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4551" r:id="rId2"/>
  </p:sldMasterIdLst>
  <p:notesMasterIdLst>
    <p:notesMasterId r:id="rId17"/>
  </p:notesMasterIdLst>
  <p:sldIdLst>
    <p:sldId id="1627" r:id="rId3"/>
    <p:sldId id="1778" r:id="rId4"/>
    <p:sldId id="1684" r:id="rId5"/>
    <p:sldId id="1791" r:id="rId6"/>
    <p:sldId id="1792" r:id="rId7"/>
    <p:sldId id="1793" r:id="rId8"/>
    <p:sldId id="1894" r:id="rId9"/>
    <p:sldId id="1795" r:id="rId10"/>
    <p:sldId id="1796" r:id="rId11"/>
    <p:sldId id="1797" r:id="rId12"/>
    <p:sldId id="1798" r:id="rId13"/>
    <p:sldId id="1799" r:id="rId14"/>
    <p:sldId id="1895" r:id="rId15"/>
    <p:sldId id="1790" r:id="rId16"/>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460" autoAdjust="0"/>
    <p:restoredTop sz="96370" autoAdjust="0"/>
  </p:normalViewPr>
  <p:slideViewPr>
    <p:cSldViewPr snapToGrid="0">
      <p:cViewPr varScale="1">
        <p:scale>
          <a:sx n="83" d="100"/>
          <a:sy n="83" d="100"/>
        </p:scale>
        <p:origin x="34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B46376-457B-4E40-BE2F-99259E1A8F2E}" type="datetimeFigureOut">
              <a:rPr lang="en-US" smtClean="0"/>
              <a:t>10/3/2022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E04F8E-88E9-481C-A2B3-C92BCE611EF5}" type="slidenum">
              <a:rPr lang="en-US" smtClean="0"/>
              <a:t>‹#›</a:t>
            </a:fld>
            <a:endParaRPr lang="en-US"/>
          </a:p>
        </p:txBody>
      </p:sp>
    </p:spTree>
    <p:extLst>
      <p:ext uri="{BB962C8B-B14F-4D97-AF65-F5344CB8AC3E}">
        <p14:creationId xmlns:p14="http://schemas.microsoft.com/office/powerpoint/2010/main" val="42876334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10/3/2022 3:23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solidFill>
                  <a:srgbClr val="000000"/>
                </a:solidFill>
                <a:effectLst/>
                <a:latin typeface="Consolas" panose="020B0609020204030204" pitchFamily="49" charset="0"/>
              </a:rPr>
              <a:t>At Microsoft, AI software development is guided by a set of six principles for responsible AI.</a:t>
            </a:r>
          </a:p>
          <a:p>
            <a:endParaRPr lang="en-US" b="0" dirty="0">
              <a:solidFill>
                <a:srgbClr val="000000"/>
              </a:solidFill>
              <a:effectLst/>
              <a:latin typeface="Consolas" panose="020B0609020204030204" pitchFamily="49" charset="0"/>
            </a:endParaRPr>
          </a:p>
          <a:p>
            <a:r>
              <a:rPr lang="en-US" b="0" dirty="0">
                <a:solidFill>
                  <a:srgbClr val="000000"/>
                </a:solidFill>
                <a:effectLst/>
                <a:latin typeface="Consolas" panose="020B0609020204030204" pitchFamily="49" charset="0"/>
              </a:rPr>
              <a:t>Use the summaries below to relate these to the challenges and risks on the previous slide.</a:t>
            </a:r>
          </a:p>
          <a:p>
            <a:br>
              <a:rPr lang="en-US" b="0" dirty="0">
                <a:solidFill>
                  <a:srgbClr val="000000"/>
                </a:solidFill>
                <a:effectLst/>
                <a:latin typeface="Consolas" panose="020B0609020204030204" pitchFamily="49" charset="0"/>
              </a:rPr>
            </a:br>
            <a:r>
              <a:rPr lang="en-US" b="1" dirty="0">
                <a:solidFill>
                  <a:srgbClr val="800000"/>
                </a:solidFill>
                <a:effectLst/>
                <a:latin typeface="Consolas" panose="020B0609020204030204" pitchFamily="49" charset="0"/>
              </a:rPr>
              <a:t>Fairness</a:t>
            </a:r>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AI systems should treat all people fairly. For example, suppose you create a machine learning model to support a loan approval application for a bank. The model should make predictions of whether or not the loan should be approved without incorporating any bias based on gender, ethnicity, or other factors that might result in an unfair advantage or disadvantage to specific groups of applicants.</a:t>
            </a: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Azure Machine Learning includes the capability to interpret models and quantify the extent to which each feature of the data influences the model's prediction. This capability helps data scientists and developers identify and mitigate bias in the model.</a:t>
            </a:r>
          </a:p>
          <a:p>
            <a:br>
              <a:rPr lang="en-US" b="0" dirty="0">
                <a:solidFill>
                  <a:srgbClr val="000000"/>
                </a:solidFill>
                <a:effectLst/>
                <a:latin typeface="Consolas" panose="020B0609020204030204" pitchFamily="49" charset="0"/>
              </a:rPr>
            </a:br>
            <a:r>
              <a:rPr lang="en-US" b="1" dirty="0">
                <a:solidFill>
                  <a:srgbClr val="800000"/>
                </a:solidFill>
                <a:effectLst/>
                <a:latin typeface="Consolas" panose="020B0609020204030204" pitchFamily="49" charset="0"/>
              </a:rPr>
              <a:t>Reliability and safety</a:t>
            </a:r>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AI systems should perform reliably and safely. For example, consider an AI-based software system for an autonomous vehicle; or a machine learning model that diagnoses patient symptoms and recommends prescriptions. Unreliability in these kinds of system can result in substantial risk to human life.</a:t>
            </a:r>
          </a:p>
          <a:p>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AI-based software application development must be subjected to rigorous testing and deployment management processes to ensure that they work as expected before release.</a:t>
            </a:r>
          </a:p>
          <a:p>
            <a:br>
              <a:rPr lang="en-US" b="0" dirty="0">
                <a:solidFill>
                  <a:srgbClr val="000000"/>
                </a:solidFill>
                <a:effectLst/>
                <a:latin typeface="Consolas" panose="020B0609020204030204" pitchFamily="49" charset="0"/>
              </a:rPr>
            </a:br>
            <a:r>
              <a:rPr lang="en-US" b="1" dirty="0">
                <a:solidFill>
                  <a:srgbClr val="800000"/>
                </a:solidFill>
                <a:effectLst/>
                <a:latin typeface="Consolas" panose="020B0609020204030204" pitchFamily="49" charset="0"/>
              </a:rPr>
              <a:t>Privacy and security</a:t>
            </a:r>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AI systems should be secure and respect privacy. The machine learning models on which AI systems are based rely on large volumes of data, which may contain personal details that must be kept private. Even after the models are trained and the system is in production, it uses new data to make predictions or take action that may be subject to privacy or security concerns.</a:t>
            </a:r>
          </a:p>
          <a:p>
            <a:br>
              <a:rPr lang="en-US" b="0" dirty="0">
                <a:solidFill>
                  <a:srgbClr val="000000"/>
                </a:solidFill>
                <a:effectLst/>
                <a:latin typeface="Consolas" panose="020B0609020204030204" pitchFamily="49" charset="0"/>
              </a:rPr>
            </a:br>
            <a:r>
              <a:rPr lang="en-US" b="1" dirty="0">
                <a:solidFill>
                  <a:srgbClr val="800000"/>
                </a:solidFill>
                <a:effectLst/>
                <a:latin typeface="Consolas" panose="020B0609020204030204" pitchFamily="49" charset="0"/>
              </a:rPr>
              <a:t>Inclusiveness</a:t>
            </a:r>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AI systems should empower everyone and engage people. AI should bring benefits to all parts of society, regardless of physical ability, gender, sexual orientation, ethnicity, or other factors.</a:t>
            </a:r>
          </a:p>
          <a:p>
            <a:br>
              <a:rPr lang="en-US" b="0" dirty="0">
                <a:solidFill>
                  <a:srgbClr val="000000"/>
                </a:solidFill>
                <a:effectLst/>
                <a:latin typeface="Consolas" panose="020B0609020204030204" pitchFamily="49" charset="0"/>
              </a:rPr>
            </a:br>
            <a:r>
              <a:rPr lang="en-US" b="1" dirty="0">
                <a:solidFill>
                  <a:srgbClr val="800000"/>
                </a:solidFill>
                <a:effectLst/>
                <a:latin typeface="Consolas" panose="020B0609020204030204" pitchFamily="49" charset="0"/>
              </a:rPr>
              <a:t>Transparency</a:t>
            </a:r>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AI systems should be understandable. Users should be made fully aware of the purpose of the system, how it works, and what limitations may be expected.</a:t>
            </a:r>
          </a:p>
          <a:p>
            <a:br>
              <a:rPr lang="en-US" b="0" dirty="0">
                <a:solidFill>
                  <a:srgbClr val="000000"/>
                </a:solidFill>
                <a:effectLst/>
                <a:latin typeface="Consolas" panose="020B0609020204030204" pitchFamily="49" charset="0"/>
              </a:rPr>
            </a:br>
            <a:r>
              <a:rPr lang="en-US" b="1" dirty="0">
                <a:solidFill>
                  <a:srgbClr val="800000"/>
                </a:solidFill>
                <a:effectLst/>
                <a:latin typeface="Consolas" panose="020B0609020204030204" pitchFamily="49" charset="0"/>
              </a:rPr>
              <a:t>Accountability</a:t>
            </a:r>
            <a:br>
              <a:rPr lang="en-US" b="0" dirty="0">
                <a:solidFill>
                  <a:srgbClr val="000000"/>
                </a:solidFill>
                <a:effectLst/>
                <a:latin typeface="Consolas" panose="020B0609020204030204" pitchFamily="49" charset="0"/>
              </a:rPr>
            </a:br>
            <a:r>
              <a:rPr lang="en-US" b="0" dirty="0">
                <a:solidFill>
                  <a:srgbClr val="000000"/>
                </a:solidFill>
                <a:effectLst/>
                <a:latin typeface="Consolas" panose="020B0609020204030204" pitchFamily="49" charset="0"/>
              </a:rPr>
              <a:t>People should be accountable for AI systems. Designers and developers of AI-based solution should work within a framework of governance and organizational principles that ensure the solution meets ethical and legal standards that are clearly defined.</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
          </p:nvPr>
        </p:nvSpPr>
        <p:spPr/>
        <p:txBody>
          <a:bodyPr/>
          <a:lstStyle/>
          <a:p>
            <a:fld id="{386CE63F-9E7F-4C04-9D0D-FCA25A8E9E86}" type="datetime8">
              <a:rPr lang="en-US" smtClean="0"/>
              <a:t>10/3/2022 3:23 PM</a:t>
            </a:fld>
            <a:endParaRPr lang="en-US" dirty="0"/>
          </a:p>
        </p:txBody>
      </p:sp>
      <p:sp>
        <p:nvSpPr>
          <p:cNvPr id="7" name="Slide Number Placeholder 6"/>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352790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10</a:t>
            </a:fld>
            <a:endParaRPr lang="en-US"/>
          </a:p>
        </p:txBody>
      </p:sp>
    </p:spTree>
    <p:extLst>
      <p:ext uri="{BB962C8B-B14F-4D97-AF65-F5344CB8AC3E}">
        <p14:creationId xmlns:p14="http://schemas.microsoft.com/office/powerpoint/2010/main" val="2451561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the slide animation to reveal the correct answers.</a:t>
            </a:r>
          </a:p>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13</a:t>
            </a:fld>
            <a:endParaRPr lang="en-US"/>
          </a:p>
        </p:txBody>
      </p:sp>
    </p:spTree>
    <p:extLst>
      <p:ext uri="{BB962C8B-B14F-4D97-AF65-F5344CB8AC3E}">
        <p14:creationId xmlns:p14="http://schemas.microsoft.com/office/powerpoint/2010/main" val="3419811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E04F8E-88E9-481C-A2B3-C92BCE611EF5}" type="slidenum">
              <a:rPr lang="en-US" smtClean="0"/>
              <a:t>14</a:t>
            </a:fld>
            <a:endParaRPr lang="en-US"/>
          </a:p>
        </p:txBody>
      </p:sp>
    </p:spTree>
    <p:extLst>
      <p:ext uri="{BB962C8B-B14F-4D97-AF65-F5344CB8AC3E}">
        <p14:creationId xmlns:p14="http://schemas.microsoft.com/office/powerpoint/2010/main" val="17132694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3382122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1EECB910-8937-4CC4-AEC5-2DD554C2D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43954248"/>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7516BD94-AE1C-455F-8D7D-7082BB27F029}"/>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4971110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87A06669-B2CF-43F2-99B5-001A005A3AA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8217587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105454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73138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17873469"/>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94514777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9756518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26146686"/>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99188433"/>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36077645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r>
              <a:rPr lang="en-US"/>
              <a:t>Click icon to add picture</a:t>
            </a:r>
          </a:p>
        </p:txBody>
      </p:sp>
      <p:sp>
        <p:nvSpPr>
          <p:cNvPr id="3" name="Footer Placeholder 1">
            <a:extLst>
              <a:ext uri="{FF2B5EF4-FFF2-40B4-BE49-F238E27FC236}">
                <a16:creationId xmlns:a16="http://schemas.microsoft.com/office/drawing/2014/main" id="{C6B75234-9944-48A2-8A21-99500C7BBB40}"/>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34027200"/>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14709048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87708960"/>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3833895504"/>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32904949"/>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6004715"/>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endParaRPr lang="en-US" dirty="0"/>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5475633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09775049"/>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17268651"/>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7352675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27858500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a:t>Click to edit Master title style</a:t>
            </a:r>
            <a:endParaRPr lang="en-US" dirty="0"/>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317647"/>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4165827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83007458"/>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a:t>Click to edit Master text styles</a:t>
            </a:r>
          </a:p>
          <a:p>
            <a:pPr lvl="1"/>
            <a:r>
              <a:rPr lang="en-US"/>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2285836"/>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2499259"/>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63613650"/>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7886925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31202658"/>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41773446"/>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009780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849352635"/>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09767788"/>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6678635"/>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3718100"/>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0691140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91843676"/>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9" name="Picture 8" descr="A close up of a logo&#10;&#10;Description automatically generated">
            <a:extLst>
              <a:ext uri="{FF2B5EF4-FFF2-40B4-BE49-F238E27FC236}">
                <a16:creationId xmlns:a16="http://schemas.microsoft.com/office/drawing/2014/main" id="{627962C6-3D96-4CE6-8E4F-540B7A0E6F3A}"/>
              </a:ext>
            </a:extLst>
          </p:cNvPr>
          <p:cNvPicPr>
            <a:picLocks noChangeAspect="1"/>
          </p:cNvPicPr>
          <p:nvPr/>
        </p:nvPicPr>
        <p:blipFill>
          <a:blip r:embed="rId2"/>
          <a:stretch>
            <a:fillRect/>
          </a:stretch>
        </p:blipFill>
        <p:spPr>
          <a:xfrm>
            <a:off x="146409" y="159693"/>
            <a:ext cx="3471501" cy="871754"/>
          </a:xfrm>
          <a:prstGeom prst="rect">
            <a:avLst/>
          </a:prstGeom>
        </p:spPr>
      </p:pic>
    </p:spTree>
    <p:extLst>
      <p:ext uri="{BB962C8B-B14F-4D97-AF65-F5344CB8AC3E}">
        <p14:creationId xmlns:p14="http://schemas.microsoft.com/office/powerpoint/2010/main" val="334073650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295220172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tx2"/>
                </a:solidFill>
              </a:defRPr>
            </a:lvl1pPr>
          </a:lstStyle>
          <a:p>
            <a:r>
              <a:rPr lang="en-US" dirty="0">
                <a:solidFill>
                  <a:schemeClr val="tx1"/>
                </a:solidFill>
              </a:rPr>
              <a:t>Microsoft Security title</a:t>
            </a:r>
            <a:endParaRPr lang="en-US" dirty="0"/>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82FAE6D0-0992-4139-9359-5135BCE47E1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50DC78AD-4336-4E8D-8F70-4C35FEF409C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with blue background">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4800" strike="noStrike" spc="-49" baseline="0">
                <a:solidFill>
                  <a:schemeClr val="bg1"/>
                </a:solidFill>
              </a:defRPr>
            </a:lvl1pPr>
          </a:lstStyle>
          <a:p>
            <a:r>
              <a:rPr lang="en-US" dirty="0"/>
              <a:t>Microsoft 365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1"/>
                </a:solidFill>
              </a:defRPr>
            </a:lvl1pPr>
            <a:lvl2pPr>
              <a:defRPr sz="1765">
                <a:solidFill>
                  <a:srgbClr val="000000"/>
                </a:solidFill>
              </a:defRPr>
            </a:lvl2pPr>
            <a:lvl3pPr>
              <a:defRPr sz="1372"/>
            </a:lvl3pPr>
            <a:lvl4pPr>
              <a:defRPr sz="1372"/>
            </a:lvl4pPr>
            <a:lvl5pPr>
              <a:defRPr sz="1029"/>
            </a:lvl5pPr>
          </a:lstStyle>
          <a:p>
            <a:pPr lvl="0"/>
            <a:r>
              <a:rPr lang="en-US" dirty="0"/>
              <a:t>Author name</a:t>
            </a:r>
            <a:br>
              <a:rPr lang="en-US" dirty="0"/>
            </a:br>
            <a:r>
              <a:rPr lang="en-US" dirty="0"/>
              <a:t>Date</a:t>
            </a:r>
          </a:p>
        </p:txBody>
      </p:sp>
      <p:sp>
        <p:nvSpPr>
          <p:cNvPr id="2" name="Footer Placeholder 1">
            <a:extLst>
              <a:ext uri="{FF2B5EF4-FFF2-40B4-BE49-F238E27FC236}">
                <a16:creationId xmlns:a16="http://schemas.microsoft.com/office/drawing/2014/main" id="{DE984AF9-42B3-4123-927E-CEC8570AFE3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0AF2B48A-0CD5-4E5D-BBFC-0FF17E42D7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with graphic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rgbClr val="000000"/>
                </a:solidFill>
              </a:defRPr>
            </a:lvl1pPr>
          </a:lstStyle>
          <a:p>
            <a:r>
              <a:rPr lang="en-US" dirty="0"/>
              <a:t>Azure presentation</a:t>
            </a:r>
            <a:br>
              <a:rPr lang="en-US" dirty="0"/>
            </a:br>
            <a:r>
              <a:rPr lang="en-US" dirty="0"/>
              <a:t>title or event name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42466"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pic>
        <p:nvPicPr>
          <p:cNvPr id="3" name="Picture 2" descr="A picture containing drawing&#10;&#10;Description automatically generated">
            <a:extLst>
              <a:ext uri="{FF2B5EF4-FFF2-40B4-BE49-F238E27FC236}">
                <a16:creationId xmlns:a16="http://schemas.microsoft.com/office/drawing/2014/main" id="{DA65376C-9C1C-452A-9C27-75EE7927ABA8}"/>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C4B6689F-D3DF-4DE9-BFA0-0A8E724877B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4271042445"/>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with graphic 2">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13" name="Oval 12">
            <a:extLst>
              <a:ext uri="{FF2B5EF4-FFF2-40B4-BE49-F238E27FC236}">
                <a16:creationId xmlns:a16="http://schemas.microsoft.com/office/drawing/2014/main" id="{0C62E602-B038-4AA6-A699-B469CFE1AD96}"/>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37" name="Group 36">
            <a:extLst>
              <a:ext uri="{FF2B5EF4-FFF2-40B4-BE49-F238E27FC236}">
                <a16:creationId xmlns:a16="http://schemas.microsoft.com/office/drawing/2014/main" id="{695F69F3-6C65-4C67-BE9F-99EE13ECA942}"/>
              </a:ext>
            </a:extLst>
          </p:cNvPr>
          <p:cNvGrpSpPr/>
          <p:nvPr userDrawn="1"/>
        </p:nvGrpSpPr>
        <p:grpSpPr>
          <a:xfrm>
            <a:off x="6600946" y="859776"/>
            <a:ext cx="5148588" cy="5138447"/>
            <a:chOff x="6600946" y="859776"/>
            <a:chExt cx="5148588" cy="5138447"/>
          </a:xfrm>
        </p:grpSpPr>
        <p:grpSp>
          <p:nvGrpSpPr>
            <p:cNvPr id="38" name="Graphic 1">
              <a:extLst>
                <a:ext uri="{FF2B5EF4-FFF2-40B4-BE49-F238E27FC236}">
                  <a16:creationId xmlns:a16="http://schemas.microsoft.com/office/drawing/2014/main" id="{BC070748-6768-4FC2-A431-E43A99B45D24}"/>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48" name="Freeform: Shape 47">
                <a:extLst>
                  <a:ext uri="{FF2B5EF4-FFF2-40B4-BE49-F238E27FC236}">
                    <a16:creationId xmlns:a16="http://schemas.microsoft.com/office/drawing/2014/main" id="{04C016FB-6079-433E-86F5-11870BD5A617}"/>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54102133-5E8C-4CB3-AC62-D09FC824D203}"/>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0" name="Freeform: Shape 49">
                <a:extLst>
                  <a:ext uri="{FF2B5EF4-FFF2-40B4-BE49-F238E27FC236}">
                    <a16:creationId xmlns:a16="http://schemas.microsoft.com/office/drawing/2014/main" id="{0BCE9930-CFBB-4646-901A-120648FA1B9E}"/>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1" name="Freeform: Shape 50">
                <a:extLst>
                  <a:ext uri="{FF2B5EF4-FFF2-40B4-BE49-F238E27FC236}">
                    <a16:creationId xmlns:a16="http://schemas.microsoft.com/office/drawing/2014/main" id="{8C60FDBA-7C23-4806-88B5-29E31C6583DC}"/>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2" name="Freeform: Shape 51">
                <a:extLst>
                  <a:ext uri="{FF2B5EF4-FFF2-40B4-BE49-F238E27FC236}">
                    <a16:creationId xmlns:a16="http://schemas.microsoft.com/office/drawing/2014/main" id="{7DC83954-308D-4CAC-ADE0-92CE37FA6207}"/>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3" name="Freeform: Shape 52">
                <a:extLst>
                  <a:ext uri="{FF2B5EF4-FFF2-40B4-BE49-F238E27FC236}">
                    <a16:creationId xmlns:a16="http://schemas.microsoft.com/office/drawing/2014/main" id="{85339DC7-664E-4BEF-85FE-D1109A719B7E}"/>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DED6E3EF-BEB2-400D-A55F-8F548AA8A3C2}"/>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4056E671-564E-4828-B12C-3873C15097F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CE2375AC-EE5D-462B-8769-A875F92C6D3F}"/>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5543C42A-4AA4-4EE3-9D6A-20D705974B93}"/>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5A06D381-5E3A-45E2-943A-D8A9CD6DDB02}"/>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6A50715D-06C2-4A50-B805-7C779755D7AD}"/>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76CB3FBA-91B0-4DCE-AC92-F9A18FF4D65A}"/>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22045ED4-534F-4B15-8795-D2C7547978F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FEE68F87-0B6B-4885-866B-61423AE3724E}"/>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E99B4F58-0E6C-41DE-99A2-C3FCE7F11DB0}"/>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98213603-4044-4EDC-B3E0-CE20E3EE9BC2}"/>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DB035EF0-F3DA-4581-9198-447F52894F88}"/>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41AE2AF0-7DD9-443B-8718-D31F62D3CF64}"/>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1CB79995-5784-46B8-8607-92B5827FD726}"/>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C2CD6B3F-A5CA-4C9E-A462-6CF2EE2A5719}"/>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078CAE18-6328-4577-A1E2-68D4E723AA5D}"/>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EBA2E409-2F87-44E1-BDE0-C3F0C5F0EE6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4B3569C1-CDDE-4300-A777-F5A88095235D}"/>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9" name="Oval 38">
              <a:extLst>
                <a:ext uri="{FF2B5EF4-FFF2-40B4-BE49-F238E27FC236}">
                  <a16:creationId xmlns:a16="http://schemas.microsoft.com/office/drawing/2014/main" id="{9AE111FB-FF99-4626-BF15-A4F33CA3E1B5}"/>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0" name="Oval 39">
              <a:extLst>
                <a:ext uri="{FF2B5EF4-FFF2-40B4-BE49-F238E27FC236}">
                  <a16:creationId xmlns:a16="http://schemas.microsoft.com/office/drawing/2014/main" id="{EEBF4D1F-7718-4CBE-B978-16FFCC2E3239}"/>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1" name="Oval 40">
              <a:extLst>
                <a:ext uri="{FF2B5EF4-FFF2-40B4-BE49-F238E27FC236}">
                  <a16:creationId xmlns:a16="http://schemas.microsoft.com/office/drawing/2014/main" id="{59426D11-A3B4-4FDE-8641-D925588DAB3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2" name="Oval 41">
              <a:extLst>
                <a:ext uri="{FF2B5EF4-FFF2-40B4-BE49-F238E27FC236}">
                  <a16:creationId xmlns:a16="http://schemas.microsoft.com/office/drawing/2014/main" id="{57EDB010-9BE7-4344-984B-7453B4FF8307}"/>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3" name="Oval 42">
              <a:extLst>
                <a:ext uri="{FF2B5EF4-FFF2-40B4-BE49-F238E27FC236}">
                  <a16:creationId xmlns:a16="http://schemas.microsoft.com/office/drawing/2014/main" id="{786CA2CE-9797-4C92-9057-B3C8D9338727}"/>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4" name="Oval 43">
              <a:extLst>
                <a:ext uri="{FF2B5EF4-FFF2-40B4-BE49-F238E27FC236}">
                  <a16:creationId xmlns:a16="http://schemas.microsoft.com/office/drawing/2014/main" id="{F9A1662E-1481-432B-8DC4-FF834AA60F57}"/>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5" name="Oval 44">
              <a:extLst>
                <a:ext uri="{FF2B5EF4-FFF2-40B4-BE49-F238E27FC236}">
                  <a16:creationId xmlns:a16="http://schemas.microsoft.com/office/drawing/2014/main" id="{715F718A-84C5-42DA-9B9C-64E200753714}"/>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6" name="Oval 45">
              <a:extLst>
                <a:ext uri="{FF2B5EF4-FFF2-40B4-BE49-F238E27FC236}">
                  <a16:creationId xmlns:a16="http://schemas.microsoft.com/office/drawing/2014/main" id="{48AC1770-CB0D-4E0F-BBE4-41A23A7256AC}"/>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sp>
          <p:nvSpPr>
            <p:cNvPr id="47" name="Oval 46">
              <a:extLst>
                <a:ext uri="{FF2B5EF4-FFF2-40B4-BE49-F238E27FC236}">
                  <a16:creationId xmlns:a16="http://schemas.microsoft.com/office/drawing/2014/main" id="{4DE4736B-6655-4B31-833F-1C130B67E3D0}"/>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with graphic 3">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4800" strike="noStrike" spc="-49" baseline="0">
                <a:solidFill>
                  <a:schemeClr val="tx1"/>
                </a:solidFill>
              </a:defRPr>
            </a:lvl1pPr>
          </a:lstStyle>
          <a:p>
            <a:r>
              <a:rPr lang="en-US" dirty="0"/>
              <a:t>Azure presentation</a:t>
            </a:r>
            <a:br>
              <a:rPr lang="en-US" dirty="0"/>
            </a:br>
            <a:r>
              <a:rPr lang="en-US" dirty="0"/>
              <a:t>title or event name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2" name="Footer Placeholder 1">
            <a:extLst>
              <a:ext uri="{FF2B5EF4-FFF2-40B4-BE49-F238E27FC236}">
                <a16:creationId xmlns:a16="http://schemas.microsoft.com/office/drawing/2014/main" id="{C579B1D0-8CEE-4E42-8540-F752DBF0F64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4" name="Picture 3" descr="A picture containing drawing&#10;&#10;Description automatically generated">
            <a:extLst>
              <a:ext uri="{FF2B5EF4-FFF2-40B4-BE49-F238E27FC236}">
                <a16:creationId xmlns:a16="http://schemas.microsoft.com/office/drawing/2014/main" id="{57D6331F-1A15-46AA-A57A-300CC97487E4}"/>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72" name="Rectangle 71">
            <a:extLst>
              <a:ext uri="{FF2B5EF4-FFF2-40B4-BE49-F238E27FC236}">
                <a16:creationId xmlns:a16="http://schemas.microsoft.com/office/drawing/2014/main" id="{5E3B1CB1-53A4-41B0-A2BE-8C0CF51F9838}"/>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err="1">
              <a:gradFill>
                <a:gsLst>
                  <a:gs pos="0">
                    <a:srgbClr val="FFFFFF"/>
                  </a:gs>
                  <a:gs pos="100000">
                    <a:srgbClr val="FFFFFF"/>
                  </a:gs>
                </a:gsLst>
                <a:lin ang="5400000" scaled="0"/>
              </a:gradFill>
              <a:ea typeface="Segoe UI" pitchFamily="34" charset="0"/>
              <a:cs typeface="Segoe UI" pitchFamily="34" charset="0"/>
            </a:endParaRPr>
          </a:p>
        </p:txBody>
      </p:sp>
      <p:pic>
        <p:nvPicPr>
          <p:cNvPr id="73" name="Picture 72">
            <a:extLst>
              <a:ext uri="{FF2B5EF4-FFF2-40B4-BE49-F238E27FC236}">
                <a16:creationId xmlns:a16="http://schemas.microsoft.com/office/drawing/2014/main" id="{D680D2A1-07E3-478C-BBA8-560737A24311}"/>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74" name="Graphic 1">
            <a:extLst>
              <a:ext uri="{FF2B5EF4-FFF2-40B4-BE49-F238E27FC236}">
                <a16:creationId xmlns:a16="http://schemas.microsoft.com/office/drawing/2014/main" id="{4D1B2C3D-109D-46DF-9BA8-640EAF66A03A}"/>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75" name="Freeform: Shape 74">
              <a:extLst>
                <a:ext uri="{FF2B5EF4-FFF2-40B4-BE49-F238E27FC236}">
                  <a16:creationId xmlns:a16="http://schemas.microsoft.com/office/drawing/2014/main" id="{4DD6AF04-319F-47B0-AAC8-6520DF9B67CE}"/>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283985E4-C6DA-4D56-A4B2-188AF3D29025}"/>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77" name="Freeform: Shape 76">
              <a:extLst>
                <a:ext uri="{FF2B5EF4-FFF2-40B4-BE49-F238E27FC236}">
                  <a16:creationId xmlns:a16="http://schemas.microsoft.com/office/drawing/2014/main" id="{720519B8-1B86-435B-BE56-B5FAEAD39754}"/>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78" name="Freeform: Shape 77">
              <a:extLst>
                <a:ext uri="{FF2B5EF4-FFF2-40B4-BE49-F238E27FC236}">
                  <a16:creationId xmlns:a16="http://schemas.microsoft.com/office/drawing/2014/main" id="{DF83B222-A47F-44B5-9AB0-6ED40197E618}"/>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79" name="Freeform: Shape 78">
              <a:extLst>
                <a:ext uri="{FF2B5EF4-FFF2-40B4-BE49-F238E27FC236}">
                  <a16:creationId xmlns:a16="http://schemas.microsoft.com/office/drawing/2014/main" id="{589A001D-6C7B-4022-B9DE-F83CEC98FE10}"/>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80" name="Freeform: Shape 79">
              <a:extLst>
                <a:ext uri="{FF2B5EF4-FFF2-40B4-BE49-F238E27FC236}">
                  <a16:creationId xmlns:a16="http://schemas.microsoft.com/office/drawing/2014/main" id="{5DCC5C22-8F39-4F71-91FB-71155D0A374F}"/>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81" name="Freeform: Shape 80">
              <a:extLst>
                <a:ext uri="{FF2B5EF4-FFF2-40B4-BE49-F238E27FC236}">
                  <a16:creationId xmlns:a16="http://schemas.microsoft.com/office/drawing/2014/main" id="{0ABDA59A-625F-451E-BBC5-4F89B8E5CA51}"/>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82" name="Freeform: Shape 81">
              <a:extLst>
                <a:ext uri="{FF2B5EF4-FFF2-40B4-BE49-F238E27FC236}">
                  <a16:creationId xmlns:a16="http://schemas.microsoft.com/office/drawing/2014/main" id="{8FF37886-1883-475A-9E61-5E78DBBEDDAE}"/>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83" name="Freeform: Shape 82">
              <a:extLst>
                <a:ext uri="{FF2B5EF4-FFF2-40B4-BE49-F238E27FC236}">
                  <a16:creationId xmlns:a16="http://schemas.microsoft.com/office/drawing/2014/main" id="{798377FB-665F-4899-86A8-48FF769AC16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84" name="Freeform: Shape 83">
              <a:extLst>
                <a:ext uri="{FF2B5EF4-FFF2-40B4-BE49-F238E27FC236}">
                  <a16:creationId xmlns:a16="http://schemas.microsoft.com/office/drawing/2014/main" id="{A1B6E554-C7FE-437C-B43A-26461DDBED1D}"/>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85" name="Freeform: Shape 84">
              <a:extLst>
                <a:ext uri="{FF2B5EF4-FFF2-40B4-BE49-F238E27FC236}">
                  <a16:creationId xmlns:a16="http://schemas.microsoft.com/office/drawing/2014/main" id="{6916078A-4E6C-4B1D-8F43-B3F2605CCBBA}"/>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86" name="Freeform: Shape 85">
              <a:extLst>
                <a:ext uri="{FF2B5EF4-FFF2-40B4-BE49-F238E27FC236}">
                  <a16:creationId xmlns:a16="http://schemas.microsoft.com/office/drawing/2014/main" id="{870BEE33-905A-44A9-86EB-CC160AFE1010}"/>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87" name="Freeform: Shape 86">
              <a:extLst>
                <a:ext uri="{FF2B5EF4-FFF2-40B4-BE49-F238E27FC236}">
                  <a16:creationId xmlns:a16="http://schemas.microsoft.com/office/drawing/2014/main" id="{D0FEA133-67C4-462C-B78A-0D3B435D0A56}"/>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88" name="Freeform: Shape 87">
              <a:extLst>
                <a:ext uri="{FF2B5EF4-FFF2-40B4-BE49-F238E27FC236}">
                  <a16:creationId xmlns:a16="http://schemas.microsoft.com/office/drawing/2014/main" id="{0191B600-F65E-475C-99A2-EDC38A117B47}"/>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89" name="Freeform: Shape 88">
              <a:extLst>
                <a:ext uri="{FF2B5EF4-FFF2-40B4-BE49-F238E27FC236}">
                  <a16:creationId xmlns:a16="http://schemas.microsoft.com/office/drawing/2014/main" id="{81D1CB41-4153-4C2B-95A8-8E51D544C2A6}"/>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90" name="Freeform: Shape 89">
              <a:extLst>
                <a:ext uri="{FF2B5EF4-FFF2-40B4-BE49-F238E27FC236}">
                  <a16:creationId xmlns:a16="http://schemas.microsoft.com/office/drawing/2014/main" id="{AD85E53E-76EE-4693-B925-448F1AED55C3}"/>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91" name="Freeform: Shape 90">
              <a:extLst>
                <a:ext uri="{FF2B5EF4-FFF2-40B4-BE49-F238E27FC236}">
                  <a16:creationId xmlns:a16="http://schemas.microsoft.com/office/drawing/2014/main" id="{FBF422B5-FEC5-4A6F-980D-F4DCB2842F2D}"/>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92" name="Freeform: Shape 91">
              <a:extLst>
                <a:ext uri="{FF2B5EF4-FFF2-40B4-BE49-F238E27FC236}">
                  <a16:creationId xmlns:a16="http://schemas.microsoft.com/office/drawing/2014/main" id="{73E90C96-7BF3-4653-8F6B-20B2AEFF9C9A}"/>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93" name="Freeform: Shape 92">
              <a:extLst>
                <a:ext uri="{FF2B5EF4-FFF2-40B4-BE49-F238E27FC236}">
                  <a16:creationId xmlns:a16="http://schemas.microsoft.com/office/drawing/2014/main" id="{10255508-CD31-475F-9938-E6992594AD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94" name="Freeform: Shape 93">
              <a:extLst>
                <a:ext uri="{FF2B5EF4-FFF2-40B4-BE49-F238E27FC236}">
                  <a16:creationId xmlns:a16="http://schemas.microsoft.com/office/drawing/2014/main" id="{6180CF46-AD3A-4882-BF8C-42A4079F05AC}"/>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95" name="Freeform: Shape 94">
              <a:extLst>
                <a:ext uri="{FF2B5EF4-FFF2-40B4-BE49-F238E27FC236}">
                  <a16:creationId xmlns:a16="http://schemas.microsoft.com/office/drawing/2014/main" id="{E32DF239-2F1F-4DEF-84E6-8AA4C60B181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96" name="Freeform: Shape 95">
              <a:extLst>
                <a:ext uri="{FF2B5EF4-FFF2-40B4-BE49-F238E27FC236}">
                  <a16:creationId xmlns:a16="http://schemas.microsoft.com/office/drawing/2014/main" id="{1FF529E2-E4DE-4BC2-AD36-9E2F91168396}"/>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97" name="Freeform: Shape 96">
              <a:extLst>
                <a:ext uri="{FF2B5EF4-FFF2-40B4-BE49-F238E27FC236}">
                  <a16:creationId xmlns:a16="http://schemas.microsoft.com/office/drawing/2014/main" id="{EBD42EE8-F67C-4184-AC55-B277B9D45512}"/>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98" name="Freeform: Shape 97">
              <a:extLst>
                <a:ext uri="{FF2B5EF4-FFF2-40B4-BE49-F238E27FC236}">
                  <a16:creationId xmlns:a16="http://schemas.microsoft.com/office/drawing/2014/main" id="{2FCFEDC0-0434-46B3-BDE6-2A548497D148}"/>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Tree>
    <p:extLst>
      <p:ext uri="{BB962C8B-B14F-4D97-AF65-F5344CB8AC3E}">
        <p14:creationId xmlns:p14="http://schemas.microsoft.com/office/powerpoint/2010/main" val="1893784053"/>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F415B60E-29D3-45EF-9FD0-D9924E0B78B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dirty="0"/>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4">
            <a:extLst>
              <a:ext uri="{FF2B5EF4-FFF2-40B4-BE49-F238E27FC236}">
                <a16:creationId xmlns:a16="http://schemas.microsoft.com/office/drawing/2014/main" id="{1884D379-CA81-40D3-9E78-E89E7861D50F}"/>
              </a:ext>
            </a:extLst>
          </p:cNvPr>
          <p:cNvSpPr>
            <a:spLocks noGrp="1"/>
          </p:cNvSpPr>
          <p:nvPr>
            <p:ph sz="quarter" idx="11"/>
          </p:nvPr>
        </p:nvSpPr>
        <p:spPr>
          <a:xfrm>
            <a:off x="6229350" y="1456896"/>
            <a:ext cx="5543550" cy="3762803"/>
          </a:xfrm>
          <a:solidFill>
            <a:schemeClr val="bg1">
              <a:lumMod val="95000"/>
            </a:schemeClr>
          </a:solidFill>
        </p:spPr>
        <p:txBody>
          <a:bodyPr lIns="137160">
            <a:noAutofit/>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Footer Placeholder 1">
            <a:extLst>
              <a:ext uri="{FF2B5EF4-FFF2-40B4-BE49-F238E27FC236}">
                <a16:creationId xmlns:a16="http://schemas.microsoft.com/office/drawing/2014/main" id="{1EECB910-8937-4CC4-AEC5-2DD554C2D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3"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2487861"/>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7516BD94-AE1C-455F-8D7D-7082BB27F029}"/>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dirty="0"/>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8642"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4563213"/>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364951" y="1456897"/>
            <a:ext cx="5394960" cy="4734629"/>
          </a:xfrm>
        </p:spPr>
        <p:txBody>
          <a:bodyPr/>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a:p>
            <a:pPr marL="672290" marR="0" lvl="3" indent="-280121" algn="l" defTabSz="914367" rtl="0" eaLnBrk="1" fontAlgn="auto" latinLnBrk="0" hangingPunct="1">
              <a:lnSpc>
                <a:spcPct val="100000"/>
              </a:lnSpc>
              <a:spcBef>
                <a:spcPts val="392"/>
              </a:spcBef>
              <a:spcAft>
                <a:spcPts val="588"/>
              </a:spcAft>
              <a:buClrTx/>
              <a:buSzPct val="100000"/>
              <a:buFont typeface="Arial" panose="020B0604020202020204" pitchFamily="34" charset="0"/>
              <a:buChar char="‒"/>
              <a:tabLst/>
              <a:defRPr/>
            </a:pPr>
            <a:r>
              <a:rPr lang="en-US" dirty="0"/>
              <a:t>Third level</a:t>
            </a:r>
          </a:p>
        </p:txBody>
      </p:sp>
      <p:sp>
        <p:nvSpPr>
          <p:cNvPr id="2" name="Footer Placeholder 1">
            <a:extLst>
              <a:ext uri="{FF2B5EF4-FFF2-40B4-BE49-F238E27FC236}">
                <a16:creationId xmlns:a16="http://schemas.microsoft.com/office/drawing/2014/main" id="{87A06669-B2CF-43F2-99B5-001A005A3AA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41468" y="1456896"/>
            <a:ext cx="5543785"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7" name="Content Placeholder 4">
            <a:extLst>
              <a:ext uri="{FF2B5EF4-FFF2-40B4-BE49-F238E27FC236}">
                <a16:creationId xmlns:a16="http://schemas.microsoft.com/office/drawing/2014/main" id="{D17555C6-D911-440E-98E2-C7A43ED55E60}"/>
              </a:ext>
            </a:extLst>
          </p:cNvPr>
          <p:cNvSpPr>
            <a:spLocks noGrp="1"/>
          </p:cNvSpPr>
          <p:nvPr>
            <p:ph sz="quarter" idx="12"/>
          </p:nvPr>
        </p:nvSpPr>
        <p:spPr>
          <a:xfrm>
            <a:off x="6229350" y="1456896"/>
            <a:ext cx="5531577" cy="4194604"/>
          </a:xfrm>
          <a:solidFill>
            <a:schemeClr val="bg1">
              <a:lumMod val="95000"/>
            </a:schemeClr>
          </a:solidFill>
        </p:spPr>
        <p:txBody>
          <a:bodyPr lIns="137160" rIns="137160"/>
          <a:lstStyle>
            <a:lvl1pPr>
              <a:spcBef>
                <a:spcPts val="392"/>
              </a:spcBef>
              <a:spcAft>
                <a:spcPts val="588"/>
              </a:spcAft>
              <a:defRPr sz="2400"/>
            </a:lvl1pPr>
            <a:lvl2pPr marL="336145" indent="-224097">
              <a:spcBef>
                <a:spcPts val="392"/>
              </a:spcBef>
              <a:spcAft>
                <a:spcPts val="588"/>
              </a:spcAft>
              <a:buFont typeface="Arial" panose="020B0604020202020204" pitchFamily="34" charset="0"/>
              <a:buChar char="•"/>
              <a:defRPr>
                <a:solidFill>
                  <a:schemeClr val="tx1"/>
                </a:solidFill>
                <a:latin typeface="+mn-lt"/>
              </a:defRPr>
            </a:lvl2pPr>
            <a:lvl3pPr marL="280121" indent="-280121">
              <a:spcBef>
                <a:spcPts val="392"/>
              </a:spcBef>
              <a:spcAft>
                <a:spcPts val="588"/>
              </a:spcAft>
              <a:buFont typeface="Arial" panose="020B0604020202020204" pitchFamily="34" charset="0"/>
              <a:buChar char="•"/>
              <a:defRPr>
                <a:solidFill>
                  <a:schemeClr val="tx1"/>
                </a:solidFill>
                <a:latin typeface="+mn-lt"/>
              </a:defRPr>
            </a:lvl3pPr>
            <a:lvl4pPr marL="672290" indent="-280121">
              <a:spcBef>
                <a:spcPts val="392"/>
              </a:spcBef>
              <a:spcAft>
                <a:spcPts val="588"/>
              </a:spcAft>
              <a:buSzPct val="100000"/>
              <a:buFont typeface="Arial" panose="020B0604020202020204" pitchFamily="34" charset="0"/>
              <a:buChar char="‒"/>
              <a:defRPr>
                <a:solidFill>
                  <a:schemeClr val="tx1"/>
                </a:solidFill>
                <a:latin typeface="+mn-lt"/>
              </a:defRPr>
            </a:lvl4pPr>
            <a:lvl5pPr marL="168072" indent="-168072">
              <a:spcBef>
                <a:spcPts val="392"/>
              </a:spcBef>
              <a:spcAft>
                <a:spcPts val="588"/>
              </a:spcAft>
              <a:buFont typeface="Arial" panose="020B0604020202020204" pitchFamily="34" charset="0"/>
              <a:buChar char="•"/>
              <a:defRPr>
                <a:solidFill>
                  <a:schemeClr val="tx1"/>
                </a:solidFill>
                <a:latin typeface="+mn-lt"/>
              </a:defRPr>
            </a:lvl5pPr>
          </a:lstStyle>
          <a:p>
            <a:pPr lvl="0"/>
            <a:r>
              <a:rPr lang="en-US" dirty="0"/>
              <a:t>Click to edit Master text styles</a:t>
            </a:r>
          </a:p>
          <a:p>
            <a:pPr lvl="1"/>
            <a:r>
              <a:rPr lang="en-US" dirty="0"/>
              <a:t>Second level</a:t>
            </a:r>
          </a:p>
          <a:p>
            <a:pPr lvl="3"/>
            <a:r>
              <a:rPr lang="en-US" dirty="0"/>
              <a:t>Third level</a:t>
            </a:r>
          </a:p>
          <a:p>
            <a:pPr lvl="3"/>
            <a:r>
              <a:rPr lang="en-US" dirty="0"/>
              <a:t>Fourth level</a:t>
            </a:r>
          </a:p>
        </p:txBody>
      </p:sp>
      <p:sp>
        <p:nvSpPr>
          <p:cNvPr id="2" name="Footer Placeholder 1">
            <a:extLst>
              <a:ext uri="{FF2B5EF4-FFF2-40B4-BE49-F238E27FC236}">
                <a16:creationId xmlns:a16="http://schemas.microsoft.com/office/drawing/2014/main" id="{FD7644AB-9D01-4585-9388-8EB76A4E16D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2" name="Footer Placeholder 1">
            <a:extLst>
              <a:ext uri="{FF2B5EF4-FFF2-40B4-BE49-F238E27FC236}">
                <a16:creationId xmlns:a16="http://schemas.microsoft.com/office/drawing/2014/main" id="{B852478B-55EF-4189-A468-2CD5FFD82747}"/>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34044962"/>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3 rows</a:t>
            </a:r>
          </a:p>
        </p:txBody>
      </p:sp>
      <p:sp>
        <p:nvSpPr>
          <p:cNvPr id="5" name="Text Placeholder 4"/>
          <p:cNvSpPr>
            <a:spLocks noGrp="1"/>
          </p:cNvSpPr>
          <p:nvPr>
            <p:ph type="body" sz="quarter" idx="11" hasCustomPrompt="1"/>
          </p:nvPr>
        </p:nvSpPr>
        <p:spPr>
          <a:xfrm>
            <a:off x="4078288" y="1358901"/>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816784"/>
            <a:ext cx="7695070" cy="1224434"/>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5" name="Text Placeholder 4">
            <a:extLst>
              <a:ext uri="{FF2B5EF4-FFF2-40B4-BE49-F238E27FC236}">
                <a16:creationId xmlns:a16="http://schemas.microsoft.com/office/drawing/2014/main" id="{17004B21-C7C1-4F96-8432-F7255C26DB8E}"/>
              </a:ext>
            </a:extLst>
          </p:cNvPr>
          <p:cNvSpPr>
            <a:spLocks noGrp="1"/>
          </p:cNvSpPr>
          <p:nvPr>
            <p:ph type="body" sz="quarter" idx="20" hasCustomPrompt="1"/>
          </p:nvPr>
        </p:nvSpPr>
        <p:spPr>
          <a:xfrm>
            <a:off x="4078288" y="4274667"/>
            <a:ext cx="7695070" cy="1224434"/>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D3BC550B-9B11-4380-8D6F-F4741FB779E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4 rows</a:t>
            </a:r>
          </a:p>
        </p:txBody>
      </p:sp>
      <p:sp>
        <p:nvSpPr>
          <p:cNvPr id="5" name="Text Placeholder 4"/>
          <p:cNvSpPr>
            <a:spLocks noGrp="1"/>
          </p:cNvSpPr>
          <p:nvPr>
            <p:ph type="body" sz="quarter" idx="11" hasCustomPrompt="1"/>
          </p:nvPr>
        </p:nvSpPr>
        <p:spPr>
          <a:xfrm>
            <a:off x="4078288" y="985704"/>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339411"/>
            <a:ext cx="7695070"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693118"/>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5046824"/>
            <a:ext cx="7695070"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1FA6548C-890C-4150-B5BD-A8AF55A82E7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6 rows</a:t>
            </a:r>
          </a:p>
        </p:txBody>
      </p:sp>
      <p:sp>
        <p:nvSpPr>
          <p:cNvPr id="5" name="Text Placeholder 4"/>
          <p:cNvSpPr>
            <a:spLocks noGrp="1"/>
          </p:cNvSpPr>
          <p:nvPr>
            <p:ph type="body" sz="quarter" idx="11" hasCustomPrompt="1"/>
          </p:nvPr>
        </p:nvSpPr>
        <p:spPr>
          <a:xfrm>
            <a:off x="4078288" y="691125"/>
            <a:ext cx="7695070" cy="822645"/>
          </a:xfr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619933"/>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548741"/>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477549"/>
            <a:ext cx="7695070" cy="822645"/>
          </a:xfrm>
        </p:spPr>
        <p:txBody>
          <a:bodyPr vert="horz" wrap="square" lIns="0" tIns="0" rIns="0" bIns="0" rtlCol="0" anchor="ctr">
            <a:noAutofit/>
          </a:bodyPr>
          <a:lstStyle>
            <a:lvl2pPr>
              <a:defRPr lang="en-US" sz="1800" b="0"/>
            </a:lvl2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40635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5335167"/>
            <a:ext cx="7695070" cy="822645"/>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The quick brown fox jumps over the lazy dog. </a:t>
            </a:r>
          </a:p>
        </p:txBody>
      </p:sp>
      <p:sp>
        <p:nvSpPr>
          <p:cNvPr id="4" name="Footer Placeholder 1">
            <a:extLst>
              <a:ext uri="{FF2B5EF4-FFF2-40B4-BE49-F238E27FC236}">
                <a16:creationId xmlns:a16="http://schemas.microsoft.com/office/drawing/2014/main" id="{3CE3F527-08C7-43D0-8032-F2A71F76D6A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4078288" y="466348"/>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4" name="Text Placeholder 4"/>
          <p:cNvSpPr>
            <a:spLocks noGrp="1"/>
          </p:cNvSpPr>
          <p:nvPr>
            <p:ph type="body" sz="quarter" idx="15" hasCustomPrompt="1"/>
          </p:nvPr>
        </p:nvSpPr>
        <p:spPr>
          <a:xfrm>
            <a:off x="4078288" y="1216264"/>
            <a:ext cx="7695069" cy="675889"/>
          </a:xfrm>
        </p:spPr>
        <p:txBody>
          <a:bodyPr vert="horz" wrap="square" lIns="0" tIns="0" rIns="0" bIns="0" rtlCol="0" anchor="ctr">
            <a:noAutofit/>
          </a:bodyPr>
          <a:lstStyle>
            <a:lvl2pPr>
              <a:defRPr lang="en-US" sz="1600" b="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6" name="Text Placeholder 4"/>
          <p:cNvSpPr>
            <a:spLocks noGrp="1"/>
          </p:cNvSpPr>
          <p:nvPr>
            <p:ph type="body" sz="quarter" idx="17" hasCustomPrompt="1"/>
          </p:nvPr>
        </p:nvSpPr>
        <p:spPr>
          <a:xfrm>
            <a:off x="4078288" y="1966180"/>
            <a:ext cx="7695069" cy="675889"/>
          </a:xfr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8" name="Text Placeholder 4"/>
          <p:cNvSpPr>
            <a:spLocks noGrp="1"/>
          </p:cNvSpPr>
          <p:nvPr>
            <p:ph type="body" sz="quarter" idx="19" hasCustomPrompt="1"/>
          </p:nvPr>
        </p:nvSpPr>
        <p:spPr>
          <a:xfrm>
            <a:off x="4078288" y="2716096"/>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20" name="Text Placeholder 4"/>
          <p:cNvSpPr>
            <a:spLocks noGrp="1"/>
          </p:cNvSpPr>
          <p:nvPr>
            <p:ph type="body" sz="quarter" idx="21" hasCustomPrompt="1"/>
          </p:nvPr>
        </p:nvSpPr>
        <p:spPr>
          <a:xfrm>
            <a:off x="4078288" y="3466012"/>
            <a:ext cx="7695069" cy="675889"/>
          </a:xfr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215928"/>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965844"/>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11" name="Text Placeholder 4">
            <a:extLst>
              <a:ext uri="{FF2B5EF4-FFF2-40B4-BE49-F238E27FC236}">
                <a16:creationId xmlns:a16="http://schemas.microsoft.com/office/drawing/2014/main" id="{BBE4C696-54C0-4167-89B1-D1FE9690F330}"/>
              </a:ext>
            </a:extLst>
          </p:cNvPr>
          <p:cNvSpPr>
            <a:spLocks noGrp="1"/>
          </p:cNvSpPr>
          <p:nvPr>
            <p:ph type="body" sz="quarter" idx="24" hasCustomPrompt="1"/>
          </p:nvPr>
        </p:nvSpPr>
        <p:spPr>
          <a:xfrm>
            <a:off x="4078288" y="5715763"/>
            <a:ext cx="7695069"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br>
              <a:rPr lang="en-US" dirty="0"/>
            </a:br>
            <a:r>
              <a:rPr lang="en-US" dirty="0"/>
              <a:t>The quick brown fox jumps over the lazy dog. </a:t>
            </a:r>
          </a:p>
        </p:txBody>
      </p:sp>
      <p:sp>
        <p:nvSpPr>
          <p:cNvPr id="4" name="Footer Placeholder 1">
            <a:extLst>
              <a:ext uri="{FF2B5EF4-FFF2-40B4-BE49-F238E27FC236}">
                <a16:creationId xmlns:a16="http://schemas.microsoft.com/office/drawing/2014/main" id="{FCBBA077-FCDA-4F62-B502-F11F61DDA34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rgbClr val="243A5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dirty="0"/>
              <a:t>Agenda</a:t>
            </a:r>
            <a:br>
              <a:rPr lang="en-US" dirty="0"/>
            </a:br>
            <a:r>
              <a:rPr lang="en-US" dirty="0"/>
              <a:t>8 rows</a:t>
            </a:r>
          </a:p>
        </p:txBody>
      </p:sp>
      <p:sp>
        <p:nvSpPr>
          <p:cNvPr id="5" name="Text Placeholder 4"/>
          <p:cNvSpPr>
            <a:spLocks noGrp="1"/>
          </p:cNvSpPr>
          <p:nvPr>
            <p:ph type="body" sz="quarter" idx="11" hasCustomPrompt="1"/>
          </p:nvPr>
        </p:nvSpPr>
        <p:spPr>
          <a:xfrm>
            <a:off x="3619500" y="466348"/>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4" name="Text Placeholder 4"/>
          <p:cNvSpPr>
            <a:spLocks noGrp="1"/>
          </p:cNvSpPr>
          <p:nvPr>
            <p:ph type="body" sz="quarter" idx="15" hasCustomPrompt="1"/>
          </p:nvPr>
        </p:nvSpPr>
        <p:spPr>
          <a:xfrm>
            <a:off x="3619500" y="1308612"/>
            <a:ext cx="3330574"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6" name="Text Placeholder 4"/>
          <p:cNvSpPr>
            <a:spLocks noGrp="1"/>
          </p:cNvSpPr>
          <p:nvPr>
            <p:ph type="body" sz="quarter" idx="17" hasCustomPrompt="1"/>
          </p:nvPr>
        </p:nvSpPr>
        <p:spPr>
          <a:xfrm>
            <a:off x="3619500" y="2150876"/>
            <a:ext cx="3330574"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8" name="Text Placeholder 4"/>
          <p:cNvSpPr>
            <a:spLocks noGrp="1"/>
          </p:cNvSpPr>
          <p:nvPr>
            <p:ph type="body" sz="quarter" idx="19" hasCustomPrompt="1"/>
          </p:nvPr>
        </p:nvSpPr>
        <p:spPr>
          <a:xfrm>
            <a:off x="3619500" y="2993140"/>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0" name="Text Placeholder 4"/>
          <p:cNvSpPr>
            <a:spLocks noGrp="1"/>
          </p:cNvSpPr>
          <p:nvPr>
            <p:ph type="body" sz="quarter" idx="21" hasCustomPrompt="1"/>
          </p:nvPr>
        </p:nvSpPr>
        <p:spPr>
          <a:xfrm>
            <a:off x="3619500" y="3835404"/>
            <a:ext cx="3330574"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3619500" y="5519930"/>
            <a:ext cx="3330574"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66348"/>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8612"/>
            <a:ext cx="3442157" cy="675889"/>
          </a:xfrm>
        </p:spPr>
        <p:txBody>
          <a:bodyPr vert="horz" wrap="square" lIns="0" tIns="0" rIns="0" bIns="0" rtlCol="0" anchor="ctr">
            <a:noAutofit/>
          </a:bodyPr>
          <a:lstStyle>
            <a:lvl2pPr>
              <a:defRPr lang="en-US" sz="1400" b="0"/>
            </a:lvl2pPr>
          </a:lstStyle>
          <a:p>
            <a:pPr lvl="1">
              <a:buFont typeface="Arial" panose="020B0604020202020204" pitchFamily="34" charset="0"/>
            </a:pPr>
            <a:r>
              <a:rPr lang="en-US" dirty="0"/>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50876"/>
            <a:ext cx="3442157" cy="675889"/>
          </a:xfr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dirty="0"/>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93140"/>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5404"/>
            <a:ext cx="3442157" cy="675889"/>
          </a:xfr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dirty="0"/>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22" name="Text Placeholder 4">
            <a:extLst>
              <a:ext uri="{FF2B5EF4-FFF2-40B4-BE49-F238E27FC236}">
                <a16:creationId xmlns:a16="http://schemas.microsoft.com/office/drawing/2014/main" id="{1BAD9B5E-AACF-4B5D-9D05-A8B6E03E279B}"/>
              </a:ext>
            </a:extLst>
          </p:cNvPr>
          <p:cNvSpPr>
            <a:spLocks noGrp="1"/>
          </p:cNvSpPr>
          <p:nvPr>
            <p:ph type="body" sz="quarter" idx="30" hasCustomPrompt="1"/>
          </p:nvPr>
        </p:nvSpPr>
        <p:spPr>
          <a:xfrm>
            <a:off x="8331200" y="5519930"/>
            <a:ext cx="3442157" cy="675889"/>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dirty="0"/>
              <a:t>Body copy Segoe UI Regular 14/18. The quick brown fox jumps over the lazy dog. </a:t>
            </a:r>
          </a:p>
        </p:txBody>
      </p:sp>
      <p:sp>
        <p:nvSpPr>
          <p:cNvPr id="4" name="Footer Placeholder 1">
            <a:extLst>
              <a:ext uri="{FF2B5EF4-FFF2-40B4-BE49-F238E27FC236}">
                <a16:creationId xmlns:a16="http://schemas.microsoft.com/office/drawing/2014/main" id="{9F52899F-4DD5-4919-A5F9-0A5E692D453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dirty="0"/>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5" name="Text Placeholder 4"/>
          <p:cNvSpPr>
            <a:spLocks noGrp="1"/>
          </p:cNvSpPr>
          <p:nvPr>
            <p:ph type="body" sz="quarter" idx="11" hasCustomPrompt="1"/>
          </p:nvPr>
        </p:nvSpPr>
        <p:spPr>
          <a:xfrm>
            <a:off x="418643" y="4708215"/>
            <a:ext cx="365293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5014828"/>
            <a:ext cx="365293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32" name="Text Placeholder 4">
            <a:extLst>
              <a:ext uri="{FF2B5EF4-FFF2-40B4-BE49-F238E27FC236}">
                <a16:creationId xmlns:a16="http://schemas.microsoft.com/office/drawing/2014/main" id="{197742EC-5845-4BB1-84A3-00C1CF89012A}"/>
              </a:ext>
            </a:extLst>
          </p:cNvPr>
          <p:cNvSpPr>
            <a:spLocks noGrp="1"/>
          </p:cNvSpPr>
          <p:nvPr>
            <p:ph type="body" sz="quarter" idx="20" hasCustomPrompt="1"/>
          </p:nvPr>
        </p:nvSpPr>
        <p:spPr>
          <a:xfrm>
            <a:off x="4293969"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100576"/>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4130"/>
            <a:ext cx="3354191" cy="2886109"/>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0" name="Text Placeholder 4"/>
          <p:cNvSpPr>
            <a:spLocks noGrp="1"/>
          </p:cNvSpPr>
          <p:nvPr>
            <p:ph type="body" sz="quarter" idx="13" hasCustomPrompt="1"/>
          </p:nvPr>
        </p:nvSpPr>
        <p:spPr>
          <a:xfrm>
            <a:off x="8144083" y="4708215"/>
            <a:ext cx="3618381" cy="584775"/>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a:solidFill>
                  <a:schemeClr val="tx2"/>
                </a:solidFill>
                <a:latin typeface="+mj-lt"/>
              </a:rPr>
              <a:t>Paragraph title Segoe UI </a:t>
            </a:r>
            <a:r>
              <a:rPr lang="en-US" b="0" err="1">
                <a:solidFill>
                  <a:schemeClr val="tx2"/>
                </a:solidFill>
                <a:latin typeface="+mj-lt"/>
              </a:rPr>
              <a:t>Semibold</a:t>
            </a:r>
            <a:r>
              <a:rPr lang="en-US" b="0">
                <a:solidFill>
                  <a:schemeClr val="tx2"/>
                </a:solidFill>
                <a:latin typeface="+mj-lt"/>
              </a:rPr>
              <a:t> 14/18</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5014828"/>
            <a:ext cx="3618381" cy="954107"/>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D26B0962-7685-4EBF-B99E-792210E7163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dirty="0"/>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1"/>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p:spPr>
        <p:txBody>
          <a:bodyPr anchor="ctr">
            <a:noAutofit/>
          </a:bodyPr>
          <a:lstStyle>
            <a:lvl1pPr algn="ctr">
              <a:defRPr/>
            </a:lvl1pPr>
          </a:lstStyle>
          <a:p>
            <a:endParaRPr lang="en-US"/>
          </a:p>
        </p:txBody>
      </p:sp>
      <p:sp>
        <p:nvSpPr>
          <p:cNvPr id="3" name="Footer Placeholder 1">
            <a:extLst>
              <a:ext uri="{FF2B5EF4-FFF2-40B4-BE49-F238E27FC236}">
                <a16:creationId xmlns:a16="http://schemas.microsoft.com/office/drawing/2014/main" id="{C6B75234-9944-48A2-8A21-99500C7BBB40}"/>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5" name="Text Placeholder 4">
            <a:extLst>
              <a:ext uri="{FF2B5EF4-FFF2-40B4-BE49-F238E27FC236}">
                <a16:creationId xmlns:a16="http://schemas.microsoft.com/office/drawing/2014/main" id="{6E31D123-CA1A-4568-88C8-6B1287D07EE9}"/>
              </a:ext>
            </a:extLst>
          </p:cNvPr>
          <p:cNvSpPr>
            <a:spLocks noGrp="1"/>
          </p:cNvSpPr>
          <p:nvPr>
            <p:ph type="body" sz="quarter" idx="13" hasCustomPrompt="1"/>
          </p:nvPr>
        </p:nvSpPr>
        <p:spPr>
          <a:xfrm>
            <a:off x="418643" y="2161629"/>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7" name="Text Placeholder 4">
            <a:extLst>
              <a:ext uri="{FF2B5EF4-FFF2-40B4-BE49-F238E27FC236}">
                <a16:creationId xmlns:a16="http://schemas.microsoft.com/office/drawing/2014/main" id="{0D336736-F7E2-BA48-AD3E-B0037BAC6816}"/>
              </a:ext>
            </a:extLst>
          </p:cNvPr>
          <p:cNvSpPr>
            <a:spLocks noGrp="1"/>
          </p:cNvSpPr>
          <p:nvPr>
            <p:ph type="body" sz="quarter" idx="43" hasCustomPrompt="1"/>
          </p:nvPr>
        </p:nvSpPr>
        <p:spPr>
          <a:xfrm>
            <a:off x="418643" y="3628878"/>
            <a:ext cx="5579311" cy="338554"/>
          </a:xfrm>
          <a:prstGeom prst="rect">
            <a:avLst/>
          </a:prstGeom>
        </p:spPr>
        <p:txBody>
          <a:bodyPr lIns="0" tIns="45720" rIns="0" bIns="45720"/>
          <a:lstStyle>
            <a:lvl1pPr marL="0" indent="0">
              <a:lnSpc>
                <a:spcPct val="100000"/>
              </a:lnSpc>
              <a:spcBef>
                <a:spcPts val="1176"/>
              </a:spcBef>
              <a:buNone/>
              <a:defRPr lang="en-US" sz="1600" b="0" kern="1200" spc="0" baseline="0" dirty="0">
                <a:solidFill>
                  <a:schemeClr val="tx2"/>
                </a:solidFill>
                <a:latin typeface="+mj-lt"/>
                <a:ea typeface="+mn-ea"/>
                <a:cs typeface="+mn-cs"/>
              </a:defRPr>
            </a:lvl1pPr>
            <a:lvl2pPr marL="0" marR="0" indent="0" algn="l" defTabSz="914367" rtl="0" eaLnBrk="1" fontAlgn="auto" latinLnBrk="0" hangingPunct="1">
              <a:lnSpc>
                <a:spcPts val="1765"/>
              </a:lnSpc>
              <a:spcBef>
                <a:spcPts val="441"/>
              </a:spcBef>
              <a:spcAft>
                <a:spcPts val="0"/>
              </a:spcAft>
              <a:buClrTx/>
              <a:buSzPct val="90000"/>
              <a:buFont typeface="Arial" panose="020B0604020202020204" pitchFamily="34" charset="0"/>
              <a:buNone/>
              <a:tabLst/>
              <a:defRPr sz="1372">
                <a:solidFill>
                  <a:srgbClr val="000000"/>
                </a:solidFill>
              </a:defRPr>
            </a:lvl2pPr>
            <a:lvl3pPr marL="448193" indent="0">
              <a:buNone/>
              <a:defRPr/>
            </a:lvl3pPr>
            <a:lvl4pPr marL="672290" indent="0">
              <a:buNone/>
              <a:defRPr/>
            </a:lvl4pPr>
            <a:lvl5pPr marL="896386" indent="0">
              <a:buNone/>
              <a:defRPr/>
            </a:lvl5pPr>
          </a:lstStyle>
          <a:p>
            <a:pPr>
              <a:spcBef>
                <a:spcPts val="1200"/>
              </a:spcBef>
            </a:pPr>
            <a:r>
              <a:rPr lang="en-US" b="0" dirty="0">
                <a:solidFill>
                  <a:schemeClr val="tx2"/>
                </a:solidFill>
                <a:latin typeface="+mj-lt"/>
              </a:rPr>
              <a:t>Paragraph title Segoe UI </a:t>
            </a:r>
            <a:r>
              <a:rPr lang="en-US" b="0" dirty="0" err="1">
                <a:solidFill>
                  <a:schemeClr val="tx2"/>
                </a:solidFill>
                <a:latin typeface="+mj-lt"/>
              </a:rPr>
              <a:t>Semibold</a:t>
            </a:r>
            <a:r>
              <a:rPr lang="en-US" b="0" dirty="0">
                <a:solidFill>
                  <a:schemeClr val="tx2"/>
                </a:solidFill>
                <a:latin typeface="+mj-lt"/>
              </a:rPr>
              <a:t> 14/18</a:t>
            </a:r>
            <a:endParaRPr lang="en-US" dirty="0"/>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C3405CC5-9896-4E3A-9373-436306F5BF12}"/>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6804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282367"/>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40814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29578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5094886"/>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5309208"/>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B3B62F3E-D0DF-4A13-A005-3CCFDD6DFC1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dirty="0"/>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709493"/>
            <a:ext cx="5579310" cy="369332"/>
          </a:xfrm>
          <a:prstGeom prst="rect">
            <a:avLst/>
          </a:prstGeom>
        </p:spPr>
        <p:txBody>
          <a:bodyPr wrap="square" lIns="0" tIns="0" rIns="0" bIns="0" anchor="b">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dirty="0"/>
              <a:t>Subhead Segoe UI </a:t>
            </a:r>
            <a:r>
              <a:rPr lang="en-US" dirty="0" err="1"/>
              <a:t>Semibold</a:t>
            </a:r>
            <a:r>
              <a:rPr lang="en-US" dirty="0"/>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267319"/>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066417"/>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80740"/>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40798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29416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5093259"/>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530758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
            <a:ext cx="5973053" cy="6858001"/>
          </a:xfrm>
          <a:prstGeom prst="rect">
            <a:avLst/>
          </a:prstGeom>
          <a:blipFill>
            <a:blip r:embed="rId2"/>
            <a:stretch>
              <a:fillRect/>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32089" y="1083334"/>
            <a:ext cx="11341268" cy="400110"/>
          </a:xfrm>
        </p:spPr>
        <p:txBody>
          <a:bodyPr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2" name="Footer Placeholder 1">
            <a:extLst>
              <a:ext uri="{FF2B5EF4-FFF2-40B4-BE49-F238E27FC236}">
                <a16:creationId xmlns:a16="http://schemas.microsoft.com/office/drawing/2014/main" id="{64899B17-8D01-4107-A0A6-0451351ABAED}"/>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92232922"/>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660048"/>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93713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5214214"/>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 name="Footer Placeholder 1">
            <a:extLst>
              <a:ext uri="{FF2B5EF4-FFF2-40B4-BE49-F238E27FC236}">
                <a16:creationId xmlns:a16="http://schemas.microsoft.com/office/drawing/2014/main" id="{B394CE8A-C8F7-40DD-84CF-FE592D7BC2D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dirty="0"/>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734160"/>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4011423"/>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5288687"/>
            <a:ext cx="5579310" cy="1128821"/>
          </a:xfrm>
          <a:prstGeom prst="rect">
            <a:avLst/>
          </a:prstGeom>
          <a:solidFill>
            <a:schemeClr val="bg1">
              <a:lumMod val="95000"/>
            </a:schemeClr>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dirty="0"/>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6"/>
            <a:ext cx="5543514" cy="4960611"/>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4746143"/>
          </a:xfrm>
          <a:prstGeom prst="rect">
            <a:avLst/>
          </a:prstGeom>
          <a:blipFill dpi="0" rotWithShape="1">
            <a:blip r:embed="rId2"/>
            <a:srcRect/>
            <a:stretch>
              <a:fillRect/>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BDD9959D-3459-4484-BDE0-9F4EABE5443B}"/>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emo slide with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dirty="0"/>
              <a:t>Click to edit Master title style</a:t>
            </a:r>
          </a:p>
        </p:txBody>
      </p:sp>
      <p:sp>
        <p:nvSpPr>
          <p:cNvPr id="4" name="Text Placeholder 3"/>
          <p:cNvSpPr>
            <a:spLocks noGrp="1"/>
          </p:cNvSpPr>
          <p:nvPr>
            <p:ph type="body" sz="quarter" idx="10" hasCustomPrompt="1"/>
          </p:nvPr>
        </p:nvSpPr>
        <p:spPr>
          <a:xfrm>
            <a:off x="418644" y="1456898"/>
            <a:ext cx="5408119" cy="615553"/>
          </a:xfrm>
          <a:prstGeom prst="rect">
            <a:avLst/>
          </a:prstGeom>
        </p:spPr>
        <p:txBody>
          <a:bodyPr wrap="square" lIns="0" tIns="0" rIns="0" bIns="0">
            <a:spAutoFit/>
          </a:bodyPr>
          <a:lstStyle>
            <a:lvl1pPr marL="0" indent="0">
              <a:lnSpc>
                <a:spcPts val="2353"/>
              </a:lnSpc>
              <a:buNone/>
              <a:defRPr sz="24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dirty="0" err="1"/>
              <a:t>Large</a:t>
            </a:r>
            <a:r>
              <a:rPr lang="pt-BR" dirty="0"/>
              <a:t> </a:t>
            </a:r>
            <a:r>
              <a:rPr lang="pt-BR" dirty="0" err="1"/>
              <a:t>subhead</a:t>
            </a:r>
            <a:r>
              <a:rPr lang="pt-BR" dirty="0"/>
              <a:t> Segoe UI </a:t>
            </a:r>
            <a:r>
              <a:rPr lang="pt-BR" dirty="0" err="1"/>
              <a:t>Semibold</a:t>
            </a:r>
            <a:r>
              <a:rPr lang="pt-BR" dirty="0"/>
              <a:t> Regular 20/24</a:t>
            </a:r>
            <a:endParaRPr lang="en-US" dirty="0"/>
          </a:p>
        </p:txBody>
      </p:sp>
      <p:sp>
        <p:nvSpPr>
          <p:cNvPr id="5" name="Text Placeholder 4"/>
          <p:cNvSpPr>
            <a:spLocks noGrp="1"/>
          </p:cNvSpPr>
          <p:nvPr>
            <p:ph type="body" sz="quarter" idx="11" hasCustomPrompt="1"/>
          </p:nvPr>
        </p:nvSpPr>
        <p:spPr>
          <a:xfrm>
            <a:off x="418643" y="2158886"/>
            <a:ext cx="5408118" cy="2339102"/>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a:p>
            <a:pPr lvl="0"/>
            <a:r>
              <a:rPr lang="en-US" dirty="0"/>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2610"/>
          <a:stretch/>
        </p:blipFill>
        <p:spPr>
          <a:xfrm>
            <a:off x="4444774" y="586254"/>
            <a:ext cx="7747227" cy="627174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6357959" y="1699714"/>
            <a:ext cx="5834041" cy="4319326"/>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8A22579A-F1B5-42C9-964C-C03AC486905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9326217"/>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dirty="0"/>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b="1563"/>
          <a:stretch/>
        </p:blipFill>
        <p:spPr>
          <a:xfrm>
            <a:off x="334447" y="586564"/>
            <a:ext cx="10869930" cy="6271436"/>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265962" y="1702827"/>
            <a:ext cx="7660076" cy="4311543"/>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2" name="Footer Placeholder 1">
            <a:extLst>
              <a:ext uri="{FF2B5EF4-FFF2-40B4-BE49-F238E27FC236}">
                <a16:creationId xmlns:a16="http://schemas.microsoft.com/office/drawing/2014/main" id="{E84FE4C0-97E2-47A0-A924-D46358B22C1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7" name="Chart Placeholder 6"/>
          <p:cNvSpPr>
            <a:spLocks noGrp="1"/>
          </p:cNvSpPr>
          <p:nvPr>
            <p:ph type="chart" sz="quarter" idx="21"/>
          </p:nvPr>
        </p:nvSpPr>
        <p:spPr>
          <a:xfrm>
            <a:off x="455996" y="1950780"/>
            <a:ext cx="361837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55991"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9" name="Text Placeholder 4"/>
          <p:cNvSpPr>
            <a:spLocks noGrp="1"/>
          </p:cNvSpPr>
          <p:nvPr>
            <p:ph type="body" sz="quarter" idx="12" hasCustomPrompt="1"/>
          </p:nvPr>
        </p:nvSpPr>
        <p:spPr>
          <a:xfrm>
            <a:off x="455992" y="5947380"/>
            <a:ext cx="3618381"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0"/>
            <a:ext cx="3607487"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17" name="Text Placeholder 4"/>
          <p:cNvSpPr>
            <a:spLocks noGrp="1"/>
          </p:cNvSpPr>
          <p:nvPr>
            <p:ph type="body" sz="quarter" idx="18" hasCustomPrompt="1"/>
          </p:nvPr>
        </p:nvSpPr>
        <p:spPr>
          <a:xfrm>
            <a:off x="4303152"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0"/>
            <a:ext cx="3623051" cy="3534843"/>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9473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5670381"/>
            <a:ext cx="3629278" cy="276999"/>
          </a:xfrm>
          <a:prstGeom prst="rect">
            <a:avLst/>
          </a:prstGeom>
        </p:spPr>
        <p:txBody>
          <a:bodyPr t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bold 10/12. </a:t>
            </a:r>
          </a:p>
        </p:txBody>
      </p:sp>
      <p:sp>
        <p:nvSpPr>
          <p:cNvPr id="3" name="Footer Placeholder 1">
            <a:extLst>
              <a:ext uri="{FF2B5EF4-FFF2-40B4-BE49-F238E27FC236}">
                <a16:creationId xmlns:a16="http://schemas.microsoft.com/office/drawing/2014/main" id="{FA5328AC-6A58-453B-9802-C4F04C29295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
        <p:nvSpPr>
          <p:cNvPr id="5" name="Title 4">
            <a:extLst>
              <a:ext uri="{FF2B5EF4-FFF2-40B4-BE49-F238E27FC236}">
                <a16:creationId xmlns:a16="http://schemas.microsoft.com/office/drawing/2014/main" id="{4C72913C-59D3-4340-A6C5-32B69C2989A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4"/>
            <a:ext cx="11343820" cy="4960181"/>
          </a:xfrm>
          <a:prstGeom prst="rect">
            <a:avLst/>
          </a:prstGeom>
        </p:spPr>
        <p:txBody>
          <a:bodyPr anchor="ctr" anchorCtr="0"/>
          <a:lstStyle>
            <a:lvl1pPr algn="ctr">
              <a:defRPr sz="2400"/>
            </a:lvl1pPr>
          </a:lstStyle>
          <a:p>
            <a:r>
              <a:rPr lang="en-US"/>
              <a:t>Click icon to add table</a:t>
            </a:r>
          </a:p>
        </p:txBody>
      </p:sp>
      <p:sp>
        <p:nvSpPr>
          <p:cNvPr id="2" name="Footer Placeholder 1">
            <a:extLst>
              <a:ext uri="{FF2B5EF4-FFF2-40B4-BE49-F238E27FC236}">
                <a16:creationId xmlns:a16="http://schemas.microsoft.com/office/drawing/2014/main" id="{71E5784C-2CDD-4699-AC34-0D913D75C715}"/>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1_Text option 4">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p:txBody>
          <a:bodyPr/>
          <a:lstStyle/>
          <a:p>
            <a:r>
              <a:rPr lang="en-US" dirty="0"/>
              <a:t>Click to edit Master title style</a:t>
            </a:r>
          </a:p>
        </p:txBody>
      </p:sp>
      <p:sp>
        <p:nvSpPr>
          <p:cNvPr id="5" name="Text Placeholder 4"/>
          <p:cNvSpPr>
            <a:spLocks noGrp="1"/>
          </p:cNvSpPr>
          <p:nvPr>
            <p:ph type="body" sz="quarter" idx="11" hasCustomPrompt="1"/>
          </p:nvPr>
        </p:nvSpPr>
        <p:spPr>
          <a:xfrm>
            <a:off x="431095" y="2740880"/>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dirty="0"/>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3344578" y="2739464"/>
            <a:ext cx="2603367" cy="2988507"/>
          </a:xfrm>
        </p:spPr>
        <p:txBody>
          <a:bodyPr lIns="0" tIns="0" rIns="0" bIns="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6258062"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9171546" y="2739464"/>
            <a:ext cx="2603367" cy="2988507"/>
          </a:xfrm>
        </p:spPr>
        <p:txBody>
          <a:bodyPr lIns="0" tIns="0" rIns="0" bIns="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44738245-4240-4679-8431-2218AB616298}"/>
              </a:ext>
              <a:ext uri="{C183D7F6-B498-43B3-948B-1728B52AA6E4}">
                <adec:decorative xmlns:adec="http://schemas.microsoft.com/office/drawing/2017/decorative" val="1"/>
              </a:ext>
            </a:extLst>
          </p:cNvPr>
          <p:cNvCxnSpPr>
            <a:cxnSpLocks/>
          </p:cNvCxnSpPr>
          <p:nvPr userDrawn="1"/>
        </p:nvCxnSpPr>
        <p:spPr>
          <a:xfrm>
            <a:off x="3189521"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E9099E02-C7DB-4453-A260-90431D88E427}"/>
              </a:ext>
              <a:ext uri="{C183D7F6-B498-43B3-948B-1728B52AA6E4}">
                <adec:decorative xmlns:adec="http://schemas.microsoft.com/office/drawing/2017/decorative" val="1"/>
              </a:ext>
            </a:extLst>
          </p:cNvPr>
          <p:cNvCxnSpPr>
            <a:cxnSpLocks/>
          </p:cNvCxnSpPr>
          <p:nvPr userDrawn="1"/>
        </p:nvCxnSpPr>
        <p:spPr>
          <a:xfrm>
            <a:off x="6103006"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C193CAE-888D-4B82-A6DF-559BB7F55658}"/>
              </a:ext>
              <a:ext uri="{C183D7F6-B498-43B3-948B-1728B52AA6E4}">
                <adec:decorative xmlns:adec="http://schemas.microsoft.com/office/drawing/2017/decorative" val="1"/>
              </a:ext>
            </a:extLst>
          </p:cNvPr>
          <p:cNvCxnSpPr>
            <a:cxnSpLocks/>
          </p:cNvCxnSpPr>
          <p:nvPr userDrawn="1"/>
        </p:nvCxnSpPr>
        <p:spPr>
          <a:xfrm>
            <a:off x="9016490" y="2798024"/>
            <a:ext cx="0" cy="179285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5DDF1D4-BDBC-4EF5-9960-9F822820EEDA}"/>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72191929"/>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two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dirty="0"/>
              <a:t>Body copy Segoe UI </a:t>
            </a:r>
            <a:r>
              <a:rPr lang="en-US" dirty="0" err="1"/>
              <a:t>Semibold</a:t>
            </a:r>
            <a:r>
              <a:rPr lang="en-US" dirty="0"/>
              <a:t> 20/24. </a:t>
            </a:r>
          </a:p>
          <a:p>
            <a:pPr lvl="1"/>
            <a:r>
              <a:rPr lang="en-US" dirty="0"/>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6E88CC05-5984-4661-94A2-4BD7378D4A3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7A1D06E4-7443-4456-ADAE-C55531420538}"/>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a:t>
            </a:r>
          </a:p>
        </p:txBody>
      </p:sp>
      <p:sp>
        <p:nvSpPr>
          <p:cNvPr id="14" name="Text Placeholder 4"/>
          <p:cNvSpPr>
            <a:spLocks noGrp="1"/>
          </p:cNvSpPr>
          <p:nvPr>
            <p:ph type="body" sz="quarter" idx="15" hasCustomPrompt="1"/>
          </p:nvPr>
        </p:nvSpPr>
        <p:spPr>
          <a:xfrm>
            <a:off x="432090" y="1456896"/>
            <a:ext cx="11341268" cy="537176"/>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a:t>
            </a:r>
            <a:r>
              <a:rPr lang="en-US" dirty="0" err="1"/>
              <a:t>Semibold</a:t>
            </a:r>
            <a:r>
              <a:rPr lang="en-US" dirty="0"/>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924472"/>
            <a:ext cx="3650357" cy="1752428"/>
          </a:xfrm>
          <a:ln w="19050">
            <a:solidFill>
              <a:schemeClr val="tx2"/>
            </a:solidFill>
          </a:ln>
        </p:spPr>
        <p:txBody>
          <a:bodyPr lIns="182880" tIns="137160" rIns="182880">
            <a:noAutofit/>
          </a:bodyPr>
          <a:lstStyle>
            <a:lvl1pPr>
              <a:defRPr sz="2000">
                <a:solidFill>
                  <a:schemeClr val="tx1"/>
                </a:solidFill>
              </a:defRPr>
            </a:lvl1pPr>
            <a:lvl2pPr>
              <a:defRPr sz="1800">
                <a:solidFill>
                  <a:schemeClr val="tx1"/>
                </a:solidFill>
              </a:defRPr>
            </a:lvl2pPr>
          </a:lstStyle>
          <a:p>
            <a:pPr lvl="0"/>
            <a:r>
              <a:rPr lang="en-US" dirty="0"/>
              <a:t>Click to edit Master text styles</a:t>
            </a:r>
          </a:p>
          <a:p>
            <a:pPr lvl="1"/>
            <a:r>
              <a:rPr lang="en-US" dirty="0"/>
              <a:t>Second level</a:t>
            </a:r>
          </a:p>
        </p:txBody>
      </p:sp>
      <p:sp>
        <p:nvSpPr>
          <p:cNvPr id="2" name="Footer Placeholder 1">
            <a:extLst>
              <a:ext uri="{FF2B5EF4-FFF2-40B4-BE49-F238E27FC236}">
                <a16:creationId xmlns:a16="http://schemas.microsoft.com/office/drawing/2014/main" id="{B097EA0F-56BD-4B59-86D1-C17851D8F2F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endParaRPr lang="en-US" dirty="0"/>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F415B60E-29D3-45EF-9FD0-D9924E0B78BB}"/>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5060497"/>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66708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980724"/>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3F2E7435-DA42-4296-B846-4E91740D178D}"/>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7A2B48ED-C92C-41E9-BE87-4EFFC145567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four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dirty="0"/>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568744" y="2450308"/>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546889"/>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568744" y="354014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636882"/>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568744" y="4629985"/>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726875"/>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84CDC89F-49F0-4D24-9E6F-B7B972EB3B8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a:t>
            </a:r>
          </a:p>
        </p:txBody>
      </p:sp>
      <p:sp>
        <p:nvSpPr>
          <p:cNvPr id="5" name="Text Placeholder 4"/>
          <p:cNvSpPr>
            <a:spLocks noGrp="1"/>
          </p:cNvSpPr>
          <p:nvPr>
            <p:ph type="body" sz="quarter" idx="11" hasCustomPrompt="1"/>
          </p:nvPr>
        </p:nvSpPr>
        <p:spPr>
          <a:xfrm>
            <a:off x="1568744" y="145689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568744" y="2412957"/>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10204614"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568744" y="3428093"/>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568744" y="4443230"/>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568744" y="5458366"/>
            <a:ext cx="10191168"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10204614"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4ED2AB97-27A5-4C49-966A-5D75D13B8CC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six rows</a:t>
            </a:r>
          </a:p>
        </p:txBody>
      </p:sp>
      <p:sp>
        <p:nvSpPr>
          <p:cNvPr id="5" name="Text Placeholder 4"/>
          <p:cNvSpPr>
            <a:spLocks noGrp="1"/>
          </p:cNvSpPr>
          <p:nvPr>
            <p:ph type="body" sz="quarter" idx="11" hasCustomPrompt="1"/>
          </p:nvPr>
        </p:nvSpPr>
        <p:spPr>
          <a:xfrm>
            <a:off x="1389459" y="1456896"/>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24450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329"/>
            <a:ext cx="10383899" cy="728448"/>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09081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49762"/>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937128"/>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6194"/>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783440"/>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2627"/>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562975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689059"/>
            <a:ext cx="10383899" cy="728448"/>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2" name="Footer Placeholder 1">
            <a:extLst>
              <a:ext uri="{FF2B5EF4-FFF2-40B4-BE49-F238E27FC236}">
                <a16:creationId xmlns:a16="http://schemas.microsoft.com/office/drawing/2014/main" id="{EA2F36BF-4C66-4F60-9687-8A7789E05AB2}"/>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three rows &amp; two columns</a:t>
            </a:r>
          </a:p>
        </p:txBody>
      </p:sp>
      <p:sp>
        <p:nvSpPr>
          <p:cNvPr id="5" name="Text Placeholder 4"/>
          <p:cNvSpPr>
            <a:spLocks noGrp="1"/>
          </p:cNvSpPr>
          <p:nvPr>
            <p:ph type="body" sz="quarter" idx="11" hasCustomPrompt="1"/>
          </p:nvPr>
        </p:nvSpPr>
        <p:spPr>
          <a:xfrm>
            <a:off x="1568744"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568744"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568744"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379943" y="287510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3021452"/>
            <a:ext cx="4393416" cy="1271868"/>
          </a:xfr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379943" y="4439664"/>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4586007"/>
            <a:ext cx="4393416" cy="1271868"/>
          </a:xfr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sp>
        <p:nvSpPr>
          <p:cNvPr id="2" name="Footer Placeholder 1">
            <a:extLst>
              <a:ext uri="{FF2B5EF4-FFF2-40B4-BE49-F238E27FC236}">
                <a16:creationId xmlns:a16="http://schemas.microsoft.com/office/drawing/2014/main" id="{AFC478E9-3BC1-400C-AA34-1E1599FAEDDC}"/>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dirty="0"/>
              <a:t>Text layout: five rows &amp; two columns</a:t>
            </a:r>
          </a:p>
        </p:txBody>
      </p:sp>
      <p:sp>
        <p:nvSpPr>
          <p:cNvPr id="5" name="Text Placeholder 4"/>
          <p:cNvSpPr>
            <a:spLocks noGrp="1"/>
          </p:cNvSpPr>
          <p:nvPr>
            <p:ph type="body" sz="quarter" idx="11" hasCustomPrompt="1"/>
          </p:nvPr>
        </p:nvSpPr>
        <p:spPr>
          <a:xfrm>
            <a:off x="1568744"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568744"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568744"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568744"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568744"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568744"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568744"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568744"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568744"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45689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412957"/>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472176"/>
            <a:ext cx="4393416" cy="896552"/>
          </a:xfr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428093"/>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48745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4443230"/>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502737"/>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5458366"/>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5518016"/>
            <a:ext cx="4393416" cy="896552"/>
          </a:xfr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7FD0CAD-A9AA-414D-8022-E74A70833154}"/>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3"/>
            <a:ext cx="5578933"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457323"/>
            <a:ext cx="5572801"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96EF592D-EEA7-47F4-9146-7AA8A3F44C47}"/>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rgbClr val="243A5E"/>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dirty="0"/>
              <a:t>Caption title Segoe UI </a:t>
            </a:r>
            <a:r>
              <a:rPr lang="en-US" dirty="0" err="1"/>
              <a:t>Semibold</a:t>
            </a:r>
            <a:endParaRPr lang="en-US" dirty="0"/>
          </a:p>
        </p:txBody>
      </p: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dirty="0"/>
              <a:t>Caption body copy Segoe UI Regular 12/14. The quick brown fox jumps over the lazy dog.</a:t>
            </a:r>
          </a:p>
        </p:txBody>
      </p: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dirty="0"/>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B30B5A80-F666-460D-9090-8493217C8FD1}"/>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dirty="0"/>
              <a:t>Click to edit Master text styles</a:t>
            </a:r>
          </a:p>
        </p:txBody>
      </p:sp>
      <p:sp>
        <p:nvSpPr>
          <p:cNvPr id="2" name="Footer Placeholder 1">
            <a:extLst>
              <a:ext uri="{FF2B5EF4-FFF2-40B4-BE49-F238E27FC236}">
                <a16:creationId xmlns:a16="http://schemas.microsoft.com/office/drawing/2014/main" id="{538B82E4-7444-4181-B6FE-B79D11D3EA6F}"/>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CE9563B9-B8EE-4B13-A96C-8A3EA8059E0A}"/>
              </a:ext>
            </a:extLst>
          </p:cNvPr>
          <p:cNvSpPr>
            <a:spLocks noGrp="1"/>
          </p:cNvSpPr>
          <p:nvPr>
            <p:ph sz="quarter" idx="10"/>
          </p:nvPr>
        </p:nvSpPr>
        <p:spPr>
          <a:xfrm>
            <a:off x="419100" y="1456897"/>
            <a:ext cx="11340811" cy="2051844"/>
          </a:xfrm>
        </p:spPr>
        <p:txBody>
          <a:bodyPr/>
          <a:lstStyle>
            <a:lvl1pPr>
              <a:spcBef>
                <a:spcPts val="392"/>
              </a:spcBef>
              <a:spcAft>
                <a:spcPts val="588"/>
              </a:spcAft>
              <a:defRPr sz="2400"/>
            </a:lvl1pPr>
            <a:lvl2pPr>
              <a:spcBef>
                <a:spcPts val="392"/>
              </a:spcBef>
              <a:spcAft>
                <a:spcPts val="588"/>
              </a:spcAft>
              <a:defRPr/>
            </a:lvl2pPr>
            <a:lvl3pPr>
              <a:spcBef>
                <a:spcPts val="392"/>
              </a:spcBef>
              <a:spcAft>
                <a:spcPts val="588"/>
              </a:spcAft>
              <a:defRPr/>
            </a:lvl3pPr>
            <a:lvl4pPr>
              <a:spcBef>
                <a:spcPts val="392"/>
              </a:spcBef>
              <a:spcAft>
                <a:spcPts val="588"/>
              </a:spcAft>
              <a:defRPr/>
            </a:lvl4pPr>
            <a:lvl5pPr>
              <a:spcBef>
                <a:spcPts val="392"/>
              </a:spcBef>
              <a:spcAft>
                <a:spcPts val="588"/>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p:nvSpPr>
        <p:spPr bwMode="auto">
          <a:xfrm>
            <a:off x="0" y="5670550"/>
            <a:ext cx="12192000" cy="746955"/>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797806"/>
            <a:ext cx="11341268" cy="492443"/>
          </a:xfrm>
        </p:spPr>
        <p:txBody>
          <a:bodyPr anchor="ctr"/>
          <a:lstStyle>
            <a:lvl1pPr>
              <a:defRPr sz="2000"/>
            </a:lvl1pPr>
          </a:lstStyle>
          <a:p>
            <a:pPr lvl="0"/>
            <a:r>
              <a:rPr lang="en-US"/>
              <a:t>Click to edit Master text styles</a:t>
            </a:r>
          </a:p>
        </p:txBody>
      </p:sp>
      <p:sp>
        <p:nvSpPr>
          <p:cNvPr id="4" name="Footer Placeholder 1">
            <a:extLst>
              <a:ext uri="{FF2B5EF4-FFF2-40B4-BE49-F238E27FC236}">
                <a16:creationId xmlns:a16="http://schemas.microsoft.com/office/drawing/2014/main" id="{BBE90075-187C-4F60-81BA-E239B43D9044}"/>
              </a:ext>
            </a:extLst>
          </p:cNvPr>
          <p:cNvSpPr txBox="1">
            <a:spLocks/>
          </p:cNvSpPr>
          <p:nvPr/>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95842048"/>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dirty="0"/>
              <a:t>Heading Segoe UI </a:t>
            </a:r>
            <a:r>
              <a:rPr lang="en-US" dirty="0" err="1"/>
              <a:t>Semibold</a:t>
            </a:r>
            <a:r>
              <a:rPr lang="en-US" dirty="0"/>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rgbClr val="243A5E"/>
          </a:solidFill>
        </p:spPr>
        <p:txBody>
          <a:bodyPr tIns="0" rIns="0" bIns="0" anchor="ctr">
            <a:noAutofit/>
          </a:bodyPr>
          <a:lstStyle>
            <a:lvl1pPr algn="ctr">
              <a:defRPr sz="2400">
                <a:solidFill>
                  <a:schemeClr val="bg1"/>
                </a:solidFill>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136AABF9-4169-453B-83D4-823782CAB5B6}"/>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userDrawn="1">
  <p:cSld name="Closing slide">
    <p:bg>
      <p:bgPr>
        <a:solidFill>
          <a:srgbClr val="243A5E"/>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EF8BB023-DB21-4E4C-A6D8-FDC67312725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42012" y="499153"/>
            <a:ext cx="2351988" cy="33501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Title slide 3">
    <p:bg>
      <p:bgPr>
        <a:solidFill>
          <a:srgbClr val="000000"/>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302B9254-503D-8F44-9D4B-18675DFDE809}"/>
              </a:ext>
            </a:extLst>
          </p:cNvPr>
          <p:cNvSpPr>
            <a:spLocks noGrp="1"/>
          </p:cNvSpPr>
          <p:nvPr>
            <p:ph type="title" hasCustomPrompt="1"/>
          </p:nvPr>
        </p:nvSpPr>
        <p:spPr>
          <a:xfrm>
            <a:off x="428681" y="1457325"/>
            <a:ext cx="11344219" cy="701675"/>
          </a:xfrm>
          <a:prstGeom prst="rect">
            <a:avLst/>
          </a:prstGeom>
          <a:noFill/>
        </p:spPr>
        <p:txBody>
          <a:bodyPr lIns="0" tIns="0" rIns="0" bIns="182880" anchor="t" anchorCtr="0"/>
          <a:lstStyle>
            <a:lvl1pPr>
              <a:defRPr sz="3200" strike="noStrike" spc="-49" baseline="0">
                <a:solidFill>
                  <a:schemeClr val="bg2"/>
                </a:solidFill>
              </a:defRPr>
            </a:lvl1pPr>
          </a:lstStyle>
          <a:p>
            <a:r>
              <a:rPr lang="en-US" dirty="0"/>
              <a:t>Heading goes here</a:t>
            </a:r>
          </a:p>
        </p:txBody>
      </p:sp>
      <p:sp>
        <p:nvSpPr>
          <p:cNvPr id="12" name="Text Placeholder 10">
            <a:extLst>
              <a:ext uri="{FF2B5EF4-FFF2-40B4-BE49-F238E27FC236}">
                <a16:creationId xmlns:a16="http://schemas.microsoft.com/office/drawing/2014/main" id="{2D6C119F-8C39-DF40-90FE-09B7E3ECDBE0}"/>
              </a:ext>
            </a:extLst>
          </p:cNvPr>
          <p:cNvSpPr>
            <a:spLocks noGrp="1"/>
          </p:cNvSpPr>
          <p:nvPr>
            <p:ph type="body" sz="quarter" idx="15" hasCustomPrompt="1"/>
          </p:nvPr>
        </p:nvSpPr>
        <p:spPr>
          <a:xfrm>
            <a:off x="442466" y="2159000"/>
            <a:ext cx="11330434" cy="553998"/>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lang="en-US" sz="2400" kern="1200" spc="-49" baseline="0" dirty="0">
                <a:solidFill>
                  <a:schemeClr val="bg2"/>
                </a:solidFill>
                <a:latin typeface="+mj-lt"/>
                <a:ea typeface="+mn-ea"/>
                <a:cs typeface="+mn-cs"/>
              </a:defRPr>
            </a:lvl1pPr>
            <a:lvl2pPr>
              <a:defRPr sz="1765">
                <a:solidFill>
                  <a:srgbClr val="000000"/>
                </a:solidFill>
              </a:defRPr>
            </a:lvl2pPr>
            <a:lvl3pPr>
              <a:defRPr sz="1372"/>
            </a:lvl3pPr>
            <a:lvl4pPr>
              <a:defRPr sz="1372"/>
            </a:lvl4pPr>
            <a:lvl5pPr>
              <a:defRPr sz="1029"/>
            </a:lvl5pPr>
          </a:lstStyle>
          <a:p>
            <a:pPr lvl="0"/>
            <a:r>
              <a:rPr lang="en-US" dirty="0"/>
              <a:t>Text goes here</a:t>
            </a:r>
          </a:p>
        </p:txBody>
      </p:sp>
      <p:pic>
        <p:nvPicPr>
          <p:cNvPr id="4" name="Picture 3" descr="A picture containing drawing&#10;&#10;Description automatically generated">
            <a:extLst>
              <a:ext uri="{FF2B5EF4-FFF2-40B4-BE49-F238E27FC236}">
                <a16:creationId xmlns:a16="http://schemas.microsoft.com/office/drawing/2014/main" id="{5CC1D709-E431-42C5-A75F-9A42EF995404}"/>
              </a:ext>
            </a:extLst>
          </p:cNvPr>
          <p:cNvPicPr>
            <a:picLocks noChangeAspect="1"/>
          </p:cNvPicPr>
          <p:nvPr userDrawn="1"/>
        </p:nvPicPr>
        <p:blipFill>
          <a:blip r:embed="rId2"/>
          <a:stretch>
            <a:fillRect/>
          </a:stretch>
        </p:blipFill>
        <p:spPr>
          <a:xfrm>
            <a:off x="64294" y="85724"/>
            <a:ext cx="2384426" cy="1068717"/>
          </a:xfrm>
          <a:prstGeom prst="rect">
            <a:avLst/>
          </a:prstGeom>
        </p:spPr>
      </p:pic>
      <p:sp>
        <p:nvSpPr>
          <p:cNvPr id="2" name="Footer Placeholder 1">
            <a:extLst>
              <a:ext uri="{FF2B5EF4-FFF2-40B4-BE49-F238E27FC236}">
                <a16:creationId xmlns:a16="http://schemas.microsoft.com/office/drawing/2014/main" id="{CB34F2AE-FCDF-4A97-A628-7BA7ADAEFF03}"/>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spTree>
    <p:extLst>
      <p:ext uri="{BB962C8B-B14F-4D97-AF65-F5344CB8AC3E}">
        <p14:creationId xmlns:p14="http://schemas.microsoft.com/office/powerpoint/2010/main" val="803926403"/>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70088570"/>
      </p:ext>
    </p:extLst>
  </p:cSld>
  <p:clrMapOvr>
    <a:masterClrMapping/>
  </p:clrMapOvr>
  <p:transition>
    <p:fade/>
  </p:transition>
  <p:extLst>
    <p:ext uri="{DCECCB84-F9BA-43D5-87BE-67443E8EF086}">
      <p15:sldGuideLst xmlns:p15="http://schemas.microsoft.com/office/powerpoint/2012/main">
        <p15:guide id="3" orient="horz" pos="900" userDrawn="1">
          <p15:clr>
            <a:srgbClr val="5ACBF0"/>
          </p15:clr>
        </p15:guide>
        <p15:guide id="4" orient="horz" pos="1276" userDrawn="1">
          <p15:clr>
            <a:srgbClr val="5ACBF0"/>
          </p15:clr>
        </p15:guide>
        <p15:guide id="5" orient="horz" pos="288" userDrawn="1">
          <p15:clr>
            <a:srgbClr val="5ACBF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9.xml"/><Relationship Id="rId18" Type="http://schemas.openxmlformats.org/officeDocument/2006/relationships/slideLayout" Target="../slideLayouts/slideLayout64.xml"/><Relationship Id="rId26" Type="http://schemas.openxmlformats.org/officeDocument/2006/relationships/slideLayout" Target="../slideLayouts/slideLayout72.xml"/><Relationship Id="rId39" Type="http://schemas.openxmlformats.org/officeDocument/2006/relationships/slideLayout" Target="../slideLayouts/slideLayout85.xml"/><Relationship Id="rId21" Type="http://schemas.openxmlformats.org/officeDocument/2006/relationships/slideLayout" Target="../slideLayouts/slideLayout67.xml"/><Relationship Id="rId34" Type="http://schemas.openxmlformats.org/officeDocument/2006/relationships/slideLayout" Target="../slideLayouts/slideLayout80.xml"/><Relationship Id="rId42" Type="http://schemas.openxmlformats.org/officeDocument/2006/relationships/slideLayout" Target="../slideLayouts/slideLayout88.xml"/><Relationship Id="rId47" Type="http://schemas.openxmlformats.org/officeDocument/2006/relationships/slideLayout" Target="../slideLayouts/slideLayout93.xml"/><Relationship Id="rId7" Type="http://schemas.openxmlformats.org/officeDocument/2006/relationships/slideLayout" Target="../slideLayouts/slideLayout53.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29" Type="http://schemas.openxmlformats.org/officeDocument/2006/relationships/slideLayout" Target="../slideLayouts/slideLayout75.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24" Type="http://schemas.openxmlformats.org/officeDocument/2006/relationships/slideLayout" Target="../slideLayouts/slideLayout70.xml"/><Relationship Id="rId32" Type="http://schemas.openxmlformats.org/officeDocument/2006/relationships/slideLayout" Target="../slideLayouts/slideLayout78.xml"/><Relationship Id="rId37" Type="http://schemas.openxmlformats.org/officeDocument/2006/relationships/slideLayout" Target="../slideLayouts/slideLayout83.xml"/><Relationship Id="rId40" Type="http://schemas.openxmlformats.org/officeDocument/2006/relationships/slideLayout" Target="../slideLayouts/slideLayout86.xml"/><Relationship Id="rId45" Type="http://schemas.openxmlformats.org/officeDocument/2006/relationships/slideLayout" Target="../slideLayouts/slideLayout91.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23" Type="http://schemas.openxmlformats.org/officeDocument/2006/relationships/slideLayout" Target="../slideLayouts/slideLayout69.xml"/><Relationship Id="rId28" Type="http://schemas.openxmlformats.org/officeDocument/2006/relationships/slideLayout" Target="../slideLayouts/slideLayout74.xml"/><Relationship Id="rId36" Type="http://schemas.openxmlformats.org/officeDocument/2006/relationships/slideLayout" Target="../slideLayouts/slideLayout82.xml"/><Relationship Id="rId10" Type="http://schemas.openxmlformats.org/officeDocument/2006/relationships/slideLayout" Target="../slideLayouts/slideLayout56.xml"/><Relationship Id="rId19" Type="http://schemas.openxmlformats.org/officeDocument/2006/relationships/slideLayout" Target="../slideLayouts/slideLayout65.xml"/><Relationship Id="rId31" Type="http://schemas.openxmlformats.org/officeDocument/2006/relationships/slideLayout" Target="../slideLayouts/slideLayout77.xml"/><Relationship Id="rId44" Type="http://schemas.openxmlformats.org/officeDocument/2006/relationships/slideLayout" Target="../slideLayouts/slideLayout90.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 Id="rId22" Type="http://schemas.openxmlformats.org/officeDocument/2006/relationships/slideLayout" Target="../slideLayouts/slideLayout68.xml"/><Relationship Id="rId27" Type="http://schemas.openxmlformats.org/officeDocument/2006/relationships/slideLayout" Target="../slideLayouts/slideLayout73.xml"/><Relationship Id="rId30" Type="http://schemas.openxmlformats.org/officeDocument/2006/relationships/slideLayout" Target="../slideLayouts/slideLayout76.xml"/><Relationship Id="rId35" Type="http://schemas.openxmlformats.org/officeDocument/2006/relationships/slideLayout" Target="../slideLayouts/slideLayout81.xml"/><Relationship Id="rId43" Type="http://schemas.openxmlformats.org/officeDocument/2006/relationships/slideLayout" Target="../slideLayouts/slideLayout89.xml"/><Relationship Id="rId48" Type="http://schemas.openxmlformats.org/officeDocument/2006/relationships/theme" Target="../theme/theme2.xml"/><Relationship Id="rId8" Type="http://schemas.openxmlformats.org/officeDocument/2006/relationships/slideLayout" Target="../slideLayouts/slideLayout54.xml"/><Relationship Id="rId3" Type="http://schemas.openxmlformats.org/officeDocument/2006/relationships/slideLayout" Target="../slideLayouts/slideLayout49.xml"/><Relationship Id="rId12" Type="http://schemas.openxmlformats.org/officeDocument/2006/relationships/slideLayout" Target="../slideLayouts/slideLayout58.xml"/><Relationship Id="rId17" Type="http://schemas.openxmlformats.org/officeDocument/2006/relationships/slideLayout" Target="../slideLayouts/slideLayout63.xml"/><Relationship Id="rId25" Type="http://schemas.openxmlformats.org/officeDocument/2006/relationships/slideLayout" Target="../slideLayouts/slideLayout71.xml"/><Relationship Id="rId33" Type="http://schemas.openxmlformats.org/officeDocument/2006/relationships/slideLayout" Target="../slideLayouts/slideLayout79.xml"/><Relationship Id="rId38" Type="http://schemas.openxmlformats.org/officeDocument/2006/relationships/slideLayout" Target="../slideLayouts/slideLayout84.xml"/><Relationship Id="rId46" Type="http://schemas.openxmlformats.org/officeDocument/2006/relationships/slideLayout" Target="../slideLayouts/slideLayout92.xml"/><Relationship Id="rId20" Type="http://schemas.openxmlformats.org/officeDocument/2006/relationships/slideLayout" Target="../slideLayouts/slideLayout66.xml"/><Relationship Id="rId4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780583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Lst>
  <p:transition>
    <p:fade/>
  </p:transition>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3" orient="horz" pos="3572">
          <p15:clr>
            <a:srgbClr val="5ACBF0"/>
          </p15:clr>
        </p15:guide>
        <p15:guide id="54" orient="horz" pos="3690">
          <p15:clr>
            <a:srgbClr val="5ACBF0"/>
          </p15:clr>
        </p15:guide>
        <p15:guide id="55" orient="horz" pos="91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dirty="0"/>
              <a:t>Heading Segoe UI </a:t>
            </a:r>
            <a:r>
              <a:rPr lang="en-US" dirty="0" err="1"/>
              <a:t>Semibold</a:t>
            </a:r>
            <a:r>
              <a:rPr lang="en-US" dirty="0"/>
              <a:t> 28/32</a:t>
            </a:r>
          </a:p>
        </p:txBody>
      </p:sp>
      <p:sp>
        <p:nvSpPr>
          <p:cNvPr id="4" name="Text Placeholder 3"/>
          <p:cNvSpPr>
            <a:spLocks noGrp="1"/>
          </p:cNvSpPr>
          <p:nvPr>
            <p:ph type="body" idx="1"/>
          </p:nvPr>
        </p:nvSpPr>
        <p:spPr>
          <a:xfrm>
            <a:off x="418643" y="1456898"/>
            <a:ext cx="11341268" cy="2492990"/>
          </a:xfrm>
          <a:prstGeom prst="rect">
            <a:avLst/>
          </a:prstGeom>
        </p:spPr>
        <p:txBody>
          <a:bodyPr vert="horz" wrap="square" lIns="0" tIns="91440" rIns="146304" bIns="91440" rtlCol="0">
            <a:spAutoFit/>
          </a:bodyPr>
          <a:lstStyle/>
          <a:p>
            <a:pPr lvl="1"/>
            <a:r>
              <a:rPr lang="en-US" dirty="0"/>
              <a:t>Large: subhead Segoe UI Regular 20/24</a:t>
            </a:r>
          </a:p>
          <a:p>
            <a:pPr lvl="2"/>
            <a:r>
              <a:rPr lang="en-US" dirty="0"/>
              <a:t>Medium: paragraph heading Segoe UI </a:t>
            </a:r>
            <a:r>
              <a:rPr lang="en-US" dirty="0" err="1"/>
              <a:t>Semibold</a:t>
            </a:r>
            <a:r>
              <a:rPr lang="en-US" dirty="0"/>
              <a:t> 14/18</a:t>
            </a:r>
          </a:p>
          <a:p>
            <a:pPr lvl="3"/>
            <a:r>
              <a:rPr lang="en-US" dirty="0"/>
              <a:t>Medium: paragraph body copy Segoe UI Regular 14/18</a:t>
            </a:r>
          </a:p>
          <a:p>
            <a:pPr lvl="4"/>
            <a:r>
              <a:rPr lang="en-US" dirty="0"/>
              <a:t>Small: caption heading Segoe UI Bold 10/12</a:t>
            </a:r>
          </a:p>
          <a:p>
            <a:pPr lvl="6"/>
            <a:r>
              <a:rPr lang="en-US" dirty="0"/>
              <a:t>Small: caption body copy Segoe UI Regular 10/12</a:t>
            </a:r>
          </a:p>
          <a:p>
            <a:pPr lvl="6"/>
            <a:endParaRPr lang="en-US" dirty="0"/>
          </a:p>
          <a:p>
            <a:pPr lvl="6"/>
            <a:endParaRPr lang="en-US" dirty="0"/>
          </a:p>
        </p:txBody>
      </p:sp>
      <p:grpSp>
        <p:nvGrpSpPr>
          <p:cNvPr id="13" name="Group 12">
            <a:extLst>
              <a:ext uri="{FF2B5EF4-FFF2-40B4-BE49-F238E27FC236}">
                <a16:creationId xmlns:a16="http://schemas.microsoft.com/office/drawing/2014/main" id="{E44624BD-1B5A-49BF-A660-FB967C992154}"/>
              </a:ext>
            </a:extLst>
          </p:cNvPr>
          <p:cNvGrpSpPr/>
          <p:nvPr userDrawn="1"/>
        </p:nvGrpSpPr>
        <p:grpSpPr>
          <a:xfrm rot="5400000">
            <a:off x="9114924" y="3156600"/>
            <a:ext cx="6843276" cy="530076"/>
            <a:chOff x="-2857775" y="8147048"/>
            <a:chExt cx="11623156" cy="1498603"/>
          </a:xfrm>
        </p:grpSpPr>
        <p:sp>
          <p:nvSpPr>
            <p:cNvPr id="14" name="Rectangle 13">
              <a:extLst>
                <a:ext uri="{FF2B5EF4-FFF2-40B4-BE49-F238E27FC236}">
                  <a16:creationId xmlns:a16="http://schemas.microsoft.com/office/drawing/2014/main" id="{B7BB6BA6-0E25-40ED-9E86-E1ADB171F38F}"/>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5" name="Rectangle 14">
              <a:extLst>
                <a:ext uri="{FF2B5EF4-FFF2-40B4-BE49-F238E27FC236}">
                  <a16:creationId xmlns:a16="http://schemas.microsoft.com/office/drawing/2014/main" id="{2B86C892-8813-4C52-B1CD-6C3224A42168}"/>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6" name="Rectangle 15">
              <a:extLst>
                <a:ext uri="{FF2B5EF4-FFF2-40B4-BE49-F238E27FC236}">
                  <a16:creationId xmlns:a16="http://schemas.microsoft.com/office/drawing/2014/main" id="{C6F005C9-9D4A-4760-B079-613D55BEF6C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7" name="Group 16">
              <a:extLst>
                <a:ext uri="{FF2B5EF4-FFF2-40B4-BE49-F238E27FC236}">
                  <a16:creationId xmlns:a16="http://schemas.microsoft.com/office/drawing/2014/main" id="{2AA8C56F-41A8-41CF-9D47-B07BB80801DD}"/>
                </a:ext>
              </a:extLst>
            </p:cNvPr>
            <p:cNvGrpSpPr/>
            <p:nvPr userDrawn="1"/>
          </p:nvGrpSpPr>
          <p:grpSpPr>
            <a:xfrm>
              <a:off x="-2857775" y="8147048"/>
              <a:ext cx="3321653" cy="1498596"/>
              <a:chOff x="-2857775" y="8250837"/>
              <a:chExt cx="3321653" cy="1394819"/>
            </a:xfrm>
          </p:grpSpPr>
          <p:sp>
            <p:nvSpPr>
              <p:cNvPr id="18" name="Rectangle 17">
                <a:extLst>
                  <a:ext uri="{FF2B5EF4-FFF2-40B4-BE49-F238E27FC236}">
                    <a16:creationId xmlns:a16="http://schemas.microsoft.com/office/drawing/2014/main" id="{A786E9CC-EF5A-451C-9E90-03F4B57973DF}"/>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9" name="Rectangle 18">
                <a:extLst>
                  <a:ext uri="{FF2B5EF4-FFF2-40B4-BE49-F238E27FC236}">
                    <a16:creationId xmlns:a16="http://schemas.microsoft.com/office/drawing/2014/main" id="{09B13B5B-71AA-4DFE-9DEE-1DF6184F0582}"/>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03" r:id="rId5"/>
    <p:sldLayoutId id="2147484562" r:id="rId6"/>
    <p:sldLayoutId id="2147484680" r:id="rId7"/>
    <p:sldLayoutId id="2147484610" r:id="rId8"/>
    <p:sldLayoutId id="2147484684" r:id="rId9"/>
    <p:sldLayoutId id="2147484670" r:id="rId10"/>
    <p:sldLayoutId id="2147484671" r:id="rId11"/>
    <p:sldLayoutId id="2147484682" r:id="rId12"/>
    <p:sldLayoutId id="2147484677" r:id="rId13"/>
    <p:sldLayoutId id="2147484691" r:id="rId14"/>
    <p:sldLayoutId id="2147484692" r:id="rId15"/>
    <p:sldLayoutId id="2147484693" r:id="rId16"/>
    <p:sldLayoutId id="2147484694" r:id="rId17"/>
    <p:sldLayoutId id="2147484695" r:id="rId18"/>
    <p:sldLayoutId id="2147484560" r:id="rId19"/>
    <p:sldLayoutId id="2147484580" r:id="rId20"/>
    <p:sldLayoutId id="2147484566" r:id="rId21"/>
    <p:sldLayoutId id="2147484696" r:id="rId22"/>
    <p:sldLayoutId id="2147484697" r:id="rId23"/>
    <p:sldLayoutId id="2147484675" r:id="rId24"/>
    <p:sldLayoutId id="2147484676" r:id="rId25"/>
    <p:sldLayoutId id="2147484568" r:id="rId26"/>
    <p:sldLayoutId id="2147484570" r:id="rId27"/>
    <p:sldLayoutId id="2147484571" r:id="rId28"/>
    <p:sldLayoutId id="2147484572" r:id="rId29"/>
    <p:sldLayoutId id="2147484668" r:id="rId30"/>
    <p:sldLayoutId id="2147484688" r:id="rId31"/>
    <p:sldLayoutId id="2147484689" r:id="rId32"/>
    <p:sldLayoutId id="2147484690" r:id="rId33"/>
    <p:sldLayoutId id="2147484683" r:id="rId34"/>
    <p:sldLayoutId id="2147484685" r:id="rId35"/>
    <p:sldLayoutId id="2147484673" r:id="rId36"/>
    <p:sldLayoutId id="2147484678" r:id="rId37"/>
    <p:sldLayoutId id="2147484679" r:id="rId38"/>
    <p:sldLayoutId id="2147484686" r:id="rId39"/>
    <p:sldLayoutId id="2147484674" r:id="rId40"/>
    <p:sldLayoutId id="2147484702" r:id="rId41"/>
    <p:sldLayoutId id="2147484701" r:id="rId42"/>
    <p:sldLayoutId id="2147484699" r:id="rId43"/>
    <p:sldLayoutId id="2147484700" r:id="rId44"/>
    <p:sldLayoutId id="2147484698" r:id="rId45"/>
    <p:sldLayoutId id="2147484681" r:id="rId46"/>
    <p:sldLayoutId id="2147484704" r:id="rId47"/>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3" orient="horz" pos="3572" userDrawn="1">
          <p15:clr>
            <a:srgbClr val="5ACBF0"/>
          </p15:clr>
        </p15:guide>
        <p15:guide id="54" orient="horz" pos="3690" userDrawn="1">
          <p15:clr>
            <a:srgbClr val="5ACBF0"/>
          </p15:clr>
        </p15:guide>
        <p15:guide id="55" orient="horz" pos="91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0.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54.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22.svg"/></Relationships>
</file>

<file path=ppt/slides/_rels/slide11.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60.svg"/><Relationship Id="rId3" Type="http://schemas.openxmlformats.org/officeDocument/2006/relationships/image" Target="../media/image50.svg"/><Relationship Id="rId7" Type="http://schemas.openxmlformats.org/officeDocument/2006/relationships/image" Target="../media/image54.svg"/><Relationship Id="rId12" Type="http://schemas.openxmlformats.org/officeDocument/2006/relationships/image" Target="../media/image59.png"/><Relationship Id="rId17" Type="http://schemas.openxmlformats.org/officeDocument/2006/relationships/image" Target="../media/image22.svg"/><Relationship Id="rId2" Type="http://schemas.openxmlformats.org/officeDocument/2006/relationships/image" Target="../media/image49.png"/><Relationship Id="rId16" Type="http://schemas.openxmlformats.org/officeDocument/2006/relationships/image" Target="../media/image21.png"/><Relationship Id="rId1" Type="http://schemas.openxmlformats.org/officeDocument/2006/relationships/slideLayout" Target="../slideLayouts/slideLayout54.xml"/><Relationship Id="rId6" Type="http://schemas.openxmlformats.org/officeDocument/2006/relationships/image" Target="../media/image53.png"/><Relationship Id="rId11" Type="http://schemas.openxmlformats.org/officeDocument/2006/relationships/image" Target="../media/image58.svg"/><Relationship Id="rId5" Type="http://schemas.openxmlformats.org/officeDocument/2006/relationships/image" Target="../media/image52.svg"/><Relationship Id="rId15" Type="http://schemas.openxmlformats.org/officeDocument/2006/relationships/image" Target="../media/image62.sv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svg"/><Relationship Id="rId14" Type="http://schemas.openxmlformats.org/officeDocument/2006/relationships/image" Target="../media/image61.png"/></Relationships>
</file>

<file path=ppt/slides/_rels/slide12.xml.rels><?xml version="1.0" encoding="UTF-8" standalone="yes"?>
<Relationships xmlns="http://schemas.openxmlformats.org/package/2006/relationships"><Relationship Id="rId8" Type="http://schemas.openxmlformats.org/officeDocument/2006/relationships/image" Target="../media/image69.png"/><Relationship Id="rId13" Type="http://schemas.openxmlformats.org/officeDocument/2006/relationships/image" Target="../media/image48.svg"/><Relationship Id="rId3" Type="http://schemas.openxmlformats.org/officeDocument/2006/relationships/image" Target="../media/image64.svg"/><Relationship Id="rId7" Type="http://schemas.openxmlformats.org/officeDocument/2006/relationships/image" Target="../media/image68.svg"/><Relationship Id="rId12" Type="http://schemas.openxmlformats.org/officeDocument/2006/relationships/image" Target="../media/image47.png"/><Relationship Id="rId2" Type="http://schemas.openxmlformats.org/officeDocument/2006/relationships/image" Target="../media/image63.png"/><Relationship Id="rId1" Type="http://schemas.openxmlformats.org/officeDocument/2006/relationships/slideLayout" Target="../slideLayouts/slideLayout54.xml"/><Relationship Id="rId6" Type="http://schemas.openxmlformats.org/officeDocument/2006/relationships/image" Target="../media/image67.png"/><Relationship Id="rId11" Type="http://schemas.openxmlformats.org/officeDocument/2006/relationships/image" Target="../media/image72.svg"/><Relationship Id="rId5" Type="http://schemas.openxmlformats.org/officeDocument/2006/relationships/image" Target="../media/image66.svg"/><Relationship Id="rId15" Type="http://schemas.openxmlformats.org/officeDocument/2006/relationships/image" Target="../media/image22.svg"/><Relationship Id="rId10" Type="http://schemas.openxmlformats.org/officeDocument/2006/relationships/image" Target="../media/image71.png"/><Relationship Id="rId4" Type="http://schemas.openxmlformats.org/officeDocument/2006/relationships/image" Target="../media/image65.png"/><Relationship Id="rId9" Type="http://schemas.openxmlformats.org/officeDocument/2006/relationships/image" Target="../media/image70.svg"/><Relationship Id="rId1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7.xml"/><Relationship Id="rId1" Type="http://schemas.openxmlformats.org/officeDocument/2006/relationships/slideLayout" Target="../slideLayouts/slideLayout54.xml"/><Relationship Id="rId4" Type="http://schemas.openxmlformats.org/officeDocument/2006/relationships/image" Target="../media/image74.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1.xml"/></Relationships>
</file>

<file path=ppt/slides/_rels/slide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60.xml"/></Relationships>
</file>

<file path=ppt/slides/_rels/slide3.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3.xml"/><Relationship Id="rId1" Type="http://schemas.openxmlformats.org/officeDocument/2006/relationships/slideLayout" Target="../slideLayouts/slideLayout66.xml"/></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svg"/><Relationship Id="rId7" Type="http://schemas.openxmlformats.org/officeDocument/2006/relationships/image" Target="../media/image18.svg"/><Relationship Id="rId2" Type="http://schemas.openxmlformats.org/officeDocument/2006/relationships/image" Target="../media/image13.png"/><Relationship Id="rId1" Type="http://schemas.openxmlformats.org/officeDocument/2006/relationships/slideLayout" Target="../slideLayouts/slideLayout54.xml"/><Relationship Id="rId6" Type="http://schemas.openxmlformats.org/officeDocument/2006/relationships/image" Target="../media/image17.png"/><Relationship Id="rId5" Type="http://schemas.openxmlformats.org/officeDocument/2006/relationships/image" Target="../media/image16.svg"/><Relationship Id="rId4" Type="http://schemas.openxmlformats.org/officeDocument/2006/relationships/image" Target="../media/image15.png"/><Relationship Id="rId9" Type="http://schemas.openxmlformats.org/officeDocument/2006/relationships/image" Target="../media/image20.sv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6.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54.xml"/></Relationships>
</file>

<file path=ppt/slides/_rels/slide7.xml.rels><?xml version="1.0" encoding="UTF-8" standalone="yes"?>
<Relationships xmlns="http://schemas.openxmlformats.org/package/2006/relationships"><Relationship Id="rId8" Type="http://schemas.openxmlformats.org/officeDocument/2006/relationships/image" Target="../media/image28.sv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svg"/><Relationship Id="rId2" Type="http://schemas.openxmlformats.org/officeDocument/2006/relationships/notesSlide" Target="../notesSlides/notesSlide4.xml"/><Relationship Id="rId1" Type="http://schemas.openxmlformats.org/officeDocument/2006/relationships/slideLayout" Target="../slideLayouts/slideLayout93.xml"/><Relationship Id="rId6" Type="http://schemas.openxmlformats.org/officeDocument/2006/relationships/image" Target="../media/image26.sv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svg"/><Relationship Id="rId4" Type="http://schemas.openxmlformats.org/officeDocument/2006/relationships/image" Target="../media/image24.svg"/><Relationship Id="rId9" Type="http://schemas.openxmlformats.org/officeDocument/2006/relationships/image" Target="../media/image29.png"/><Relationship Id="rId14" Type="http://schemas.openxmlformats.org/officeDocument/2006/relationships/image" Target="../media/image34.svg"/></Relationships>
</file>

<file path=ppt/slides/_rels/slide8.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66.xml"/></Relationships>
</file>

<file path=ppt/slides/_rels/slide9.xml.rels><?xml version="1.0" encoding="UTF-8" standalone="yes"?>
<Relationships xmlns="http://schemas.openxmlformats.org/package/2006/relationships"><Relationship Id="rId8" Type="http://schemas.openxmlformats.org/officeDocument/2006/relationships/image" Target="../media/image39.png"/><Relationship Id="rId13" Type="http://schemas.openxmlformats.org/officeDocument/2006/relationships/image" Target="../media/image44.svg"/><Relationship Id="rId3" Type="http://schemas.openxmlformats.org/officeDocument/2006/relationships/image" Target="../media/image36.svg"/><Relationship Id="rId7" Type="http://schemas.openxmlformats.org/officeDocument/2006/relationships/image" Target="../media/image38.svg"/><Relationship Id="rId12" Type="http://schemas.openxmlformats.org/officeDocument/2006/relationships/image" Target="../media/image43.png"/><Relationship Id="rId2" Type="http://schemas.openxmlformats.org/officeDocument/2006/relationships/image" Target="../media/image35.png"/><Relationship Id="rId1" Type="http://schemas.openxmlformats.org/officeDocument/2006/relationships/slideLayout" Target="../slideLayouts/slideLayout54.xml"/><Relationship Id="rId6" Type="http://schemas.openxmlformats.org/officeDocument/2006/relationships/image" Target="../media/image37.png"/><Relationship Id="rId11" Type="http://schemas.openxmlformats.org/officeDocument/2006/relationships/image" Target="../media/image42.svg"/><Relationship Id="rId5" Type="http://schemas.openxmlformats.org/officeDocument/2006/relationships/image" Target="../media/image22.svg"/><Relationship Id="rId15" Type="http://schemas.openxmlformats.org/officeDocument/2006/relationships/image" Target="../media/image46.svg"/><Relationship Id="rId10" Type="http://schemas.openxmlformats.org/officeDocument/2006/relationships/image" Target="../media/image41.png"/><Relationship Id="rId4" Type="http://schemas.openxmlformats.org/officeDocument/2006/relationships/image" Target="../media/image21.png"/><Relationship Id="rId9" Type="http://schemas.openxmlformats.org/officeDocument/2006/relationships/image" Target="../media/image40.svg"/><Relationship Id="rId14" Type="http://schemas.openxmlformats.org/officeDocument/2006/relationships/image" Target="../media/image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099733"/>
            <a:ext cx="5428936" cy="2225819"/>
          </a:xfrm>
        </p:spPr>
        <p:txBody>
          <a:bodyPr/>
          <a:lstStyle/>
          <a:p>
            <a:r>
              <a:rPr lang="en-US" dirty="0">
                <a:solidFill>
                  <a:schemeClr val="tx1"/>
                </a:solidFill>
              </a:rPr>
              <a:t>Introduction to AI on Azure</a:t>
            </a: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41290-2C10-40CE-BD02-5CE164994489}"/>
              </a:ext>
            </a:extLst>
          </p:cNvPr>
          <p:cNvSpPr>
            <a:spLocks noGrp="1"/>
          </p:cNvSpPr>
          <p:nvPr>
            <p:ph type="title"/>
          </p:nvPr>
        </p:nvSpPr>
        <p:spPr/>
        <p:txBody>
          <a:bodyPr/>
          <a:lstStyle/>
          <a:p>
            <a:r>
              <a:rPr lang="en-US" dirty="0"/>
              <a:t>Azure Cognitive Services</a:t>
            </a:r>
          </a:p>
        </p:txBody>
      </p:sp>
      <p:sp>
        <p:nvSpPr>
          <p:cNvPr id="3" name="Content Placeholder 2">
            <a:extLst>
              <a:ext uri="{FF2B5EF4-FFF2-40B4-BE49-F238E27FC236}">
                <a16:creationId xmlns:a16="http://schemas.microsoft.com/office/drawing/2014/main" id="{EEB4EC2D-4BFF-4C22-941B-1AF32069B46E}"/>
              </a:ext>
            </a:extLst>
          </p:cNvPr>
          <p:cNvSpPr>
            <a:spLocks noGrp="1"/>
          </p:cNvSpPr>
          <p:nvPr>
            <p:ph sz="quarter" idx="10"/>
          </p:nvPr>
        </p:nvSpPr>
        <p:spPr>
          <a:xfrm>
            <a:off x="368300" y="1120690"/>
            <a:ext cx="11340811" cy="990015"/>
          </a:xfrm>
        </p:spPr>
        <p:txBody>
          <a:bodyPr/>
          <a:lstStyle/>
          <a:p>
            <a:r>
              <a:rPr lang="en-US" dirty="0"/>
              <a:t>Prepackaged AI services you can integrate into solutions</a:t>
            </a:r>
          </a:p>
          <a:p>
            <a:r>
              <a:rPr lang="en-US" sz="2000" dirty="0"/>
              <a:t>Capabilities include:</a:t>
            </a:r>
          </a:p>
        </p:txBody>
      </p:sp>
      <p:graphicFrame>
        <p:nvGraphicFramePr>
          <p:cNvPr id="5" name="Table 5">
            <a:extLst>
              <a:ext uri="{FF2B5EF4-FFF2-40B4-BE49-F238E27FC236}">
                <a16:creationId xmlns:a16="http://schemas.microsoft.com/office/drawing/2014/main" id="{103FEAA0-473C-4FF6-A00E-5F99302D9021}"/>
              </a:ext>
            </a:extLst>
          </p:cNvPr>
          <p:cNvGraphicFramePr>
            <a:graphicFrameLocks noGrp="1"/>
          </p:cNvGraphicFramePr>
          <p:nvPr>
            <p:extLst>
              <p:ext uri="{D42A27DB-BD31-4B8C-83A1-F6EECF244321}">
                <p14:modId xmlns:p14="http://schemas.microsoft.com/office/powerpoint/2010/main" val="1738667482"/>
              </p:ext>
            </p:extLst>
          </p:nvPr>
        </p:nvGraphicFramePr>
        <p:xfrm>
          <a:off x="368300" y="2118874"/>
          <a:ext cx="11211096" cy="2345182"/>
        </p:xfrm>
        <a:graphic>
          <a:graphicData uri="http://schemas.openxmlformats.org/drawingml/2006/table">
            <a:tbl>
              <a:tblPr firstRow="1" bandRow="1">
                <a:tableStyleId>{5C22544A-7EE6-4342-B048-85BDC9FD1C3A}</a:tableStyleId>
              </a:tblPr>
              <a:tblGrid>
                <a:gridCol w="2802774">
                  <a:extLst>
                    <a:ext uri="{9D8B030D-6E8A-4147-A177-3AD203B41FA5}">
                      <a16:colId xmlns:a16="http://schemas.microsoft.com/office/drawing/2014/main" val="538064126"/>
                    </a:ext>
                  </a:extLst>
                </a:gridCol>
                <a:gridCol w="2802774">
                  <a:extLst>
                    <a:ext uri="{9D8B030D-6E8A-4147-A177-3AD203B41FA5}">
                      <a16:colId xmlns:a16="http://schemas.microsoft.com/office/drawing/2014/main" val="2208522658"/>
                    </a:ext>
                  </a:extLst>
                </a:gridCol>
                <a:gridCol w="2802774">
                  <a:extLst>
                    <a:ext uri="{9D8B030D-6E8A-4147-A177-3AD203B41FA5}">
                      <a16:colId xmlns:a16="http://schemas.microsoft.com/office/drawing/2014/main" val="3340401134"/>
                    </a:ext>
                  </a:extLst>
                </a:gridCol>
                <a:gridCol w="2802774">
                  <a:extLst>
                    <a:ext uri="{9D8B030D-6E8A-4147-A177-3AD203B41FA5}">
                      <a16:colId xmlns:a16="http://schemas.microsoft.com/office/drawing/2014/main" val="2674838998"/>
                    </a:ext>
                  </a:extLst>
                </a:gridCol>
              </a:tblGrid>
              <a:tr h="370840">
                <a:tc>
                  <a:txBody>
                    <a:bodyPr/>
                    <a:lstStyle/>
                    <a:p>
                      <a:r>
                        <a:rPr lang="en-US" dirty="0"/>
                        <a:t>Language</a:t>
                      </a:r>
                    </a:p>
                  </a:txBody>
                  <a:tcPr/>
                </a:tc>
                <a:tc>
                  <a:txBody>
                    <a:bodyPr/>
                    <a:lstStyle/>
                    <a:p>
                      <a:r>
                        <a:rPr lang="en-US" dirty="0"/>
                        <a:t>Speech</a:t>
                      </a:r>
                    </a:p>
                  </a:txBody>
                  <a:tcPr/>
                </a:tc>
                <a:tc>
                  <a:txBody>
                    <a:bodyPr/>
                    <a:lstStyle/>
                    <a:p>
                      <a:r>
                        <a:rPr lang="en-US" dirty="0"/>
                        <a:t>Vision</a:t>
                      </a:r>
                    </a:p>
                  </a:txBody>
                  <a:tcPr/>
                </a:tc>
                <a:tc>
                  <a:txBody>
                    <a:bodyPr/>
                    <a:lstStyle/>
                    <a:p>
                      <a:r>
                        <a:rPr lang="en-US" dirty="0"/>
                        <a:t>Decision</a:t>
                      </a:r>
                    </a:p>
                  </a:txBody>
                  <a:tcPr/>
                </a:tc>
                <a:extLst>
                  <a:ext uri="{0D108BD9-81ED-4DB2-BD59-A6C34878D82A}">
                    <a16:rowId xmlns:a16="http://schemas.microsoft.com/office/drawing/2014/main" val="3516763134"/>
                  </a:ext>
                </a:extLst>
              </a:tr>
              <a:tr h="370840">
                <a:tc>
                  <a:txBody>
                    <a:bodyPr/>
                    <a:lstStyle/>
                    <a:p>
                      <a:pPr marL="285750" indent="-285750">
                        <a:buFont typeface="Arial" panose="020B0604020202020204" pitchFamily="34" charset="0"/>
                        <a:buChar char="•"/>
                      </a:pPr>
                      <a:r>
                        <a:rPr lang="en-US" sz="1800" dirty="0"/>
                        <a:t>Text analysis</a:t>
                      </a:r>
                    </a:p>
                    <a:p>
                      <a:pPr marL="285750" indent="-285750">
                        <a:buFont typeface="Arial" panose="020B0604020202020204" pitchFamily="34" charset="0"/>
                        <a:buChar char="•"/>
                      </a:pPr>
                      <a:r>
                        <a:rPr lang="en-US" sz="1800" dirty="0"/>
                        <a:t>Question answering</a:t>
                      </a:r>
                    </a:p>
                    <a:p>
                      <a:pPr marL="285750" indent="-285750">
                        <a:buFont typeface="Arial" panose="020B0604020202020204" pitchFamily="34" charset="0"/>
                        <a:buChar char="•"/>
                      </a:pPr>
                      <a:r>
                        <a:rPr lang="en-US" sz="1800" dirty="0"/>
                        <a:t>Language understanding</a:t>
                      </a:r>
                    </a:p>
                    <a:p>
                      <a:pPr marL="285750" indent="-285750">
                        <a:buFont typeface="Arial" panose="020B0604020202020204" pitchFamily="34" charset="0"/>
                        <a:buChar char="•"/>
                      </a:pPr>
                      <a:r>
                        <a:rPr lang="en-US" sz="1800" dirty="0"/>
                        <a:t>Translation</a:t>
                      </a:r>
                    </a:p>
                    <a:p>
                      <a:pPr marL="0" indent="0">
                        <a:buFont typeface="Arial" panose="020B0604020202020204" pitchFamily="34" charset="0"/>
                        <a:buNone/>
                      </a:pPr>
                      <a:endParaRPr lang="en-US" sz="1300" dirty="0"/>
                    </a:p>
                  </a:txBody>
                  <a:tcPr/>
                </a:tc>
                <a:tc>
                  <a:txBody>
                    <a:bodyPr/>
                    <a:lstStyle/>
                    <a:p>
                      <a:pPr marL="285750" indent="-285750">
                        <a:buFont typeface="Arial" panose="020B0604020202020204" pitchFamily="34" charset="0"/>
                        <a:buChar char="•"/>
                      </a:pPr>
                      <a:r>
                        <a:rPr lang="en-US" dirty="0"/>
                        <a:t>Speech recognition</a:t>
                      </a:r>
                    </a:p>
                    <a:p>
                      <a:pPr marL="285750" indent="-285750">
                        <a:buFont typeface="Arial" panose="020B0604020202020204" pitchFamily="34" charset="0"/>
                        <a:buChar char="•"/>
                      </a:pPr>
                      <a:r>
                        <a:rPr lang="en-US" dirty="0"/>
                        <a:t>Speech synthesis</a:t>
                      </a:r>
                    </a:p>
                    <a:p>
                      <a:pPr marL="285750" indent="-285750">
                        <a:buFont typeface="Arial" panose="020B0604020202020204" pitchFamily="34" charset="0"/>
                        <a:buChar char="•"/>
                      </a:pPr>
                      <a:r>
                        <a:rPr lang="en-US" dirty="0"/>
                        <a:t>Speech Translation</a:t>
                      </a:r>
                    </a:p>
                    <a:p>
                      <a:pPr marL="285750" indent="-285750">
                        <a:buFont typeface="Arial" panose="020B0604020202020204" pitchFamily="34" charset="0"/>
                        <a:buChar char="•"/>
                      </a:pPr>
                      <a:r>
                        <a:rPr lang="en-US" dirty="0"/>
                        <a:t>Speaker Recognition</a:t>
                      </a:r>
                    </a:p>
                  </a:txBody>
                  <a:tcPr/>
                </a:tc>
                <a:tc>
                  <a:txBody>
                    <a:bodyPr/>
                    <a:lstStyle/>
                    <a:p>
                      <a:pPr marL="285750" indent="-285750">
                        <a:buFont typeface="Arial" panose="020B0604020202020204" pitchFamily="34" charset="0"/>
                        <a:buChar char="•"/>
                      </a:pPr>
                      <a:r>
                        <a:rPr lang="en-US" dirty="0"/>
                        <a:t>Image analysis</a:t>
                      </a:r>
                    </a:p>
                    <a:p>
                      <a:pPr marL="285750" indent="-285750">
                        <a:buFont typeface="Arial" panose="020B0604020202020204" pitchFamily="34" charset="0"/>
                        <a:buChar char="•"/>
                      </a:pPr>
                      <a:r>
                        <a:rPr lang="en-US" dirty="0"/>
                        <a:t>Video analysis</a:t>
                      </a:r>
                    </a:p>
                    <a:p>
                      <a:pPr marL="285750" indent="-285750">
                        <a:buFont typeface="Arial" panose="020B0604020202020204" pitchFamily="34" charset="0"/>
                        <a:buChar char="•"/>
                      </a:pPr>
                      <a:r>
                        <a:rPr lang="en-US" dirty="0"/>
                        <a:t>Image classification</a:t>
                      </a:r>
                    </a:p>
                    <a:p>
                      <a:pPr marL="285750" indent="-285750">
                        <a:buFont typeface="Arial" panose="020B0604020202020204" pitchFamily="34" charset="0"/>
                        <a:buChar char="•"/>
                      </a:pPr>
                      <a:r>
                        <a:rPr lang="en-US" dirty="0"/>
                        <a:t>Object detection</a:t>
                      </a:r>
                    </a:p>
                    <a:p>
                      <a:pPr marL="285750" indent="-285750">
                        <a:buFont typeface="Arial" panose="020B0604020202020204" pitchFamily="34" charset="0"/>
                        <a:buChar char="•"/>
                      </a:pPr>
                      <a:r>
                        <a:rPr lang="en-US" dirty="0"/>
                        <a:t>Facial analysis</a:t>
                      </a:r>
                    </a:p>
                    <a:p>
                      <a:pPr marL="285750" indent="-285750">
                        <a:buFont typeface="Arial" panose="020B0604020202020204" pitchFamily="34" charset="0"/>
                        <a:buChar char="•"/>
                      </a:pPr>
                      <a:r>
                        <a:rPr lang="en-US" dirty="0"/>
                        <a:t>Optical character recognition</a:t>
                      </a:r>
                    </a:p>
                  </a:txBody>
                  <a:tcPr/>
                </a:tc>
                <a:tc>
                  <a:txBody>
                    <a:bodyPr/>
                    <a:lstStyle/>
                    <a:p>
                      <a:pPr marL="285750" indent="-285750">
                        <a:buFont typeface="Arial" panose="020B0604020202020204" pitchFamily="34" charset="0"/>
                        <a:buChar char="•"/>
                      </a:pPr>
                      <a:r>
                        <a:rPr lang="en-US" dirty="0"/>
                        <a:t>Anomaly detection</a:t>
                      </a:r>
                    </a:p>
                    <a:p>
                      <a:pPr marL="285750" indent="-285750">
                        <a:buFont typeface="Arial" panose="020B0604020202020204" pitchFamily="34" charset="0"/>
                        <a:buChar char="•"/>
                      </a:pPr>
                      <a:r>
                        <a:rPr lang="en-US" dirty="0"/>
                        <a:t>Content moderation</a:t>
                      </a:r>
                    </a:p>
                    <a:p>
                      <a:pPr marL="285750" indent="-285750">
                        <a:buFont typeface="Arial" panose="020B0604020202020204" pitchFamily="34" charset="0"/>
                        <a:buChar char="•"/>
                      </a:pPr>
                      <a:r>
                        <a:rPr lang="en-US" dirty="0"/>
                        <a:t>Content personalization</a:t>
                      </a:r>
                    </a:p>
                  </a:txBody>
                  <a:tcPr/>
                </a:tc>
                <a:extLst>
                  <a:ext uri="{0D108BD9-81ED-4DB2-BD59-A6C34878D82A}">
                    <a16:rowId xmlns:a16="http://schemas.microsoft.com/office/drawing/2014/main" val="4213139697"/>
                  </a:ext>
                </a:extLst>
              </a:tr>
            </a:tbl>
          </a:graphicData>
        </a:graphic>
      </p:graphicFrame>
      <p:pic>
        <p:nvPicPr>
          <p:cNvPr id="4" name="Graphic 3" descr="Programmer male with solid fill">
            <a:extLst>
              <a:ext uri="{FF2B5EF4-FFF2-40B4-BE49-F238E27FC236}">
                <a16:creationId xmlns:a16="http://schemas.microsoft.com/office/drawing/2014/main" id="{72856641-64EA-47A9-BAB9-B8B8526DD86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18643" y="5065294"/>
            <a:ext cx="1174412" cy="1174412"/>
          </a:xfrm>
          <a:prstGeom prst="rect">
            <a:avLst/>
          </a:prstGeom>
        </p:spPr>
      </p:pic>
      <p:cxnSp>
        <p:nvCxnSpPr>
          <p:cNvPr id="8" name="Straight Connector 7">
            <a:extLst>
              <a:ext uri="{FF2B5EF4-FFF2-40B4-BE49-F238E27FC236}">
                <a16:creationId xmlns:a16="http://schemas.microsoft.com/office/drawing/2014/main" id="{1EC4FE06-CF28-4135-864B-9A3A29A64BE4}"/>
              </a:ext>
            </a:extLst>
          </p:cNvPr>
          <p:cNvCxnSpPr>
            <a:cxnSpLocks/>
            <a:endCxn id="4" idx="0"/>
          </p:cNvCxnSpPr>
          <p:nvPr/>
        </p:nvCxnSpPr>
        <p:spPr>
          <a:xfrm>
            <a:off x="1005849" y="4425194"/>
            <a:ext cx="0" cy="640100"/>
          </a:xfrm>
          <a:prstGeom prst="line">
            <a:avLst/>
          </a:prstGeom>
          <a:ln w="57150">
            <a:prstDash val="sysDot"/>
            <a:headEnd type="none"/>
            <a:tailEnd type="none"/>
          </a:ln>
        </p:spPr>
        <p:style>
          <a:lnRef idx="1">
            <a:schemeClr val="accent5"/>
          </a:lnRef>
          <a:fillRef idx="0">
            <a:schemeClr val="accent5"/>
          </a:fillRef>
          <a:effectRef idx="0">
            <a:schemeClr val="accent5"/>
          </a:effectRef>
          <a:fontRef idx="minor">
            <a:schemeClr val="tx1"/>
          </a:fontRef>
        </p:style>
      </p:cxnSp>
      <p:pic>
        <p:nvPicPr>
          <p:cNvPr id="10" name="Graphic 9">
            <a:extLst>
              <a:ext uri="{FF2B5EF4-FFF2-40B4-BE49-F238E27FC236}">
                <a16:creationId xmlns:a16="http://schemas.microsoft.com/office/drawing/2014/main" id="{F3E6D5CE-F55B-4E98-84D5-2474E5A73E4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2429" y="3965279"/>
            <a:ext cx="1365240" cy="806412"/>
          </a:xfrm>
          <a:prstGeom prst="rect">
            <a:avLst/>
          </a:prstGeom>
        </p:spPr>
      </p:pic>
      <p:sp>
        <p:nvSpPr>
          <p:cNvPr id="9" name="Rectangle 8">
            <a:extLst>
              <a:ext uri="{FF2B5EF4-FFF2-40B4-BE49-F238E27FC236}">
                <a16:creationId xmlns:a16="http://schemas.microsoft.com/office/drawing/2014/main" id="{1FD5857D-E22B-4E61-8AE4-456D9173C432}"/>
              </a:ext>
            </a:extLst>
          </p:cNvPr>
          <p:cNvSpPr/>
          <p:nvPr/>
        </p:nvSpPr>
        <p:spPr bwMode="auto">
          <a:xfrm>
            <a:off x="4937760" y="4941300"/>
            <a:ext cx="5008880" cy="14224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Azure Applied AI Services</a:t>
            </a:r>
          </a:p>
        </p:txBody>
      </p:sp>
      <p:cxnSp>
        <p:nvCxnSpPr>
          <p:cNvPr id="11" name="Straight Connector 10">
            <a:extLst>
              <a:ext uri="{FF2B5EF4-FFF2-40B4-BE49-F238E27FC236}">
                <a16:creationId xmlns:a16="http://schemas.microsoft.com/office/drawing/2014/main" id="{9BBC0655-1A8A-4329-9D21-FEDD50BB19F1}"/>
              </a:ext>
            </a:extLst>
          </p:cNvPr>
          <p:cNvCxnSpPr>
            <a:cxnSpLocks/>
            <a:endCxn id="9" idx="0"/>
          </p:cNvCxnSpPr>
          <p:nvPr/>
        </p:nvCxnSpPr>
        <p:spPr>
          <a:xfrm>
            <a:off x="7442200" y="4425194"/>
            <a:ext cx="0" cy="516106"/>
          </a:xfrm>
          <a:prstGeom prst="line">
            <a:avLst/>
          </a:prstGeom>
          <a:ln w="57150">
            <a:prstDash val="sysDot"/>
            <a:headEnd type="none"/>
            <a:tailEnd type="none"/>
          </a:ln>
        </p:spPr>
        <p:style>
          <a:lnRef idx="1">
            <a:schemeClr val="accent5"/>
          </a:lnRef>
          <a:fillRef idx="0">
            <a:schemeClr val="accent5"/>
          </a:fillRef>
          <a:effectRef idx="0">
            <a:schemeClr val="accent5"/>
          </a:effectRef>
          <a:fontRef idx="minor">
            <a:schemeClr val="tx1"/>
          </a:fontRef>
        </p:style>
      </p:cxnSp>
      <p:cxnSp>
        <p:nvCxnSpPr>
          <p:cNvPr id="13" name="Straight Connector 12">
            <a:extLst>
              <a:ext uri="{FF2B5EF4-FFF2-40B4-BE49-F238E27FC236}">
                <a16:creationId xmlns:a16="http://schemas.microsoft.com/office/drawing/2014/main" id="{2A5604F3-8C3D-4A96-BE77-30994791445B}"/>
              </a:ext>
            </a:extLst>
          </p:cNvPr>
          <p:cNvCxnSpPr>
            <a:cxnSpLocks/>
            <a:stCxn id="4" idx="3"/>
            <a:endCxn id="9" idx="1"/>
          </p:cNvCxnSpPr>
          <p:nvPr/>
        </p:nvCxnSpPr>
        <p:spPr>
          <a:xfrm>
            <a:off x="1593055" y="5652500"/>
            <a:ext cx="3344705" cy="0"/>
          </a:xfrm>
          <a:prstGeom prst="line">
            <a:avLst/>
          </a:prstGeom>
          <a:ln w="57150">
            <a:prstDash val="sysDot"/>
            <a:headEnd type="none"/>
            <a:tailEnd type="none"/>
          </a:ln>
        </p:spPr>
        <p:style>
          <a:lnRef idx="1">
            <a:schemeClr val="accent5"/>
          </a:lnRef>
          <a:fillRef idx="0">
            <a:schemeClr val="accent5"/>
          </a:fillRef>
          <a:effectRef idx="0">
            <a:schemeClr val="accent5"/>
          </a:effectRef>
          <a:fontRef idx="minor">
            <a:schemeClr val="tx1"/>
          </a:fontRef>
        </p:style>
      </p:cxnSp>
      <p:sp>
        <p:nvSpPr>
          <p:cNvPr id="19" name="TextBox 18">
            <a:extLst>
              <a:ext uri="{FF2B5EF4-FFF2-40B4-BE49-F238E27FC236}">
                <a16:creationId xmlns:a16="http://schemas.microsoft.com/office/drawing/2014/main" id="{75878150-4D98-405B-A5B8-AE33756E41BE}"/>
              </a:ext>
            </a:extLst>
          </p:cNvPr>
          <p:cNvSpPr txBox="1"/>
          <p:nvPr/>
        </p:nvSpPr>
        <p:spPr>
          <a:xfrm>
            <a:off x="4859825" y="5309565"/>
            <a:ext cx="2988773" cy="1114151"/>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1600" dirty="0">
                <a:solidFill>
                  <a:schemeClr val="bg1">
                    <a:lumMod val="75000"/>
                  </a:schemeClr>
                </a:solidFill>
              </a:rPr>
              <a:t>Form Recognizer</a:t>
            </a:r>
          </a:p>
          <a:p>
            <a:pPr marL="342900" indent="-342900">
              <a:lnSpc>
                <a:spcPct val="90000"/>
              </a:lnSpc>
              <a:spcAft>
                <a:spcPts val="600"/>
              </a:spcAft>
              <a:buFont typeface="Arial" panose="020B0604020202020204" pitchFamily="34" charset="0"/>
              <a:buChar char="•"/>
            </a:pPr>
            <a:r>
              <a:rPr lang="en-US" sz="1600" dirty="0">
                <a:solidFill>
                  <a:schemeClr val="bg1">
                    <a:lumMod val="75000"/>
                  </a:schemeClr>
                </a:solidFill>
              </a:rPr>
              <a:t>Metrics Advisor</a:t>
            </a:r>
          </a:p>
          <a:p>
            <a:pPr marL="342900" indent="-342900">
              <a:lnSpc>
                <a:spcPct val="90000"/>
              </a:lnSpc>
              <a:spcAft>
                <a:spcPts val="600"/>
              </a:spcAft>
              <a:buFont typeface="Arial" panose="020B0604020202020204" pitchFamily="34" charset="0"/>
              <a:buChar char="•"/>
            </a:pPr>
            <a:r>
              <a:rPr lang="en-US" sz="1600" dirty="0">
                <a:solidFill>
                  <a:schemeClr val="bg1">
                    <a:lumMod val="75000"/>
                  </a:schemeClr>
                </a:solidFill>
              </a:rPr>
              <a:t>Video Analyzer for Media</a:t>
            </a:r>
          </a:p>
        </p:txBody>
      </p:sp>
      <p:sp>
        <p:nvSpPr>
          <p:cNvPr id="21" name="TextBox 20">
            <a:extLst>
              <a:ext uri="{FF2B5EF4-FFF2-40B4-BE49-F238E27FC236}">
                <a16:creationId xmlns:a16="http://schemas.microsoft.com/office/drawing/2014/main" id="{F9CC9A74-A72D-447D-BB3A-45CA6CC9C2D6}"/>
              </a:ext>
            </a:extLst>
          </p:cNvPr>
          <p:cNvSpPr txBox="1"/>
          <p:nvPr/>
        </p:nvSpPr>
        <p:spPr>
          <a:xfrm>
            <a:off x="7677615" y="5411130"/>
            <a:ext cx="2578905" cy="911019"/>
          </a:xfrm>
          <a:prstGeom prst="rect">
            <a:avLst/>
          </a:prstGeom>
          <a:noFill/>
        </p:spPr>
        <p:txBody>
          <a:bodyPr wrap="square">
            <a:spAutoFit/>
          </a:bodyPr>
          <a:lstStyle/>
          <a:p>
            <a:pPr marL="342900" indent="-342900">
              <a:lnSpc>
                <a:spcPct val="90000"/>
              </a:lnSpc>
              <a:spcAft>
                <a:spcPts val="600"/>
              </a:spcAft>
              <a:buFont typeface="Arial" panose="020B0604020202020204" pitchFamily="34" charset="0"/>
              <a:buChar char="•"/>
            </a:pPr>
            <a:r>
              <a:rPr lang="en-US" sz="1600" dirty="0">
                <a:solidFill>
                  <a:schemeClr val="bg1">
                    <a:lumMod val="75000"/>
                  </a:schemeClr>
                </a:solidFill>
              </a:rPr>
              <a:t>Immersive Reader</a:t>
            </a:r>
          </a:p>
          <a:p>
            <a:pPr marL="342900" indent="-342900">
              <a:lnSpc>
                <a:spcPct val="90000"/>
              </a:lnSpc>
              <a:spcAft>
                <a:spcPts val="600"/>
              </a:spcAft>
              <a:buFont typeface="Arial" panose="020B0604020202020204" pitchFamily="34" charset="0"/>
              <a:buChar char="•"/>
            </a:pPr>
            <a:r>
              <a:rPr lang="en-US" sz="1600" dirty="0">
                <a:solidFill>
                  <a:schemeClr val="bg1">
                    <a:lumMod val="75000"/>
                  </a:schemeClr>
                </a:solidFill>
              </a:rPr>
              <a:t>Bot Service</a:t>
            </a:r>
          </a:p>
          <a:p>
            <a:pPr marL="342900" indent="-342900">
              <a:lnSpc>
                <a:spcPct val="90000"/>
              </a:lnSpc>
              <a:spcAft>
                <a:spcPts val="600"/>
              </a:spcAft>
              <a:buFont typeface="Arial" panose="020B0604020202020204" pitchFamily="34" charset="0"/>
              <a:buChar char="•"/>
            </a:pPr>
            <a:r>
              <a:rPr lang="en-US" sz="1600" dirty="0">
                <a:solidFill>
                  <a:schemeClr val="bg1">
                    <a:lumMod val="75000"/>
                  </a:schemeClr>
                </a:solidFill>
              </a:rPr>
              <a:t>Cognitive Search</a:t>
            </a:r>
            <a:endParaRPr lang="en-US" sz="1600" dirty="0"/>
          </a:p>
        </p:txBody>
      </p:sp>
    </p:spTree>
    <p:extLst>
      <p:ext uri="{BB962C8B-B14F-4D97-AF65-F5344CB8AC3E}">
        <p14:creationId xmlns:p14="http://schemas.microsoft.com/office/powerpoint/2010/main" val="327840357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C7350D-07BC-4F8F-BDEF-A0D67F3E950B}"/>
              </a:ext>
            </a:extLst>
          </p:cNvPr>
          <p:cNvSpPr>
            <a:spLocks noGrp="1"/>
          </p:cNvSpPr>
          <p:nvPr>
            <p:ph type="title"/>
          </p:nvPr>
        </p:nvSpPr>
        <p:spPr/>
        <p:txBody>
          <a:bodyPr/>
          <a:lstStyle/>
          <a:p>
            <a:r>
              <a:rPr lang="en-US" dirty="0"/>
              <a:t>Azure Bot Service</a:t>
            </a:r>
          </a:p>
        </p:txBody>
      </p:sp>
      <p:sp>
        <p:nvSpPr>
          <p:cNvPr id="3" name="Content Placeholder 2">
            <a:extLst>
              <a:ext uri="{FF2B5EF4-FFF2-40B4-BE49-F238E27FC236}">
                <a16:creationId xmlns:a16="http://schemas.microsoft.com/office/drawing/2014/main" id="{E0439D79-055B-49A2-A644-9E45FE99E9AC}"/>
              </a:ext>
            </a:extLst>
          </p:cNvPr>
          <p:cNvSpPr>
            <a:spLocks noGrp="1"/>
          </p:cNvSpPr>
          <p:nvPr>
            <p:ph sz="quarter" idx="10"/>
          </p:nvPr>
        </p:nvSpPr>
        <p:spPr>
          <a:xfrm>
            <a:off x="419100" y="1456897"/>
            <a:ext cx="11340811" cy="553998"/>
          </a:xfrm>
        </p:spPr>
        <p:txBody>
          <a:bodyPr/>
          <a:lstStyle/>
          <a:p>
            <a:r>
              <a:rPr lang="en-US" dirty="0"/>
              <a:t>Cloud service for delivering conversational AI solutions</a:t>
            </a:r>
          </a:p>
        </p:txBody>
      </p:sp>
      <p:grpSp>
        <p:nvGrpSpPr>
          <p:cNvPr id="4" name="Group 3">
            <a:extLst>
              <a:ext uri="{FF2B5EF4-FFF2-40B4-BE49-F238E27FC236}">
                <a16:creationId xmlns:a16="http://schemas.microsoft.com/office/drawing/2014/main" id="{15B30CCD-F16E-41E8-981E-0F8911B4CC0B}"/>
              </a:ext>
            </a:extLst>
          </p:cNvPr>
          <p:cNvGrpSpPr/>
          <p:nvPr/>
        </p:nvGrpSpPr>
        <p:grpSpPr>
          <a:xfrm>
            <a:off x="3086772" y="2166123"/>
            <a:ext cx="6005009" cy="3397981"/>
            <a:chOff x="3093495" y="1315717"/>
            <a:chExt cx="6005009" cy="3397981"/>
          </a:xfrm>
        </p:grpSpPr>
        <p:sp>
          <p:nvSpPr>
            <p:cNvPr id="5" name="Rectangle 4">
              <a:extLst>
                <a:ext uri="{FF2B5EF4-FFF2-40B4-BE49-F238E27FC236}">
                  <a16:creationId xmlns:a16="http://schemas.microsoft.com/office/drawing/2014/main" id="{84258E5F-C3F4-4A64-A010-DEA403DA68D3}"/>
                </a:ext>
              </a:extLst>
            </p:cNvPr>
            <p:cNvSpPr/>
            <p:nvPr/>
          </p:nvSpPr>
          <p:spPr>
            <a:xfrm>
              <a:off x="3093495" y="1315717"/>
              <a:ext cx="6005009" cy="33979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User">
              <a:extLst>
                <a:ext uri="{FF2B5EF4-FFF2-40B4-BE49-F238E27FC236}">
                  <a16:creationId xmlns:a16="http://schemas.microsoft.com/office/drawing/2014/main" id="{0915C593-D3D5-43E5-A7B9-0953010381A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74617" y="2522783"/>
              <a:ext cx="952043" cy="952043"/>
            </a:xfrm>
            <a:prstGeom prst="rect">
              <a:avLst/>
            </a:prstGeom>
          </p:spPr>
        </p:pic>
        <p:pic>
          <p:nvPicPr>
            <p:cNvPr id="7" name="Graphic 6" descr="Email">
              <a:extLst>
                <a:ext uri="{FF2B5EF4-FFF2-40B4-BE49-F238E27FC236}">
                  <a16:creationId xmlns:a16="http://schemas.microsoft.com/office/drawing/2014/main" id="{6E3C5845-1ED8-474B-9C6C-E88853B42F2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68617" y="2735328"/>
              <a:ext cx="590819" cy="590819"/>
            </a:xfrm>
            <a:prstGeom prst="rect">
              <a:avLst/>
            </a:prstGeom>
          </p:spPr>
        </p:pic>
        <p:pic>
          <p:nvPicPr>
            <p:cNvPr id="8" name="Graphic 7" descr="User">
              <a:extLst>
                <a:ext uri="{FF2B5EF4-FFF2-40B4-BE49-F238E27FC236}">
                  <a16:creationId xmlns:a16="http://schemas.microsoft.com/office/drawing/2014/main" id="{FCF4AE30-4841-4287-96CC-7FE885B1E32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74617" y="1422062"/>
              <a:ext cx="952043" cy="952043"/>
            </a:xfrm>
            <a:prstGeom prst="rect">
              <a:avLst/>
            </a:prstGeom>
          </p:spPr>
        </p:pic>
        <p:grpSp>
          <p:nvGrpSpPr>
            <p:cNvPr id="9" name="Group 8">
              <a:extLst>
                <a:ext uri="{FF2B5EF4-FFF2-40B4-BE49-F238E27FC236}">
                  <a16:creationId xmlns:a16="http://schemas.microsoft.com/office/drawing/2014/main" id="{416EB697-3F96-4AA3-90EA-D72F8898E227}"/>
                </a:ext>
              </a:extLst>
            </p:cNvPr>
            <p:cNvGrpSpPr/>
            <p:nvPr/>
          </p:nvGrpSpPr>
          <p:grpSpPr>
            <a:xfrm>
              <a:off x="4129805" y="1422062"/>
              <a:ext cx="952043" cy="952043"/>
              <a:chOff x="3283601" y="1391764"/>
              <a:chExt cx="914400" cy="914400"/>
            </a:xfrm>
          </p:grpSpPr>
          <p:pic>
            <p:nvPicPr>
              <p:cNvPr id="22" name="Graphic 21" descr="Browser window">
                <a:extLst>
                  <a:ext uri="{FF2B5EF4-FFF2-40B4-BE49-F238E27FC236}">
                    <a16:creationId xmlns:a16="http://schemas.microsoft.com/office/drawing/2014/main" id="{9FA28A60-B4C1-413B-A3A5-3217DC6297D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83601" y="1391764"/>
                <a:ext cx="914400" cy="914400"/>
              </a:xfrm>
              <a:prstGeom prst="rect">
                <a:avLst/>
              </a:prstGeom>
            </p:spPr>
          </p:pic>
          <p:pic>
            <p:nvPicPr>
              <p:cNvPr id="23" name="Graphic 22" descr="Chat">
                <a:extLst>
                  <a:ext uri="{FF2B5EF4-FFF2-40B4-BE49-F238E27FC236}">
                    <a16:creationId xmlns:a16="http://schemas.microsoft.com/office/drawing/2014/main" id="{0B5CAE55-A490-4ECB-ACEC-BF91D5D5A98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493797" y="1649905"/>
                <a:ext cx="494543" cy="494543"/>
              </a:xfrm>
              <a:prstGeom prst="rect">
                <a:avLst/>
              </a:prstGeom>
            </p:spPr>
          </p:pic>
        </p:grpSp>
        <p:cxnSp>
          <p:nvCxnSpPr>
            <p:cNvPr id="11" name="Connector: Elbow 10">
              <a:extLst>
                <a:ext uri="{FF2B5EF4-FFF2-40B4-BE49-F238E27FC236}">
                  <a16:creationId xmlns:a16="http://schemas.microsoft.com/office/drawing/2014/main" id="{B620E6B1-2B12-4DB3-9370-97F04757BAB7}"/>
                </a:ext>
              </a:extLst>
            </p:cNvPr>
            <p:cNvCxnSpPr/>
            <p:nvPr/>
          </p:nvCxnSpPr>
          <p:spPr>
            <a:xfrm>
              <a:off x="5081848" y="1898083"/>
              <a:ext cx="951520" cy="1008837"/>
            </a:xfrm>
            <a:prstGeom prst="bentConnector3">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 name="Connector: Elbow 11">
              <a:extLst>
                <a:ext uri="{FF2B5EF4-FFF2-40B4-BE49-F238E27FC236}">
                  <a16:creationId xmlns:a16="http://schemas.microsoft.com/office/drawing/2014/main" id="{F937DE4A-C236-4DE7-A693-CF0FF4367799}"/>
                </a:ext>
              </a:extLst>
            </p:cNvPr>
            <p:cNvCxnSpPr>
              <a:cxnSpLocks/>
            </p:cNvCxnSpPr>
            <p:nvPr/>
          </p:nvCxnSpPr>
          <p:spPr>
            <a:xfrm flipV="1">
              <a:off x="4746893" y="2906921"/>
              <a:ext cx="1286475" cy="1207049"/>
            </a:xfrm>
            <a:prstGeom prst="bentConnector3">
              <a:avLst>
                <a:gd name="adj1" fmla="val 62989"/>
              </a:avLst>
            </a:prstGeom>
            <a:ln w="76200">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DC95FA9-D54E-42CD-B798-163AD2ECE3C2}"/>
                </a:ext>
              </a:extLst>
            </p:cNvPr>
            <p:cNvCxnSpPr>
              <a:cxnSpLocks/>
            </p:cNvCxnSpPr>
            <p:nvPr/>
          </p:nvCxnSpPr>
          <p:spPr>
            <a:xfrm flipV="1">
              <a:off x="4863556" y="2906920"/>
              <a:ext cx="1740694" cy="1"/>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5" name="Graphic 14" descr="Call center">
              <a:extLst>
                <a:ext uri="{FF2B5EF4-FFF2-40B4-BE49-F238E27FC236}">
                  <a16:creationId xmlns:a16="http://schemas.microsoft.com/office/drawing/2014/main" id="{8E9A5231-D601-4423-8CD8-5C54729B364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74617" y="3621609"/>
              <a:ext cx="952043" cy="952043"/>
            </a:xfrm>
            <a:prstGeom prst="rect">
              <a:avLst/>
            </a:prstGeom>
          </p:spPr>
        </p:pic>
        <p:pic>
          <p:nvPicPr>
            <p:cNvPr id="16" name="Graphic 15" descr="Speech">
              <a:extLst>
                <a:ext uri="{FF2B5EF4-FFF2-40B4-BE49-F238E27FC236}">
                  <a16:creationId xmlns:a16="http://schemas.microsoft.com/office/drawing/2014/main" id="{CF90A942-3A65-46AC-948E-8EC3F386BA3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flipH="1">
              <a:off x="4110017" y="3580658"/>
              <a:ext cx="710187" cy="710187"/>
            </a:xfrm>
            <a:prstGeom prst="rect">
              <a:avLst/>
            </a:prstGeom>
          </p:spPr>
        </p:pic>
        <p:pic>
          <p:nvPicPr>
            <p:cNvPr id="17" name="Graphic 16">
              <a:extLst>
                <a:ext uri="{FF2B5EF4-FFF2-40B4-BE49-F238E27FC236}">
                  <a16:creationId xmlns:a16="http://schemas.microsoft.com/office/drawing/2014/main" id="{17C16482-D5AB-42E9-B52D-82DB178AC7F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6604250" y="2556652"/>
              <a:ext cx="762322" cy="762322"/>
            </a:xfrm>
            <a:prstGeom prst="rect">
              <a:avLst/>
            </a:prstGeom>
          </p:spPr>
        </p:pic>
      </p:grpSp>
      <p:pic>
        <p:nvPicPr>
          <p:cNvPr id="26" name="Graphic 25" descr="Programmer male with solid fill">
            <a:extLst>
              <a:ext uri="{FF2B5EF4-FFF2-40B4-BE49-F238E27FC236}">
                <a16:creationId xmlns:a16="http://schemas.microsoft.com/office/drawing/2014/main" id="{D6F0C107-5404-4CF7-B0EF-69201C0D6FE9}"/>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384801" y="4586171"/>
            <a:ext cx="1174412" cy="1174412"/>
          </a:xfrm>
          <a:prstGeom prst="rect">
            <a:avLst/>
          </a:prstGeom>
        </p:spPr>
      </p:pic>
      <p:cxnSp>
        <p:nvCxnSpPr>
          <p:cNvPr id="28" name="Straight Connector 27">
            <a:extLst>
              <a:ext uri="{FF2B5EF4-FFF2-40B4-BE49-F238E27FC236}">
                <a16:creationId xmlns:a16="http://schemas.microsoft.com/office/drawing/2014/main" id="{6102B241-804E-4F3D-A655-72B0FAE6FC1D}"/>
              </a:ext>
            </a:extLst>
          </p:cNvPr>
          <p:cNvCxnSpPr>
            <a:cxnSpLocks/>
            <a:endCxn id="26" idx="0"/>
          </p:cNvCxnSpPr>
          <p:nvPr/>
        </p:nvCxnSpPr>
        <p:spPr>
          <a:xfrm>
            <a:off x="6972007" y="4205190"/>
            <a:ext cx="0" cy="380981"/>
          </a:xfrm>
          <a:prstGeom prst="line">
            <a:avLst/>
          </a:prstGeom>
          <a:ln w="57150">
            <a:prstDash val="sysDot"/>
            <a:headEnd type="none"/>
            <a:tailEnd type="none"/>
          </a:ln>
        </p:spPr>
        <p:style>
          <a:lnRef idx="1">
            <a:schemeClr val="accent5"/>
          </a:lnRef>
          <a:fillRef idx="0">
            <a:schemeClr val="accent5"/>
          </a:fillRef>
          <a:effectRef idx="0">
            <a:schemeClr val="accent5"/>
          </a:effectRef>
          <a:fontRef idx="minor">
            <a:schemeClr val="tx1"/>
          </a:fontRef>
        </p:style>
      </p:cxnSp>
      <p:sp>
        <p:nvSpPr>
          <p:cNvPr id="29" name="TextBox 28">
            <a:extLst>
              <a:ext uri="{FF2B5EF4-FFF2-40B4-BE49-F238E27FC236}">
                <a16:creationId xmlns:a16="http://schemas.microsoft.com/office/drawing/2014/main" id="{BEB6182E-3E11-44F7-B2B5-525BDDC7E854}"/>
              </a:ext>
            </a:extLst>
          </p:cNvPr>
          <p:cNvSpPr txBox="1"/>
          <p:nvPr/>
        </p:nvSpPr>
        <p:spPr>
          <a:xfrm>
            <a:off x="6528852" y="2884731"/>
            <a:ext cx="83099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Bot</a:t>
            </a:r>
          </a:p>
        </p:txBody>
      </p:sp>
      <p:sp>
        <p:nvSpPr>
          <p:cNvPr id="30" name="TextBox 29">
            <a:extLst>
              <a:ext uri="{FF2B5EF4-FFF2-40B4-BE49-F238E27FC236}">
                <a16:creationId xmlns:a16="http://schemas.microsoft.com/office/drawing/2014/main" id="{7DDD7E41-4642-4474-9A36-9D5AE0B1151F}"/>
              </a:ext>
            </a:extLst>
          </p:cNvPr>
          <p:cNvSpPr txBox="1"/>
          <p:nvPr/>
        </p:nvSpPr>
        <p:spPr>
          <a:xfrm>
            <a:off x="3597634" y="5350662"/>
            <a:ext cx="160685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Channels</a:t>
            </a:r>
          </a:p>
        </p:txBody>
      </p:sp>
    </p:spTree>
    <p:extLst>
      <p:ext uri="{BB962C8B-B14F-4D97-AF65-F5344CB8AC3E}">
        <p14:creationId xmlns:p14="http://schemas.microsoft.com/office/powerpoint/2010/main" val="28172104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D508B-9573-4060-B67D-C3936D934C10}"/>
              </a:ext>
            </a:extLst>
          </p:cNvPr>
          <p:cNvSpPr>
            <a:spLocks noGrp="1"/>
          </p:cNvSpPr>
          <p:nvPr>
            <p:ph type="title"/>
          </p:nvPr>
        </p:nvSpPr>
        <p:spPr/>
        <p:txBody>
          <a:bodyPr/>
          <a:lstStyle/>
          <a:p>
            <a:r>
              <a:rPr lang="en-US" dirty="0"/>
              <a:t>Azure Cognitive Search</a:t>
            </a:r>
          </a:p>
        </p:txBody>
      </p:sp>
      <p:sp>
        <p:nvSpPr>
          <p:cNvPr id="3" name="Content Placeholder 2">
            <a:extLst>
              <a:ext uri="{FF2B5EF4-FFF2-40B4-BE49-F238E27FC236}">
                <a16:creationId xmlns:a16="http://schemas.microsoft.com/office/drawing/2014/main" id="{B261E296-4986-487B-A8F4-62EEA0FD0503}"/>
              </a:ext>
            </a:extLst>
          </p:cNvPr>
          <p:cNvSpPr>
            <a:spLocks noGrp="1"/>
          </p:cNvSpPr>
          <p:nvPr>
            <p:ph sz="quarter" idx="10"/>
          </p:nvPr>
        </p:nvSpPr>
        <p:spPr>
          <a:xfrm>
            <a:off x="419100" y="1456897"/>
            <a:ext cx="11340811" cy="553998"/>
          </a:xfrm>
        </p:spPr>
        <p:txBody>
          <a:bodyPr/>
          <a:lstStyle/>
          <a:p>
            <a:r>
              <a:rPr lang="en-US" dirty="0"/>
              <a:t>AI-enriched indexing for search and knowledge mining</a:t>
            </a:r>
          </a:p>
        </p:txBody>
      </p:sp>
      <p:grpSp>
        <p:nvGrpSpPr>
          <p:cNvPr id="78" name="Group 77">
            <a:extLst>
              <a:ext uri="{FF2B5EF4-FFF2-40B4-BE49-F238E27FC236}">
                <a16:creationId xmlns:a16="http://schemas.microsoft.com/office/drawing/2014/main" id="{1EE18D7F-F329-4DA5-8BEC-AFCAE3E49C8D}"/>
              </a:ext>
            </a:extLst>
          </p:cNvPr>
          <p:cNvGrpSpPr/>
          <p:nvPr/>
        </p:nvGrpSpPr>
        <p:grpSpPr>
          <a:xfrm>
            <a:off x="2640973" y="2241548"/>
            <a:ext cx="5709192" cy="3415133"/>
            <a:chOff x="1516431" y="2714068"/>
            <a:chExt cx="5709192" cy="3415133"/>
          </a:xfrm>
        </p:grpSpPr>
        <p:grpSp>
          <p:nvGrpSpPr>
            <p:cNvPr id="5" name="Group 4">
              <a:extLst>
                <a:ext uri="{FF2B5EF4-FFF2-40B4-BE49-F238E27FC236}">
                  <a16:creationId xmlns:a16="http://schemas.microsoft.com/office/drawing/2014/main" id="{76E36656-6C4D-48D5-8C90-FE56CAE962E1}"/>
                </a:ext>
              </a:extLst>
            </p:cNvPr>
            <p:cNvGrpSpPr/>
            <p:nvPr/>
          </p:nvGrpSpPr>
          <p:grpSpPr>
            <a:xfrm>
              <a:off x="1516431" y="2714068"/>
              <a:ext cx="5709192" cy="3415133"/>
              <a:chOff x="1819218" y="3208934"/>
              <a:chExt cx="4492005" cy="2687034"/>
            </a:xfrm>
          </p:grpSpPr>
          <p:sp>
            <p:nvSpPr>
              <p:cNvPr id="9" name="Rectangle 8">
                <a:extLst>
                  <a:ext uri="{FF2B5EF4-FFF2-40B4-BE49-F238E27FC236}">
                    <a16:creationId xmlns:a16="http://schemas.microsoft.com/office/drawing/2014/main" id="{5B16237E-FC3E-4861-8326-B9AF5151D42E}"/>
                  </a:ext>
                </a:extLst>
              </p:cNvPr>
              <p:cNvSpPr/>
              <p:nvPr/>
            </p:nvSpPr>
            <p:spPr>
              <a:xfrm>
                <a:off x="1890713" y="3208934"/>
                <a:ext cx="4420510" cy="2687034"/>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B79B796C-E3DE-4852-8A4B-0C283CC45012}"/>
                  </a:ext>
                </a:extLst>
              </p:cNvPr>
              <p:cNvGrpSpPr/>
              <p:nvPr/>
            </p:nvGrpSpPr>
            <p:grpSpPr>
              <a:xfrm>
                <a:off x="1819218" y="3925683"/>
                <a:ext cx="4492005" cy="1969264"/>
                <a:chOff x="1819218" y="3925683"/>
                <a:chExt cx="4492005" cy="1969264"/>
              </a:xfrm>
            </p:grpSpPr>
            <p:grpSp>
              <p:nvGrpSpPr>
                <p:cNvPr id="11" name="Group 10">
                  <a:extLst>
                    <a:ext uri="{FF2B5EF4-FFF2-40B4-BE49-F238E27FC236}">
                      <a16:creationId xmlns:a16="http://schemas.microsoft.com/office/drawing/2014/main" id="{60803561-FBEE-4E74-BA79-A3167B3C0E19}"/>
                    </a:ext>
                  </a:extLst>
                </p:cNvPr>
                <p:cNvGrpSpPr/>
                <p:nvPr/>
              </p:nvGrpSpPr>
              <p:grpSpPr>
                <a:xfrm>
                  <a:off x="1819218" y="4114152"/>
                  <a:ext cx="1359042" cy="904650"/>
                  <a:chOff x="2724315" y="3049806"/>
                  <a:chExt cx="1688469" cy="1123934"/>
                </a:xfrm>
              </p:grpSpPr>
              <p:pic>
                <p:nvPicPr>
                  <p:cNvPr id="70" name="Graphic 69" descr="Open folder">
                    <a:extLst>
                      <a:ext uri="{FF2B5EF4-FFF2-40B4-BE49-F238E27FC236}">
                        <a16:creationId xmlns:a16="http://schemas.microsoft.com/office/drawing/2014/main" id="{3BBB585E-9AF4-48D4-AA48-FB378418A8E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498384" y="3259340"/>
                    <a:ext cx="914400" cy="914400"/>
                  </a:xfrm>
                  <a:prstGeom prst="rect">
                    <a:avLst/>
                  </a:prstGeom>
                </p:spPr>
              </p:pic>
              <p:pic>
                <p:nvPicPr>
                  <p:cNvPr id="71" name="Graphic 70" descr="Database">
                    <a:extLst>
                      <a:ext uri="{FF2B5EF4-FFF2-40B4-BE49-F238E27FC236}">
                        <a16:creationId xmlns:a16="http://schemas.microsoft.com/office/drawing/2014/main" id="{D7D27212-21FC-44C4-9FD0-55A56E98D75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724315" y="3049806"/>
                    <a:ext cx="1005188" cy="1005188"/>
                  </a:xfrm>
                  <a:prstGeom prst="rect">
                    <a:avLst/>
                  </a:prstGeom>
                </p:spPr>
              </p:pic>
            </p:grpSp>
            <p:grpSp>
              <p:nvGrpSpPr>
                <p:cNvPr id="12" name="Group 11">
                  <a:extLst>
                    <a:ext uri="{FF2B5EF4-FFF2-40B4-BE49-F238E27FC236}">
                      <a16:creationId xmlns:a16="http://schemas.microsoft.com/office/drawing/2014/main" id="{809C652A-22EA-4A37-AAAA-0DF5DFBF5DF4}"/>
                    </a:ext>
                  </a:extLst>
                </p:cNvPr>
                <p:cNvGrpSpPr/>
                <p:nvPr/>
              </p:nvGrpSpPr>
              <p:grpSpPr>
                <a:xfrm>
                  <a:off x="5447204" y="5050505"/>
                  <a:ext cx="864019" cy="844442"/>
                  <a:chOff x="4890656" y="3305783"/>
                  <a:chExt cx="1303937" cy="1274393"/>
                </a:xfrm>
              </p:grpSpPr>
              <p:grpSp>
                <p:nvGrpSpPr>
                  <p:cNvPr id="41" name="Group 40">
                    <a:extLst>
                      <a:ext uri="{FF2B5EF4-FFF2-40B4-BE49-F238E27FC236}">
                        <a16:creationId xmlns:a16="http://schemas.microsoft.com/office/drawing/2014/main" id="{F0A4DC3C-9E32-4D3F-B491-B2BBA19D6D62}"/>
                      </a:ext>
                    </a:extLst>
                  </p:cNvPr>
                  <p:cNvGrpSpPr/>
                  <p:nvPr/>
                </p:nvGrpSpPr>
                <p:grpSpPr>
                  <a:xfrm>
                    <a:off x="4890656" y="3305783"/>
                    <a:ext cx="857143" cy="912115"/>
                    <a:chOff x="4890656" y="3305783"/>
                    <a:chExt cx="857143" cy="912115"/>
                  </a:xfrm>
                </p:grpSpPr>
                <p:grpSp>
                  <p:nvGrpSpPr>
                    <p:cNvPr id="43" name="Group 42">
                      <a:extLst>
                        <a:ext uri="{FF2B5EF4-FFF2-40B4-BE49-F238E27FC236}">
                          <a16:creationId xmlns:a16="http://schemas.microsoft.com/office/drawing/2014/main" id="{B8486E30-3ADF-4AF2-A7C5-8F7508BC7116}"/>
                        </a:ext>
                      </a:extLst>
                    </p:cNvPr>
                    <p:cNvGrpSpPr/>
                    <p:nvPr/>
                  </p:nvGrpSpPr>
                  <p:grpSpPr>
                    <a:xfrm>
                      <a:off x="4890656" y="3305783"/>
                      <a:ext cx="571500" cy="762000"/>
                      <a:chOff x="4890656" y="3305783"/>
                      <a:chExt cx="571500" cy="762000"/>
                    </a:xfrm>
                  </p:grpSpPr>
                  <p:sp>
                    <p:nvSpPr>
                      <p:cNvPr id="62" name="Rectangle: Single Corner Snipped 61">
                        <a:extLst>
                          <a:ext uri="{FF2B5EF4-FFF2-40B4-BE49-F238E27FC236}">
                            <a16:creationId xmlns:a16="http://schemas.microsoft.com/office/drawing/2014/main" id="{A9EBEDE3-9598-45BE-855A-15EEFB12277F}"/>
                          </a:ext>
                        </a:extLst>
                      </p:cNvPr>
                      <p:cNvSpPr/>
                      <p:nvPr/>
                    </p:nvSpPr>
                    <p:spPr>
                      <a:xfrm>
                        <a:off x="4911256" y="3331597"/>
                        <a:ext cx="530087" cy="707666"/>
                      </a:xfrm>
                      <a:prstGeom prst="snip1Rect">
                        <a:avLst>
                          <a:gd name="adj" fmla="val 35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Shape 62">
                        <a:extLst>
                          <a:ext uri="{FF2B5EF4-FFF2-40B4-BE49-F238E27FC236}">
                            <a16:creationId xmlns:a16="http://schemas.microsoft.com/office/drawing/2014/main" id="{21AFDCC5-C8B4-4F54-A4A9-6630341A75E3}"/>
                          </a:ext>
                        </a:extLst>
                      </p:cNvPr>
                      <p:cNvSpPr/>
                      <p:nvPr/>
                    </p:nvSpPr>
                    <p:spPr>
                      <a:xfrm>
                        <a:off x="4985906" y="36296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4" name="Freeform: Shape 63">
                        <a:extLst>
                          <a:ext uri="{FF2B5EF4-FFF2-40B4-BE49-F238E27FC236}">
                            <a16:creationId xmlns:a16="http://schemas.microsoft.com/office/drawing/2014/main" id="{3A75AC49-E547-44AF-A23C-088F65DF00ED}"/>
                          </a:ext>
                        </a:extLst>
                      </p:cNvPr>
                      <p:cNvSpPr/>
                      <p:nvPr/>
                    </p:nvSpPr>
                    <p:spPr>
                      <a:xfrm>
                        <a:off x="4985906" y="3553433"/>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5" name="Freeform: Shape 64">
                        <a:extLst>
                          <a:ext uri="{FF2B5EF4-FFF2-40B4-BE49-F238E27FC236}">
                            <a16:creationId xmlns:a16="http://schemas.microsoft.com/office/drawing/2014/main" id="{3881D06B-79BC-4E3F-9E41-D022C95CCC27}"/>
                          </a:ext>
                        </a:extLst>
                      </p:cNvPr>
                      <p:cNvSpPr/>
                      <p:nvPr/>
                    </p:nvSpPr>
                    <p:spPr>
                      <a:xfrm>
                        <a:off x="4985906" y="37058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6" name="Freeform: Shape 65">
                        <a:extLst>
                          <a:ext uri="{FF2B5EF4-FFF2-40B4-BE49-F238E27FC236}">
                            <a16:creationId xmlns:a16="http://schemas.microsoft.com/office/drawing/2014/main" id="{C2139CF5-E058-40F2-A2A6-6128693A7D47}"/>
                          </a:ext>
                        </a:extLst>
                      </p:cNvPr>
                      <p:cNvSpPr/>
                      <p:nvPr/>
                    </p:nvSpPr>
                    <p:spPr>
                      <a:xfrm>
                        <a:off x="4985906" y="37820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7" name="Freeform: Shape 66">
                        <a:extLst>
                          <a:ext uri="{FF2B5EF4-FFF2-40B4-BE49-F238E27FC236}">
                            <a16:creationId xmlns:a16="http://schemas.microsoft.com/office/drawing/2014/main" id="{D3036A75-DC16-4F41-97C0-F2ADDF485667}"/>
                          </a:ext>
                        </a:extLst>
                      </p:cNvPr>
                      <p:cNvSpPr/>
                      <p:nvPr/>
                    </p:nvSpPr>
                    <p:spPr>
                      <a:xfrm>
                        <a:off x="4985906" y="38582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8" name="Freeform: Shape 67">
                        <a:extLst>
                          <a:ext uri="{FF2B5EF4-FFF2-40B4-BE49-F238E27FC236}">
                            <a16:creationId xmlns:a16="http://schemas.microsoft.com/office/drawing/2014/main" id="{BFCB8FCB-2430-4604-BF3D-DE7F135E8147}"/>
                          </a:ext>
                        </a:extLst>
                      </p:cNvPr>
                      <p:cNvSpPr/>
                      <p:nvPr/>
                    </p:nvSpPr>
                    <p:spPr>
                      <a:xfrm>
                        <a:off x="4985906" y="39344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9" name="Freeform: Shape 68">
                        <a:extLst>
                          <a:ext uri="{FF2B5EF4-FFF2-40B4-BE49-F238E27FC236}">
                            <a16:creationId xmlns:a16="http://schemas.microsoft.com/office/drawing/2014/main" id="{BF5E9384-8539-45B8-AEE5-6E1CAD553B70}"/>
                          </a:ext>
                        </a:extLst>
                      </p:cNvPr>
                      <p:cNvSpPr/>
                      <p:nvPr/>
                    </p:nvSpPr>
                    <p:spPr>
                      <a:xfrm>
                        <a:off x="4890656" y="3305783"/>
                        <a:ext cx="571500" cy="762000"/>
                      </a:xfrm>
                      <a:custGeom>
                        <a:avLst/>
                        <a:gdLst>
                          <a:gd name="connsiteX0" fmla="*/ 0 w 571500"/>
                          <a:gd name="connsiteY0" fmla="*/ 0 h 762000"/>
                          <a:gd name="connsiteX1" fmla="*/ 0 w 571500"/>
                          <a:gd name="connsiteY1" fmla="*/ 762000 h 762000"/>
                          <a:gd name="connsiteX2" fmla="*/ 571500 w 571500"/>
                          <a:gd name="connsiteY2" fmla="*/ 762000 h 762000"/>
                          <a:gd name="connsiteX3" fmla="*/ 571500 w 571500"/>
                          <a:gd name="connsiteY3" fmla="*/ 205607 h 762000"/>
                          <a:gd name="connsiteX4" fmla="*/ 365893 w 571500"/>
                          <a:gd name="connsiteY4" fmla="*/ 0 h 762000"/>
                          <a:gd name="connsiteX5" fmla="*/ 371637 w 571500"/>
                          <a:gd name="connsiteY5" fmla="*/ 32680 h 762000"/>
                          <a:gd name="connsiteX6" fmla="*/ 538820 w 571500"/>
                          <a:gd name="connsiteY6" fmla="*/ 199863 h 762000"/>
                          <a:gd name="connsiteX7" fmla="*/ 538819 w 571500"/>
                          <a:gd name="connsiteY7" fmla="*/ 199997 h 762000"/>
                          <a:gd name="connsiteX8" fmla="*/ 538753 w 571500"/>
                          <a:gd name="connsiteY8" fmla="*/ 200025 h 762000"/>
                          <a:gd name="connsiteX9" fmla="*/ 371475 w 571500"/>
                          <a:gd name="connsiteY9" fmla="*/ 200025 h 762000"/>
                          <a:gd name="connsiteX10" fmla="*/ 371475 w 571500"/>
                          <a:gd name="connsiteY10" fmla="*/ 32747 h 762000"/>
                          <a:gd name="connsiteX11" fmla="*/ 371571 w 571500"/>
                          <a:gd name="connsiteY11" fmla="*/ 32653 h 762000"/>
                          <a:gd name="connsiteX12" fmla="*/ 371637 w 571500"/>
                          <a:gd name="connsiteY12" fmla="*/ 32680 h 762000"/>
                          <a:gd name="connsiteX13" fmla="*/ 19050 w 571500"/>
                          <a:gd name="connsiteY13" fmla="*/ 742950 h 762000"/>
                          <a:gd name="connsiteX14" fmla="*/ 19050 w 571500"/>
                          <a:gd name="connsiteY14" fmla="*/ 19050 h 762000"/>
                          <a:gd name="connsiteX15" fmla="*/ 352425 w 571500"/>
                          <a:gd name="connsiteY15" fmla="*/ 19050 h 762000"/>
                          <a:gd name="connsiteX16" fmla="*/ 352425 w 571500"/>
                          <a:gd name="connsiteY16" fmla="*/ 219075 h 762000"/>
                          <a:gd name="connsiteX17" fmla="*/ 552450 w 571500"/>
                          <a:gd name="connsiteY17" fmla="*/ 219075 h 762000"/>
                          <a:gd name="connsiteX18" fmla="*/ 552450 w 571500"/>
                          <a:gd name="connsiteY18" fmla="*/ 7429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1500" h="762000">
                            <a:moveTo>
                              <a:pt x="0" y="0"/>
                            </a:moveTo>
                            <a:lnTo>
                              <a:pt x="0" y="762000"/>
                            </a:lnTo>
                            <a:lnTo>
                              <a:pt x="571500" y="762000"/>
                            </a:lnTo>
                            <a:lnTo>
                              <a:pt x="571500" y="205607"/>
                            </a:lnTo>
                            <a:lnTo>
                              <a:pt x="365893" y="0"/>
                            </a:lnTo>
                            <a:close/>
                            <a:moveTo>
                              <a:pt x="371637" y="32680"/>
                            </a:moveTo>
                            <a:lnTo>
                              <a:pt x="538820" y="199863"/>
                            </a:lnTo>
                            <a:cubicBezTo>
                              <a:pt x="538857" y="199900"/>
                              <a:pt x="538856" y="199961"/>
                              <a:pt x="538819" y="199997"/>
                            </a:cubicBezTo>
                            <a:cubicBezTo>
                              <a:pt x="538801" y="200015"/>
                              <a:pt x="538778" y="200025"/>
                              <a:pt x="538753" y="200025"/>
                            </a:cubicBezTo>
                            <a:lnTo>
                              <a:pt x="371475" y="200025"/>
                            </a:lnTo>
                            <a:lnTo>
                              <a:pt x="371475" y="32747"/>
                            </a:lnTo>
                            <a:cubicBezTo>
                              <a:pt x="371476" y="32695"/>
                              <a:pt x="371519" y="32653"/>
                              <a:pt x="371571" y="32653"/>
                            </a:cubicBezTo>
                            <a:cubicBezTo>
                              <a:pt x="371596" y="32654"/>
                              <a:pt x="371620" y="32663"/>
                              <a:pt x="371637" y="32680"/>
                            </a:cubicBezTo>
                            <a:close/>
                            <a:moveTo>
                              <a:pt x="19050" y="742950"/>
                            </a:moveTo>
                            <a:lnTo>
                              <a:pt x="19050" y="19050"/>
                            </a:lnTo>
                            <a:lnTo>
                              <a:pt x="352425" y="19050"/>
                            </a:lnTo>
                            <a:lnTo>
                              <a:pt x="352425" y="219075"/>
                            </a:lnTo>
                            <a:lnTo>
                              <a:pt x="552450" y="219075"/>
                            </a:lnTo>
                            <a:lnTo>
                              <a:pt x="552450" y="742950"/>
                            </a:lnTo>
                            <a:close/>
                          </a:path>
                        </a:pathLst>
                      </a:custGeom>
                      <a:solidFill>
                        <a:schemeClr val="accent1"/>
                      </a:solidFill>
                      <a:ln w="9525" cap="flat">
                        <a:noFill/>
                        <a:prstDash val="solid"/>
                        <a:miter/>
                      </a:ln>
                    </p:spPr>
                    <p:txBody>
                      <a:bodyPr rtlCol="0" anchor="ctr"/>
                      <a:lstStyle/>
                      <a:p>
                        <a:endParaRPr lang="en-US"/>
                      </a:p>
                    </p:txBody>
                  </p:sp>
                </p:grpSp>
                <p:grpSp>
                  <p:nvGrpSpPr>
                    <p:cNvPr id="44" name="Group 43">
                      <a:extLst>
                        <a:ext uri="{FF2B5EF4-FFF2-40B4-BE49-F238E27FC236}">
                          <a16:creationId xmlns:a16="http://schemas.microsoft.com/office/drawing/2014/main" id="{2946E9F7-F75E-463E-9B5B-A315E47E25CA}"/>
                        </a:ext>
                      </a:extLst>
                    </p:cNvPr>
                    <p:cNvGrpSpPr/>
                    <p:nvPr/>
                  </p:nvGrpSpPr>
                  <p:grpSpPr>
                    <a:xfrm>
                      <a:off x="5013706" y="3372185"/>
                      <a:ext cx="571500" cy="762000"/>
                      <a:chOff x="4890656" y="3305783"/>
                      <a:chExt cx="571500" cy="762000"/>
                    </a:xfrm>
                  </p:grpSpPr>
                  <p:sp>
                    <p:nvSpPr>
                      <p:cNvPr id="54" name="Rectangle: Single Corner Snipped 53">
                        <a:extLst>
                          <a:ext uri="{FF2B5EF4-FFF2-40B4-BE49-F238E27FC236}">
                            <a16:creationId xmlns:a16="http://schemas.microsoft.com/office/drawing/2014/main" id="{51C224C9-18B7-49B5-9D7B-4010A97AA91F}"/>
                          </a:ext>
                        </a:extLst>
                      </p:cNvPr>
                      <p:cNvSpPr/>
                      <p:nvPr/>
                    </p:nvSpPr>
                    <p:spPr>
                      <a:xfrm>
                        <a:off x="4911256" y="3331597"/>
                        <a:ext cx="530087" cy="707666"/>
                      </a:xfrm>
                      <a:prstGeom prst="snip1Rect">
                        <a:avLst>
                          <a:gd name="adj" fmla="val 35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Shape 54">
                        <a:extLst>
                          <a:ext uri="{FF2B5EF4-FFF2-40B4-BE49-F238E27FC236}">
                            <a16:creationId xmlns:a16="http://schemas.microsoft.com/office/drawing/2014/main" id="{ECDE9CF7-4A74-49FB-996E-BE842182543E}"/>
                          </a:ext>
                        </a:extLst>
                      </p:cNvPr>
                      <p:cNvSpPr/>
                      <p:nvPr/>
                    </p:nvSpPr>
                    <p:spPr>
                      <a:xfrm>
                        <a:off x="4985906" y="36296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6" name="Freeform: Shape 55">
                        <a:extLst>
                          <a:ext uri="{FF2B5EF4-FFF2-40B4-BE49-F238E27FC236}">
                            <a16:creationId xmlns:a16="http://schemas.microsoft.com/office/drawing/2014/main" id="{535C8FBC-51AC-4D7D-8995-6D171D79745D}"/>
                          </a:ext>
                        </a:extLst>
                      </p:cNvPr>
                      <p:cNvSpPr/>
                      <p:nvPr/>
                    </p:nvSpPr>
                    <p:spPr>
                      <a:xfrm>
                        <a:off x="4985906" y="3553433"/>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7" name="Freeform: Shape 56">
                        <a:extLst>
                          <a:ext uri="{FF2B5EF4-FFF2-40B4-BE49-F238E27FC236}">
                            <a16:creationId xmlns:a16="http://schemas.microsoft.com/office/drawing/2014/main" id="{619533C3-540D-49BC-AD88-42434596F784}"/>
                          </a:ext>
                        </a:extLst>
                      </p:cNvPr>
                      <p:cNvSpPr/>
                      <p:nvPr/>
                    </p:nvSpPr>
                    <p:spPr>
                      <a:xfrm>
                        <a:off x="4985906" y="37058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8" name="Freeform: Shape 57">
                        <a:extLst>
                          <a:ext uri="{FF2B5EF4-FFF2-40B4-BE49-F238E27FC236}">
                            <a16:creationId xmlns:a16="http://schemas.microsoft.com/office/drawing/2014/main" id="{737A2170-F092-40FA-834C-880791EBB3EE}"/>
                          </a:ext>
                        </a:extLst>
                      </p:cNvPr>
                      <p:cNvSpPr/>
                      <p:nvPr/>
                    </p:nvSpPr>
                    <p:spPr>
                      <a:xfrm>
                        <a:off x="4985906" y="37820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9" name="Freeform: Shape 58">
                        <a:extLst>
                          <a:ext uri="{FF2B5EF4-FFF2-40B4-BE49-F238E27FC236}">
                            <a16:creationId xmlns:a16="http://schemas.microsoft.com/office/drawing/2014/main" id="{DAD6C928-6D92-46CC-8BB5-4A066918BCD8}"/>
                          </a:ext>
                        </a:extLst>
                      </p:cNvPr>
                      <p:cNvSpPr/>
                      <p:nvPr/>
                    </p:nvSpPr>
                    <p:spPr>
                      <a:xfrm>
                        <a:off x="4985906" y="38582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0" name="Freeform: Shape 59">
                        <a:extLst>
                          <a:ext uri="{FF2B5EF4-FFF2-40B4-BE49-F238E27FC236}">
                            <a16:creationId xmlns:a16="http://schemas.microsoft.com/office/drawing/2014/main" id="{2DB41D82-373B-4CA5-8F6E-A6535F6DE9C9}"/>
                          </a:ext>
                        </a:extLst>
                      </p:cNvPr>
                      <p:cNvSpPr/>
                      <p:nvPr/>
                    </p:nvSpPr>
                    <p:spPr>
                      <a:xfrm>
                        <a:off x="4985906" y="39344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61" name="Freeform: Shape 60">
                        <a:extLst>
                          <a:ext uri="{FF2B5EF4-FFF2-40B4-BE49-F238E27FC236}">
                            <a16:creationId xmlns:a16="http://schemas.microsoft.com/office/drawing/2014/main" id="{7F5FB79D-BCB5-41A7-A747-401C7D43A4FC}"/>
                          </a:ext>
                        </a:extLst>
                      </p:cNvPr>
                      <p:cNvSpPr/>
                      <p:nvPr/>
                    </p:nvSpPr>
                    <p:spPr>
                      <a:xfrm>
                        <a:off x="4890656" y="3305783"/>
                        <a:ext cx="571500" cy="762000"/>
                      </a:xfrm>
                      <a:custGeom>
                        <a:avLst/>
                        <a:gdLst>
                          <a:gd name="connsiteX0" fmla="*/ 0 w 571500"/>
                          <a:gd name="connsiteY0" fmla="*/ 0 h 762000"/>
                          <a:gd name="connsiteX1" fmla="*/ 0 w 571500"/>
                          <a:gd name="connsiteY1" fmla="*/ 762000 h 762000"/>
                          <a:gd name="connsiteX2" fmla="*/ 571500 w 571500"/>
                          <a:gd name="connsiteY2" fmla="*/ 762000 h 762000"/>
                          <a:gd name="connsiteX3" fmla="*/ 571500 w 571500"/>
                          <a:gd name="connsiteY3" fmla="*/ 205607 h 762000"/>
                          <a:gd name="connsiteX4" fmla="*/ 365893 w 571500"/>
                          <a:gd name="connsiteY4" fmla="*/ 0 h 762000"/>
                          <a:gd name="connsiteX5" fmla="*/ 371637 w 571500"/>
                          <a:gd name="connsiteY5" fmla="*/ 32680 h 762000"/>
                          <a:gd name="connsiteX6" fmla="*/ 538820 w 571500"/>
                          <a:gd name="connsiteY6" fmla="*/ 199863 h 762000"/>
                          <a:gd name="connsiteX7" fmla="*/ 538819 w 571500"/>
                          <a:gd name="connsiteY7" fmla="*/ 199997 h 762000"/>
                          <a:gd name="connsiteX8" fmla="*/ 538753 w 571500"/>
                          <a:gd name="connsiteY8" fmla="*/ 200025 h 762000"/>
                          <a:gd name="connsiteX9" fmla="*/ 371475 w 571500"/>
                          <a:gd name="connsiteY9" fmla="*/ 200025 h 762000"/>
                          <a:gd name="connsiteX10" fmla="*/ 371475 w 571500"/>
                          <a:gd name="connsiteY10" fmla="*/ 32747 h 762000"/>
                          <a:gd name="connsiteX11" fmla="*/ 371571 w 571500"/>
                          <a:gd name="connsiteY11" fmla="*/ 32653 h 762000"/>
                          <a:gd name="connsiteX12" fmla="*/ 371637 w 571500"/>
                          <a:gd name="connsiteY12" fmla="*/ 32680 h 762000"/>
                          <a:gd name="connsiteX13" fmla="*/ 19050 w 571500"/>
                          <a:gd name="connsiteY13" fmla="*/ 742950 h 762000"/>
                          <a:gd name="connsiteX14" fmla="*/ 19050 w 571500"/>
                          <a:gd name="connsiteY14" fmla="*/ 19050 h 762000"/>
                          <a:gd name="connsiteX15" fmla="*/ 352425 w 571500"/>
                          <a:gd name="connsiteY15" fmla="*/ 19050 h 762000"/>
                          <a:gd name="connsiteX16" fmla="*/ 352425 w 571500"/>
                          <a:gd name="connsiteY16" fmla="*/ 219075 h 762000"/>
                          <a:gd name="connsiteX17" fmla="*/ 552450 w 571500"/>
                          <a:gd name="connsiteY17" fmla="*/ 219075 h 762000"/>
                          <a:gd name="connsiteX18" fmla="*/ 552450 w 571500"/>
                          <a:gd name="connsiteY18" fmla="*/ 7429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1500" h="762000">
                            <a:moveTo>
                              <a:pt x="0" y="0"/>
                            </a:moveTo>
                            <a:lnTo>
                              <a:pt x="0" y="762000"/>
                            </a:lnTo>
                            <a:lnTo>
                              <a:pt x="571500" y="762000"/>
                            </a:lnTo>
                            <a:lnTo>
                              <a:pt x="571500" y="205607"/>
                            </a:lnTo>
                            <a:lnTo>
                              <a:pt x="365893" y="0"/>
                            </a:lnTo>
                            <a:close/>
                            <a:moveTo>
                              <a:pt x="371637" y="32680"/>
                            </a:moveTo>
                            <a:lnTo>
                              <a:pt x="538820" y="199863"/>
                            </a:lnTo>
                            <a:cubicBezTo>
                              <a:pt x="538857" y="199900"/>
                              <a:pt x="538856" y="199961"/>
                              <a:pt x="538819" y="199997"/>
                            </a:cubicBezTo>
                            <a:cubicBezTo>
                              <a:pt x="538801" y="200015"/>
                              <a:pt x="538778" y="200025"/>
                              <a:pt x="538753" y="200025"/>
                            </a:cubicBezTo>
                            <a:lnTo>
                              <a:pt x="371475" y="200025"/>
                            </a:lnTo>
                            <a:lnTo>
                              <a:pt x="371475" y="32747"/>
                            </a:lnTo>
                            <a:cubicBezTo>
                              <a:pt x="371476" y="32695"/>
                              <a:pt x="371519" y="32653"/>
                              <a:pt x="371571" y="32653"/>
                            </a:cubicBezTo>
                            <a:cubicBezTo>
                              <a:pt x="371596" y="32654"/>
                              <a:pt x="371620" y="32663"/>
                              <a:pt x="371637" y="32680"/>
                            </a:cubicBezTo>
                            <a:close/>
                            <a:moveTo>
                              <a:pt x="19050" y="742950"/>
                            </a:moveTo>
                            <a:lnTo>
                              <a:pt x="19050" y="19050"/>
                            </a:lnTo>
                            <a:lnTo>
                              <a:pt x="352425" y="19050"/>
                            </a:lnTo>
                            <a:lnTo>
                              <a:pt x="352425" y="219075"/>
                            </a:lnTo>
                            <a:lnTo>
                              <a:pt x="552450" y="219075"/>
                            </a:lnTo>
                            <a:lnTo>
                              <a:pt x="552450" y="742950"/>
                            </a:lnTo>
                            <a:close/>
                          </a:path>
                        </a:pathLst>
                      </a:custGeom>
                      <a:solidFill>
                        <a:schemeClr val="accent1"/>
                      </a:solidFill>
                      <a:ln w="9525" cap="flat">
                        <a:noFill/>
                        <a:prstDash val="solid"/>
                        <a:miter/>
                      </a:ln>
                    </p:spPr>
                    <p:txBody>
                      <a:bodyPr rtlCol="0" anchor="ctr"/>
                      <a:lstStyle/>
                      <a:p>
                        <a:endParaRPr lang="en-US"/>
                      </a:p>
                    </p:txBody>
                  </p:sp>
                </p:grpSp>
                <p:grpSp>
                  <p:nvGrpSpPr>
                    <p:cNvPr id="45" name="Group 44">
                      <a:extLst>
                        <a:ext uri="{FF2B5EF4-FFF2-40B4-BE49-F238E27FC236}">
                          <a16:creationId xmlns:a16="http://schemas.microsoft.com/office/drawing/2014/main" id="{77E23E18-941C-4BD4-A302-5415DA86BA59}"/>
                        </a:ext>
                      </a:extLst>
                    </p:cNvPr>
                    <p:cNvGrpSpPr/>
                    <p:nvPr/>
                  </p:nvGrpSpPr>
                  <p:grpSpPr>
                    <a:xfrm>
                      <a:off x="5176299" y="3455898"/>
                      <a:ext cx="571500" cy="762000"/>
                      <a:chOff x="4890656" y="3305783"/>
                      <a:chExt cx="571500" cy="762000"/>
                    </a:xfrm>
                  </p:grpSpPr>
                  <p:sp>
                    <p:nvSpPr>
                      <p:cNvPr id="46" name="Rectangle: Single Corner Snipped 45">
                        <a:extLst>
                          <a:ext uri="{FF2B5EF4-FFF2-40B4-BE49-F238E27FC236}">
                            <a16:creationId xmlns:a16="http://schemas.microsoft.com/office/drawing/2014/main" id="{F4A2E1B9-DB06-4C47-A777-6DD82C3CEC2A}"/>
                          </a:ext>
                        </a:extLst>
                      </p:cNvPr>
                      <p:cNvSpPr/>
                      <p:nvPr/>
                    </p:nvSpPr>
                    <p:spPr>
                      <a:xfrm>
                        <a:off x="4911256" y="3331597"/>
                        <a:ext cx="530087" cy="707666"/>
                      </a:xfrm>
                      <a:prstGeom prst="snip1Rect">
                        <a:avLst>
                          <a:gd name="adj" fmla="val 35667"/>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74B3095C-9F1E-41E3-92C8-12DF59A1A594}"/>
                          </a:ext>
                        </a:extLst>
                      </p:cNvPr>
                      <p:cNvSpPr/>
                      <p:nvPr/>
                    </p:nvSpPr>
                    <p:spPr>
                      <a:xfrm>
                        <a:off x="4985906" y="36296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48" name="Freeform: Shape 47">
                        <a:extLst>
                          <a:ext uri="{FF2B5EF4-FFF2-40B4-BE49-F238E27FC236}">
                            <a16:creationId xmlns:a16="http://schemas.microsoft.com/office/drawing/2014/main" id="{F5001268-0F64-44DB-A771-A485D45F0B55}"/>
                          </a:ext>
                        </a:extLst>
                      </p:cNvPr>
                      <p:cNvSpPr/>
                      <p:nvPr/>
                    </p:nvSpPr>
                    <p:spPr>
                      <a:xfrm>
                        <a:off x="4985906" y="3553433"/>
                        <a:ext cx="180975" cy="19050"/>
                      </a:xfrm>
                      <a:custGeom>
                        <a:avLst/>
                        <a:gdLst>
                          <a:gd name="connsiteX0" fmla="*/ 0 w 180975"/>
                          <a:gd name="connsiteY0" fmla="*/ 0 h 19050"/>
                          <a:gd name="connsiteX1" fmla="*/ 180975 w 180975"/>
                          <a:gd name="connsiteY1" fmla="*/ 0 h 19050"/>
                          <a:gd name="connsiteX2" fmla="*/ 180975 w 180975"/>
                          <a:gd name="connsiteY2" fmla="*/ 19050 h 19050"/>
                          <a:gd name="connsiteX3" fmla="*/ 0 w 180975"/>
                          <a:gd name="connsiteY3" fmla="*/ 19050 h 19050"/>
                        </a:gdLst>
                        <a:ahLst/>
                        <a:cxnLst>
                          <a:cxn ang="0">
                            <a:pos x="connsiteX0" y="connsiteY0"/>
                          </a:cxn>
                          <a:cxn ang="0">
                            <a:pos x="connsiteX1" y="connsiteY1"/>
                          </a:cxn>
                          <a:cxn ang="0">
                            <a:pos x="connsiteX2" y="connsiteY2"/>
                          </a:cxn>
                          <a:cxn ang="0">
                            <a:pos x="connsiteX3" y="connsiteY3"/>
                          </a:cxn>
                        </a:cxnLst>
                        <a:rect l="l" t="t" r="r" b="b"/>
                        <a:pathLst>
                          <a:path w="180975" h="19050">
                            <a:moveTo>
                              <a:pt x="0" y="0"/>
                            </a:moveTo>
                            <a:lnTo>
                              <a:pt x="180975" y="0"/>
                            </a:lnTo>
                            <a:lnTo>
                              <a:pt x="180975"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49" name="Freeform: Shape 48">
                        <a:extLst>
                          <a:ext uri="{FF2B5EF4-FFF2-40B4-BE49-F238E27FC236}">
                            <a16:creationId xmlns:a16="http://schemas.microsoft.com/office/drawing/2014/main" id="{E2682A40-CFC3-4853-ACF6-087516A7C582}"/>
                          </a:ext>
                        </a:extLst>
                      </p:cNvPr>
                      <p:cNvSpPr/>
                      <p:nvPr/>
                    </p:nvSpPr>
                    <p:spPr>
                      <a:xfrm>
                        <a:off x="4985906" y="37058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0" name="Freeform: Shape 49">
                        <a:extLst>
                          <a:ext uri="{FF2B5EF4-FFF2-40B4-BE49-F238E27FC236}">
                            <a16:creationId xmlns:a16="http://schemas.microsoft.com/office/drawing/2014/main" id="{F38537E1-EFE2-4EFC-A8E3-D5C7723FFA27}"/>
                          </a:ext>
                        </a:extLst>
                      </p:cNvPr>
                      <p:cNvSpPr/>
                      <p:nvPr/>
                    </p:nvSpPr>
                    <p:spPr>
                      <a:xfrm>
                        <a:off x="4985906" y="37820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1" name="Freeform: Shape 50">
                        <a:extLst>
                          <a:ext uri="{FF2B5EF4-FFF2-40B4-BE49-F238E27FC236}">
                            <a16:creationId xmlns:a16="http://schemas.microsoft.com/office/drawing/2014/main" id="{12B81046-95D5-40B4-B2F4-DE3E7CCC780F}"/>
                          </a:ext>
                        </a:extLst>
                      </p:cNvPr>
                      <p:cNvSpPr/>
                      <p:nvPr/>
                    </p:nvSpPr>
                    <p:spPr>
                      <a:xfrm>
                        <a:off x="4985906" y="38582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2" name="Freeform: Shape 51">
                        <a:extLst>
                          <a:ext uri="{FF2B5EF4-FFF2-40B4-BE49-F238E27FC236}">
                            <a16:creationId xmlns:a16="http://schemas.microsoft.com/office/drawing/2014/main" id="{9EDC17FF-20D9-428C-9954-4480361F5425}"/>
                          </a:ext>
                        </a:extLst>
                      </p:cNvPr>
                      <p:cNvSpPr/>
                      <p:nvPr/>
                    </p:nvSpPr>
                    <p:spPr>
                      <a:xfrm>
                        <a:off x="4985906" y="3934433"/>
                        <a:ext cx="381000" cy="19050"/>
                      </a:xfrm>
                      <a:custGeom>
                        <a:avLst/>
                        <a:gdLst>
                          <a:gd name="connsiteX0" fmla="*/ 0 w 381000"/>
                          <a:gd name="connsiteY0" fmla="*/ 0 h 19050"/>
                          <a:gd name="connsiteX1" fmla="*/ 381000 w 381000"/>
                          <a:gd name="connsiteY1" fmla="*/ 0 h 19050"/>
                          <a:gd name="connsiteX2" fmla="*/ 381000 w 381000"/>
                          <a:gd name="connsiteY2" fmla="*/ 19050 h 19050"/>
                          <a:gd name="connsiteX3" fmla="*/ 0 w 381000"/>
                          <a:gd name="connsiteY3" fmla="*/ 19050 h 19050"/>
                        </a:gdLst>
                        <a:ahLst/>
                        <a:cxnLst>
                          <a:cxn ang="0">
                            <a:pos x="connsiteX0" y="connsiteY0"/>
                          </a:cxn>
                          <a:cxn ang="0">
                            <a:pos x="connsiteX1" y="connsiteY1"/>
                          </a:cxn>
                          <a:cxn ang="0">
                            <a:pos x="connsiteX2" y="connsiteY2"/>
                          </a:cxn>
                          <a:cxn ang="0">
                            <a:pos x="connsiteX3" y="connsiteY3"/>
                          </a:cxn>
                        </a:cxnLst>
                        <a:rect l="l" t="t" r="r" b="b"/>
                        <a:pathLst>
                          <a:path w="381000" h="19050">
                            <a:moveTo>
                              <a:pt x="0" y="0"/>
                            </a:moveTo>
                            <a:lnTo>
                              <a:pt x="381000" y="0"/>
                            </a:lnTo>
                            <a:lnTo>
                              <a:pt x="381000" y="19050"/>
                            </a:lnTo>
                            <a:lnTo>
                              <a:pt x="0" y="19050"/>
                            </a:lnTo>
                            <a:close/>
                          </a:path>
                        </a:pathLst>
                      </a:custGeom>
                      <a:solidFill>
                        <a:schemeClr val="accent1"/>
                      </a:solidFill>
                      <a:ln w="9525" cap="flat">
                        <a:noFill/>
                        <a:prstDash val="solid"/>
                        <a:miter/>
                      </a:ln>
                    </p:spPr>
                    <p:txBody>
                      <a:bodyPr rtlCol="0" anchor="ctr"/>
                      <a:lstStyle/>
                      <a:p>
                        <a:endParaRPr lang="en-US"/>
                      </a:p>
                    </p:txBody>
                  </p:sp>
                  <p:sp>
                    <p:nvSpPr>
                      <p:cNvPr id="53" name="Freeform: Shape 52">
                        <a:extLst>
                          <a:ext uri="{FF2B5EF4-FFF2-40B4-BE49-F238E27FC236}">
                            <a16:creationId xmlns:a16="http://schemas.microsoft.com/office/drawing/2014/main" id="{80ECB42D-0271-4245-8642-A768E51FB07A}"/>
                          </a:ext>
                        </a:extLst>
                      </p:cNvPr>
                      <p:cNvSpPr/>
                      <p:nvPr/>
                    </p:nvSpPr>
                    <p:spPr>
                      <a:xfrm>
                        <a:off x="4890656" y="3305783"/>
                        <a:ext cx="571500" cy="762000"/>
                      </a:xfrm>
                      <a:custGeom>
                        <a:avLst/>
                        <a:gdLst>
                          <a:gd name="connsiteX0" fmla="*/ 0 w 571500"/>
                          <a:gd name="connsiteY0" fmla="*/ 0 h 762000"/>
                          <a:gd name="connsiteX1" fmla="*/ 0 w 571500"/>
                          <a:gd name="connsiteY1" fmla="*/ 762000 h 762000"/>
                          <a:gd name="connsiteX2" fmla="*/ 571500 w 571500"/>
                          <a:gd name="connsiteY2" fmla="*/ 762000 h 762000"/>
                          <a:gd name="connsiteX3" fmla="*/ 571500 w 571500"/>
                          <a:gd name="connsiteY3" fmla="*/ 205607 h 762000"/>
                          <a:gd name="connsiteX4" fmla="*/ 365893 w 571500"/>
                          <a:gd name="connsiteY4" fmla="*/ 0 h 762000"/>
                          <a:gd name="connsiteX5" fmla="*/ 371637 w 571500"/>
                          <a:gd name="connsiteY5" fmla="*/ 32680 h 762000"/>
                          <a:gd name="connsiteX6" fmla="*/ 538820 w 571500"/>
                          <a:gd name="connsiteY6" fmla="*/ 199863 h 762000"/>
                          <a:gd name="connsiteX7" fmla="*/ 538819 w 571500"/>
                          <a:gd name="connsiteY7" fmla="*/ 199997 h 762000"/>
                          <a:gd name="connsiteX8" fmla="*/ 538753 w 571500"/>
                          <a:gd name="connsiteY8" fmla="*/ 200025 h 762000"/>
                          <a:gd name="connsiteX9" fmla="*/ 371475 w 571500"/>
                          <a:gd name="connsiteY9" fmla="*/ 200025 h 762000"/>
                          <a:gd name="connsiteX10" fmla="*/ 371475 w 571500"/>
                          <a:gd name="connsiteY10" fmla="*/ 32747 h 762000"/>
                          <a:gd name="connsiteX11" fmla="*/ 371571 w 571500"/>
                          <a:gd name="connsiteY11" fmla="*/ 32653 h 762000"/>
                          <a:gd name="connsiteX12" fmla="*/ 371637 w 571500"/>
                          <a:gd name="connsiteY12" fmla="*/ 32680 h 762000"/>
                          <a:gd name="connsiteX13" fmla="*/ 19050 w 571500"/>
                          <a:gd name="connsiteY13" fmla="*/ 742950 h 762000"/>
                          <a:gd name="connsiteX14" fmla="*/ 19050 w 571500"/>
                          <a:gd name="connsiteY14" fmla="*/ 19050 h 762000"/>
                          <a:gd name="connsiteX15" fmla="*/ 352425 w 571500"/>
                          <a:gd name="connsiteY15" fmla="*/ 19050 h 762000"/>
                          <a:gd name="connsiteX16" fmla="*/ 352425 w 571500"/>
                          <a:gd name="connsiteY16" fmla="*/ 219075 h 762000"/>
                          <a:gd name="connsiteX17" fmla="*/ 552450 w 571500"/>
                          <a:gd name="connsiteY17" fmla="*/ 219075 h 762000"/>
                          <a:gd name="connsiteX18" fmla="*/ 552450 w 571500"/>
                          <a:gd name="connsiteY18" fmla="*/ 7429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1500" h="762000">
                            <a:moveTo>
                              <a:pt x="0" y="0"/>
                            </a:moveTo>
                            <a:lnTo>
                              <a:pt x="0" y="762000"/>
                            </a:lnTo>
                            <a:lnTo>
                              <a:pt x="571500" y="762000"/>
                            </a:lnTo>
                            <a:lnTo>
                              <a:pt x="571500" y="205607"/>
                            </a:lnTo>
                            <a:lnTo>
                              <a:pt x="365893" y="0"/>
                            </a:lnTo>
                            <a:close/>
                            <a:moveTo>
                              <a:pt x="371637" y="32680"/>
                            </a:moveTo>
                            <a:lnTo>
                              <a:pt x="538820" y="199863"/>
                            </a:lnTo>
                            <a:cubicBezTo>
                              <a:pt x="538857" y="199900"/>
                              <a:pt x="538856" y="199961"/>
                              <a:pt x="538819" y="199997"/>
                            </a:cubicBezTo>
                            <a:cubicBezTo>
                              <a:pt x="538801" y="200015"/>
                              <a:pt x="538778" y="200025"/>
                              <a:pt x="538753" y="200025"/>
                            </a:cubicBezTo>
                            <a:lnTo>
                              <a:pt x="371475" y="200025"/>
                            </a:lnTo>
                            <a:lnTo>
                              <a:pt x="371475" y="32747"/>
                            </a:lnTo>
                            <a:cubicBezTo>
                              <a:pt x="371476" y="32695"/>
                              <a:pt x="371519" y="32653"/>
                              <a:pt x="371571" y="32653"/>
                            </a:cubicBezTo>
                            <a:cubicBezTo>
                              <a:pt x="371596" y="32654"/>
                              <a:pt x="371620" y="32663"/>
                              <a:pt x="371637" y="32680"/>
                            </a:cubicBezTo>
                            <a:close/>
                            <a:moveTo>
                              <a:pt x="19050" y="742950"/>
                            </a:moveTo>
                            <a:lnTo>
                              <a:pt x="19050" y="19050"/>
                            </a:lnTo>
                            <a:lnTo>
                              <a:pt x="352425" y="19050"/>
                            </a:lnTo>
                            <a:lnTo>
                              <a:pt x="352425" y="219075"/>
                            </a:lnTo>
                            <a:lnTo>
                              <a:pt x="552450" y="219075"/>
                            </a:lnTo>
                            <a:lnTo>
                              <a:pt x="552450" y="742950"/>
                            </a:lnTo>
                            <a:close/>
                          </a:path>
                        </a:pathLst>
                      </a:custGeom>
                      <a:solidFill>
                        <a:schemeClr val="accent1"/>
                      </a:solidFill>
                      <a:ln w="9525" cap="flat">
                        <a:noFill/>
                        <a:prstDash val="solid"/>
                        <a:miter/>
                      </a:ln>
                    </p:spPr>
                    <p:txBody>
                      <a:bodyPr rtlCol="0" anchor="ctr"/>
                      <a:lstStyle/>
                      <a:p>
                        <a:endParaRPr lang="en-US"/>
                      </a:p>
                    </p:txBody>
                  </p:sp>
                </p:grpSp>
              </p:grpSp>
              <p:pic>
                <p:nvPicPr>
                  <p:cNvPr id="42" name="Graphic 41" descr="Magnifying glass">
                    <a:extLst>
                      <a:ext uri="{FF2B5EF4-FFF2-40B4-BE49-F238E27FC236}">
                        <a16:creationId xmlns:a16="http://schemas.microsoft.com/office/drawing/2014/main" id="{0B90B2E9-493B-423E-BCD2-6E9BFC9D1152}"/>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280193" y="3665776"/>
                    <a:ext cx="914400" cy="914400"/>
                  </a:xfrm>
                  <a:prstGeom prst="rect">
                    <a:avLst/>
                  </a:prstGeom>
                </p:spPr>
              </p:pic>
            </p:grpSp>
            <p:grpSp>
              <p:nvGrpSpPr>
                <p:cNvPr id="13" name="Group 12">
                  <a:extLst>
                    <a:ext uri="{FF2B5EF4-FFF2-40B4-BE49-F238E27FC236}">
                      <a16:creationId xmlns:a16="http://schemas.microsoft.com/office/drawing/2014/main" id="{D7D64C5B-10E1-418C-999E-78D5F17C02BD}"/>
                    </a:ext>
                  </a:extLst>
                </p:cNvPr>
                <p:cNvGrpSpPr/>
                <p:nvPr/>
              </p:nvGrpSpPr>
              <p:grpSpPr>
                <a:xfrm>
                  <a:off x="3397679" y="4359149"/>
                  <a:ext cx="1857985" cy="1427357"/>
                  <a:chOff x="3444206" y="2806615"/>
                  <a:chExt cx="1857985" cy="1427357"/>
                </a:xfrm>
              </p:grpSpPr>
              <p:pic>
                <p:nvPicPr>
                  <p:cNvPr id="32" name="Graphic 31" descr="Gears">
                    <a:extLst>
                      <a:ext uri="{FF2B5EF4-FFF2-40B4-BE49-F238E27FC236}">
                        <a16:creationId xmlns:a16="http://schemas.microsoft.com/office/drawing/2014/main" id="{A1624C9F-DBC3-4AC4-8B44-3062E8203CC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655415" y="2806615"/>
                    <a:ext cx="1427357" cy="1427357"/>
                  </a:xfrm>
                  <a:prstGeom prst="rect">
                    <a:avLst/>
                  </a:prstGeom>
                </p:spPr>
              </p:pic>
              <p:grpSp>
                <p:nvGrpSpPr>
                  <p:cNvPr id="33" name="Group 32">
                    <a:extLst>
                      <a:ext uri="{FF2B5EF4-FFF2-40B4-BE49-F238E27FC236}">
                        <a16:creationId xmlns:a16="http://schemas.microsoft.com/office/drawing/2014/main" id="{19E1A48B-6F11-4BA4-AEC6-BF03C3332A0A}"/>
                      </a:ext>
                    </a:extLst>
                  </p:cNvPr>
                  <p:cNvGrpSpPr/>
                  <p:nvPr/>
                </p:nvGrpSpPr>
                <p:grpSpPr>
                  <a:xfrm>
                    <a:off x="3444206" y="2845219"/>
                    <a:ext cx="652752" cy="652752"/>
                    <a:chOff x="3872890" y="4745385"/>
                    <a:chExt cx="652752" cy="652752"/>
                  </a:xfrm>
                </p:grpSpPr>
                <p:pic>
                  <p:nvPicPr>
                    <p:cNvPr id="39" name="Graphic 38" descr="Paper">
                      <a:extLst>
                        <a:ext uri="{FF2B5EF4-FFF2-40B4-BE49-F238E27FC236}">
                          <a16:creationId xmlns:a16="http://schemas.microsoft.com/office/drawing/2014/main" id="{0A7B36BC-4417-4433-A207-C1E2BCD00652}"/>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872890" y="4745385"/>
                      <a:ext cx="652752" cy="652752"/>
                    </a:xfrm>
                    <a:prstGeom prst="rect">
                      <a:avLst/>
                    </a:prstGeom>
                  </p:spPr>
                </p:pic>
                <p:sp>
                  <p:nvSpPr>
                    <p:cNvPr id="40" name="TextBox 39">
                      <a:extLst>
                        <a:ext uri="{FF2B5EF4-FFF2-40B4-BE49-F238E27FC236}">
                          <a16:creationId xmlns:a16="http://schemas.microsoft.com/office/drawing/2014/main" id="{07891242-0631-4949-9C77-C2375BB0376D}"/>
                        </a:ext>
                      </a:extLst>
                    </p:cNvPr>
                    <p:cNvSpPr txBox="1"/>
                    <p:nvPr/>
                  </p:nvSpPr>
                  <p:spPr>
                    <a:xfrm>
                      <a:off x="3993669" y="4928523"/>
                      <a:ext cx="375424" cy="400110"/>
                    </a:xfrm>
                    <a:prstGeom prst="rect">
                      <a:avLst/>
                    </a:prstGeom>
                    <a:noFill/>
                  </p:spPr>
                  <p:txBody>
                    <a:bodyPr wrap="none" rtlCol="0">
                      <a:spAutoFit/>
                    </a:bodyPr>
                    <a:lstStyle/>
                    <a:p>
                      <a:r>
                        <a:rPr lang="en-US" sz="1000" b="1" dirty="0"/>
                        <a:t>{...}</a:t>
                      </a:r>
                    </a:p>
                    <a:p>
                      <a:r>
                        <a:rPr lang="en-US" sz="1000" b="1" dirty="0"/>
                        <a:t>{...}</a:t>
                      </a:r>
                    </a:p>
                  </p:txBody>
                </p:sp>
              </p:grpSp>
              <p:grpSp>
                <p:nvGrpSpPr>
                  <p:cNvPr id="34" name="Group 33">
                    <a:extLst>
                      <a:ext uri="{FF2B5EF4-FFF2-40B4-BE49-F238E27FC236}">
                        <a16:creationId xmlns:a16="http://schemas.microsoft.com/office/drawing/2014/main" id="{BBDD3BD8-D680-435A-B6C4-52A62013092C}"/>
                      </a:ext>
                    </a:extLst>
                  </p:cNvPr>
                  <p:cNvGrpSpPr/>
                  <p:nvPr/>
                </p:nvGrpSpPr>
                <p:grpSpPr>
                  <a:xfrm>
                    <a:off x="4649439" y="3488446"/>
                    <a:ext cx="652752" cy="652752"/>
                    <a:chOff x="3872890" y="4745385"/>
                    <a:chExt cx="652752" cy="652752"/>
                  </a:xfrm>
                </p:grpSpPr>
                <p:pic>
                  <p:nvPicPr>
                    <p:cNvPr id="37" name="Graphic 36" descr="Paper">
                      <a:extLst>
                        <a:ext uri="{FF2B5EF4-FFF2-40B4-BE49-F238E27FC236}">
                          <a16:creationId xmlns:a16="http://schemas.microsoft.com/office/drawing/2014/main" id="{CBDE4378-D2DD-4BE2-80C6-AD649C8F68C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872890" y="4745385"/>
                      <a:ext cx="652752" cy="652752"/>
                    </a:xfrm>
                    <a:prstGeom prst="rect">
                      <a:avLst/>
                    </a:prstGeom>
                  </p:spPr>
                </p:pic>
                <p:sp>
                  <p:nvSpPr>
                    <p:cNvPr id="38" name="TextBox 37">
                      <a:extLst>
                        <a:ext uri="{FF2B5EF4-FFF2-40B4-BE49-F238E27FC236}">
                          <a16:creationId xmlns:a16="http://schemas.microsoft.com/office/drawing/2014/main" id="{CD2C5CC8-2FF7-42AA-8815-B1746DAE688E}"/>
                        </a:ext>
                      </a:extLst>
                    </p:cNvPr>
                    <p:cNvSpPr txBox="1"/>
                    <p:nvPr/>
                  </p:nvSpPr>
                  <p:spPr>
                    <a:xfrm>
                      <a:off x="3993669" y="4928523"/>
                      <a:ext cx="375424" cy="400110"/>
                    </a:xfrm>
                    <a:prstGeom prst="rect">
                      <a:avLst/>
                    </a:prstGeom>
                    <a:noFill/>
                  </p:spPr>
                  <p:txBody>
                    <a:bodyPr wrap="none" rtlCol="0">
                      <a:spAutoFit/>
                    </a:bodyPr>
                    <a:lstStyle/>
                    <a:p>
                      <a:r>
                        <a:rPr lang="en-US" sz="1000" b="1" dirty="0"/>
                        <a:t>{...}</a:t>
                      </a:r>
                    </a:p>
                    <a:p>
                      <a:r>
                        <a:rPr lang="en-US" sz="1000" b="1" dirty="0"/>
                        <a:t>{...}</a:t>
                      </a:r>
                    </a:p>
                  </p:txBody>
                </p:sp>
              </p:grpSp>
              <p:sp>
                <p:nvSpPr>
                  <p:cNvPr id="35" name="Arrow: Right 34">
                    <a:extLst>
                      <a:ext uri="{FF2B5EF4-FFF2-40B4-BE49-F238E27FC236}">
                        <a16:creationId xmlns:a16="http://schemas.microsoft.com/office/drawing/2014/main" id="{C2C64706-8B44-4BD4-8573-66AD1D1565BE}"/>
                      </a:ext>
                    </a:extLst>
                  </p:cNvPr>
                  <p:cNvSpPr/>
                  <p:nvPr/>
                </p:nvSpPr>
                <p:spPr>
                  <a:xfrm>
                    <a:off x="3917619" y="3176406"/>
                    <a:ext cx="317978" cy="295002"/>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Right 35">
                    <a:extLst>
                      <a:ext uri="{FF2B5EF4-FFF2-40B4-BE49-F238E27FC236}">
                        <a16:creationId xmlns:a16="http://schemas.microsoft.com/office/drawing/2014/main" id="{33D6E6E1-CA72-4101-885B-083A32ED88E7}"/>
                      </a:ext>
                    </a:extLst>
                  </p:cNvPr>
                  <p:cNvSpPr/>
                  <p:nvPr/>
                </p:nvSpPr>
                <p:spPr>
                  <a:xfrm>
                    <a:off x="4520621" y="3733447"/>
                    <a:ext cx="317978" cy="295002"/>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Straight Arrow Connector 13">
                  <a:extLst>
                    <a:ext uri="{FF2B5EF4-FFF2-40B4-BE49-F238E27FC236}">
                      <a16:creationId xmlns:a16="http://schemas.microsoft.com/office/drawing/2014/main" id="{657B71BE-3612-433D-BACD-A9DFED032AA8}"/>
                    </a:ext>
                  </a:extLst>
                </p:cNvPr>
                <p:cNvCxnSpPr>
                  <a:cxnSpLocks/>
                </p:cNvCxnSpPr>
                <p:nvPr/>
              </p:nvCxnSpPr>
              <p:spPr>
                <a:xfrm>
                  <a:off x="3187094" y="4712273"/>
                  <a:ext cx="233646"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9570BAD-35C1-4AB5-89C2-9B2C5C8EA865}"/>
                    </a:ext>
                  </a:extLst>
                </p:cNvPr>
                <p:cNvCxnSpPr>
                  <a:cxnSpLocks/>
                </p:cNvCxnSpPr>
                <p:nvPr/>
              </p:nvCxnSpPr>
              <p:spPr>
                <a:xfrm>
                  <a:off x="5195421" y="5328171"/>
                  <a:ext cx="233646" cy="0"/>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AEFED76-2E5B-40B9-9517-56AF6C88B13A}"/>
                    </a:ext>
                  </a:extLst>
                </p:cNvPr>
                <p:cNvCxnSpPr>
                  <a:cxnSpLocks/>
                </p:cNvCxnSpPr>
                <p:nvPr/>
              </p:nvCxnSpPr>
              <p:spPr>
                <a:xfrm flipV="1">
                  <a:off x="4155453" y="3925683"/>
                  <a:ext cx="0" cy="593659"/>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BFE4E89-DD17-4EDD-A4DE-E75932C96083}"/>
                    </a:ext>
                  </a:extLst>
                </p:cNvPr>
                <p:cNvCxnSpPr>
                  <a:cxnSpLocks/>
                </p:cNvCxnSpPr>
                <p:nvPr/>
              </p:nvCxnSpPr>
              <p:spPr>
                <a:xfrm>
                  <a:off x="4322566" y="3965595"/>
                  <a:ext cx="0" cy="572602"/>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grpSp>
        </p:grpSp>
        <p:pic>
          <p:nvPicPr>
            <p:cNvPr id="73" name="Graphic 72">
              <a:extLst>
                <a:ext uri="{FF2B5EF4-FFF2-40B4-BE49-F238E27FC236}">
                  <a16:creationId xmlns:a16="http://schemas.microsoft.com/office/drawing/2014/main" id="{DDF2F128-DBA9-4B70-84E8-D859F19327C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4056681" y="3009009"/>
              <a:ext cx="1042917" cy="616024"/>
            </a:xfrm>
            <a:prstGeom prst="rect">
              <a:avLst/>
            </a:prstGeom>
          </p:spPr>
        </p:pic>
      </p:grpSp>
      <p:sp>
        <p:nvSpPr>
          <p:cNvPr id="79" name="TextBox 78">
            <a:extLst>
              <a:ext uri="{FF2B5EF4-FFF2-40B4-BE49-F238E27FC236}">
                <a16:creationId xmlns:a16="http://schemas.microsoft.com/office/drawing/2014/main" id="{CB066C74-BB04-42D6-B266-9FAFE5A42EE3}"/>
              </a:ext>
            </a:extLst>
          </p:cNvPr>
          <p:cNvSpPr txBox="1"/>
          <p:nvPr/>
        </p:nvSpPr>
        <p:spPr>
          <a:xfrm>
            <a:off x="2878968" y="4228704"/>
            <a:ext cx="1004121"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Data</a:t>
            </a:r>
          </a:p>
        </p:txBody>
      </p:sp>
      <p:sp>
        <p:nvSpPr>
          <p:cNvPr id="80" name="TextBox 79">
            <a:extLst>
              <a:ext uri="{FF2B5EF4-FFF2-40B4-BE49-F238E27FC236}">
                <a16:creationId xmlns:a16="http://schemas.microsoft.com/office/drawing/2014/main" id="{E131CFAD-85E5-475F-8AB5-C377B4F92349}"/>
              </a:ext>
            </a:extLst>
          </p:cNvPr>
          <p:cNvSpPr txBox="1"/>
          <p:nvPr/>
        </p:nvSpPr>
        <p:spPr>
          <a:xfrm>
            <a:off x="7080495" y="3995096"/>
            <a:ext cx="110831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Index</a:t>
            </a:r>
          </a:p>
        </p:txBody>
      </p:sp>
      <p:sp>
        <p:nvSpPr>
          <p:cNvPr id="81" name="TextBox 80">
            <a:extLst>
              <a:ext uri="{FF2B5EF4-FFF2-40B4-BE49-F238E27FC236}">
                <a16:creationId xmlns:a16="http://schemas.microsoft.com/office/drawing/2014/main" id="{4559D41E-5B19-4D0D-A4FC-4F7E18DEFF93}"/>
              </a:ext>
            </a:extLst>
          </p:cNvPr>
          <p:cNvSpPr txBox="1"/>
          <p:nvPr/>
        </p:nvSpPr>
        <p:spPr>
          <a:xfrm>
            <a:off x="3432844" y="3152513"/>
            <a:ext cx="2110930" cy="738664"/>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Document cracking and field extraction</a:t>
            </a:r>
          </a:p>
        </p:txBody>
      </p:sp>
      <p:sp>
        <p:nvSpPr>
          <p:cNvPr id="84" name="TextBox 83">
            <a:extLst>
              <a:ext uri="{FF2B5EF4-FFF2-40B4-BE49-F238E27FC236}">
                <a16:creationId xmlns:a16="http://schemas.microsoft.com/office/drawing/2014/main" id="{A1C413B4-885E-44AE-805C-706FD1909656}"/>
              </a:ext>
            </a:extLst>
          </p:cNvPr>
          <p:cNvSpPr txBox="1"/>
          <p:nvPr/>
        </p:nvSpPr>
        <p:spPr>
          <a:xfrm>
            <a:off x="6072761" y="2717377"/>
            <a:ext cx="2110930" cy="738664"/>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AI enrichment pipeline</a:t>
            </a:r>
          </a:p>
        </p:txBody>
      </p:sp>
      <p:sp>
        <p:nvSpPr>
          <p:cNvPr id="85" name="TextBox 84">
            <a:extLst>
              <a:ext uri="{FF2B5EF4-FFF2-40B4-BE49-F238E27FC236}">
                <a16:creationId xmlns:a16="http://schemas.microsoft.com/office/drawing/2014/main" id="{070780BF-61C5-48F6-A848-6D3A52715B69}"/>
              </a:ext>
            </a:extLst>
          </p:cNvPr>
          <p:cNvSpPr txBox="1"/>
          <p:nvPr/>
        </p:nvSpPr>
        <p:spPr>
          <a:xfrm>
            <a:off x="5000702" y="5274580"/>
            <a:ext cx="1216602" cy="517065"/>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Indexing</a:t>
            </a:r>
          </a:p>
        </p:txBody>
      </p:sp>
      <p:pic>
        <p:nvPicPr>
          <p:cNvPr id="87" name="Graphic 86" descr="Programmer male with solid fill">
            <a:extLst>
              <a:ext uri="{FF2B5EF4-FFF2-40B4-BE49-F238E27FC236}">
                <a16:creationId xmlns:a16="http://schemas.microsoft.com/office/drawing/2014/main" id="{2C85F828-1079-4C0F-B283-973B8FE662B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552808" y="5164132"/>
            <a:ext cx="1174412" cy="1174412"/>
          </a:xfrm>
          <a:prstGeom prst="rect">
            <a:avLst/>
          </a:prstGeom>
        </p:spPr>
      </p:pic>
    </p:spTree>
    <p:extLst>
      <p:ext uri="{BB962C8B-B14F-4D97-AF65-F5344CB8AC3E}">
        <p14:creationId xmlns:p14="http://schemas.microsoft.com/office/powerpoint/2010/main" val="3086316418"/>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E5FCF-B252-4FCE-BD44-0A5779C8AFE7}"/>
              </a:ext>
            </a:extLst>
          </p:cNvPr>
          <p:cNvSpPr>
            <a:spLocks noGrp="1"/>
          </p:cNvSpPr>
          <p:nvPr>
            <p:ph type="title"/>
          </p:nvPr>
        </p:nvSpPr>
        <p:spPr/>
        <p:txBody>
          <a:bodyPr/>
          <a:lstStyle/>
          <a:p>
            <a:r>
              <a:rPr lang="en-US" dirty="0"/>
              <a:t>Module Review</a:t>
            </a:r>
          </a:p>
        </p:txBody>
      </p:sp>
      <p:sp>
        <p:nvSpPr>
          <p:cNvPr id="4" name="Text Placeholder 7">
            <a:extLst>
              <a:ext uri="{FF2B5EF4-FFF2-40B4-BE49-F238E27FC236}">
                <a16:creationId xmlns:a16="http://schemas.microsoft.com/office/drawing/2014/main" id="{9675D678-8D9C-404E-AD11-B3AD6027F0FC}"/>
              </a:ext>
            </a:extLst>
          </p:cNvPr>
          <p:cNvSpPr txBox="1">
            <a:spLocks/>
          </p:cNvSpPr>
          <p:nvPr/>
        </p:nvSpPr>
        <p:spPr>
          <a:xfrm>
            <a:off x="1308924" y="1467561"/>
            <a:ext cx="10554536" cy="1382587"/>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defTabSz="932742">
              <a:buSzTx/>
              <a:defRPr/>
            </a:pPr>
            <a:r>
              <a:rPr lang="en-US" sz="1800" spc="0" dirty="0"/>
              <a:t>Which of the following best describes the predictions made by a machine learning model?</a:t>
            </a:r>
          </a:p>
          <a:p>
            <a:pPr marL="288925" indent="-288925" defTabSz="932742">
              <a:spcBef>
                <a:spcPts val="300"/>
              </a:spcBef>
              <a:spcAft>
                <a:spcPts val="600"/>
              </a:spcAft>
              <a:buSzTx/>
              <a:buFont typeface="Wingdings" panose="05000000000000000000" pitchFamily="2" charset="2"/>
              <a:buChar char="q"/>
              <a:defRPr/>
            </a:pPr>
            <a:r>
              <a:rPr lang="en-US" sz="1400" dirty="0"/>
              <a:t>Absolutely correct values based on conditional logic.</a:t>
            </a:r>
          </a:p>
          <a:p>
            <a:pPr marL="288925" indent="-288925" defTabSz="932742">
              <a:spcBef>
                <a:spcPts val="300"/>
              </a:spcBef>
              <a:spcAft>
                <a:spcPts val="600"/>
              </a:spcAft>
              <a:buSzTx/>
              <a:buFont typeface="Wingdings" panose="05000000000000000000" pitchFamily="2" charset="2"/>
              <a:buChar char="q"/>
              <a:defRPr/>
            </a:pPr>
            <a:r>
              <a:rPr lang="en-US" sz="1400" dirty="0"/>
              <a:t>Randomly selected values with an equal chance of selection.</a:t>
            </a:r>
          </a:p>
          <a:p>
            <a:pPr marL="288925" indent="-288925" defTabSz="932742">
              <a:spcBef>
                <a:spcPts val="300"/>
              </a:spcBef>
              <a:spcAft>
                <a:spcPts val="600"/>
              </a:spcAft>
              <a:buSzTx/>
              <a:buFont typeface="Wingdings" panose="05000000000000000000" pitchFamily="2" charset="2"/>
              <a:buChar char="q"/>
              <a:defRPr/>
            </a:pPr>
            <a:r>
              <a:rPr lang="en-US" sz="1400" dirty="0"/>
              <a:t>Probabilistic values based on correlations found in training data.</a:t>
            </a:r>
          </a:p>
        </p:txBody>
      </p:sp>
      <p:sp>
        <p:nvSpPr>
          <p:cNvPr id="5" name="Graphic 26" descr="Checkmark on Backing up and restoring databases">
            <a:extLst>
              <a:ext uri="{FF2B5EF4-FFF2-40B4-BE49-F238E27FC236}">
                <a16:creationId xmlns:a16="http://schemas.microsoft.com/office/drawing/2014/main" id="{55FD6304-2F37-4FEC-8FB1-C9BC50E98F54}"/>
              </a:ext>
            </a:extLst>
          </p:cNvPr>
          <p:cNvSpPr/>
          <p:nvPr/>
        </p:nvSpPr>
        <p:spPr>
          <a:xfrm>
            <a:off x="1414542" y="2501265"/>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cxnSp>
        <p:nvCxnSpPr>
          <p:cNvPr id="6" name="Straight Connector 5">
            <a:extLst>
              <a:ext uri="{FF2B5EF4-FFF2-40B4-BE49-F238E27FC236}">
                <a16:creationId xmlns:a16="http://schemas.microsoft.com/office/drawing/2014/main" id="{BD272431-34E9-43E7-9024-F449E9440CBA}"/>
              </a:ext>
              <a:ext uri="{C183D7F6-B498-43B3-948B-1728B52AA6E4}">
                <adec:decorative xmlns:adec="http://schemas.microsoft.com/office/drawing/2017/decorative" val="1"/>
              </a:ext>
            </a:extLst>
          </p:cNvPr>
          <p:cNvCxnSpPr>
            <a:cxnSpLocks/>
          </p:cNvCxnSpPr>
          <p:nvPr/>
        </p:nvCxnSpPr>
        <p:spPr>
          <a:xfrm>
            <a:off x="1383345" y="296118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7" name="Text Placeholder 9">
            <a:extLst>
              <a:ext uri="{FF2B5EF4-FFF2-40B4-BE49-F238E27FC236}">
                <a16:creationId xmlns:a16="http://schemas.microsoft.com/office/drawing/2014/main" id="{C2C59DA6-909C-4010-ADD9-B7AC43CD0A2B}"/>
              </a:ext>
            </a:extLst>
          </p:cNvPr>
          <p:cNvSpPr txBox="1">
            <a:spLocks/>
          </p:cNvSpPr>
          <p:nvPr/>
        </p:nvSpPr>
        <p:spPr>
          <a:xfrm>
            <a:off x="1395160" y="3072063"/>
            <a:ext cx="10617802" cy="1526341"/>
          </a:xfrm>
          <a:prstGeom prst="rect">
            <a:avLst/>
          </a:prstGeom>
        </p:spPr>
        <p:txBody>
          <a:bodyPr/>
          <a:lstStyle>
            <a:lvl1pPr marL="0" marR="0" indent="0" algn="l" defTabSz="914367" rtl="0" eaLnBrk="1" fontAlgn="auto" latinLnBrk="0" hangingPunct="1">
              <a:lnSpc>
                <a:spcPct val="100000"/>
              </a:lnSpc>
              <a:spcBef>
                <a:spcPts val="0"/>
              </a:spcBef>
              <a:spcAft>
                <a:spcPts val="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t>A data scientist has used Azure Machine Learning to train a machine learning model.</a:t>
            </a:r>
          </a:p>
          <a:p>
            <a:pPr>
              <a:defRPr/>
            </a:pPr>
            <a:r>
              <a:rPr lang="en-US" sz="1800" dirty="0"/>
              <a:t>How can you use the model in your application?</a:t>
            </a:r>
          </a:p>
          <a:p>
            <a:pPr marL="288925" indent="-288925">
              <a:spcBef>
                <a:spcPts val="300"/>
              </a:spcBef>
              <a:spcAft>
                <a:spcPts val="600"/>
              </a:spcAft>
              <a:buFont typeface="Wingdings" panose="05000000000000000000" pitchFamily="2" charset="2"/>
              <a:buChar char="q"/>
              <a:defRPr/>
            </a:pPr>
            <a:r>
              <a:rPr lang="en-US" sz="1400" dirty="0"/>
              <a:t>Use Azure Machine Learning to publish the model as a web service.</a:t>
            </a:r>
          </a:p>
          <a:p>
            <a:pPr marL="288925" indent="-288925">
              <a:spcBef>
                <a:spcPts val="300"/>
              </a:spcBef>
              <a:spcAft>
                <a:spcPts val="600"/>
              </a:spcAft>
              <a:buFont typeface="Wingdings" panose="05000000000000000000" pitchFamily="2" charset="2"/>
              <a:buChar char="q"/>
              <a:defRPr/>
            </a:pPr>
            <a:r>
              <a:rPr lang="en-US" sz="1400" dirty="0"/>
              <a:t>Export the model as a cognitive service.</a:t>
            </a:r>
          </a:p>
          <a:p>
            <a:pPr marL="288925" indent="-288925">
              <a:spcBef>
                <a:spcPts val="300"/>
              </a:spcBef>
              <a:spcAft>
                <a:spcPts val="600"/>
              </a:spcAft>
              <a:buFont typeface="Wingdings" panose="05000000000000000000" pitchFamily="2" charset="2"/>
              <a:buChar char="q"/>
              <a:defRPr/>
            </a:pPr>
            <a:r>
              <a:rPr lang="en-US" sz="1400" dirty="0"/>
              <a:t>You must build your application using the Azure Machine Learning designer.</a:t>
            </a:r>
          </a:p>
        </p:txBody>
      </p:sp>
      <p:sp>
        <p:nvSpPr>
          <p:cNvPr id="8" name="Graphic 26" descr="Checkmark on Systems Administrator">
            <a:extLst>
              <a:ext uri="{FF2B5EF4-FFF2-40B4-BE49-F238E27FC236}">
                <a16:creationId xmlns:a16="http://schemas.microsoft.com/office/drawing/2014/main" id="{22D567B8-6090-4FC5-BA47-7A8393649D2D}"/>
              </a:ext>
            </a:extLst>
          </p:cNvPr>
          <p:cNvSpPr/>
          <p:nvPr/>
        </p:nvSpPr>
        <p:spPr>
          <a:xfrm>
            <a:off x="1496530" y="373670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1" name="Graphic 10" descr="Badge Question Mark with solid fill">
            <a:extLst>
              <a:ext uri="{FF2B5EF4-FFF2-40B4-BE49-F238E27FC236}">
                <a16:creationId xmlns:a16="http://schemas.microsoft.com/office/drawing/2014/main" id="{0BA30EB3-97CE-4081-8D65-1A4974C45F5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8653" y="1349711"/>
            <a:ext cx="702232" cy="702232"/>
          </a:xfrm>
          <a:prstGeom prst="rect">
            <a:avLst/>
          </a:prstGeom>
        </p:spPr>
      </p:pic>
      <p:pic>
        <p:nvPicPr>
          <p:cNvPr id="12" name="Graphic 11" descr="Badge Question Mark with solid fill">
            <a:extLst>
              <a:ext uri="{FF2B5EF4-FFF2-40B4-BE49-F238E27FC236}">
                <a16:creationId xmlns:a16="http://schemas.microsoft.com/office/drawing/2014/main" id="{5F047AE5-0FF4-4E3A-90A8-BCCFD4126B3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3034469"/>
            <a:ext cx="702232" cy="702232"/>
          </a:xfrm>
          <a:prstGeom prst="rect">
            <a:avLst/>
          </a:prstGeom>
        </p:spPr>
      </p:pic>
      <p:cxnSp>
        <p:nvCxnSpPr>
          <p:cNvPr id="13" name="Straight Connector 12">
            <a:extLst>
              <a:ext uri="{FF2B5EF4-FFF2-40B4-BE49-F238E27FC236}">
                <a16:creationId xmlns:a16="http://schemas.microsoft.com/office/drawing/2014/main" id="{F52DDC64-86F9-448D-8714-4B7D4CE95F4B}"/>
              </a:ext>
              <a:ext uri="{C183D7F6-B498-43B3-948B-1728B52AA6E4}">
                <adec:decorative xmlns:adec="http://schemas.microsoft.com/office/drawing/2017/decorative" val="1"/>
              </a:ext>
            </a:extLst>
          </p:cNvPr>
          <p:cNvCxnSpPr>
            <a:cxnSpLocks/>
          </p:cNvCxnSpPr>
          <p:nvPr/>
        </p:nvCxnSpPr>
        <p:spPr>
          <a:xfrm>
            <a:off x="1383345" y="470943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9">
            <a:extLst>
              <a:ext uri="{FF2B5EF4-FFF2-40B4-BE49-F238E27FC236}">
                <a16:creationId xmlns:a16="http://schemas.microsoft.com/office/drawing/2014/main" id="{CA531125-EDEF-47AA-B911-60F102D6EE13}"/>
              </a:ext>
            </a:extLst>
          </p:cNvPr>
          <p:cNvSpPr txBox="1">
            <a:spLocks/>
          </p:cNvSpPr>
          <p:nvPr/>
        </p:nvSpPr>
        <p:spPr>
          <a:xfrm>
            <a:off x="1395160" y="4902945"/>
            <a:ext cx="10383899" cy="1443714"/>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a:defRPr/>
            </a:pPr>
            <a:r>
              <a:rPr lang="en-US" sz="1800" dirty="0">
                <a:latin typeface="+mj-lt"/>
              </a:rPr>
              <a:t>You want to index a collection of text documents, and search them from a mobile application.</a:t>
            </a:r>
          </a:p>
          <a:p>
            <a:pPr>
              <a:spcBef>
                <a:spcPts val="0"/>
              </a:spcBef>
              <a:defRPr/>
            </a:pPr>
            <a:r>
              <a:rPr lang="en-US" sz="1800" dirty="0">
                <a:latin typeface="+mj-lt"/>
              </a:rPr>
              <a:t>Which service should you use to create the index.</a:t>
            </a:r>
          </a:p>
          <a:p>
            <a:pPr marL="288925" indent="-288925">
              <a:lnSpc>
                <a:spcPct val="100000"/>
              </a:lnSpc>
              <a:spcBef>
                <a:spcPts val="300"/>
              </a:spcBef>
              <a:spcAft>
                <a:spcPts val="600"/>
              </a:spcAft>
              <a:buFont typeface="Wingdings" panose="05000000000000000000" pitchFamily="2" charset="2"/>
              <a:buChar char="q"/>
              <a:defRPr/>
            </a:pPr>
            <a:r>
              <a:rPr lang="en-US" sz="1400" spc="-49">
                <a:solidFill>
                  <a:srgbClr val="000000"/>
                </a:solidFill>
                <a:latin typeface="+mj-lt"/>
              </a:rPr>
              <a:t>The Language cognitive </a:t>
            </a:r>
            <a:r>
              <a:rPr lang="en-US" sz="1400" spc="-49" dirty="0">
                <a:solidFill>
                  <a:srgbClr val="000000"/>
                </a:solidFill>
                <a:latin typeface="+mj-lt"/>
              </a:rPr>
              <a:t>service</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Azure Cognitive Search</a:t>
            </a:r>
          </a:p>
          <a:p>
            <a:pPr marL="288925" indent="-288925">
              <a:lnSpc>
                <a:spcPct val="100000"/>
              </a:lnSpc>
              <a:spcBef>
                <a:spcPts val="300"/>
              </a:spcBef>
              <a:spcAft>
                <a:spcPts val="600"/>
              </a:spcAft>
              <a:buFont typeface="Wingdings" panose="05000000000000000000" pitchFamily="2" charset="2"/>
              <a:buChar char="q"/>
              <a:defRPr/>
            </a:pPr>
            <a:r>
              <a:rPr lang="en-US" sz="1400" spc="-49" dirty="0">
                <a:solidFill>
                  <a:srgbClr val="000000"/>
                </a:solidFill>
                <a:latin typeface="+mj-lt"/>
              </a:rPr>
              <a:t>Azure Bot Service</a:t>
            </a:r>
          </a:p>
        </p:txBody>
      </p:sp>
      <p:sp>
        <p:nvSpPr>
          <p:cNvPr id="15" name="Graphic 26" descr="Checkmark on Systems Administrator">
            <a:extLst>
              <a:ext uri="{FF2B5EF4-FFF2-40B4-BE49-F238E27FC236}">
                <a16:creationId xmlns:a16="http://schemas.microsoft.com/office/drawing/2014/main" id="{3F06D7E1-BFF4-4D05-B86A-83E973F67485}"/>
              </a:ext>
            </a:extLst>
          </p:cNvPr>
          <p:cNvSpPr/>
          <p:nvPr/>
        </p:nvSpPr>
        <p:spPr>
          <a:xfrm>
            <a:off x="1414542" y="579693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endParaRPr lang="en-US"/>
          </a:p>
        </p:txBody>
      </p:sp>
      <p:pic>
        <p:nvPicPr>
          <p:cNvPr id="16" name="Graphic 15" descr="Badge Question Mark with solid fill">
            <a:extLst>
              <a:ext uri="{FF2B5EF4-FFF2-40B4-BE49-F238E27FC236}">
                <a16:creationId xmlns:a16="http://schemas.microsoft.com/office/drawing/2014/main" id="{9663BBAB-8C60-4BC2-9515-41D4A856F06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3074" y="4782724"/>
            <a:ext cx="702232" cy="702232"/>
          </a:xfrm>
          <a:prstGeom prst="rect">
            <a:avLst/>
          </a:prstGeom>
        </p:spPr>
      </p:pic>
    </p:spTree>
    <p:extLst>
      <p:ext uri="{BB962C8B-B14F-4D97-AF65-F5344CB8AC3E}">
        <p14:creationId xmlns:p14="http://schemas.microsoft.com/office/powerpoint/2010/main" val="199466761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AFD3162-DA9E-4D67-9F87-E583DE6D64AE}"/>
              </a:ext>
            </a:extLst>
          </p:cNvPr>
          <p:cNvSpPr txBox="1">
            <a:spLocks noGrp="1"/>
          </p:cNvSpPr>
          <p:nvPr>
            <p:ph type="title" idx="4294967295"/>
          </p:nvPr>
        </p:nvSpPr>
        <p:spPr>
          <a:xfrm>
            <a:off x="261257" y="-517065"/>
            <a:ext cx="1507464" cy="517065"/>
          </a:xfrm>
          <a:prstGeom prst="rect">
            <a:avLst/>
          </a:prstGeom>
          <a:noFill/>
          <a:ln>
            <a:noFill/>
            <a:prstDash/>
          </a:ln>
          <a:effectLst/>
        </p:spPr>
        <p:txBody>
          <a:bodyPr rot="0" spcFirstLastPara="0" vertOverflow="overflow" horzOverflow="overflow" vert="horz" wrap="none" lIns="182880" tIns="146304" rIns="182880" bIns="146304" numCol="1" spcCol="0" rtlCol="0" fromWordArt="0" anchor="t" anchorCtr="0" forceAA="0" compatLnSpc="1">
            <a:prstTxWarp prst="textNoShape">
              <a:avLst/>
            </a:prstTxWarp>
            <a:spAutoFit/>
          </a:bodyPr>
          <a:lstStyle/>
          <a:p>
            <a:pPr marL="0" marR="0" lvl="0" indent="0" algn="l" defTabSz="914367" rtl="0" eaLnBrk="1" fontAlgn="auto" latinLnBrk="0" hangingPunct="1">
              <a:lnSpc>
                <a:spcPct val="90000"/>
              </a:lnSpc>
              <a:spcBef>
                <a:spcPts val="0"/>
              </a:spcBef>
              <a:spcAft>
                <a:spcPts val="600"/>
              </a:spcAft>
              <a:buClrTx/>
              <a:buSzTx/>
              <a:buFontTx/>
              <a:buNone/>
              <a:tabLst/>
              <a:defRPr/>
            </a:pPr>
            <a:r>
              <a:rPr kumimoji="0" lang="en-US" sz="1600" b="0" i="0" u="none" strike="noStrike" kern="1200" cap="none" spc="0" normalizeH="0" baseline="0" noProof="0" dirty="0">
                <a:ln>
                  <a:noFill/>
                </a:ln>
                <a:solidFill>
                  <a:schemeClr val="bg1"/>
                </a:solidFill>
                <a:effectLst/>
                <a:uLnTx/>
                <a:uFillTx/>
                <a:latin typeface="+mn-lt"/>
                <a:ea typeface="+mn-ea"/>
                <a:cs typeface="+mn-cs"/>
              </a:rPr>
              <a:t>Closing slide</a:t>
            </a:r>
            <a:endParaRPr kumimoji="0" lang="fr-FR" sz="1600" b="0" i="0" u="none" strike="noStrike" kern="1200" cap="none" spc="0" normalizeH="0" baseline="0" noProof="0" dirty="0" err="1">
              <a:ln>
                <a:noFill/>
              </a:ln>
              <a:solidFill>
                <a:schemeClr val="bg1"/>
              </a:solidFill>
              <a:effectLst/>
              <a:uLnTx/>
              <a:uFillTx/>
              <a:latin typeface="+mn-lt"/>
              <a:ea typeface="+mn-ea"/>
              <a:cs typeface="+mn-cs"/>
            </a:endParaRPr>
          </a:p>
        </p:txBody>
      </p:sp>
    </p:spTree>
    <p:extLst>
      <p:ext uri="{BB962C8B-B14F-4D97-AF65-F5344CB8AC3E}">
        <p14:creationId xmlns:p14="http://schemas.microsoft.com/office/powerpoint/2010/main" val="259232178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a:xfrm>
            <a:off x="418643" y="2858947"/>
            <a:ext cx="1959432" cy="910151"/>
          </a:xfrm>
        </p:spPr>
        <p:txBody>
          <a:bodyPr tIns="0" rIns="0" bIns="0">
            <a:noAutofit/>
          </a:bodyPr>
          <a:lstStyle/>
          <a:p>
            <a:br>
              <a:rPr lang="en-US" dirty="0"/>
            </a:br>
            <a:r>
              <a:rPr lang="en-US" dirty="0"/>
              <a:t>Agenda</a:t>
            </a:r>
            <a:br>
              <a:rPr lang="en-US" dirty="0"/>
            </a:br>
            <a:endParaRPr lang="en-US" dirty="0"/>
          </a:p>
        </p:txBody>
      </p:sp>
      <p:sp>
        <p:nvSpPr>
          <p:cNvPr id="6" name="Text Placeholder 5"/>
          <p:cNvSpPr>
            <a:spLocks noGrp="1"/>
          </p:cNvSpPr>
          <p:nvPr>
            <p:ph type="body" sz="quarter" idx="11"/>
          </p:nvPr>
        </p:nvSpPr>
        <p:spPr>
          <a:xfrm>
            <a:off x="4078288" y="1913147"/>
            <a:ext cx="7695070" cy="875013"/>
          </a:xfrm>
        </p:spPr>
        <p:txBody>
          <a:bodyPr/>
          <a:lstStyle/>
          <a:p>
            <a:pPr lvl="1"/>
            <a:r>
              <a:rPr lang="en-US" sz="2400" dirty="0"/>
              <a:t>Introduction to AI</a:t>
            </a:r>
          </a:p>
        </p:txBody>
      </p:sp>
      <p:sp>
        <p:nvSpPr>
          <p:cNvPr id="2" name="Text Placeholder 1"/>
          <p:cNvSpPr>
            <a:spLocks noGrp="1"/>
          </p:cNvSpPr>
          <p:nvPr>
            <p:ph type="body" sz="quarter" idx="15"/>
          </p:nvPr>
        </p:nvSpPr>
        <p:spPr/>
        <p:txBody>
          <a:bodyPr/>
          <a:lstStyle/>
          <a:p>
            <a:pPr lvl="1"/>
            <a:r>
              <a:rPr lang="en-US" sz="2400" dirty="0"/>
              <a:t>AI on Azure</a:t>
            </a:r>
          </a:p>
        </p:txBody>
      </p:sp>
      <p:grpSp>
        <p:nvGrpSpPr>
          <p:cNvPr id="15" name="Group 14" descr="Icon of three concentric arcs">
            <a:extLst>
              <a:ext uri="{FF2B5EF4-FFF2-40B4-BE49-F238E27FC236}">
                <a16:creationId xmlns:a16="http://schemas.microsoft.com/office/drawing/2014/main" id="{608CDF18-AECC-4FDF-A8F1-216844CC0AD2}"/>
              </a:ext>
            </a:extLst>
          </p:cNvPr>
          <p:cNvGrpSpPr/>
          <p:nvPr/>
        </p:nvGrpSpPr>
        <p:grpSpPr>
          <a:xfrm>
            <a:off x="3032806" y="1999539"/>
            <a:ext cx="702132" cy="702231"/>
            <a:chOff x="3031669" y="1620003"/>
            <a:chExt cx="702132" cy="702231"/>
          </a:xfrm>
        </p:grpSpPr>
        <p:grpSp>
          <p:nvGrpSpPr>
            <p:cNvPr id="21" name="Group 20">
              <a:extLst>
                <a:ext uri="{FF2B5EF4-FFF2-40B4-BE49-F238E27FC236}">
                  <a16:creationId xmlns:a16="http://schemas.microsoft.com/office/drawing/2014/main" id="{6B02610C-D743-4EC3-ADB6-968702F1329E}"/>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2" name="Freeform 5">
                <a:extLst>
                  <a:ext uri="{FF2B5EF4-FFF2-40B4-BE49-F238E27FC236}">
                    <a16:creationId xmlns:a16="http://schemas.microsoft.com/office/drawing/2014/main" id="{24D747FB-14BE-4011-9D02-705EBB6A6635}"/>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3" name="Freeform 6">
                <a:extLst>
                  <a:ext uri="{FF2B5EF4-FFF2-40B4-BE49-F238E27FC236}">
                    <a16:creationId xmlns:a16="http://schemas.microsoft.com/office/drawing/2014/main" id="{F5D5C1AD-C8B4-4F2F-8083-999CEE96BA08}"/>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39" name="Picture 38" descr="Icon of three concentric arcs">
              <a:extLst>
                <a:ext uri="{FF2B5EF4-FFF2-40B4-BE49-F238E27FC236}">
                  <a16:creationId xmlns:a16="http://schemas.microsoft.com/office/drawing/2014/main" id="{1BC5CA9F-5934-4A70-A2A3-E3718198A66A}"/>
                </a:ext>
              </a:extLst>
            </p:cNvPr>
            <p:cNvPicPr>
              <a:picLocks noChangeAspect="1"/>
            </p:cNvPicPr>
            <p:nvPr/>
          </p:nvPicPr>
          <p:blipFill>
            <a:blip r:embed="rId3"/>
            <a:stretch>
              <a:fillRect/>
            </a:stretch>
          </p:blipFill>
          <p:spPr>
            <a:xfrm>
              <a:off x="3196572" y="1784956"/>
              <a:ext cx="372325" cy="372325"/>
            </a:xfrm>
            <a:prstGeom prst="rect">
              <a:avLst/>
            </a:prstGeom>
          </p:spPr>
        </p:pic>
      </p:grpSp>
      <p:grpSp>
        <p:nvGrpSpPr>
          <p:cNvPr id="16" name="Group 15" descr="Icon of three concentric arcs">
            <a:extLst>
              <a:ext uri="{FF2B5EF4-FFF2-40B4-BE49-F238E27FC236}">
                <a16:creationId xmlns:a16="http://schemas.microsoft.com/office/drawing/2014/main" id="{F7D2742C-258D-4457-A554-39B2F2764011}"/>
              </a:ext>
            </a:extLst>
          </p:cNvPr>
          <p:cNvGrpSpPr/>
          <p:nvPr/>
        </p:nvGrpSpPr>
        <p:grpSpPr>
          <a:xfrm>
            <a:off x="3032805" y="3077884"/>
            <a:ext cx="702132" cy="702231"/>
            <a:chOff x="3031669" y="1620003"/>
            <a:chExt cx="702132" cy="702231"/>
          </a:xfrm>
        </p:grpSpPr>
        <p:grpSp>
          <p:nvGrpSpPr>
            <p:cNvPr id="18" name="Group 17">
              <a:extLst>
                <a:ext uri="{FF2B5EF4-FFF2-40B4-BE49-F238E27FC236}">
                  <a16:creationId xmlns:a16="http://schemas.microsoft.com/office/drawing/2014/main" id="{C413A325-B81D-4D2F-950A-198CE359AC36}"/>
                </a:ext>
                <a:ext uri="{C183D7F6-B498-43B3-948B-1728B52AA6E4}">
                  <adec:decorative xmlns:adec="http://schemas.microsoft.com/office/drawing/2017/decorative" val="1"/>
                </a:ext>
              </a:extLst>
            </p:cNvPr>
            <p:cNvGrpSpPr/>
            <p:nvPr/>
          </p:nvGrpSpPr>
          <p:grpSpPr>
            <a:xfrm>
              <a:off x="3031669" y="1620003"/>
              <a:ext cx="702132" cy="702231"/>
              <a:chOff x="7962901" y="3032919"/>
              <a:chExt cx="981074" cy="981076"/>
            </a:xfrm>
          </p:grpSpPr>
          <p:sp>
            <p:nvSpPr>
              <p:cNvPr id="20" name="Freeform 5">
                <a:extLst>
                  <a:ext uri="{FF2B5EF4-FFF2-40B4-BE49-F238E27FC236}">
                    <a16:creationId xmlns:a16="http://schemas.microsoft.com/office/drawing/2014/main" id="{35869918-01D1-4B9B-A286-0DE83B66B79F}"/>
                  </a:ext>
                </a:extLst>
              </p:cNvPr>
              <p:cNvSpPr>
                <a:spLocks/>
              </p:cNvSpPr>
              <p:nvPr/>
            </p:nvSpPr>
            <p:spPr bwMode="auto">
              <a:xfrm>
                <a:off x="7962901" y="3032919"/>
                <a:ext cx="981074" cy="981076"/>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30"/>
              </a:p>
            </p:txBody>
          </p:sp>
          <p:sp>
            <p:nvSpPr>
              <p:cNvPr id="24" name="Freeform 6">
                <a:extLst>
                  <a:ext uri="{FF2B5EF4-FFF2-40B4-BE49-F238E27FC236}">
                    <a16:creationId xmlns:a16="http://schemas.microsoft.com/office/drawing/2014/main" id="{33A05620-826A-482E-BF44-D02B94CD800F}"/>
                  </a:ext>
                </a:extLst>
              </p:cNvPr>
              <p:cNvSpPr>
                <a:spLocks noEditPoints="1"/>
              </p:cNvSpPr>
              <p:nvPr/>
            </p:nvSpPr>
            <p:spPr bwMode="auto">
              <a:xfrm>
                <a:off x="8031163" y="3102770"/>
                <a:ext cx="846137" cy="844550"/>
              </a:xfrm>
              <a:prstGeom prst="ellipse">
                <a:avLst/>
              </a:prstGeom>
              <a:noFill/>
              <a:ln w="19050">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en-US" sz="1730"/>
              </a:p>
            </p:txBody>
          </p:sp>
        </p:grpSp>
        <p:pic>
          <p:nvPicPr>
            <p:cNvPr id="19" name="Picture 18" descr="Icon of three concentric arcs">
              <a:extLst>
                <a:ext uri="{FF2B5EF4-FFF2-40B4-BE49-F238E27FC236}">
                  <a16:creationId xmlns:a16="http://schemas.microsoft.com/office/drawing/2014/main" id="{1EE1F0E3-5C92-4994-A22A-15C3A5803535}"/>
                </a:ext>
              </a:extLst>
            </p:cNvPr>
            <p:cNvPicPr>
              <a:picLocks noChangeAspect="1"/>
            </p:cNvPicPr>
            <p:nvPr/>
          </p:nvPicPr>
          <p:blipFill>
            <a:blip r:embed="rId3"/>
            <a:stretch>
              <a:fillRect/>
            </a:stretch>
          </p:blipFill>
          <p:spPr>
            <a:xfrm>
              <a:off x="3196572" y="1784956"/>
              <a:ext cx="372325" cy="372325"/>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Introduction to AI</a:t>
            </a:r>
          </a:p>
        </p:txBody>
      </p:sp>
      <p:pic>
        <p:nvPicPr>
          <p:cNvPr id="2" name="Picture 1" descr="Icon of three concentric arcs">
            <a:extLst>
              <a:ext uri="{FF2B5EF4-FFF2-40B4-BE49-F238E27FC236}">
                <a16:creationId xmlns:a16="http://schemas.microsoft.com/office/drawing/2014/main" id="{8AC2CBA1-CF1D-4600-9B90-30C8B73A53B3}"/>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9749AD1-7195-4939-8C27-527C8991B058}"/>
              </a:ext>
            </a:extLst>
          </p:cNvPr>
          <p:cNvSpPr/>
          <p:nvPr/>
        </p:nvSpPr>
        <p:spPr bwMode="auto">
          <a:xfrm>
            <a:off x="119271" y="2347102"/>
            <a:ext cx="2856790" cy="285679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a:extLst>
              <a:ext uri="{FF2B5EF4-FFF2-40B4-BE49-F238E27FC236}">
                <a16:creationId xmlns:a16="http://schemas.microsoft.com/office/drawing/2014/main" id="{DCF84A27-8A16-4F2A-AAC2-69C9D74FF966}"/>
              </a:ext>
            </a:extLst>
          </p:cNvPr>
          <p:cNvSpPr/>
          <p:nvPr/>
        </p:nvSpPr>
        <p:spPr bwMode="auto">
          <a:xfrm>
            <a:off x="3168029" y="2347102"/>
            <a:ext cx="2856790" cy="285679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a:extLst>
              <a:ext uri="{FF2B5EF4-FFF2-40B4-BE49-F238E27FC236}">
                <a16:creationId xmlns:a16="http://schemas.microsoft.com/office/drawing/2014/main" id="{F82AF588-B8B9-485C-8D5A-B4F1516C4C05}"/>
              </a:ext>
            </a:extLst>
          </p:cNvPr>
          <p:cNvSpPr/>
          <p:nvPr/>
        </p:nvSpPr>
        <p:spPr bwMode="auto">
          <a:xfrm>
            <a:off x="6216787" y="2347102"/>
            <a:ext cx="2856790" cy="285679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a:extLst>
              <a:ext uri="{FF2B5EF4-FFF2-40B4-BE49-F238E27FC236}">
                <a16:creationId xmlns:a16="http://schemas.microsoft.com/office/drawing/2014/main" id="{E54F7080-55EB-45AC-B1FC-918E5DC66110}"/>
              </a:ext>
            </a:extLst>
          </p:cNvPr>
          <p:cNvSpPr/>
          <p:nvPr/>
        </p:nvSpPr>
        <p:spPr bwMode="auto">
          <a:xfrm>
            <a:off x="9208873" y="2347102"/>
            <a:ext cx="2856790" cy="2856790"/>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
            <a:extLst>
              <a:ext uri="{FF2B5EF4-FFF2-40B4-BE49-F238E27FC236}">
                <a16:creationId xmlns:a16="http://schemas.microsoft.com/office/drawing/2014/main" id="{C9C1171D-185C-4A7B-9B5A-3D1604D0B351}"/>
              </a:ext>
            </a:extLst>
          </p:cNvPr>
          <p:cNvSpPr>
            <a:spLocks noGrp="1"/>
          </p:cNvSpPr>
          <p:nvPr>
            <p:ph type="title"/>
          </p:nvPr>
        </p:nvSpPr>
        <p:spPr/>
        <p:txBody>
          <a:bodyPr/>
          <a:lstStyle/>
          <a:p>
            <a:r>
              <a:rPr lang="en-US" dirty="0"/>
              <a:t>What is Artificial Intelligence?</a:t>
            </a:r>
          </a:p>
        </p:txBody>
      </p:sp>
      <p:sp>
        <p:nvSpPr>
          <p:cNvPr id="5" name="Content Placeholder 4">
            <a:extLst>
              <a:ext uri="{FF2B5EF4-FFF2-40B4-BE49-F238E27FC236}">
                <a16:creationId xmlns:a16="http://schemas.microsoft.com/office/drawing/2014/main" id="{BFB3500B-6C8A-4AA2-8656-1F347F4C62D4}"/>
              </a:ext>
            </a:extLst>
          </p:cNvPr>
          <p:cNvSpPr>
            <a:spLocks noGrp="1"/>
          </p:cNvSpPr>
          <p:nvPr>
            <p:ph sz="quarter" idx="10"/>
          </p:nvPr>
        </p:nvSpPr>
        <p:spPr>
          <a:xfrm>
            <a:off x="419100" y="1456897"/>
            <a:ext cx="11340811" cy="553998"/>
          </a:xfrm>
        </p:spPr>
        <p:txBody>
          <a:bodyPr/>
          <a:lstStyle/>
          <a:p>
            <a:r>
              <a:rPr lang="en-US" dirty="0"/>
              <a:t>Software that exhibits human-like capabilities, such as:</a:t>
            </a:r>
          </a:p>
        </p:txBody>
      </p:sp>
      <p:pic>
        <p:nvPicPr>
          <p:cNvPr id="3" name="Graphic 2" descr="Chat outline">
            <a:extLst>
              <a:ext uri="{FF2B5EF4-FFF2-40B4-BE49-F238E27FC236}">
                <a16:creationId xmlns:a16="http://schemas.microsoft.com/office/drawing/2014/main" id="{F70B3D25-A18E-41B1-BB85-A8F308AD62C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797894" y="2851670"/>
            <a:ext cx="1710252" cy="1710252"/>
          </a:xfrm>
          <a:prstGeom prst="rect">
            <a:avLst/>
          </a:prstGeom>
        </p:spPr>
      </p:pic>
      <p:pic>
        <p:nvPicPr>
          <p:cNvPr id="7" name="Graphic 6" descr="Document with solid fill">
            <a:extLst>
              <a:ext uri="{FF2B5EF4-FFF2-40B4-BE49-F238E27FC236}">
                <a16:creationId xmlns:a16="http://schemas.microsoft.com/office/drawing/2014/main" id="{39A06632-AEB8-4F1D-963D-33BFF858EF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742351" y="2972760"/>
            <a:ext cx="1572850" cy="1572850"/>
          </a:xfrm>
          <a:prstGeom prst="rect">
            <a:avLst/>
          </a:prstGeom>
        </p:spPr>
      </p:pic>
      <p:pic>
        <p:nvPicPr>
          <p:cNvPr id="9" name="Graphic 8" descr="Head with gears with solid fill">
            <a:extLst>
              <a:ext uri="{FF2B5EF4-FFF2-40B4-BE49-F238E27FC236}">
                <a16:creationId xmlns:a16="http://schemas.microsoft.com/office/drawing/2014/main" id="{A15B0A6A-7577-47B3-B266-E12E19E19E4A}"/>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850843" y="2972760"/>
            <a:ext cx="1572850" cy="1572850"/>
          </a:xfrm>
          <a:prstGeom prst="rect">
            <a:avLst/>
          </a:prstGeom>
        </p:spPr>
      </p:pic>
      <p:pic>
        <p:nvPicPr>
          <p:cNvPr id="11" name="Graphic 10" descr="Eye Scan with solid fill">
            <a:extLst>
              <a:ext uri="{FF2B5EF4-FFF2-40B4-BE49-F238E27FC236}">
                <a16:creationId xmlns:a16="http://schemas.microsoft.com/office/drawing/2014/main" id="{6F18F5F0-4059-4214-9C39-C978F251E0B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80418" y="2989072"/>
            <a:ext cx="1572850" cy="1572850"/>
          </a:xfrm>
          <a:prstGeom prst="rect">
            <a:avLst/>
          </a:prstGeom>
        </p:spPr>
      </p:pic>
      <p:sp>
        <p:nvSpPr>
          <p:cNvPr id="16" name="TextBox 15">
            <a:extLst>
              <a:ext uri="{FF2B5EF4-FFF2-40B4-BE49-F238E27FC236}">
                <a16:creationId xmlns:a16="http://schemas.microsoft.com/office/drawing/2014/main" id="{66127CAE-8735-4164-9C75-0689E0BFC5AE}"/>
              </a:ext>
            </a:extLst>
          </p:cNvPr>
          <p:cNvSpPr txBox="1"/>
          <p:nvPr/>
        </p:nvSpPr>
        <p:spPr>
          <a:xfrm>
            <a:off x="273783" y="4576028"/>
            <a:ext cx="2702278"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Visual Perception</a:t>
            </a:r>
          </a:p>
        </p:txBody>
      </p:sp>
      <p:sp>
        <p:nvSpPr>
          <p:cNvPr id="17" name="TextBox 16">
            <a:extLst>
              <a:ext uri="{FF2B5EF4-FFF2-40B4-BE49-F238E27FC236}">
                <a16:creationId xmlns:a16="http://schemas.microsoft.com/office/drawing/2014/main" id="{9DDDD765-5E6E-48DA-9D2B-09D5C6D6DE7B}"/>
              </a:ext>
            </a:extLst>
          </p:cNvPr>
          <p:cNvSpPr txBox="1"/>
          <p:nvPr/>
        </p:nvSpPr>
        <p:spPr>
          <a:xfrm>
            <a:off x="3488747" y="4591237"/>
            <a:ext cx="208005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Text Analysis</a:t>
            </a:r>
          </a:p>
        </p:txBody>
      </p:sp>
      <p:sp>
        <p:nvSpPr>
          <p:cNvPr id="18" name="TextBox 17">
            <a:extLst>
              <a:ext uri="{FF2B5EF4-FFF2-40B4-BE49-F238E27FC236}">
                <a16:creationId xmlns:a16="http://schemas.microsoft.com/office/drawing/2014/main" id="{B402F38D-6988-4560-A606-A011C49E77BC}"/>
              </a:ext>
            </a:extLst>
          </p:cNvPr>
          <p:cNvSpPr txBox="1"/>
          <p:nvPr/>
        </p:nvSpPr>
        <p:spPr>
          <a:xfrm>
            <a:off x="6945935" y="4541212"/>
            <a:ext cx="1351973"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Speech</a:t>
            </a:r>
          </a:p>
        </p:txBody>
      </p:sp>
      <p:sp>
        <p:nvSpPr>
          <p:cNvPr id="19" name="TextBox 18">
            <a:extLst>
              <a:ext uri="{FF2B5EF4-FFF2-40B4-BE49-F238E27FC236}">
                <a16:creationId xmlns:a16="http://schemas.microsoft.com/office/drawing/2014/main" id="{CABA7A68-672A-4472-A8F2-54A7997133E5}"/>
              </a:ext>
            </a:extLst>
          </p:cNvPr>
          <p:cNvSpPr txBox="1"/>
          <p:nvPr/>
        </p:nvSpPr>
        <p:spPr>
          <a:xfrm>
            <a:off x="9380885" y="4545610"/>
            <a:ext cx="2626360"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Decision Making</a:t>
            </a:r>
          </a:p>
        </p:txBody>
      </p:sp>
    </p:spTree>
    <p:extLst>
      <p:ext uri="{BB962C8B-B14F-4D97-AF65-F5344CB8AC3E}">
        <p14:creationId xmlns:p14="http://schemas.microsoft.com/office/powerpoint/2010/main" val="208159949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0972F-396F-45CE-BD7E-6F8F847DC316}"/>
              </a:ext>
            </a:extLst>
          </p:cNvPr>
          <p:cNvSpPr>
            <a:spLocks noGrp="1"/>
          </p:cNvSpPr>
          <p:nvPr>
            <p:ph type="title"/>
          </p:nvPr>
        </p:nvSpPr>
        <p:spPr/>
        <p:txBody>
          <a:bodyPr/>
          <a:lstStyle/>
          <a:p>
            <a:r>
              <a:rPr lang="en-US" dirty="0"/>
              <a:t>Data Science, Machine Learning, and AI</a:t>
            </a:r>
          </a:p>
        </p:txBody>
      </p:sp>
      <p:sp>
        <p:nvSpPr>
          <p:cNvPr id="4" name="Rectangle 3">
            <a:extLst>
              <a:ext uri="{FF2B5EF4-FFF2-40B4-BE49-F238E27FC236}">
                <a16:creationId xmlns:a16="http://schemas.microsoft.com/office/drawing/2014/main" id="{1D8226B1-10CF-4F1F-AEF7-1BB3BEF6DE36}"/>
              </a:ext>
            </a:extLst>
          </p:cNvPr>
          <p:cNvSpPr/>
          <p:nvPr/>
        </p:nvSpPr>
        <p:spPr bwMode="auto">
          <a:xfrm>
            <a:off x="942798" y="4803164"/>
            <a:ext cx="10120875" cy="145578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dirty="0">
                <a:gradFill>
                  <a:gsLst>
                    <a:gs pos="0">
                      <a:srgbClr val="FFFFFF"/>
                    </a:gs>
                    <a:gs pos="100000">
                      <a:srgbClr val="FFFFFF"/>
                    </a:gs>
                  </a:gsLst>
                  <a:lin ang="5400000" scaled="0"/>
                </a:gradFill>
                <a:ea typeface="Segoe UI" pitchFamily="34" charset="0"/>
                <a:cs typeface="Segoe UI" pitchFamily="34" charset="0"/>
              </a:rPr>
              <a:t>Data Science</a:t>
            </a:r>
          </a:p>
          <a:p>
            <a:pPr algn="ct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Application of mathematical and statistical techniques to analyze data</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5" name="Rectangle 4">
            <a:extLst>
              <a:ext uri="{FF2B5EF4-FFF2-40B4-BE49-F238E27FC236}">
                <a16:creationId xmlns:a16="http://schemas.microsoft.com/office/drawing/2014/main" id="{A0BF99F4-6656-4964-A0FE-CE7A4B2FDB5C}"/>
              </a:ext>
            </a:extLst>
          </p:cNvPr>
          <p:cNvSpPr/>
          <p:nvPr/>
        </p:nvSpPr>
        <p:spPr bwMode="auto">
          <a:xfrm>
            <a:off x="2158210" y="3279980"/>
            <a:ext cx="7678690" cy="145578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dirty="0">
                <a:gradFill>
                  <a:gsLst>
                    <a:gs pos="0">
                      <a:srgbClr val="FFFFFF"/>
                    </a:gs>
                    <a:gs pos="100000">
                      <a:srgbClr val="FFFFFF"/>
                    </a:gs>
                  </a:gsLst>
                  <a:lin ang="5400000" scaled="0"/>
                </a:gradFill>
                <a:ea typeface="Segoe UI" pitchFamily="34" charset="0"/>
                <a:cs typeface="Segoe UI" pitchFamily="34" charset="0"/>
              </a:rPr>
              <a:t>Machine Learning</a:t>
            </a:r>
          </a:p>
          <a:p>
            <a:pPr algn="ct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Use of data and algorithms to train predictive models </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a:extLst>
              <a:ext uri="{FF2B5EF4-FFF2-40B4-BE49-F238E27FC236}">
                <a16:creationId xmlns:a16="http://schemas.microsoft.com/office/drawing/2014/main" id="{D057ED01-C15C-4A61-9FDE-07B873A6BA38}"/>
              </a:ext>
            </a:extLst>
          </p:cNvPr>
          <p:cNvSpPr/>
          <p:nvPr/>
        </p:nvSpPr>
        <p:spPr bwMode="auto">
          <a:xfrm>
            <a:off x="3260034" y="1756796"/>
            <a:ext cx="5475042" cy="145578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3200" dirty="0">
                <a:gradFill>
                  <a:gsLst>
                    <a:gs pos="0">
                      <a:srgbClr val="FFFFFF"/>
                    </a:gs>
                    <a:gs pos="100000">
                      <a:srgbClr val="FFFFFF"/>
                    </a:gs>
                  </a:gsLst>
                  <a:lin ang="5400000" scaled="0"/>
                </a:gradFill>
                <a:ea typeface="Segoe UI" pitchFamily="34" charset="0"/>
                <a:cs typeface="Segoe UI" pitchFamily="34" charset="0"/>
              </a:rPr>
              <a:t>Artificial Intelligence</a:t>
            </a:r>
          </a:p>
          <a:p>
            <a:pPr algn="ctr" defTabSz="932472" fontAlgn="base">
              <a:lnSpc>
                <a:spcPct val="90000"/>
              </a:lnSpc>
              <a:spcBef>
                <a:spcPct val="0"/>
              </a:spcBef>
              <a:spcAft>
                <a:spcPct val="0"/>
              </a:spcAft>
            </a:pPr>
            <a:endParaRPr lang="en-US" sz="3200" dirty="0">
              <a:gradFill>
                <a:gsLst>
                  <a:gs pos="0">
                    <a:srgbClr val="FFFFFF"/>
                  </a:gs>
                  <a:gs pos="100000">
                    <a:srgbClr val="FFFFFF"/>
                  </a:gs>
                </a:gsLst>
                <a:lin ang="5400000" scaled="0"/>
              </a:gradFill>
              <a:ea typeface="Segoe UI" pitchFamily="34" charset="0"/>
              <a:cs typeface="Segoe UI" pitchFamily="34" charset="0"/>
            </a:endParaRPr>
          </a:p>
          <a:p>
            <a:pPr algn="ctr" defTabSz="932472" fontAlgn="base">
              <a:lnSpc>
                <a:spcPct val="90000"/>
              </a:lnSpc>
              <a:spcBef>
                <a:spcPct val="0"/>
              </a:spcBef>
              <a:spcAft>
                <a:spcPct val="0"/>
              </a:spcAft>
            </a:pPr>
            <a:r>
              <a:rPr lang="en-US" sz="2400" dirty="0">
                <a:gradFill>
                  <a:gsLst>
                    <a:gs pos="0">
                      <a:srgbClr val="FFFFFF"/>
                    </a:gs>
                    <a:gs pos="100000">
                      <a:srgbClr val="FFFFFF"/>
                    </a:gs>
                  </a:gsLst>
                  <a:lin ang="5400000" scaled="0"/>
                </a:gradFill>
                <a:ea typeface="Segoe UI" pitchFamily="34" charset="0"/>
                <a:cs typeface="Segoe UI" pitchFamily="34" charset="0"/>
              </a:rPr>
              <a:t>Intelligent software apps and agents</a:t>
            </a: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89396178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DF479D0-2038-4C25-B4C8-F0AD2E51D14A}"/>
              </a:ext>
            </a:extLst>
          </p:cNvPr>
          <p:cNvSpPr/>
          <p:nvPr/>
        </p:nvSpPr>
        <p:spPr bwMode="auto">
          <a:xfrm>
            <a:off x="6984264" y="2487622"/>
            <a:ext cx="4424333" cy="2073018"/>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0565A26F-328D-4818-B5B6-41D7A1E8F280}"/>
              </a:ext>
            </a:extLst>
          </p:cNvPr>
          <p:cNvSpPr/>
          <p:nvPr/>
        </p:nvSpPr>
        <p:spPr bwMode="auto">
          <a:xfrm>
            <a:off x="232860" y="2487622"/>
            <a:ext cx="4424333" cy="2073018"/>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9C99F319-DA8E-4747-8A8F-33252246C468}"/>
              </a:ext>
            </a:extLst>
          </p:cNvPr>
          <p:cNvSpPr>
            <a:spLocks noGrp="1"/>
          </p:cNvSpPr>
          <p:nvPr>
            <p:ph type="title"/>
          </p:nvPr>
        </p:nvSpPr>
        <p:spPr/>
        <p:txBody>
          <a:bodyPr/>
          <a:lstStyle/>
          <a:p>
            <a:r>
              <a:rPr lang="en-US" dirty="0"/>
              <a:t>AI for Software Engineers</a:t>
            </a:r>
          </a:p>
        </p:txBody>
      </p:sp>
      <p:sp>
        <p:nvSpPr>
          <p:cNvPr id="3" name="Content Placeholder 2">
            <a:extLst>
              <a:ext uri="{FF2B5EF4-FFF2-40B4-BE49-F238E27FC236}">
                <a16:creationId xmlns:a16="http://schemas.microsoft.com/office/drawing/2014/main" id="{B704502B-4489-4544-B039-4F692EBE8A3A}"/>
              </a:ext>
            </a:extLst>
          </p:cNvPr>
          <p:cNvSpPr>
            <a:spLocks noGrp="1"/>
          </p:cNvSpPr>
          <p:nvPr>
            <p:ph sz="quarter" idx="10"/>
          </p:nvPr>
        </p:nvSpPr>
        <p:spPr>
          <a:xfrm>
            <a:off x="470216" y="2536002"/>
            <a:ext cx="4186977" cy="1862048"/>
          </a:xfrm>
        </p:spPr>
        <p:txBody>
          <a:bodyPr/>
          <a:lstStyle/>
          <a:p>
            <a:r>
              <a:rPr lang="en-US" dirty="0"/>
              <a:t>Software Development Skills</a:t>
            </a:r>
          </a:p>
          <a:p>
            <a:pPr marL="342900" indent="-342900">
              <a:buFont typeface="Arial" panose="020B0604020202020204" pitchFamily="34" charset="0"/>
              <a:buChar char="•"/>
            </a:pPr>
            <a:r>
              <a:rPr lang="en-US" sz="2000" dirty="0"/>
              <a:t>Coding (C#, Python, Node.js, …)</a:t>
            </a:r>
          </a:p>
          <a:p>
            <a:pPr marL="342900" indent="-342900">
              <a:buFont typeface="Arial" panose="020B0604020202020204" pitchFamily="34" charset="0"/>
              <a:buChar char="•"/>
            </a:pPr>
            <a:r>
              <a:rPr lang="en-US" sz="2000" dirty="0"/>
              <a:t>Consuming APIs (REST or SDKs)</a:t>
            </a:r>
          </a:p>
          <a:p>
            <a:pPr marL="342900" indent="-342900">
              <a:buFont typeface="Arial" panose="020B0604020202020204" pitchFamily="34" charset="0"/>
              <a:buChar char="•"/>
            </a:pPr>
            <a:r>
              <a:rPr lang="en-US" sz="2000" dirty="0"/>
              <a:t>DevOps (source control, CI/CD)</a:t>
            </a:r>
          </a:p>
        </p:txBody>
      </p:sp>
      <p:sp>
        <p:nvSpPr>
          <p:cNvPr id="4" name="Content Placeholder 2">
            <a:extLst>
              <a:ext uri="{FF2B5EF4-FFF2-40B4-BE49-F238E27FC236}">
                <a16:creationId xmlns:a16="http://schemas.microsoft.com/office/drawing/2014/main" id="{0A4B4F74-73DB-4F5C-9554-46D015FC48CD}"/>
              </a:ext>
            </a:extLst>
          </p:cNvPr>
          <p:cNvSpPr txBox="1">
            <a:spLocks/>
          </p:cNvSpPr>
          <p:nvPr/>
        </p:nvSpPr>
        <p:spPr>
          <a:xfrm>
            <a:off x="7164825" y="2536002"/>
            <a:ext cx="4243772" cy="1862048"/>
          </a:xfrm>
          <a:prstGeom prst="rect">
            <a:avLst/>
          </a:prstGeom>
        </p:spPr>
        <p:txBody>
          <a:bodyPr vert="horz" wrap="square" lIns="0" tIns="91440" rIns="146304" bIns="91440" rtlCol="0">
            <a:spAutoFit/>
          </a:bodyPr>
          <a:lstStyle>
            <a:lvl1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2400"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392"/>
              </a:spcBef>
              <a:spcAft>
                <a:spcPts val="588"/>
              </a:spcAft>
              <a:buClrTx/>
              <a:buSzPct val="90000"/>
              <a:buFontTx/>
              <a:buNone/>
              <a:tabLst/>
              <a:defRPr sz="2000" kern="1200" spc="0" baseline="0">
                <a:solidFill>
                  <a:schemeClr val="tx1"/>
                </a:solidFill>
                <a:latin typeface="+mn-lt"/>
                <a:ea typeface="+mn-ea"/>
                <a:cs typeface="+mn-cs"/>
              </a:defRPr>
            </a:lvl2pPr>
            <a:lvl3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j-lt"/>
                <a:ea typeface="+mn-ea"/>
                <a:cs typeface="+mn-cs"/>
              </a:defRPr>
            </a:lvl3pPr>
            <a:lvl4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600" kern="1200" spc="0" baseline="0">
                <a:solidFill>
                  <a:schemeClr val="tx1"/>
                </a:solidFill>
                <a:latin typeface="+mn-lt"/>
                <a:ea typeface="+mn-ea"/>
                <a:cs typeface="+mn-cs"/>
              </a:defRPr>
            </a:lvl4pPr>
            <a:lvl5pPr marL="0" marR="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Conceptual AI Understanding</a:t>
            </a:r>
          </a:p>
          <a:p>
            <a:pPr marL="342900" indent="-342900">
              <a:buFont typeface="Arial" panose="020B0604020202020204" pitchFamily="34" charset="0"/>
              <a:buChar char="•"/>
            </a:pPr>
            <a:r>
              <a:rPr lang="en-US" sz="2000" dirty="0"/>
              <a:t>Model training and inferencing</a:t>
            </a:r>
          </a:p>
          <a:p>
            <a:pPr marL="342900" indent="-342900">
              <a:buFont typeface="Arial" panose="020B0604020202020204" pitchFamily="34" charset="0"/>
              <a:buChar char="•"/>
            </a:pPr>
            <a:r>
              <a:rPr lang="en-US" sz="2000" dirty="0"/>
              <a:t>Probability and confidence scores</a:t>
            </a:r>
          </a:p>
          <a:p>
            <a:pPr marL="342900" indent="-342900">
              <a:buFont typeface="Arial" panose="020B0604020202020204" pitchFamily="34" charset="0"/>
              <a:buChar char="•"/>
            </a:pPr>
            <a:r>
              <a:rPr lang="en-US" sz="2000" dirty="0"/>
              <a:t>Responsible AI and ethics</a:t>
            </a:r>
          </a:p>
        </p:txBody>
      </p:sp>
      <p:pic>
        <p:nvPicPr>
          <p:cNvPr id="6" name="Graphic 5" descr="Programmer male with solid fill">
            <a:extLst>
              <a:ext uri="{FF2B5EF4-FFF2-40B4-BE49-F238E27FC236}">
                <a16:creationId xmlns:a16="http://schemas.microsoft.com/office/drawing/2014/main" id="{51FE12A6-4D97-403E-AE95-528BB3994B2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06077" y="2214348"/>
            <a:ext cx="2429303" cy="2429303"/>
          </a:xfrm>
          <a:prstGeom prst="rect">
            <a:avLst/>
          </a:prstGeom>
        </p:spPr>
      </p:pic>
    </p:spTree>
    <p:extLst>
      <p:ext uri="{BB962C8B-B14F-4D97-AF65-F5344CB8AC3E}">
        <p14:creationId xmlns:p14="http://schemas.microsoft.com/office/powerpoint/2010/main" val="1893651820"/>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CA20C47-F4E0-4E26-88A2-BB9F1CCF5D4E}"/>
              </a:ext>
            </a:extLst>
          </p:cNvPr>
          <p:cNvSpPr/>
          <p:nvPr/>
        </p:nvSpPr>
        <p:spPr bwMode="auto">
          <a:xfrm>
            <a:off x="341107" y="1319604"/>
            <a:ext cx="3733800" cy="21135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a:extLst>
              <a:ext uri="{FF2B5EF4-FFF2-40B4-BE49-F238E27FC236}">
                <a16:creationId xmlns:a16="http://schemas.microsoft.com/office/drawing/2014/main" id="{6840DDAB-176E-4242-9052-A19A14795AC5}"/>
              </a:ext>
            </a:extLst>
          </p:cNvPr>
          <p:cNvSpPr/>
          <p:nvPr/>
        </p:nvSpPr>
        <p:spPr bwMode="auto">
          <a:xfrm>
            <a:off x="4242547" y="1319604"/>
            <a:ext cx="3733800" cy="21135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a:extLst>
              <a:ext uri="{FF2B5EF4-FFF2-40B4-BE49-F238E27FC236}">
                <a16:creationId xmlns:a16="http://schemas.microsoft.com/office/drawing/2014/main" id="{BA983AC6-BEEA-4866-8CE3-1FA039C49A7C}"/>
              </a:ext>
            </a:extLst>
          </p:cNvPr>
          <p:cNvSpPr/>
          <p:nvPr/>
        </p:nvSpPr>
        <p:spPr bwMode="auto">
          <a:xfrm>
            <a:off x="8143987" y="1319604"/>
            <a:ext cx="3733800" cy="21135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a:extLst>
              <a:ext uri="{FF2B5EF4-FFF2-40B4-BE49-F238E27FC236}">
                <a16:creationId xmlns:a16="http://schemas.microsoft.com/office/drawing/2014/main" id="{D85FDF3A-6E8B-43C1-8D34-A27419ED1BAE}"/>
              </a:ext>
            </a:extLst>
          </p:cNvPr>
          <p:cNvSpPr/>
          <p:nvPr/>
        </p:nvSpPr>
        <p:spPr bwMode="auto">
          <a:xfrm>
            <a:off x="341107" y="3747984"/>
            <a:ext cx="3733800" cy="21135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F6F9959D-816F-4D34-A990-A099E2B2FF2F}"/>
              </a:ext>
            </a:extLst>
          </p:cNvPr>
          <p:cNvSpPr/>
          <p:nvPr/>
        </p:nvSpPr>
        <p:spPr bwMode="auto">
          <a:xfrm>
            <a:off x="4242547" y="3747984"/>
            <a:ext cx="3733800" cy="21135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6B6839F7-BDF5-4C35-BC37-61BAD8A92FD4}"/>
              </a:ext>
            </a:extLst>
          </p:cNvPr>
          <p:cNvSpPr/>
          <p:nvPr/>
        </p:nvSpPr>
        <p:spPr bwMode="auto">
          <a:xfrm>
            <a:off x="8143987" y="3747984"/>
            <a:ext cx="3733800" cy="211356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42B0DAFE-8B35-4095-ADEE-83126334196B}"/>
              </a:ext>
            </a:extLst>
          </p:cNvPr>
          <p:cNvSpPr>
            <a:spLocks noGrp="1"/>
          </p:cNvSpPr>
          <p:nvPr>
            <p:ph type="title"/>
          </p:nvPr>
        </p:nvSpPr>
        <p:spPr/>
        <p:txBody>
          <a:bodyPr/>
          <a:lstStyle/>
          <a:p>
            <a:r>
              <a:rPr lang="en-US" dirty="0"/>
              <a:t>Considerations for Responsible AI</a:t>
            </a:r>
          </a:p>
        </p:txBody>
      </p:sp>
      <p:pic>
        <p:nvPicPr>
          <p:cNvPr id="4" name="Graphic 3" descr="Eye">
            <a:extLst>
              <a:ext uri="{FF2B5EF4-FFF2-40B4-BE49-F238E27FC236}">
                <a16:creationId xmlns:a16="http://schemas.microsoft.com/office/drawing/2014/main" id="{2812CF88-D833-448F-A608-2A7B054C12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023967" y="3643983"/>
            <a:ext cx="914400" cy="914400"/>
          </a:xfrm>
          <a:prstGeom prst="rect">
            <a:avLst/>
          </a:prstGeom>
        </p:spPr>
      </p:pic>
      <p:pic>
        <p:nvPicPr>
          <p:cNvPr id="6" name="Graphic 5" descr="Handshake">
            <a:extLst>
              <a:ext uri="{FF2B5EF4-FFF2-40B4-BE49-F238E27FC236}">
                <a16:creationId xmlns:a16="http://schemas.microsoft.com/office/drawing/2014/main" id="{25D599D9-AD45-4EBA-9AFB-1A4C2507C7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0827487" y="3747984"/>
            <a:ext cx="914400" cy="914400"/>
          </a:xfrm>
          <a:prstGeom prst="rect">
            <a:avLst/>
          </a:prstGeom>
        </p:spPr>
      </p:pic>
      <p:pic>
        <p:nvPicPr>
          <p:cNvPr id="8" name="Graphic 7" descr="Scales of justice">
            <a:extLst>
              <a:ext uri="{FF2B5EF4-FFF2-40B4-BE49-F238E27FC236}">
                <a16:creationId xmlns:a16="http://schemas.microsoft.com/office/drawing/2014/main" id="{AC026255-F602-42BD-ACDF-22967E9BA2D8}"/>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996947" y="1319604"/>
            <a:ext cx="914400" cy="914400"/>
          </a:xfrm>
          <a:prstGeom prst="rect">
            <a:avLst/>
          </a:prstGeom>
        </p:spPr>
      </p:pic>
      <p:pic>
        <p:nvPicPr>
          <p:cNvPr id="10" name="Graphic 9" descr="Shield">
            <a:extLst>
              <a:ext uri="{FF2B5EF4-FFF2-40B4-BE49-F238E27FC236}">
                <a16:creationId xmlns:a16="http://schemas.microsoft.com/office/drawing/2014/main" id="{5FEDEDA9-A511-4BD4-B0ED-81B80514DE6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002247" y="1398624"/>
            <a:ext cx="914400" cy="914400"/>
          </a:xfrm>
          <a:prstGeom prst="rect">
            <a:avLst/>
          </a:prstGeom>
        </p:spPr>
      </p:pic>
      <p:pic>
        <p:nvPicPr>
          <p:cNvPr id="12" name="Graphic 11" descr="Lock">
            <a:extLst>
              <a:ext uri="{FF2B5EF4-FFF2-40B4-BE49-F238E27FC236}">
                <a16:creationId xmlns:a16="http://schemas.microsoft.com/office/drawing/2014/main" id="{815B649A-0C08-4B53-BD71-1AFBB1C12A47}"/>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963387" y="1317273"/>
            <a:ext cx="914400" cy="914400"/>
          </a:xfrm>
          <a:prstGeom prst="rect">
            <a:avLst/>
          </a:prstGeom>
        </p:spPr>
      </p:pic>
      <p:pic>
        <p:nvPicPr>
          <p:cNvPr id="14" name="Graphic 13" descr="Users">
            <a:extLst>
              <a:ext uri="{FF2B5EF4-FFF2-40B4-BE49-F238E27FC236}">
                <a16:creationId xmlns:a16="http://schemas.microsoft.com/office/drawing/2014/main" id="{DAA7BEE4-ADD3-46B1-AB96-AFD070C88B1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996947" y="3747984"/>
            <a:ext cx="914400" cy="914400"/>
          </a:xfrm>
          <a:prstGeom prst="rect">
            <a:avLst/>
          </a:prstGeom>
        </p:spPr>
      </p:pic>
      <p:sp>
        <p:nvSpPr>
          <p:cNvPr id="21" name="TextBox 20">
            <a:extLst>
              <a:ext uri="{FF2B5EF4-FFF2-40B4-BE49-F238E27FC236}">
                <a16:creationId xmlns:a16="http://schemas.microsoft.com/office/drawing/2014/main" id="{136E5276-B4B7-4B1B-853F-EAF6269C8947}"/>
              </a:ext>
            </a:extLst>
          </p:cNvPr>
          <p:cNvSpPr txBox="1"/>
          <p:nvPr/>
        </p:nvSpPr>
        <p:spPr>
          <a:xfrm>
            <a:off x="1667644" y="2437784"/>
            <a:ext cx="1073243" cy="369332"/>
          </a:xfrm>
          <a:prstGeom prst="rect">
            <a:avLst/>
          </a:prstGeom>
          <a:noFill/>
        </p:spPr>
        <p:txBody>
          <a:bodyPr wrap="none" lIns="0" tIns="0" rIns="0" bIns="0" rtlCol="0">
            <a:spAutoFit/>
          </a:bodyPr>
          <a:lstStyle/>
          <a:p>
            <a:pPr algn="l"/>
            <a:r>
              <a:rPr lang="en-US" sz="2400" dirty="0">
                <a:solidFill>
                  <a:schemeClr val="bg1"/>
                </a:solidFill>
              </a:rPr>
              <a:t>Fairness</a:t>
            </a:r>
          </a:p>
        </p:txBody>
      </p:sp>
      <p:sp>
        <p:nvSpPr>
          <p:cNvPr id="22" name="TextBox 21">
            <a:extLst>
              <a:ext uri="{FF2B5EF4-FFF2-40B4-BE49-F238E27FC236}">
                <a16:creationId xmlns:a16="http://schemas.microsoft.com/office/drawing/2014/main" id="{653FA236-3987-4115-82E5-E2DE568798F1}"/>
              </a:ext>
            </a:extLst>
          </p:cNvPr>
          <p:cNvSpPr txBox="1"/>
          <p:nvPr/>
        </p:nvSpPr>
        <p:spPr>
          <a:xfrm>
            <a:off x="4710313" y="2411700"/>
            <a:ext cx="2551404" cy="369332"/>
          </a:xfrm>
          <a:prstGeom prst="rect">
            <a:avLst/>
          </a:prstGeom>
          <a:noFill/>
        </p:spPr>
        <p:txBody>
          <a:bodyPr wrap="none" lIns="0" tIns="0" rIns="0" bIns="0" rtlCol="0">
            <a:spAutoFit/>
          </a:bodyPr>
          <a:lstStyle/>
          <a:p>
            <a:pPr algn="l"/>
            <a:r>
              <a:rPr lang="en-US" sz="2400" dirty="0">
                <a:solidFill>
                  <a:schemeClr val="bg1"/>
                </a:solidFill>
              </a:rPr>
              <a:t>Reliability &amp; Safety</a:t>
            </a:r>
          </a:p>
        </p:txBody>
      </p:sp>
      <p:sp>
        <p:nvSpPr>
          <p:cNvPr id="23" name="TextBox 22">
            <a:extLst>
              <a:ext uri="{FF2B5EF4-FFF2-40B4-BE49-F238E27FC236}">
                <a16:creationId xmlns:a16="http://schemas.microsoft.com/office/drawing/2014/main" id="{91665F9B-B055-4B91-9567-3845DE072911}"/>
              </a:ext>
            </a:extLst>
          </p:cNvPr>
          <p:cNvSpPr txBox="1"/>
          <p:nvPr/>
        </p:nvSpPr>
        <p:spPr>
          <a:xfrm>
            <a:off x="8714881" y="2393922"/>
            <a:ext cx="2440605" cy="369332"/>
          </a:xfrm>
          <a:prstGeom prst="rect">
            <a:avLst/>
          </a:prstGeom>
          <a:noFill/>
        </p:spPr>
        <p:txBody>
          <a:bodyPr wrap="none" lIns="0" tIns="0" rIns="0" bIns="0" rtlCol="0">
            <a:spAutoFit/>
          </a:bodyPr>
          <a:lstStyle/>
          <a:p>
            <a:pPr algn="l"/>
            <a:r>
              <a:rPr lang="en-US" sz="2400" dirty="0">
                <a:solidFill>
                  <a:schemeClr val="bg1"/>
                </a:solidFill>
              </a:rPr>
              <a:t>Privacy &amp; Security</a:t>
            </a:r>
          </a:p>
        </p:txBody>
      </p:sp>
      <p:sp>
        <p:nvSpPr>
          <p:cNvPr id="24" name="TextBox 23">
            <a:extLst>
              <a:ext uri="{FF2B5EF4-FFF2-40B4-BE49-F238E27FC236}">
                <a16:creationId xmlns:a16="http://schemas.microsoft.com/office/drawing/2014/main" id="{E948A4C3-96EA-4C34-A6FF-05415769BA69}"/>
              </a:ext>
            </a:extLst>
          </p:cNvPr>
          <p:cNvSpPr txBox="1"/>
          <p:nvPr/>
        </p:nvSpPr>
        <p:spPr>
          <a:xfrm>
            <a:off x="1380100" y="4686035"/>
            <a:ext cx="1755096" cy="369332"/>
          </a:xfrm>
          <a:prstGeom prst="rect">
            <a:avLst/>
          </a:prstGeom>
          <a:noFill/>
        </p:spPr>
        <p:txBody>
          <a:bodyPr wrap="none" lIns="0" tIns="0" rIns="0" bIns="0" rtlCol="0">
            <a:spAutoFit/>
          </a:bodyPr>
          <a:lstStyle/>
          <a:p>
            <a:pPr algn="l"/>
            <a:r>
              <a:rPr lang="en-US" sz="2400" dirty="0">
                <a:solidFill>
                  <a:schemeClr val="bg1"/>
                </a:solidFill>
              </a:rPr>
              <a:t>Inclusiveness</a:t>
            </a:r>
          </a:p>
        </p:txBody>
      </p:sp>
      <p:sp>
        <p:nvSpPr>
          <p:cNvPr id="25" name="TextBox 24">
            <a:extLst>
              <a:ext uri="{FF2B5EF4-FFF2-40B4-BE49-F238E27FC236}">
                <a16:creationId xmlns:a16="http://schemas.microsoft.com/office/drawing/2014/main" id="{1DECB8A1-6C2E-4FFE-84E0-66698E402BED}"/>
              </a:ext>
            </a:extLst>
          </p:cNvPr>
          <p:cNvSpPr txBox="1"/>
          <p:nvPr/>
        </p:nvSpPr>
        <p:spPr>
          <a:xfrm>
            <a:off x="5175219" y="4686035"/>
            <a:ext cx="1768561" cy="369332"/>
          </a:xfrm>
          <a:prstGeom prst="rect">
            <a:avLst/>
          </a:prstGeom>
          <a:noFill/>
        </p:spPr>
        <p:txBody>
          <a:bodyPr wrap="none" lIns="0" tIns="0" rIns="0" bIns="0" rtlCol="0">
            <a:spAutoFit/>
          </a:bodyPr>
          <a:lstStyle/>
          <a:p>
            <a:pPr algn="l"/>
            <a:r>
              <a:rPr lang="en-US" sz="2400" dirty="0">
                <a:solidFill>
                  <a:schemeClr val="bg1"/>
                </a:solidFill>
              </a:rPr>
              <a:t>Transparency</a:t>
            </a:r>
          </a:p>
        </p:txBody>
      </p:sp>
      <p:sp>
        <p:nvSpPr>
          <p:cNvPr id="26" name="TextBox 25">
            <a:extLst>
              <a:ext uri="{FF2B5EF4-FFF2-40B4-BE49-F238E27FC236}">
                <a16:creationId xmlns:a16="http://schemas.microsoft.com/office/drawing/2014/main" id="{78E0256D-5DDA-481F-B07A-8F5D46BDE425}"/>
              </a:ext>
            </a:extLst>
          </p:cNvPr>
          <p:cNvSpPr txBox="1"/>
          <p:nvPr/>
        </p:nvSpPr>
        <p:spPr>
          <a:xfrm>
            <a:off x="9042673" y="4683635"/>
            <a:ext cx="1936428" cy="369332"/>
          </a:xfrm>
          <a:prstGeom prst="rect">
            <a:avLst/>
          </a:prstGeom>
          <a:noFill/>
        </p:spPr>
        <p:txBody>
          <a:bodyPr wrap="none" lIns="0" tIns="0" rIns="0" bIns="0" rtlCol="0">
            <a:spAutoFit/>
          </a:bodyPr>
          <a:lstStyle/>
          <a:p>
            <a:pPr algn="l"/>
            <a:r>
              <a:rPr lang="en-US" sz="2400" dirty="0">
                <a:solidFill>
                  <a:schemeClr val="bg1"/>
                </a:solidFill>
              </a:rPr>
              <a:t>Accountability</a:t>
            </a:r>
          </a:p>
        </p:txBody>
      </p:sp>
      <p:sp>
        <p:nvSpPr>
          <p:cNvPr id="28" name="TextBox 27">
            <a:extLst>
              <a:ext uri="{FF2B5EF4-FFF2-40B4-BE49-F238E27FC236}">
                <a16:creationId xmlns:a16="http://schemas.microsoft.com/office/drawing/2014/main" id="{8467FBD5-1513-4F16-9894-177C5E6A2FE4}"/>
              </a:ext>
            </a:extLst>
          </p:cNvPr>
          <p:cNvSpPr txBox="1"/>
          <p:nvPr/>
        </p:nvSpPr>
        <p:spPr>
          <a:xfrm>
            <a:off x="3135196" y="6200745"/>
            <a:ext cx="6413829" cy="461665"/>
          </a:xfrm>
          <a:prstGeom prst="rect">
            <a:avLst/>
          </a:prstGeom>
          <a:noFill/>
        </p:spPr>
        <p:txBody>
          <a:bodyPr wrap="square">
            <a:spAutoFit/>
          </a:bodyPr>
          <a:lstStyle/>
          <a:p>
            <a:r>
              <a:rPr lang="en-US" sz="2400" dirty="0">
                <a:solidFill>
                  <a:srgbClr val="00BCF2"/>
                </a:solidFill>
              </a:rPr>
              <a:t>https://www.microsoft.com/ai/responsible-ai</a:t>
            </a:r>
          </a:p>
        </p:txBody>
      </p:sp>
    </p:spTree>
    <p:extLst>
      <p:ext uri="{BB962C8B-B14F-4D97-AF65-F5344CB8AC3E}">
        <p14:creationId xmlns:p14="http://schemas.microsoft.com/office/powerpoint/2010/main" val="118945435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AI in Azure</a:t>
            </a:r>
          </a:p>
        </p:txBody>
      </p:sp>
      <p:pic>
        <p:nvPicPr>
          <p:cNvPr id="2" name="Picture 1" descr="Icon of three concentric arcs">
            <a:extLst>
              <a:ext uri="{FF2B5EF4-FFF2-40B4-BE49-F238E27FC236}">
                <a16:creationId xmlns:a16="http://schemas.microsoft.com/office/drawing/2014/main" id="{BB25CD90-BC6B-4B19-98FB-9D12A55597A6}"/>
              </a:ext>
            </a:extLst>
          </p:cNvPr>
          <p:cNvPicPr>
            <a:picLocks noChangeAspect="1"/>
          </p:cNvPicPr>
          <p:nvPr/>
        </p:nvPicPr>
        <p:blipFill>
          <a:blip r:embed="rId3"/>
          <a:stretch>
            <a:fillRect/>
          </a:stretch>
        </p:blipFill>
        <p:spPr>
          <a:xfrm>
            <a:off x="10094976" y="2779776"/>
            <a:ext cx="1280160" cy="1280160"/>
          </a:xfrm>
          <a:prstGeom prst="rect">
            <a:avLst/>
          </a:prstGeom>
        </p:spPr>
      </p:pic>
    </p:spTree>
    <p:extLst>
      <p:ext uri="{BB962C8B-B14F-4D97-AF65-F5344CB8AC3E}">
        <p14:creationId xmlns:p14="http://schemas.microsoft.com/office/powerpoint/2010/main" val="240615390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Oval 20">
            <a:extLst>
              <a:ext uri="{FF2B5EF4-FFF2-40B4-BE49-F238E27FC236}">
                <a16:creationId xmlns:a16="http://schemas.microsoft.com/office/drawing/2014/main" id="{97262A87-02C9-4824-96ED-593DAA79A400}"/>
              </a:ext>
            </a:extLst>
          </p:cNvPr>
          <p:cNvSpPr/>
          <p:nvPr/>
        </p:nvSpPr>
        <p:spPr bwMode="auto">
          <a:xfrm>
            <a:off x="3859399" y="2598909"/>
            <a:ext cx="3644987" cy="1727014"/>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69126CB1-DFDA-4D78-BF96-D17025F4921B}"/>
              </a:ext>
            </a:extLst>
          </p:cNvPr>
          <p:cNvSpPr>
            <a:spLocks noGrp="1"/>
          </p:cNvSpPr>
          <p:nvPr>
            <p:ph type="title"/>
          </p:nvPr>
        </p:nvSpPr>
        <p:spPr/>
        <p:txBody>
          <a:bodyPr/>
          <a:lstStyle/>
          <a:p>
            <a:r>
              <a:rPr lang="en-US" dirty="0"/>
              <a:t>Azure Machine Learning</a:t>
            </a:r>
          </a:p>
        </p:txBody>
      </p:sp>
      <p:sp>
        <p:nvSpPr>
          <p:cNvPr id="3" name="Content Placeholder 2">
            <a:extLst>
              <a:ext uri="{FF2B5EF4-FFF2-40B4-BE49-F238E27FC236}">
                <a16:creationId xmlns:a16="http://schemas.microsoft.com/office/drawing/2014/main" id="{CFF34E4E-DC27-4406-97BA-BA8445A49C28}"/>
              </a:ext>
            </a:extLst>
          </p:cNvPr>
          <p:cNvSpPr>
            <a:spLocks noGrp="1"/>
          </p:cNvSpPr>
          <p:nvPr>
            <p:ph sz="quarter" idx="10"/>
          </p:nvPr>
        </p:nvSpPr>
        <p:spPr>
          <a:xfrm>
            <a:off x="419100" y="1456897"/>
            <a:ext cx="11340811" cy="553998"/>
          </a:xfrm>
        </p:spPr>
        <p:txBody>
          <a:bodyPr/>
          <a:lstStyle/>
          <a:p>
            <a:r>
              <a:rPr lang="en-US" dirty="0"/>
              <a:t>Cloud platform for creating and operating machine learning solutions</a:t>
            </a:r>
          </a:p>
        </p:txBody>
      </p:sp>
      <p:pic>
        <p:nvPicPr>
          <p:cNvPr id="5" name="Graphic 4" descr="Database with solid fill">
            <a:extLst>
              <a:ext uri="{FF2B5EF4-FFF2-40B4-BE49-F238E27FC236}">
                <a16:creationId xmlns:a16="http://schemas.microsoft.com/office/drawing/2014/main" id="{9AA22073-891B-40E2-9505-C96BCAB9DE0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321816" y="2388709"/>
            <a:ext cx="1174297" cy="1174297"/>
          </a:xfrm>
          <a:prstGeom prst="rect">
            <a:avLst/>
          </a:prstGeom>
        </p:spPr>
      </p:pic>
      <p:pic>
        <p:nvPicPr>
          <p:cNvPr id="7" name="Graphic 6" descr="Programmer male with solid fill">
            <a:extLst>
              <a:ext uri="{FF2B5EF4-FFF2-40B4-BE49-F238E27FC236}">
                <a16:creationId xmlns:a16="http://schemas.microsoft.com/office/drawing/2014/main" id="{7290BE99-0B06-42D0-AF68-BDAAAEB8ABD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038304" y="5092104"/>
            <a:ext cx="1174412" cy="1174412"/>
          </a:xfrm>
          <a:prstGeom prst="rect">
            <a:avLst/>
          </a:prstGeom>
        </p:spPr>
      </p:pic>
      <p:grpSp>
        <p:nvGrpSpPr>
          <p:cNvPr id="16" name="Group 15">
            <a:extLst>
              <a:ext uri="{FF2B5EF4-FFF2-40B4-BE49-F238E27FC236}">
                <a16:creationId xmlns:a16="http://schemas.microsoft.com/office/drawing/2014/main" id="{416F00C4-A460-40A4-915A-838939C20F8F}"/>
              </a:ext>
            </a:extLst>
          </p:cNvPr>
          <p:cNvGrpSpPr/>
          <p:nvPr/>
        </p:nvGrpSpPr>
        <p:grpSpPr>
          <a:xfrm>
            <a:off x="6650109" y="2285926"/>
            <a:ext cx="1221449" cy="1402285"/>
            <a:chOff x="2936320" y="2498780"/>
            <a:chExt cx="1221449" cy="1402285"/>
          </a:xfrm>
        </p:grpSpPr>
        <p:pic>
          <p:nvPicPr>
            <p:cNvPr id="13" name="Graphic 12" descr="Gears outline">
              <a:extLst>
                <a:ext uri="{FF2B5EF4-FFF2-40B4-BE49-F238E27FC236}">
                  <a16:creationId xmlns:a16="http://schemas.microsoft.com/office/drawing/2014/main" id="{A94768E5-AD3A-4E1D-AFA0-9DB3C3E6F52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243369" y="2986665"/>
              <a:ext cx="914400" cy="914400"/>
            </a:xfrm>
            <a:prstGeom prst="rect">
              <a:avLst/>
            </a:prstGeom>
          </p:spPr>
        </p:pic>
        <p:pic>
          <p:nvPicPr>
            <p:cNvPr id="15" name="Graphic 14" descr="Flask with solid fill">
              <a:extLst>
                <a:ext uri="{FF2B5EF4-FFF2-40B4-BE49-F238E27FC236}">
                  <a16:creationId xmlns:a16="http://schemas.microsoft.com/office/drawing/2014/main" id="{65FCE816-44E6-461C-89C0-267CA8BABCD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936320" y="2498780"/>
              <a:ext cx="914400" cy="914400"/>
            </a:xfrm>
            <a:prstGeom prst="rect">
              <a:avLst/>
            </a:prstGeom>
          </p:spPr>
        </p:pic>
      </p:grpSp>
      <p:grpSp>
        <p:nvGrpSpPr>
          <p:cNvPr id="20" name="Group 19">
            <a:extLst>
              <a:ext uri="{FF2B5EF4-FFF2-40B4-BE49-F238E27FC236}">
                <a16:creationId xmlns:a16="http://schemas.microsoft.com/office/drawing/2014/main" id="{825653FD-0DEA-4B7A-A7DA-FB68BF4C5056}"/>
              </a:ext>
            </a:extLst>
          </p:cNvPr>
          <p:cNvGrpSpPr/>
          <p:nvPr/>
        </p:nvGrpSpPr>
        <p:grpSpPr>
          <a:xfrm>
            <a:off x="4964222" y="3489114"/>
            <a:ext cx="1378500" cy="1378500"/>
            <a:chOff x="4185148" y="2843577"/>
            <a:chExt cx="1378500" cy="1378500"/>
          </a:xfrm>
        </p:grpSpPr>
        <p:pic>
          <p:nvPicPr>
            <p:cNvPr id="9" name="Graphic 8" descr="Cloud outline">
              <a:extLst>
                <a:ext uri="{FF2B5EF4-FFF2-40B4-BE49-F238E27FC236}">
                  <a16:creationId xmlns:a16="http://schemas.microsoft.com/office/drawing/2014/main" id="{B2A4139B-AC25-4053-8CEA-2A4F2407E3F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185148" y="2843577"/>
              <a:ext cx="1378500" cy="1378500"/>
            </a:xfrm>
            <a:prstGeom prst="rect">
              <a:avLst/>
            </a:prstGeom>
          </p:spPr>
        </p:pic>
        <p:pic>
          <p:nvPicPr>
            <p:cNvPr id="11" name="Graphic 10" descr="Network with solid fill">
              <a:extLst>
                <a:ext uri="{FF2B5EF4-FFF2-40B4-BE49-F238E27FC236}">
                  <a16:creationId xmlns:a16="http://schemas.microsoft.com/office/drawing/2014/main" id="{6875A6C1-B059-408A-82F3-818F2C69A6D0}"/>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569437" y="3285752"/>
              <a:ext cx="553998" cy="553998"/>
            </a:xfrm>
            <a:prstGeom prst="rect">
              <a:avLst/>
            </a:prstGeom>
          </p:spPr>
        </p:pic>
        <p:cxnSp>
          <p:nvCxnSpPr>
            <p:cNvPr id="18" name="Straight Arrow Connector 17">
              <a:extLst>
                <a:ext uri="{FF2B5EF4-FFF2-40B4-BE49-F238E27FC236}">
                  <a16:creationId xmlns:a16="http://schemas.microsoft.com/office/drawing/2014/main" id="{2389E725-665C-49B2-A8CC-4620F3244210}"/>
                </a:ext>
              </a:extLst>
            </p:cNvPr>
            <p:cNvCxnSpPr>
              <a:cxnSpLocks/>
            </p:cNvCxnSpPr>
            <p:nvPr/>
          </p:nvCxnSpPr>
          <p:spPr>
            <a:xfrm>
              <a:off x="4846436" y="3839750"/>
              <a:ext cx="0" cy="181338"/>
            </a:xfrm>
            <a:prstGeom prst="straightConnector1">
              <a:avLst/>
            </a:prstGeom>
            <a:ln w="28575">
              <a:solidFill>
                <a:schemeClr val="tx1"/>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22" name="Arc 21">
            <a:extLst>
              <a:ext uri="{FF2B5EF4-FFF2-40B4-BE49-F238E27FC236}">
                <a16:creationId xmlns:a16="http://schemas.microsoft.com/office/drawing/2014/main" id="{7D2EA7DE-A404-4900-B8A3-8C2827AD3973}"/>
              </a:ext>
            </a:extLst>
          </p:cNvPr>
          <p:cNvSpPr/>
          <p:nvPr/>
        </p:nvSpPr>
        <p:spPr>
          <a:xfrm rot="17776864">
            <a:off x="4013477" y="2708293"/>
            <a:ext cx="3224062" cy="3235261"/>
          </a:xfrm>
          <a:prstGeom prst="arc">
            <a:avLst>
              <a:gd name="adj1" fmla="val 18787201"/>
              <a:gd name="adj2" fmla="val 0"/>
            </a:avLst>
          </a:prstGeom>
          <a:ln w="38100">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Arc 22">
            <a:extLst>
              <a:ext uri="{FF2B5EF4-FFF2-40B4-BE49-F238E27FC236}">
                <a16:creationId xmlns:a16="http://schemas.microsoft.com/office/drawing/2014/main" id="{18151E27-793A-40BE-96A9-6768CA31274A}"/>
              </a:ext>
            </a:extLst>
          </p:cNvPr>
          <p:cNvSpPr/>
          <p:nvPr/>
        </p:nvSpPr>
        <p:spPr>
          <a:xfrm rot="5560222">
            <a:off x="4439412" y="904587"/>
            <a:ext cx="3224062" cy="3235261"/>
          </a:xfrm>
          <a:prstGeom prst="arc">
            <a:avLst>
              <a:gd name="adj1" fmla="val 19011686"/>
              <a:gd name="adj2" fmla="val 20927953"/>
            </a:avLst>
          </a:prstGeom>
          <a:ln w="38100">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Arc 23">
            <a:extLst>
              <a:ext uri="{FF2B5EF4-FFF2-40B4-BE49-F238E27FC236}">
                <a16:creationId xmlns:a16="http://schemas.microsoft.com/office/drawing/2014/main" id="{555814D2-FB59-4BC8-BC23-687E732AFF59}"/>
              </a:ext>
            </a:extLst>
          </p:cNvPr>
          <p:cNvSpPr/>
          <p:nvPr/>
        </p:nvSpPr>
        <p:spPr>
          <a:xfrm rot="8633298">
            <a:off x="3696798" y="904587"/>
            <a:ext cx="3224062" cy="3235261"/>
          </a:xfrm>
          <a:prstGeom prst="arc">
            <a:avLst>
              <a:gd name="adj1" fmla="val 19456972"/>
              <a:gd name="adj2" fmla="val 20927953"/>
            </a:avLst>
          </a:prstGeom>
          <a:ln w="38100">
            <a:solidFill>
              <a:schemeClr val="accent1"/>
            </a:solidFill>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6" name="Straight Connector 25">
            <a:extLst>
              <a:ext uri="{FF2B5EF4-FFF2-40B4-BE49-F238E27FC236}">
                <a16:creationId xmlns:a16="http://schemas.microsoft.com/office/drawing/2014/main" id="{0842314A-594A-4B01-9136-98194193B39B}"/>
              </a:ext>
            </a:extLst>
          </p:cNvPr>
          <p:cNvCxnSpPr>
            <a:cxnSpLocks/>
            <a:endCxn id="7" idx="0"/>
          </p:cNvCxnSpPr>
          <p:nvPr/>
        </p:nvCxnSpPr>
        <p:spPr>
          <a:xfrm>
            <a:off x="5625510" y="4711123"/>
            <a:ext cx="0" cy="380981"/>
          </a:xfrm>
          <a:prstGeom prst="line">
            <a:avLst/>
          </a:prstGeom>
          <a:ln w="57150">
            <a:prstDash val="sysDot"/>
            <a:headEnd type="none"/>
            <a:tailEnd type="none"/>
          </a:ln>
        </p:spPr>
        <p:style>
          <a:lnRef idx="1">
            <a:schemeClr val="accent5"/>
          </a:lnRef>
          <a:fillRef idx="0">
            <a:schemeClr val="accent5"/>
          </a:fillRef>
          <a:effectRef idx="0">
            <a:schemeClr val="accent5"/>
          </a:effectRef>
          <a:fontRef idx="minor">
            <a:schemeClr val="tx1"/>
          </a:fontRef>
        </p:style>
      </p:cxnSp>
      <p:sp>
        <p:nvSpPr>
          <p:cNvPr id="33" name="TextBox 32">
            <a:extLst>
              <a:ext uri="{FF2B5EF4-FFF2-40B4-BE49-F238E27FC236}">
                <a16:creationId xmlns:a16="http://schemas.microsoft.com/office/drawing/2014/main" id="{2F387315-E5E1-4F50-B0E4-9B28EC21C56F}"/>
              </a:ext>
            </a:extLst>
          </p:cNvPr>
          <p:cNvSpPr txBox="1"/>
          <p:nvPr/>
        </p:nvSpPr>
        <p:spPr>
          <a:xfrm>
            <a:off x="2945826" y="3290623"/>
            <a:ext cx="843821"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Data</a:t>
            </a:r>
          </a:p>
        </p:txBody>
      </p:sp>
      <p:sp>
        <p:nvSpPr>
          <p:cNvPr id="34" name="TextBox 33">
            <a:extLst>
              <a:ext uri="{FF2B5EF4-FFF2-40B4-BE49-F238E27FC236}">
                <a16:creationId xmlns:a16="http://schemas.microsoft.com/office/drawing/2014/main" id="{D9595C7F-0670-48D4-A1E8-102D4C61E61B}"/>
              </a:ext>
            </a:extLst>
          </p:cNvPr>
          <p:cNvSpPr txBox="1"/>
          <p:nvPr/>
        </p:nvSpPr>
        <p:spPr>
          <a:xfrm>
            <a:off x="7557905" y="3081325"/>
            <a:ext cx="1512273"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Experiment</a:t>
            </a:r>
          </a:p>
        </p:txBody>
      </p:sp>
      <p:sp>
        <p:nvSpPr>
          <p:cNvPr id="35" name="TextBox 34">
            <a:extLst>
              <a:ext uri="{FF2B5EF4-FFF2-40B4-BE49-F238E27FC236}">
                <a16:creationId xmlns:a16="http://schemas.microsoft.com/office/drawing/2014/main" id="{E020419E-A942-4713-9703-AD0D397D759F}"/>
              </a:ext>
            </a:extLst>
          </p:cNvPr>
          <p:cNvSpPr txBox="1"/>
          <p:nvPr/>
        </p:nvSpPr>
        <p:spPr>
          <a:xfrm>
            <a:off x="5656819" y="4413518"/>
            <a:ext cx="2062552"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Deployed Model</a:t>
            </a:r>
          </a:p>
        </p:txBody>
      </p:sp>
      <p:pic>
        <p:nvPicPr>
          <p:cNvPr id="37" name="Graphic 36" descr="Server with solid fill">
            <a:extLst>
              <a:ext uri="{FF2B5EF4-FFF2-40B4-BE49-F238E27FC236}">
                <a16:creationId xmlns:a16="http://schemas.microsoft.com/office/drawing/2014/main" id="{657C4BAA-9716-4F3B-85FC-4BC3731E3F4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208757" y="2848472"/>
            <a:ext cx="914400" cy="914400"/>
          </a:xfrm>
          <a:prstGeom prst="rect">
            <a:avLst/>
          </a:prstGeom>
        </p:spPr>
      </p:pic>
    </p:spTree>
    <p:extLst>
      <p:ext uri="{BB962C8B-B14F-4D97-AF65-F5344CB8AC3E}">
        <p14:creationId xmlns:p14="http://schemas.microsoft.com/office/powerpoint/2010/main" val="1420677598"/>
      </p:ext>
    </p:extLst>
  </p:cSld>
  <p:clrMapOvr>
    <a:masterClrMapping/>
  </p:clrMapOvr>
  <p:transition>
    <p:fade/>
  </p:transition>
</p:sld>
</file>

<file path=ppt/theme/theme1.xml><?xml version="1.0" encoding="utf-8"?>
<a:theme xmlns:a="http://schemas.openxmlformats.org/drawingml/2006/main" name="Theme1">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heme1" id="{D44807DD-303A-4ED4-93CD-BAC8AB1B8481}" vid="{8D2C7C78-8AA0-4E68-AE56-571ED581A657}"/>
    </a:ext>
  </a:extLst>
</a:theme>
</file>

<file path=ppt/theme/theme2.xml><?xml version="1.0" encoding="utf-8"?>
<a:theme xmlns:a="http://schemas.openxmlformats.org/drawingml/2006/main" name="Microsoft Power Platform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Theme1</Template>
  <TotalTime>3290</TotalTime>
  <Words>916</Words>
  <Application>Microsoft Office PowerPoint</Application>
  <PresentationFormat>Widescreen</PresentationFormat>
  <Paragraphs>133</Paragraphs>
  <Slides>14</Slides>
  <Notes>8</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14</vt:i4>
      </vt:variant>
    </vt:vector>
  </HeadingPairs>
  <TitlesOfParts>
    <vt:vector size="22" baseType="lpstr">
      <vt:lpstr>Arial</vt:lpstr>
      <vt:lpstr>Calibri</vt:lpstr>
      <vt:lpstr>Consolas</vt:lpstr>
      <vt:lpstr>Segoe UI</vt:lpstr>
      <vt:lpstr>Segoe UI Semibold</vt:lpstr>
      <vt:lpstr>Wingdings</vt:lpstr>
      <vt:lpstr>Theme1</vt:lpstr>
      <vt:lpstr>Microsoft Power Platform Template</vt:lpstr>
      <vt:lpstr>Introduction to AI on Azure</vt:lpstr>
      <vt:lpstr> Agenda </vt:lpstr>
      <vt:lpstr>Introduction to AI</vt:lpstr>
      <vt:lpstr>What is Artificial Intelligence?</vt:lpstr>
      <vt:lpstr>Data Science, Machine Learning, and AI</vt:lpstr>
      <vt:lpstr>AI for Software Engineers</vt:lpstr>
      <vt:lpstr>Considerations for Responsible AI</vt:lpstr>
      <vt:lpstr>AI in Azure</vt:lpstr>
      <vt:lpstr>Azure Machine Learning</vt:lpstr>
      <vt:lpstr>Azure Cognitive Services</vt:lpstr>
      <vt:lpstr>Azure Bot Service</vt:lpstr>
      <vt:lpstr>Azure Cognitive Search</vt:lpstr>
      <vt:lpstr>Module Review</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Create and Manage Azure Cognitive Services</dc:title>
  <dc:creator>Arvin Xiao (Wicresoft)</dc:creator>
  <cp:lastModifiedBy>Ivor Berry</cp:lastModifiedBy>
  <cp:revision>58</cp:revision>
  <dcterms:created xsi:type="dcterms:W3CDTF">2020-10-14T03:28:01Z</dcterms:created>
  <dcterms:modified xsi:type="dcterms:W3CDTF">2022-10-03T19:39:15Z</dcterms:modified>
</cp:coreProperties>
</file>