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4551" r:id="rId2"/>
  </p:sldMasterIdLst>
  <p:notesMasterIdLst>
    <p:notesMasterId r:id="rId20"/>
  </p:notesMasterIdLst>
  <p:sldIdLst>
    <p:sldId id="1627" r:id="rId3"/>
    <p:sldId id="1778" r:id="rId4"/>
    <p:sldId id="1684" r:id="rId5"/>
    <p:sldId id="1755" r:id="rId6"/>
    <p:sldId id="1779" r:id="rId7"/>
    <p:sldId id="1797" r:id="rId8"/>
    <p:sldId id="1798" r:id="rId9"/>
    <p:sldId id="1751" r:id="rId10"/>
    <p:sldId id="1799" r:id="rId11"/>
    <p:sldId id="1800" r:id="rId12"/>
    <p:sldId id="1801" r:id="rId13"/>
    <p:sldId id="1729" r:id="rId14"/>
    <p:sldId id="1802" r:id="rId15"/>
    <p:sldId id="1803" r:id="rId16"/>
    <p:sldId id="1804" r:id="rId17"/>
    <p:sldId id="1895" r:id="rId18"/>
    <p:sldId id="1790" r:id="rId19"/>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60" autoAdjust="0"/>
    <p:restoredTop sz="74516" autoAdjust="0"/>
  </p:normalViewPr>
  <p:slideViewPr>
    <p:cSldViewPr snapToGrid="0">
      <p:cViewPr varScale="1">
        <p:scale>
          <a:sx n="62" d="100"/>
          <a:sy n="62" d="100"/>
        </p:scale>
        <p:origin x="1142"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B46376-457B-4E40-BE2F-99259E1A8F2E}" type="datetimeFigureOut">
              <a:rPr lang="en-US" smtClean="0"/>
              <a:t>10/3/2022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E04F8E-88E9-481C-A2B3-C92BCE611EF5}" type="slidenum">
              <a:rPr lang="en-US" smtClean="0"/>
              <a:t>‹#›</a:t>
            </a:fld>
            <a:endParaRPr lang="en-US"/>
          </a:p>
        </p:txBody>
      </p:sp>
    </p:spTree>
    <p:extLst>
      <p:ext uri="{BB962C8B-B14F-4D97-AF65-F5344CB8AC3E}">
        <p14:creationId xmlns:p14="http://schemas.microsoft.com/office/powerpoint/2010/main" val="4287633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3:43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24910873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3:43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13</a:t>
            </a:fld>
            <a:endParaRPr lang="en-US"/>
          </a:p>
        </p:txBody>
      </p:sp>
    </p:spTree>
    <p:extLst>
      <p:ext uri="{BB962C8B-B14F-4D97-AF65-F5344CB8AC3E}">
        <p14:creationId xmlns:p14="http://schemas.microsoft.com/office/powerpoint/2010/main" val="18064338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14</a:t>
            </a:fld>
            <a:endParaRPr lang="en-US"/>
          </a:p>
        </p:txBody>
      </p:sp>
    </p:spTree>
    <p:extLst>
      <p:ext uri="{BB962C8B-B14F-4D97-AF65-F5344CB8AC3E}">
        <p14:creationId xmlns:p14="http://schemas.microsoft.com/office/powerpoint/2010/main" val="439972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3:43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15</a:t>
            </a:fld>
            <a:endParaRPr lang="en-US"/>
          </a:p>
        </p:txBody>
      </p:sp>
    </p:spTree>
    <p:extLst>
      <p:ext uri="{BB962C8B-B14F-4D97-AF65-F5344CB8AC3E}">
        <p14:creationId xmlns:p14="http://schemas.microsoft.com/office/powerpoint/2010/main" val="18064338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slide animation to reveal the correct answers.</a:t>
            </a:r>
          </a:p>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16</a:t>
            </a:fld>
            <a:endParaRPr lang="en-US"/>
          </a:p>
        </p:txBody>
      </p:sp>
    </p:spTree>
    <p:extLst>
      <p:ext uri="{BB962C8B-B14F-4D97-AF65-F5344CB8AC3E}">
        <p14:creationId xmlns:p14="http://schemas.microsoft.com/office/powerpoint/2010/main" val="3419811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17</a:t>
            </a:fld>
            <a:endParaRPr lang="en-US"/>
          </a:p>
        </p:txBody>
      </p:sp>
    </p:spTree>
    <p:extLst>
      <p:ext uri="{BB962C8B-B14F-4D97-AF65-F5344CB8AC3E}">
        <p14:creationId xmlns:p14="http://schemas.microsoft.com/office/powerpoint/2010/main" val="1713269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3:43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862578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a:p>
        </p:txBody>
      </p:sp>
    </p:spTree>
    <p:extLst>
      <p:ext uri="{BB962C8B-B14F-4D97-AF65-F5344CB8AC3E}">
        <p14:creationId xmlns:p14="http://schemas.microsoft.com/office/powerpoint/2010/main" val="2234136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5</a:t>
            </a:fld>
            <a:endParaRPr lang="en-US"/>
          </a:p>
        </p:txBody>
      </p:sp>
    </p:spTree>
    <p:extLst>
      <p:ext uri="{BB962C8B-B14F-4D97-AF65-F5344CB8AC3E}">
        <p14:creationId xmlns:p14="http://schemas.microsoft.com/office/powerpoint/2010/main" val="2498375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3:43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39352273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9</a:t>
            </a:fld>
            <a:endParaRPr lang="en-US"/>
          </a:p>
        </p:txBody>
      </p:sp>
    </p:spTree>
    <p:extLst>
      <p:ext uri="{BB962C8B-B14F-4D97-AF65-F5344CB8AC3E}">
        <p14:creationId xmlns:p14="http://schemas.microsoft.com/office/powerpoint/2010/main" val="10958952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10</a:t>
            </a:fld>
            <a:endParaRPr lang="en-US"/>
          </a:p>
        </p:txBody>
      </p:sp>
    </p:spTree>
    <p:extLst>
      <p:ext uri="{BB962C8B-B14F-4D97-AF65-F5344CB8AC3E}">
        <p14:creationId xmlns:p14="http://schemas.microsoft.com/office/powerpoint/2010/main" val="2006139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3:43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11</a:t>
            </a:fld>
            <a:endParaRPr lang="en-US"/>
          </a:p>
        </p:txBody>
      </p:sp>
    </p:spTree>
    <p:extLst>
      <p:ext uri="{BB962C8B-B14F-4D97-AF65-F5344CB8AC3E}">
        <p14:creationId xmlns:p14="http://schemas.microsoft.com/office/powerpoint/2010/main" val="7427883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solidFill>
                  <a:schemeClr val="tx1"/>
                </a:solidFill>
              </a:rPr>
              <a:t>Microsoft Security title</a:t>
            </a:r>
            <a:endParaRPr lang="en-US" dirty="0"/>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82FAE6D0-0992-4139-9359-5135BCE47E1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50DC78AD-4336-4E8D-8F70-4C35FEF409C7}"/>
              </a:ext>
            </a:extLst>
          </p:cNvPr>
          <p:cNvPicPr>
            <a:picLocks noChangeAspect="1"/>
          </p:cNvPicPr>
          <p:nvPr/>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3382122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1EECB910-8937-4CC4-AEC5-2DD554C2D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43954248"/>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7516BD94-AE1C-455F-8D7D-7082BB27F029}"/>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4971110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87A06669-B2CF-43F2-99B5-001A005A3AA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48217587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105454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0731382"/>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217873469"/>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945147770"/>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97565186"/>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378075"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526146686"/>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9918843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with blue background">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1"/>
                </a:solidFill>
              </a:defRPr>
            </a:lvl1pPr>
          </a:lstStyle>
          <a:p>
            <a:r>
              <a:rPr lang="en-US" dirty="0"/>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1"/>
                </a:solidFill>
              </a:defRPr>
            </a:lvl1pPr>
            <a:lvl2pPr>
              <a:defRPr sz="1765">
                <a:solidFill>
                  <a:srgbClr val="000000"/>
                </a:solidFill>
              </a:defRPr>
            </a:lvl2pPr>
            <a:lvl3pPr>
              <a:defRPr sz="1372"/>
            </a:lvl3pPr>
            <a:lvl4pPr>
              <a:defRPr sz="1372"/>
            </a:lvl4pPr>
            <a:lvl5pPr>
              <a:defRPr sz="1029"/>
            </a:lvl5pPr>
          </a:lstStyle>
          <a:p>
            <a:pPr lvl="0"/>
            <a:r>
              <a:rPr lang="en-US" dirty="0"/>
              <a:t>Author name</a:t>
            </a:r>
            <a:br>
              <a:rPr lang="en-US" dirty="0"/>
            </a:br>
            <a:r>
              <a:rPr lang="en-US" dirty="0"/>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0AF2B48A-0CD5-4E5D-BBFC-0FF17E42D728}"/>
              </a:ext>
            </a:extLst>
          </p:cNvPr>
          <p:cNvPicPr>
            <a:picLocks noChangeAspect="1"/>
          </p:cNvPicPr>
          <p:nvPr/>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36077645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dirty="0"/>
              <a:t>Section title</a:t>
            </a:r>
          </a:p>
        </p:txBody>
      </p:sp>
      <p:sp>
        <p:nvSpPr>
          <p:cNvPr id="6" name="Rectangle 5">
            <a:extLst>
              <a:ext uri="{FF2B5EF4-FFF2-40B4-BE49-F238E27FC236}">
                <a16:creationId xmlns:a16="http://schemas.microsoft.com/office/drawing/2014/main" id="{E7A7DCD7-2A9A-4303-B73A-A8AA23BAF4B6}"/>
              </a:ext>
            </a:extLst>
          </p:cNvPr>
          <p:cNvSpPr/>
          <p:nvPr/>
        </p:nvSpPr>
        <p:spPr bwMode="auto">
          <a:xfrm>
            <a:off x="9697686" y="2526646"/>
            <a:ext cx="2082603" cy="1784048"/>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r>
              <a:rPr lang="en-US"/>
              <a:t>Click icon to add picture</a:t>
            </a:r>
          </a:p>
        </p:txBody>
      </p:sp>
      <p:sp>
        <p:nvSpPr>
          <p:cNvPr id="3" name="Footer Placeholder 1">
            <a:extLst>
              <a:ext uri="{FF2B5EF4-FFF2-40B4-BE49-F238E27FC236}">
                <a16:creationId xmlns:a16="http://schemas.microsoft.com/office/drawing/2014/main" id="{C6B75234-9944-48A2-8A21-99500C7BBB4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34027200"/>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14709048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87708960"/>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3833895504"/>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32904949"/>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0600471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a:t>Click to edit Master title style</a:t>
            </a:r>
            <a:endParaRPr lang="en-US" dirty="0"/>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54756335"/>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09775049"/>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5" name="Title 4">
            <a:extLst>
              <a:ext uri="{FF2B5EF4-FFF2-40B4-BE49-F238E27FC236}">
                <a16:creationId xmlns:a16="http://schemas.microsoft.com/office/drawing/2014/main" id="{4C72913C-59D3-4340-A6C5-32B69C2989A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17268651"/>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7352675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graphic 1">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dirty="0"/>
              <a:t>Azure presentation</a:t>
            </a:r>
            <a:br>
              <a:rPr lang="en-US" dirty="0"/>
            </a:br>
            <a:r>
              <a:rPr lang="en-US" dirty="0"/>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DA65376C-9C1C-452A-9C27-75EE7927ABA8}"/>
              </a:ext>
            </a:extLst>
          </p:cNvPr>
          <p:cNvPicPr>
            <a:picLocks noChangeAspect="1"/>
          </p:cNvPicPr>
          <p:nvPr/>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C4B6689F-D3DF-4DE9-BFA0-0A8E724877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27858500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_Text option 4">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p:txBody>
          <a:bodyPr/>
          <a:lstStyle/>
          <a:p>
            <a:r>
              <a:rPr lang="en-US"/>
              <a:t>Click to edit Master title style</a:t>
            </a:r>
            <a:endParaRPr lang="en-US" dirty="0"/>
          </a:p>
        </p:txBody>
      </p:sp>
      <p:sp>
        <p:nvSpPr>
          <p:cNvPr id="5" name="Text Placeholder 4"/>
          <p:cNvSpPr>
            <a:spLocks noGrp="1"/>
          </p:cNvSpPr>
          <p:nvPr>
            <p:ph type="body" sz="quarter" idx="11" hasCustomPrompt="1"/>
          </p:nvPr>
        </p:nvSpPr>
        <p:spPr>
          <a:xfrm>
            <a:off x="431095" y="2740880"/>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dirty="0"/>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3344578" y="2739464"/>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6258062"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9171546"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35DDF1D4-BDBC-4EF5-9960-9F822820EED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317647"/>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41658270"/>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83007458"/>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2285836"/>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42499259"/>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63613650"/>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078869256"/>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31202658"/>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41773446"/>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009780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graphic 2">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13" name="Oval 12">
            <a:extLst>
              <a:ext uri="{FF2B5EF4-FFF2-40B4-BE49-F238E27FC236}">
                <a16:creationId xmlns:a16="http://schemas.microsoft.com/office/drawing/2014/main" id="{0C62E602-B038-4AA6-A699-B469CFE1AD96}"/>
              </a:ext>
              <a:ext uri="{C183D7F6-B498-43B3-948B-1728B52AA6E4}">
                <adec:decorative xmlns:adec="http://schemas.microsoft.com/office/drawing/2017/decorative" val="1"/>
              </a:ext>
            </a:extLst>
          </p:cNvPr>
          <p:cNvSpPr/>
          <p:nvPr/>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p:nvPicPr>
        <p:blipFill>
          <a:blip r:embed="rId2"/>
          <a:stretch>
            <a:fillRect/>
          </a:stretch>
        </p:blipFill>
        <p:spPr>
          <a:xfrm>
            <a:off x="136885" y="159691"/>
            <a:ext cx="2635247" cy="871753"/>
          </a:xfrm>
          <a:prstGeom prst="rect">
            <a:avLst/>
          </a:prstGeom>
        </p:spPr>
      </p:pic>
      <p:grpSp>
        <p:nvGrpSpPr>
          <p:cNvPr id="37" name="Group 36">
            <a:extLst>
              <a:ext uri="{FF2B5EF4-FFF2-40B4-BE49-F238E27FC236}">
                <a16:creationId xmlns:a16="http://schemas.microsoft.com/office/drawing/2014/main" id="{695F69F3-6C65-4C67-BE9F-99EE13ECA942}"/>
              </a:ext>
            </a:extLst>
          </p:cNvPr>
          <p:cNvGrpSpPr/>
          <p:nvPr/>
        </p:nvGrpSpPr>
        <p:grpSpPr>
          <a:xfrm>
            <a:off x="6600946" y="859776"/>
            <a:ext cx="5148588" cy="5138447"/>
            <a:chOff x="6600946" y="859776"/>
            <a:chExt cx="5148588" cy="5138447"/>
          </a:xfrm>
        </p:grpSpPr>
        <p:grpSp>
          <p:nvGrpSpPr>
            <p:cNvPr id="38" name="Graphic 1">
              <a:extLst>
                <a:ext uri="{FF2B5EF4-FFF2-40B4-BE49-F238E27FC236}">
                  <a16:creationId xmlns:a16="http://schemas.microsoft.com/office/drawing/2014/main" id="{BC070748-6768-4FC2-A431-E43A99B45D24}"/>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48" name="Freeform: Shape 47">
                <a:extLst>
                  <a:ext uri="{FF2B5EF4-FFF2-40B4-BE49-F238E27FC236}">
                    <a16:creationId xmlns:a16="http://schemas.microsoft.com/office/drawing/2014/main" id="{04C016FB-6079-433E-86F5-11870BD5A617}"/>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49" name="Freeform: Shape 48">
                <a:extLst>
                  <a:ext uri="{FF2B5EF4-FFF2-40B4-BE49-F238E27FC236}">
                    <a16:creationId xmlns:a16="http://schemas.microsoft.com/office/drawing/2014/main" id="{54102133-5E8C-4CB3-AC62-D09FC824D203}"/>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50" name="Freeform: Shape 49">
                <a:extLst>
                  <a:ext uri="{FF2B5EF4-FFF2-40B4-BE49-F238E27FC236}">
                    <a16:creationId xmlns:a16="http://schemas.microsoft.com/office/drawing/2014/main" id="{0BCE9930-CFBB-4646-901A-120648FA1B9E}"/>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51" name="Freeform: Shape 50">
                <a:extLst>
                  <a:ext uri="{FF2B5EF4-FFF2-40B4-BE49-F238E27FC236}">
                    <a16:creationId xmlns:a16="http://schemas.microsoft.com/office/drawing/2014/main" id="{8C60FDBA-7C23-4806-88B5-29E31C6583DC}"/>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52" name="Freeform: Shape 51">
                <a:extLst>
                  <a:ext uri="{FF2B5EF4-FFF2-40B4-BE49-F238E27FC236}">
                    <a16:creationId xmlns:a16="http://schemas.microsoft.com/office/drawing/2014/main" id="{7DC83954-308D-4CAC-ADE0-92CE37FA6207}"/>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53" name="Freeform: Shape 52">
                <a:extLst>
                  <a:ext uri="{FF2B5EF4-FFF2-40B4-BE49-F238E27FC236}">
                    <a16:creationId xmlns:a16="http://schemas.microsoft.com/office/drawing/2014/main" id="{85339DC7-664E-4BEF-85FE-D1109A719B7E}"/>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54" name="Freeform: Shape 53">
                <a:extLst>
                  <a:ext uri="{FF2B5EF4-FFF2-40B4-BE49-F238E27FC236}">
                    <a16:creationId xmlns:a16="http://schemas.microsoft.com/office/drawing/2014/main" id="{DED6E3EF-BEB2-400D-A55F-8F548AA8A3C2}"/>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55" name="Freeform: Shape 54">
                <a:extLst>
                  <a:ext uri="{FF2B5EF4-FFF2-40B4-BE49-F238E27FC236}">
                    <a16:creationId xmlns:a16="http://schemas.microsoft.com/office/drawing/2014/main" id="{4056E671-564E-4828-B12C-3873C15097F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56" name="Freeform: Shape 55">
                <a:extLst>
                  <a:ext uri="{FF2B5EF4-FFF2-40B4-BE49-F238E27FC236}">
                    <a16:creationId xmlns:a16="http://schemas.microsoft.com/office/drawing/2014/main" id="{CE2375AC-EE5D-462B-8769-A875F92C6D3F}"/>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57" name="Freeform: Shape 56">
                <a:extLst>
                  <a:ext uri="{FF2B5EF4-FFF2-40B4-BE49-F238E27FC236}">
                    <a16:creationId xmlns:a16="http://schemas.microsoft.com/office/drawing/2014/main" id="{5543C42A-4AA4-4EE3-9D6A-20D705974B93}"/>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58" name="Freeform: Shape 57">
                <a:extLst>
                  <a:ext uri="{FF2B5EF4-FFF2-40B4-BE49-F238E27FC236}">
                    <a16:creationId xmlns:a16="http://schemas.microsoft.com/office/drawing/2014/main" id="{5A06D381-5E3A-45E2-943A-D8A9CD6DDB02}"/>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59" name="Freeform: Shape 58">
                <a:extLst>
                  <a:ext uri="{FF2B5EF4-FFF2-40B4-BE49-F238E27FC236}">
                    <a16:creationId xmlns:a16="http://schemas.microsoft.com/office/drawing/2014/main" id="{6A50715D-06C2-4A50-B805-7C779755D7AD}"/>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60" name="Freeform: Shape 59">
                <a:extLst>
                  <a:ext uri="{FF2B5EF4-FFF2-40B4-BE49-F238E27FC236}">
                    <a16:creationId xmlns:a16="http://schemas.microsoft.com/office/drawing/2014/main" id="{76CB3FBA-91B0-4DCE-AC92-F9A18FF4D65A}"/>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61" name="Freeform: Shape 60">
                <a:extLst>
                  <a:ext uri="{FF2B5EF4-FFF2-40B4-BE49-F238E27FC236}">
                    <a16:creationId xmlns:a16="http://schemas.microsoft.com/office/drawing/2014/main" id="{22045ED4-534F-4B15-8795-D2C7547978F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62" name="Freeform: Shape 61">
                <a:extLst>
                  <a:ext uri="{FF2B5EF4-FFF2-40B4-BE49-F238E27FC236}">
                    <a16:creationId xmlns:a16="http://schemas.microsoft.com/office/drawing/2014/main" id="{FEE68F87-0B6B-4885-866B-61423AE3724E}"/>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63" name="Freeform: Shape 62">
                <a:extLst>
                  <a:ext uri="{FF2B5EF4-FFF2-40B4-BE49-F238E27FC236}">
                    <a16:creationId xmlns:a16="http://schemas.microsoft.com/office/drawing/2014/main" id="{E99B4F58-0E6C-41DE-99A2-C3FCE7F11DB0}"/>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64" name="Freeform: Shape 63">
                <a:extLst>
                  <a:ext uri="{FF2B5EF4-FFF2-40B4-BE49-F238E27FC236}">
                    <a16:creationId xmlns:a16="http://schemas.microsoft.com/office/drawing/2014/main" id="{98213603-4044-4EDC-B3E0-CE20E3EE9BC2}"/>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65" name="Freeform: Shape 64">
                <a:extLst>
                  <a:ext uri="{FF2B5EF4-FFF2-40B4-BE49-F238E27FC236}">
                    <a16:creationId xmlns:a16="http://schemas.microsoft.com/office/drawing/2014/main" id="{DB035EF0-F3DA-4581-9198-447F52894F88}"/>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66" name="Freeform: Shape 65">
                <a:extLst>
                  <a:ext uri="{FF2B5EF4-FFF2-40B4-BE49-F238E27FC236}">
                    <a16:creationId xmlns:a16="http://schemas.microsoft.com/office/drawing/2014/main" id="{41AE2AF0-7DD9-443B-8718-D31F62D3CF64}"/>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67" name="Freeform: Shape 66">
                <a:extLst>
                  <a:ext uri="{FF2B5EF4-FFF2-40B4-BE49-F238E27FC236}">
                    <a16:creationId xmlns:a16="http://schemas.microsoft.com/office/drawing/2014/main" id="{1CB79995-5784-46B8-8607-92B5827FD726}"/>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68" name="Freeform: Shape 67">
                <a:extLst>
                  <a:ext uri="{FF2B5EF4-FFF2-40B4-BE49-F238E27FC236}">
                    <a16:creationId xmlns:a16="http://schemas.microsoft.com/office/drawing/2014/main" id="{C2CD6B3F-A5CA-4C9E-A462-6CF2EE2A5719}"/>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69" name="Freeform: Shape 68">
                <a:extLst>
                  <a:ext uri="{FF2B5EF4-FFF2-40B4-BE49-F238E27FC236}">
                    <a16:creationId xmlns:a16="http://schemas.microsoft.com/office/drawing/2014/main" id="{078CAE18-6328-4577-A1E2-68D4E723AA5D}"/>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70" name="Freeform: Shape 69">
                <a:extLst>
                  <a:ext uri="{FF2B5EF4-FFF2-40B4-BE49-F238E27FC236}">
                    <a16:creationId xmlns:a16="http://schemas.microsoft.com/office/drawing/2014/main" id="{EBA2E409-2F87-44E1-BDE0-C3F0C5F0EE6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71" name="Freeform: Shape 70">
                <a:extLst>
                  <a:ext uri="{FF2B5EF4-FFF2-40B4-BE49-F238E27FC236}">
                    <a16:creationId xmlns:a16="http://schemas.microsoft.com/office/drawing/2014/main" id="{4B3569C1-CDDE-4300-A777-F5A88095235D}"/>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
          <p:nvSpPr>
            <p:cNvPr id="39" name="Oval 38">
              <a:extLst>
                <a:ext uri="{FF2B5EF4-FFF2-40B4-BE49-F238E27FC236}">
                  <a16:creationId xmlns:a16="http://schemas.microsoft.com/office/drawing/2014/main" id="{9AE111FB-FF99-4626-BF15-A4F33CA3E1B5}"/>
                </a:ext>
              </a:extLst>
            </p:cNvPr>
            <p:cNvSpPr/>
            <p:nvPr/>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0" name="Oval 39">
              <a:extLst>
                <a:ext uri="{FF2B5EF4-FFF2-40B4-BE49-F238E27FC236}">
                  <a16:creationId xmlns:a16="http://schemas.microsoft.com/office/drawing/2014/main" id="{EEBF4D1F-7718-4CBE-B978-16FFCC2E3239}"/>
                </a:ext>
              </a:extLst>
            </p:cNvPr>
            <p:cNvSpPr/>
            <p:nvPr/>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1" name="Oval 40">
              <a:extLst>
                <a:ext uri="{FF2B5EF4-FFF2-40B4-BE49-F238E27FC236}">
                  <a16:creationId xmlns:a16="http://schemas.microsoft.com/office/drawing/2014/main" id="{59426D11-A3B4-4FDE-8641-D925588DAB39}"/>
                </a:ext>
              </a:extLst>
            </p:cNvPr>
            <p:cNvSpPr/>
            <p:nvPr/>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2" name="Oval 41">
              <a:extLst>
                <a:ext uri="{FF2B5EF4-FFF2-40B4-BE49-F238E27FC236}">
                  <a16:creationId xmlns:a16="http://schemas.microsoft.com/office/drawing/2014/main" id="{57EDB010-9BE7-4344-984B-7453B4FF8307}"/>
                </a:ext>
              </a:extLst>
            </p:cNvPr>
            <p:cNvSpPr/>
            <p:nvPr/>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3" name="Oval 42">
              <a:extLst>
                <a:ext uri="{FF2B5EF4-FFF2-40B4-BE49-F238E27FC236}">
                  <a16:creationId xmlns:a16="http://schemas.microsoft.com/office/drawing/2014/main" id="{786CA2CE-9797-4C92-9057-B3C8D9338727}"/>
                </a:ext>
              </a:extLst>
            </p:cNvPr>
            <p:cNvSpPr/>
            <p:nvPr/>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4" name="Oval 43">
              <a:extLst>
                <a:ext uri="{FF2B5EF4-FFF2-40B4-BE49-F238E27FC236}">
                  <a16:creationId xmlns:a16="http://schemas.microsoft.com/office/drawing/2014/main" id="{F9A1662E-1481-432B-8DC4-FF834AA60F57}"/>
                </a:ext>
              </a:extLst>
            </p:cNvPr>
            <p:cNvSpPr/>
            <p:nvPr/>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5" name="Oval 44">
              <a:extLst>
                <a:ext uri="{FF2B5EF4-FFF2-40B4-BE49-F238E27FC236}">
                  <a16:creationId xmlns:a16="http://schemas.microsoft.com/office/drawing/2014/main" id="{715F718A-84C5-42DA-9B9C-64E200753714}"/>
                </a:ext>
              </a:extLst>
            </p:cNvPr>
            <p:cNvSpPr/>
            <p:nvPr/>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6" name="Oval 45">
              <a:extLst>
                <a:ext uri="{FF2B5EF4-FFF2-40B4-BE49-F238E27FC236}">
                  <a16:creationId xmlns:a16="http://schemas.microsoft.com/office/drawing/2014/main" id="{48AC1770-CB0D-4E0F-BBE4-41A23A7256AC}"/>
                </a:ext>
              </a:extLst>
            </p:cNvPr>
            <p:cNvSpPr/>
            <p:nvPr/>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7" name="Oval 46">
              <a:extLst>
                <a:ext uri="{FF2B5EF4-FFF2-40B4-BE49-F238E27FC236}">
                  <a16:creationId xmlns:a16="http://schemas.microsoft.com/office/drawing/2014/main" id="{4DE4736B-6655-4B31-833F-1C130B67E3D0}"/>
                </a:ext>
              </a:extLst>
            </p:cNvPr>
            <p:cNvSpPr/>
            <p:nvPr/>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849352635"/>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09767788"/>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6678635"/>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3718100"/>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06911402"/>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91843676"/>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rgbClr val="243A5E"/>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9" name="Picture 8" descr="A close up of a logo&#10;&#10;Description automatically generated">
            <a:extLst>
              <a:ext uri="{FF2B5EF4-FFF2-40B4-BE49-F238E27FC236}">
                <a16:creationId xmlns:a16="http://schemas.microsoft.com/office/drawing/2014/main" id="{627962C6-3D96-4CE6-8E4F-540B7A0E6F3A}"/>
              </a:ext>
            </a:extLst>
          </p:cNvPr>
          <p:cNvPicPr>
            <a:picLocks noChangeAspect="1"/>
          </p:cNvPicPr>
          <p:nvPr/>
        </p:nvPicPr>
        <p:blipFill>
          <a:blip r:embed="rId2"/>
          <a:stretch>
            <a:fillRect/>
          </a:stretch>
        </p:blipFill>
        <p:spPr>
          <a:xfrm>
            <a:off x="146409" y="159693"/>
            <a:ext cx="3471501" cy="871754"/>
          </a:xfrm>
          <a:prstGeom prst="rect">
            <a:avLst/>
          </a:prstGeom>
        </p:spPr>
      </p:pic>
    </p:spTree>
    <p:extLst>
      <p:ext uri="{BB962C8B-B14F-4D97-AF65-F5344CB8AC3E}">
        <p14:creationId xmlns:p14="http://schemas.microsoft.com/office/powerpoint/2010/main" val="3340736507"/>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1" y="1457325"/>
            <a:ext cx="11344219" cy="701675"/>
          </a:xfrm>
          <a:prstGeom prst="rect">
            <a:avLst/>
          </a:prstGeom>
          <a:noFill/>
        </p:spPr>
        <p:txBody>
          <a:bodyPr lIns="0" tIns="0" rIns="0" bIns="182880" anchor="t" anchorCtr="0"/>
          <a:lstStyle>
            <a:lvl1pPr>
              <a:defRPr sz="3200" strike="noStrike" spc="-49" baseline="0">
                <a:solidFill>
                  <a:schemeClr val="bg2"/>
                </a:solidFill>
              </a:defRPr>
            </a:lvl1pPr>
          </a:lstStyle>
          <a:p>
            <a:r>
              <a:rPr lang="en-US" dirty="0"/>
              <a:t>Heading goes here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2159000"/>
            <a:ext cx="11330434" cy="553998"/>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400" kern="1200" spc="-49" baseline="0" dirty="0">
                <a:solidFill>
                  <a:schemeClr val="bg2"/>
                </a:solidFill>
                <a:latin typeface="+mj-lt"/>
                <a:ea typeface="+mn-ea"/>
                <a:cs typeface="+mn-cs"/>
              </a:defRPr>
            </a:lvl1pPr>
            <a:lvl2pPr>
              <a:defRPr sz="1765">
                <a:solidFill>
                  <a:srgbClr val="000000"/>
                </a:solidFill>
              </a:defRPr>
            </a:lvl2pPr>
            <a:lvl3pPr>
              <a:defRPr sz="1372"/>
            </a:lvl3pPr>
            <a:lvl4pPr>
              <a:defRPr sz="1372"/>
            </a:lvl4pPr>
            <a:lvl5pPr>
              <a:defRPr sz="1029"/>
            </a:lvl5pPr>
          </a:lstStyle>
          <a:p>
            <a:pPr lvl="0"/>
            <a:r>
              <a:rPr lang="en-US" dirty="0"/>
              <a:t>Text goes here</a:t>
            </a:r>
          </a:p>
        </p:txBody>
      </p:sp>
      <p:pic>
        <p:nvPicPr>
          <p:cNvPr id="4" name="Picture 3" descr="A picture containing drawing&#10;&#10;Description automatically generated">
            <a:extLst>
              <a:ext uri="{FF2B5EF4-FFF2-40B4-BE49-F238E27FC236}">
                <a16:creationId xmlns:a16="http://schemas.microsoft.com/office/drawing/2014/main" id="{5CC1D709-E431-42C5-A75F-9A42EF995404}"/>
              </a:ext>
            </a:extLst>
          </p:cNvPr>
          <p:cNvPicPr>
            <a:picLocks noChangeAspect="1"/>
          </p:cNvPicPr>
          <p:nvPr/>
        </p:nvPicPr>
        <p:blipFill>
          <a:blip r:embed="rId2"/>
          <a:stretch>
            <a:fillRect/>
          </a:stretch>
        </p:blipFill>
        <p:spPr>
          <a:xfrm>
            <a:off x="64294" y="85724"/>
            <a:ext cx="2384426" cy="1068717"/>
          </a:xfrm>
          <a:prstGeom prst="rect">
            <a:avLst/>
          </a:prstGeom>
        </p:spPr>
      </p:pic>
      <p:sp>
        <p:nvSpPr>
          <p:cNvPr id="2" name="Footer Placeholder 1">
            <a:extLst>
              <a:ext uri="{FF2B5EF4-FFF2-40B4-BE49-F238E27FC236}">
                <a16:creationId xmlns:a16="http://schemas.microsoft.com/office/drawing/2014/main" id="{CB34F2AE-FCDF-4A97-A628-7BA7ADAEFF0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2952201727"/>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solidFill>
                  <a:schemeClr val="tx1"/>
                </a:solidFill>
              </a:rPr>
              <a:t>Microsoft Security title</a:t>
            </a:r>
            <a:endParaRPr lang="en-US" dirty="0"/>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82FAE6D0-0992-4139-9359-5135BCE47E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50DC78AD-4336-4E8D-8F70-4C35FEF409C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lide with blue background">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1"/>
                </a:solidFill>
              </a:defRPr>
            </a:lvl1pPr>
          </a:lstStyle>
          <a:p>
            <a:r>
              <a:rPr lang="en-US" dirty="0"/>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1"/>
                </a:solidFill>
              </a:defRPr>
            </a:lvl1pPr>
            <a:lvl2pPr>
              <a:defRPr sz="1765">
                <a:solidFill>
                  <a:srgbClr val="000000"/>
                </a:solidFill>
              </a:defRPr>
            </a:lvl2pPr>
            <a:lvl3pPr>
              <a:defRPr sz="1372"/>
            </a:lvl3pPr>
            <a:lvl4pPr>
              <a:defRPr sz="1372"/>
            </a:lvl4pPr>
            <a:lvl5pPr>
              <a:defRPr sz="1029"/>
            </a:lvl5pPr>
          </a:lstStyle>
          <a:p>
            <a:pPr lvl="0"/>
            <a:r>
              <a:rPr lang="en-US" dirty="0"/>
              <a:t>Author name</a:t>
            </a:r>
            <a:br>
              <a:rPr lang="en-US" dirty="0"/>
            </a:br>
            <a:r>
              <a:rPr lang="en-US" dirty="0"/>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0AF2B48A-0CD5-4E5D-BBFC-0FF17E42D7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le slide with graphic 1">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dirty="0"/>
              <a:t>Azure presentation</a:t>
            </a:r>
            <a:br>
              <a:rPr lang="en-US" dirty="0"/>
            </a:br>
            <a:r>
              <a:rPr lang="en-US" dirty="0"/>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DA65376C-9C1C-452A-9C27-75EE7927ABA8}"/>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C4B6689F-D3DF-4DE9-BFA0-0A8E724877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lide with graphic 3">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p:nvPicPr>
        <p:blipFill>
          <a:blip r:embed="rId2"/>
          <a:stretch>
            <a:fillRect/>
          </a:stretch>
        </p:blipFill>
        <p:spPr>
          <a:xfrm>
            <a:off x="136885" y="159691"/>
            <a:ext cx="2635247" cy="871753"/>
          </a:xfrm>
          <a:prstGeom prst="rect">
            <a:avLst/>
          </a:prstGeom>
        </p:spPr>
      </p:pic>
      <p:sp>
        <p:nvSpPr>
          <p:cNvPr id="72" name="Rectangle 71">
            <a:extLst>
              <a:ext uri="{FF2B5EF4-FFF2-40B4-BE49-F238E27FC236}">
                <a16:creationId xmlns:a16="http://schemas.microsoft.com/office/drawing/2014/main" id="{5E3B1CB1-53A4-41B0-A2BE-8C0CF51F9838}"/>
              </a:ext>
            </a:extLst>
          </p:cNvPr>
          <p:cNvSpPr/>
          <p:nvPr/>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pic>
        <p:nvPicPr>
          <p:cNvPr id="73" name="Picture 72">
            <a:extLst>
              <a:ext uri="{FF2B5EF4-FFF2-40B4-BE49-F238E27FC236}">
                <a16:creationId xmlns:a16="http://schemas.microsoft.com/office/drawing/2014/main" id="{D680D2A1-07E3-478C-BBA8-560737A2431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74" name="Graphic 1">
            <a:extLst>
              <a:ext uri="{FF2B5EF4-FFF2-40B4-BE49-F238E27FC236}">
                <a16:creationId xmlns:a16="http://schemas.microsoft.com/office/drawing/2014/main" id="{4D1B2C3D-109D-46DF-9BA8-640EAF66A03A}"/>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75" name="Freeform: Shape 74">
              <a:extLst>
                <a:ext uri="{FF2B5EF4-FFF2-40B4-BE49-F238E27FC236}">
                  <a16:creationId xmlns:a16="http://schemas.microsoft.com/office/drawing/2014/main" id="{4DD6AF04-319F-47B0-AAC8-6520DF9B67CE}"/>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76" name="Freeform: Shape 75">
              <a:extLst>
                <a:ext uri="{FF2B5EF4-FFF2-40B4-BE49-F238E27FC236}">
                  <a16:creationId xmlns:a16="http://schemas.microsoft.com/office/drawing/2014/main" id="{283985E4-C6DA-4D56-A4B2-188AF3D29025}"/>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77" name="Freeform: Shape 76">
              <a:extLst>
                <a:ext uri="{FF2B5EF4-FFF2-40B4-BE49-F238E27FC236}">
                  <a16:creationId xmlns:a16="http://schemas.microsoft.com/office/drawing/2014/main" id="{720519B8-1B86-435B-BE56-B5FAEAD39754}"/>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78" name="Freeform: Shape 77">
              <a:extLst>
                <a:ext uri="{FF2B5EF4-FFF2-40B4-BE49-F238E27FC236}">
                  <a16:creationId xmlns:a16="http://schemas.microsoft.com/office/drawing/2014/main" id="{DF83B222-A47F-44B5-9AB0-6ED40197E618}"/>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79" name="Freeform: Shape 78">
              <a:extLst>
                <a:ext uri="{FF2B5EF4-FFF2-40B4-BE49-F238E27FC236}">
                  <a16:creationId xmlns:a16="http://schemas.microsoft.com/office/drawing/2014/main" id="{589A001D-6C7B-4022-B9DE-F83CEC98FE10}"/>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80" name="Freeform: Shape 79">
              <a:extLst>
                <a:ext uri="{FF2B5EF4-FFF2-40B4-BE49-F238E27FC236}">
                  <a16:creationId xmlns:a16="http://schemas.microsoft.com/office/drawing/2014/main" id="{5DCC5C22-8F39-4F71-91FB-71155D0A374F}"/>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81" name="Freeform: Shape 80">
              <a:extLst>
                <a:ext uri="{FF2B5EF4-FFF2-40B4-BE49-F238E27FC236}">
                  <a16:creationId xmlns:a16="http://schemas.microsoft.com/office/drawing/2014/main" id="{0ABDA59A-625F-451E-BBC5-4F89B8E5CA51}"/>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82" name="Freeform: Shape 81">
              <a:extLst>
                <a:ext uri="{FF2B5EF4-FFF2-40B4-BE49-F238E27FC236}">
                  <a16:creationId xmlns:a16="http://schemas.microsoft.com/office/drawing/2014/main" id="{8FF37886-1883-475A-9E61-5E78DBBEDDAE}"/>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83" name="Freeform: Shape 82">
              <a:extLst>
                <a:ext uri="{FF2B5EF4-FFF2-40B4-BE49-F238E27FC236}">
                  <a16:creationId xmlns:a16="http://schemas.microsoft.com/office/drawing/2014/main" id="{798377FB-665F-4899-86A8-48FF769AC16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84" name="Freeform: Shape 83">
              <a:extLst>
                <a:ext uri="{FF2B5EF4-FFF2-40B4-BE49-F238E27FC236}">
                  <a16:creationId xmlns:a16="http://schemas.microsoft.com/office/drawing/2014/main" id="{A1B6E554-C7FE-437C-B43A-26461DDBED1D}"/>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85" name="Freeform: Shape 84">
              <a:extLst>
                <a:ext uri="{FF2B5EF4-FFF2-40B4-BE49-F238E27FC236}">
                  <a16:creationId xmlns:a16="http://schemas.microsoft.com/office/drawing/2014/main" id="{6916078A-4E6C-4B1D-8F43-B3F2605CCBBA}"/>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86" name="Freeform: Shape 85">
              <a:extLst>
                <a:ext uri="{FF2B5EF4-FFF2-40B4-BE49-F238E27FC236}">
                  <a16:creationId xmlns:a16="http://schemas.microsoft.com/office/drawing/2014/main" id="{870BEE33-905A-44A9-86EB-CC160AFE1010}"/>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87" name="Freeform: Shape 86">
              <a:extLst>
                <a:ext uri="{FF2B5EF4-FFF2-40B4-BE49-F238E27FC236}">
                  <a16:creationId xmlns:a16="http://schemas.microsoft.com/office/drawing/2014/main" id="{D0FEA133-67C4-462C-B78A-0D3B435D0A56}"/>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88" name="Freeform: Shape 87">
              <a:extLst>
                <a:ext uri="{FF2B5EF4-FFF2-40B4-BE49-F238E27FC236}">
                  <a16:creationId xmlns:a16="http://schemas.microsoft.com/office/drawing/2014/main" id="{0191B600-F65E-475C-99A2-EDC38A117B47}"/>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89" name="Freeform: Shape 88">
              <a:extLst>
                <a:ext uri="{FF2B5EF4-FFF2-40B4-BE49-F238E27FC236}">
                  <a16:creationId xmlns:a16="http://schemas.microsoft.com/office/drawing/2014/main" id="{81D1CB41-4153-4C2B-95A8-8E51D544C2A6}"/>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90" name="Freeform: Shape 89">
              <a:extLst>
                <a:ext uri="{FF2B5EF4-FFF2-40B4-BE49-F238E27FC236}">
                  <a16:creationId xmlns:a16="http://schemas.microsoft.com/office/drawing/2014/main" id="{AD85E53E-76EE-4693-B925-448F1AED55C3}"/>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91" name="Freeform: Shape 90">
              <a:extLst>
                <a:ext uri="{FF2B5EF4-FFF2-40B4-BE49-F238E27FC236}">
                  <a16:creationId xmlns:a16="http://schemas.microsoft.com/office/drawing/2014/main" id="{FBF422B5-FEC5-4A6F-980D-F4DCB2842F2D}"/>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92" name="Freeform: Shape 91">
              <a:extLst>
                <a:ext uri="{FF2B5EF4-FFF2-40B4-BE49-F238E27FC236}">
                  <a16:creationId xmlns:a16="http://schemas.microsoft.com/office/drawing/2014/main" id="{73E90C96-7BF3-4653-8F6B-20B2AEFF9C9A}"/>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93" name="Freeform: Shape 92">
              <a:extLst>
                <a:ext uri="{FF2B5EF4-FFF2-40B4-BE49-F238E27FC236}">
                  <a16:creationId xmlns:a16="http://schemas.microsoft.com/office/drawing/2014/main" id="{10255508-CD31-475F-9938-E6992594AD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94" name="Freeform: Shape 93">
              <a:extLst>
                <a:ext uri="{FF2B5EF4-FFF2-40B4-BE49-F238E27FC236}">
                  <a16:creationId xmlns:a16="http://schemas.microsoft.com/office/drawing/2014/main" id="{6180CF46-AD3A-4882-BF8C-42A4079F05AC}"/>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95" name="Freeform: Shape 94">
              <a:extLst>
                <a:ext uri="{FF2B5EF4-FFF2-40B4-BE49-F238E27FC236}">
                  <a16:creationId xmlns:a16="http://schemas.microsoft.com/office/drawing/2014/main" id="{E32DF239-2F1F-4DEF-84E6-8AA4C60B181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96" name="Freeform: Shape 95">
              <a:extLst>
                <a:ext uri="{FF2B5EF4-FFF2-40B4-BE49-F238E27FC236}">
                  <a16:creationId xmlns:a16="http://schemas.microsoft.com/office/drawing/2014/main" id="{1FF529E2-E4DE-4BC2-AD36-9E2F91168396}"/>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97" name="Freeform: Shape 96">
              <a:extLst>
                <a:ext uri="{FF2B5EF4-FFF2-40B4-BE49-F238E27FC236}">
                  <a16:creationId xmlns:a16="http://schemas.microsoft.com/office/drawing/2014/main" id="{EBD42EE8-F67C-4184-AC55-B277B9D45512}"/>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98" name="Freeform: Shape 97">
              <a:extLst>
                <a:ext uri="{FF2B5EF4-FFF2-40B4-BE49-F238E27FC236}">
                  <a16:creationId xmlns:a16="http://schemas.microsoft.com/office/drawing/2014/main" id="{2FCFEDC0-0434-46B3-BDE6-2A548497D148}"/>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Tree>
    <p:extLst>
      <p:ext uri="{BB962C8B-B14F-4D97-AF65-F5344CB8AC3E}">
        <p14:creationId xmlns:p14="http://schemas.microsoft.com/office/powerpoint/2010/main" val="4271042445"/>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slide with graphic 2">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13" name="Oval 12">
            <a:extLst>
              <a:ext uri="{FF2B5EF4-FFF2-40B4-BE49-F238E27FC236}">
                <a16:creationId xmlns:a16="http://schemas.microsoft.com/office/drawing/2014/main" id="{0C62E602-B038-4AA6-A699-B469CFE1AD96}"/>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37" name="Group 36">
            <a:extLst>
              <a:ext uri="{FF2B5EF4-FFF2-40B4-BE49-F238E27FC236}">
                <a16:creationId xmlns:a16="http://schemas.microsoft.com/office/drawing/2014/main" id="{695F69F3-6C65-4C67-BE9F-99EE13ECA942}"/>
              </a:ext>
            </a:extLst>
          </p:cNvPr>
          <p:cNvGrpSpPr/>
          <p:nvPr userDrawn="1"/>
        </p:nvGrpSpPr>
        <p:grpSpPr>
          <a:xfrm>
            <a:off x="6600946" y="859776"/>
            <a:ext cx="5148588" cy="5138447"/>
            <a:chOff x="6600946" y="859776"/>
            <a:chExt cx="5148588" cy="5138447"/>
          </a:xfrm>
        </p:grpSpPr>
        <p:grpSp>
          <p:nvGrpSpPr>
            <p:cNvPr id="38" name="Graphic 1">
              <a:extLst>
                <a:ext uri="{FF2B5EF4-FFF2-40B4-BE49-F238E27FC236}">
                  <a16:creationId xmlns:a16="http://schemas.microsoft.com/office/drawing/2014/main" id="{BC070748-6768-4FC2-A431-E43A99B45D24}"/>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48" name="Freeform: Shape 47">
                <a:extLst>
                  <a:ext uri="{FF2B5EF4-FFF2-40B4-BE49-F238E27FC236}">
                    <a16:creationId xmlns:a16="http://schemas.microsoft.com/office/drawing/2014/main" id="{04C016FB-6079-433E-86F5-11870BD5A617}"/>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49" name="Freeform: Shape 48">
                <a:extLst>
                  <a:ext uri="{FF2B5EF4-FFF2-40B4-BE49-F238E27FC236}">
                    <a16:creationId xmlns:a16="http://schemas.microsoft.com/office/drawing/2014/main" id="{54102133-5E8C-4CB3-AC62-D09FC824D203}"/>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50" name="Freeform: Shape 49">
                <a:extLst>
                  <a:ext uri="{FF2B5EF4-FFF2-40B4-BE49-F238E27FC236}">
                    <a16:creationId xmlns:a16="http://schemas.microsoft.com/office/drawing/2014/main" id="{0BCE9930-CFBB-4646-901A-120648FA1B9E}"/>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51" name="Freeform: Shape 50">
                <a:extLst>
                  <a:ext uri="{FF2B5EF4-FFF2-40B4-BE49-F238E27FC236}">
                    <a16:creationId xmlns:a16="http://schemas.microsoft.com/office/drawing/2014/main" id="{8C60FDBA-7C23-4806-88B5-29E31C6583DC}"/>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52" name="Freeform: Shape 51">
                <a:extLst>
                  <a:ext uri="{FF2B5EF4-FFF2-40B4-BE49-F238E27FC236}">
                    <a16:creationId xmlns:a16="http://schemas.microsoft.com/office/drawing/2014/main" id="{7DC83954-308D-4CAC-ADE0-92CE37FA6207}"/>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53" name="Freeform: Shape 52">
                <a:extLst>
                  <a:ext uri="{FF2B5EF4-FFF2-40B4-BE49-F238E27FC236}">
                    <a16:creationId xmlns:a16="http://schemas.microsoft.com/office/drawing/2014/main" id="{85339DC7-664E-4BEF-85FE-D1109A719B7E}"/>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54" name="Freeform: Shape 53">
                <a:extLst>
                  <a:ext uri="{FF2B5EF4-FFF2-40B4-BE49-F238E27FC236}">
                    <a16:creationId xmlns:a16="http://schemas.microsoft.com/office/drawing/2014/main" id="{DED6E3EF-BEB2-400D-A55F-8F548AA8A3C2}"/>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55" name="Freeform: Shape 54">
                <a:extLst>
                  <a:ext uri="{FF2B5EF4-FFF2-40B4-BE49-F238E27FC236}">
                    <a16:creationId xmlns:a16="http://schemas.microsoft.com/office/drawing/2014/main" id="{4056E671-564E-4828-B12C-3873C15097F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56" name="Freeform: Shape 55">
                <a:extLst>
                  <a:ext uri="{FF2B5EF4-FFF2-40B4-BE49-F238E27FC236}">
                    <a16:creationId xmlns:a16="http://schemas.microsoft.com/office/drawing/2014/main" id="{CE2375AC-EE5D-462B-8769-A875F92C6D3F}"/>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57" name="Freeform: Shape 56">
                <a:extLst>
                  <a:ext uri="{FF2B5EF4-FFF2-40B4-BE49-F238E27FC236}">
                    <a16:creationId xmlns:a16="http://schemas.microsoft.com/office/drawing/2014/main" id="{5543C42A-4AA4-4EE3-9D6A-20D705974B93}"/>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58" name="Freeform: Shape 57">
                <a:extLst>
                  <a:ext uri="{FF2B5EF4-FFF2-40B4-BE49-F238E27FC236}">
                    <a16:creationId xmlns:a16="http://schemas.microsoft.com/office/drawing/2014/main" id="{5A06D381-5E3A-45E2-943A-D8A9CD6DDB02}"/>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59" name="Freeform: Shape 58">
                <a:extLst>
                  <a:ext uri="{FF2B5EF4-FFF2-40B4-BE49-F238E27FC236}">
                    <a16:creationId xmlns:a16="http://schemas.microsoft.com/office/drawing/2014/main" id="{6A50715D-06C2-4A50-B805-7C779755D7AD}"/>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60" name="Freeform: Shape 59">
                <a:extLst>
                  <a:ext uri="{FF2B5EF4-FFF2-40B4-BE49-F238E27FC236}">
                    <a16:creationId xmlns:a16="http://schemas.microsoft.com/office/drawing/2014/main" id="{76CB3FBA-91B0-4DCE-AC92-F9A18FF4D65A}"/>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61" name="Freeform: Shape 60">
                <a:extLst>
                  <a:ext uri="{FF2B5EF4-FFF2-40B4-BE49-F238E27FC236}">
                    <a16:creationId xmlns:a16="http://schemas.microsoft.com/office/drawing/2014/main" id="{22045ED4-534F-4B15-8795-D2C7547978F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62" name="Freeform: Shape 61">
                <a:extLst>
                  <a:ext uri="{FF2B5EF4-FFF2-40B4-BE49-F238E27FC236}">
                    <a16:creationId xmlns:a16="http://schemas.microsoft.com/office/drawing/2014/main" id="{FEE68F87-0B6B-4885-866B-61423AE3724E}"/>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63" name="Freeform: Shape 62">
                <a:extLst>
                  <a:ext uri="{FF2B5EF4-FFF2-40B4-BE49-F238E27FC236}">
                    <a16:creationId xmlns:a16="http://schemas.microsoft.com/office/drawing/2014/main" id="{E99B4F58-0E6C-41DE-99A2-C3FCE7F11DB0}"/>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64" name="Freeform: Shape 63">
                <a:extLst>
                  <a:ext uri="{FF2B5EF4-FFF2-40B4-BE49-F238E27FC236}">
                    <a16:creationId xmlns:a16="http://schemas.microsoft.com/office/drawing/2014/main" id="{98213603-4044-4EDC-B3E0-CE20E3EE9BC2}"/>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65" name="Freeform: Shape 64">
                <a:extLst>
                  <a:ext uri="{FF2B5EF4-FFF2-40B4-BE49-F238E27FC236}">
                    <a16:creationId xmlns:a16="http://schemas.microsoft.com/office/drawing/2014/main" id="{DB035EF0-F3DA-4581-9198-447F52894F88}"/>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66" name="Freeform: Shape 65">
                <a:extLst>
                  <a:ext uri="{FF2B5EF4-FFF2-40B4-BE49-F238E27FC236}">
                    <a16:creationId xmlns:a16="http://schemas.microsoft.com/office/drawing/2014/main" id="{41AE2AF0-7DD9-443B-8718-D31F62D3CF64}"/>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67" name="Freeform: Shape 66">
                <a:extLst>
                  <a:ext uri="{FF2B5EF4-FFF2-40B4-BE49-F238E27FC236}">
                    <a16:creationId xmlns:a16="http://schemas.microsoft.com/office/drawing/2014/main" id="{1CB79995-5784-46B8-8607-92B5827FD726}"/>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68" name="Freeform: Shape 67">
                <a:extLst>
                  <a:ext uri="{FF2B5EF4-FFF2-40B4-BE49-F238E27FC236}">
                    <a16:creationId xmlns:a16="http://schemas.microsoft.com/office/drawing/2014/main" id="{C2CD6B3F-A5CA-4C9E-A462-6CF2EE2A5719}"/>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69" name="Freeform: Shape 68">
                <a:extLst>
                  <a:ext uri="{FF2B5EF4-FFF2-40B4-BE49-F238E27FC236}">
                    <a16:creationId xmlns:a16="http://schemas.microsoft.com/office/drawing/2014/main" id="{078CAE18-6328-4577-A1E2-68D4E723AA5D}"/>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70" name="Freeform: Shape 69">
                <a:extLst>
                  <a:ext uri="{FF2B5EF4-FFF2-40B4-BE49-F238E27FC236}">
                    <a16:creationId xmlns:a16="http://schemas.microsoft.com/office/drawing/2014/main" id="{EBA2E409-2F87-44E1-BDE0-C3F0C5F0EE6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71" name="Freeform: Shape 70">
                <a:extLst>
                  <a:ext uri="{FF2B5EF4-FFF2-40B4-BE49-F238E27FC236}">
                    <a16:creationId xmlns:a16="http://schemas.microsoft.com/office/drawing/2014/main" id="{4B3569C1-CDDE-4300-A777-F5A88095235D}"/>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
          <p:nvSpPr>
            <p:cNvPr id="39" name="Oval 38">
              <a:extLst>
                <a:ext uri="{FF2B5EF4-FFF2-40B4-BE49-F238E27FC236}">
                  <a16:creationId xmlns:a16="http://schemas.microsoft.com/office/drawing/2014/main" id="{9AE111FB-FF99-4626-BF15-A4F33CA3E1B5}"/>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0" name="Oval 39">
              <a:extLst>
                <a:ext uri="{FF2B5EF4-FFF2-40B4-BE49-F238E27FC236}">
                  <a16:creationId xmlns:a16="http://schemas.microsoft.com/office/drawing/2014/main" id="{EEBF4D1F-7718-4CBE-B978-16FFCC2E3239}"/>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1" name="Oval 40">
              <a:extLst>
                <a:ext uri="{FF2B5EF4-FFF2-40B4-BE49-F238E27FC236}">
                  <a16:creationId xmlns:a16="http://schemas.microsoft.com/office/drawing/2014/main" id="{59426D11-A3B4-4FDE-8641-D925588DAB3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2" name="Oval 41">
              <a:extLst>
                <a:ext uri="{FF2B5EF4-FFF2-40B4-BE49-F238E27FC236}">
                  <a16:creationId xmlns:a16="http://schemas.microsoft.com/office/drawing/2014/main" id="{57EDB010-9BE7-4344-984B-7453B4FF8307}"/>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3" name="Oval 42">
              <a:extLst>
                <a:ext uri="{FF2B5EF4-FFF2-40B4-BE49-F238E27FC236}">
                  <a16:creationId xmlns:a16="http://schemas.microsoft.com/office/drawing/2014/main" id="{786CA2CE-9797-4C92-9057-B3C8D9338727}"/>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4" name="Oval 43">
              <a:extLst>
                <a:ext uri="{FF2B5EF4-FFF2-40B4-BE49-F238E27FC236}">
                  <a16:creationId xmlns:a16="http://schemas.microsoft.com/office/drawing/2014/main" id="{F9A1662E-1481-432B-8DC4-FF834AA60F57}"/>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5" name="Oval 44">
              <a:extLst>
                <a:ext uri="{FF2B5EF4-FFF2-40B4-BE49-F238E27FC236}">
                  <a16:creationId xmlns:a16="http://schemas.microsoft.com/office/drawing/2014/main" id="{715F718A-84C5-42DA-9B9C-64E200753714}"/>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6" name="Oval 45">
              <a:extLst>
                <a:ext uri="{FF2B5EF4-FFF2-40B4-BE49-F238E27FC236}">
                  <a16:creationId xmlns:a16="http://schemas.microsoft.com/office/drawing/2014/main" id="{48AC1770-CB0D-4E0F-BBE4-41A23A7256AC}"/>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7" name="Oval 46">
              <a:extLst>
                <a:ext uri="{FF2B5EF4-FFF2-40B4-BE49-F238E27FC236}">
                  <a16:creationId xmlns:a16="http://schemas.microsoft.com/office/drawing/2014/main" id="{4DE4736B-6655-4B31-833F-1C130B67E3D0}"/>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lide with graphic 3">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72" name="Rectangle 71">
            <a:extLst>
              <a:ext uri="{FF2B5EF4-FFF2-40B4-BE49-F238E27FC236}">
                <a16:creationId xmlns:a16="http://schemas.microsoft.com/office/drawing/2014/main" id="{5E3B1CB1-53A4-41B0-A2BE-8C0CF51F9838}"/>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pic>
        <p:nvPicPr>
          <p:cNvPr id="73" name="Picture 72">
            <a:extLst>
              <a:ext uri="{FF2B5EF4-FFF2-40B4-BE49-F238E27FC236}">
                <a16:creationId xmlns:a16="http://schemas.microsoft.com/office/drawing/2014/main" id="{D680D2A1-07E3-478C-BBA8-560737A2431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74" name="Graphic 1">
            <a:extLst>
              <a:ext uri="{FF2B5EF4-FFF2-40B4-BE49-F238E27FC236}">
                <a16:creationId xmlns:a16="http://schemas.microsoft.com/office/drawing/2014/main" id="{4D1B2C3D-109D-46DF-9BA8-640EAF66A03A}"/>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75" name="Freeform: Shape 74">
              <a:extLst>
                <a:ext uri="{FF2B5EF4-FFF2-40B4-BE49-F238E27FC236}">
                  <a16:creationId xmlns:a16="http://schemas.microsoft.com/office/drawing/2014/main" id="{4DD6AF04-319F-47B0-AAC8-6520DF9B67CE}"/>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76" name="Freeform: Shape 75">
              <a:extLst>
                <a:ext uri="{FF2B5EF4-FFF2-40B4-BE49-F238E27FC236}">
                  <a16:creationId xmlns:a16="http://schemas.microsoft.com/office/drawing/2014/main" id="{283985E4-C6DA-4D56-A4B2-188AF3D29025}"/>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77" name="Freeform: Shape 76">
              <a:extLst>
                <a:ext uri="{FF2B5EF4-FFF2-40B4-BE49-F238E27FC236}">
                  <a16:creationId xmlns:a16="http://schemas.microsoft.com/office/drawing/2014/main" id="{720519B8-1B86-435B-BE56-B5FAEAD39754}"/>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78" name="Freeform: Shape 77">
              <a:extLst>
                <a:ext uri="{FF2B5EF4-FFF2-40B4-BE49-F238E27FC236}">
                  <a16:creationId xmlns:a16="http://schemas.microsoft.com/office/drawing/2014/main" id="{DF83B222-A47F-44B5-9AB0-6ED40197E618}"/>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79" name="Freeform: Shape 78">
              <a:extLst>
                <a:ext uri="{FF2B5EF4-FFF2-40B4-BE49-F238E27FC236}">
                  <a16:creationId xmlns:a16="http://schemas.microsoft.com/office/drawing/2014/main" id="{589A001D-6C7B-4022-B9DE-F83CEC98FE10}"/>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80" name="Freeform: Shape 79">
              <a:extLst>
                <a:ext uri="{FF2B5EF4-FFF2-40B4-BE49-F238E27FC236}">
                  <a16:creationId xmlns:a16="http://schemas.microsoft.com/office/drawing/2014/main" id="{5DCC5C22-8F39-4F71-91FB-71155D0A374F}"/>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81" name="Freeform: Shape 80">
              <a:extLst>
                <a:ext uri="{FF2B5EF4-FFF2-40B4-BE49-F238E27FC236}">
                  <a16:creationId xmlns:a16="http://schemas.microsoft.com/office/drawing/2014/main" id="{0ABDA59A-625F-451E-BBC5-4F89B8E5CA51}"/>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82" name="Freeform: Shape 81">
              <a:extLst>
                <a:ext uri="{FF2B5EF4-FFF2-40B4-BE49-F238E27FC236}">
                  <a16:creationId xmlns:a16="http://schemas.microsoft.com/office/drawing/2014/main" id="{8FF37886-1883-475A-9E61-5E78DBBEDDAE}"/>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83" name="Freeform: Shape 82">
              <a:extLst>
                <a:ext uri="{FF2B5EF4-FFF2-40B4-BE49-F238E27FC236}">
                  <a16:creationId xmlns:a16="http://schemas.microsoft.com/office/drawing/2014/main" id="{798377FB-665F-4899-86A8-48FF769AC16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84" name="Freeform: Shape 83">
              <a:extLst>
                <a:ext uri="{FF2B5EF4-FFF2-40B4-BE49-F238E27FC236}">
                  <a16:creationId xmlns:a16="http://schemas.microsoft.com/office/drawing/2014/main" id="{A1B6E554-C7FE-437C-B43A-26461DDBED1D}"/>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85" name="Freeform: Shape 84">
              <a:extLst>
                <a:ext uri="{FF2B5EF4-FFF2-40B4-BE49-F238E27FC236}">
                  <a16:creationId xmlns:a16="http://schemas.microsoft.com/office/drawing/2014/main" id="{6916078A-4E6C-4B1D-8F43-B3F2605CCBBA}"/>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86" name="Freeform: Shape 85">
              <a:extLst>
                <a:ext uri="{FF2B5EF4-FFF2-40B4-BE49-F238E27FC236}">
                  <a16:creationId xmlns:a16="http://schemas.microsoft.com/office/drawing/2014/main" id="{870BEE33-905A-44A9-86EB-CC160AFE1010}"/>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87" name="Freeform: Shape 86">
              <a:extLst>
                <a:ext uri="{FF2B5EF4-FFF2-40B4-BE49-F238E27FC236}">
                  <a16:creationId xmlns:a16="http://schemas.microsoft.com/office/drawing/2014/main" id="{D0FEA133-67C4-462C-B78A-0D3B435D0A56}"/>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88" name="Freeform: Shape 87">
              <a:extLst>
                <a:ext uri="{FF2B5EF4-FFF2-40B4-BE49-F238E27FC236}">
                  <a16:creationId xmlns:a16="http://schemas.microsoft.com/office/drawing/2014/main" id="{0191B600-F65E-475C-99A2-EDC38A117B47}"/>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89" name="Freeform: Shape 88">
              <a:extLst>
                <a:ext uri="{FF2B5EF4-FFF2-40B4-BE49-F238E27FC236}">
                  <a16:creationId xmlns:a16="http://schemas.microsoft.com/office/drawing/2014/main" id="{81D1CB41-4153-4C2B-95A8-8E51D544C2A6}"/>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90" name="Freeform: Shape 89">
              <a:extLst>
                <a:ext uri="{FF2B5EF4-FFF2-40B4-BE49-F238E27FC236}">
                  <a16:creationId xmlns:a16="http://schemas.microsoft.com/office/drawing/2014/main" id="{AD85E53E-76EE-4693-B925-448F1AED55C3}"/>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91" name="Freeform: Shape 90">
              <a:extLst>
                <a:ext uri="{FF2B5EF4-FFF2-40B4-BE49-F238E27FC236}">
                  <a16:creationId xmlns:a16="http://schemas.microsoft.com/office/drawing/2014/main" id="{FBF422B5-FEC5-4A6F-980D-F4DCB2842F2D}"/>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92" name="Freeform: Shape 91">
              <a:extLst>
                <a:ext uri="{FF2B5EF4-FFF2-40B4-BE49-F238E27FC236}">
                  <a16:creationId xmlns:a16="http://schemas.microsoft.com/office/drawing/2014/main" id="{73E90C96-7BF3-4653-8F6B-20B2AEFF9C9A}"/>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93" name="Freeform: Shape 92">
              <a:extLst>
                <a:ext uri="{FF2B5EF4-FFF2-40B4-BE49-F238E27FC236}">
                  <a16:creationId xmlns:a16="http://schemas.microsoft.com/office/drawing/2014/main" id="{10255508-CD31-475F-9938-E6992594AD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94" name="Freeform: Shape 93">
              <a:extLst>
                <a:ext uri="{FF2B5EF4-FFF2-40B4-BE49-F238E27FC236}">
                  <a16:creationId xmlns:a16="http://schemas.microsoft.com/office/drawing/2014/main" id="{6180CF46-AD3A-4882-BF8C-42A4079F05AC}"/>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95" name="Freeform: Shape 94">
              <a:extLst>
                <a:ext uri="{FF2B5EF4-FFF2-40B4-BE49-F238E27FC236}">
                  <a16:creationId xmlns:a16="http://schemas.microsoft.com/office/drawing/2014/main" id="{E32DF239-2F1F-4DEF-84E6-8AA4C60B181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96" name="Freeform: Shape 95">
              <a:extLst>
                <a:ext uri="{FF2B5EF4-FFF2-40B4-BE49-F238E27FC236}">
                  <a16:creationId xmlns:a16="http://schemas.microsoft.com/office/drawing/2014/main" id="{1FF529E2-E4DE-4BC2-AD36-9E2F91168396}"/>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97" name="Freeform: Shape 96">
              <a:extLst>
                <a:ext uri="{FF2B5EF4-FFF2-40B4-BE49-F238E27FC236}">
                  <a16:creationId xmlns:a16="http://schemas.microsoft.com/office/drawing/2014/main" id="{EBD42EE8-F67C-4184-AC55-B277B9D45512}"/>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98" name="Freeform: Shape 97">
              <a:extLst>
                <a:ext uri="{FF2B5EF4-FFF2-40B4-BE49-F238E27FC236}">
                  <a16:creationId xmlns:a16="http://schemas.microsoft.com/office/drawing/2014/main" id="{2FCFEDC0-0434-46B3-BDE6-2A548497D148}"/>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Tree>
    <p:extLst>
      <p:ext uri="{BB962C8B-B14F-4D97-AF65-F5344CB8AC3E}">
        <p14:creationId xmlns:p14="http://schemas.microsoft.com/office/powerpoint/2010/main" val="1893784053"/>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670550"/>
            <a:ext cx="12192000" cy="74695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dirty="0"/>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34044962"/>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dirty="0"/>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92232922"/>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dirty="0"/>
              <a:t>Click to edit Master title style</a:t>
            </a:r>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9326217"/>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5" name="Title 4">
            <a:extLst>
              <a:ext uri="{FF2B5EF4-FFF2-40B4-BE49-F238E27FC236}">
                <a16:creationId xmlns:a16="http://schemas.microsoft.com/office/drawing/2014/main" id="{4C72913C-59D3-4340-A6C5-32B69C2989A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1_Text option 4">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p:txBody>
          <a:bodyPr/>
          <a:lstStyle/>
          <a:p>
            <a:r>
              <a:rPr lang="en-US" dirty="0"/>
              <a:t>Click to edit Master title style</a:t>
            </a:r>
          </a:p>
        </p:txBody>
      </p:sp>
      <p:sp>
        <p:nvSpPr>
          <p:cNvPr id="5" name="Text Placeholder 4"/>
          <p:cNvSpPr>
            <a:spLocks noGrp="1"/>
          </p:cNvSpPr>
          <p:nvPr>
            <p:ph type="body" sz="quarter" idx="11" hasCustomPrompt="1"/>
          </p:nvPr>
        </p:nvSpPr>
        <p:spPr>
          <a:xfrm>
            <a:off x="431095" y="2740880"/>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dirty="0"/>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3344578" y="2739464"/>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6258062"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9171546"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userDrawn="1"/>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userDrawn="1"/>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userDrawn="1"/>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35DDF1D4-BDBC-4EF5-9960-9F822820EED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72191929"/>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F415B60E-29D3-45EF-9FD0-D9924E0B78B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425060497"/>
      </p:ext>
    </p:extLst>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p:nvSpPr>
        <p:spPr bwMode="auto">
          <a:xfrm>
            <a:off x="0" y="5670550"/>
            <a:ext cx="12192000" cy="74695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95842048"/>
      </p:ext>
    </p:extLst>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243A5E"/>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EF8BB023-DB21-4E4C-A6D8-FDC67312725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2012" y="499153"/>
            <a:ext cx="2351988" cy="33501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1" y="1457325"/>
            <a:ext cx="11344219" cy="701675"/>
          </a:xfrm>
          <a:prstGeom prst="rect">
            <a:avLst/>
          </a:prstGeom>
          <a:noFill/>
        </p:spPr>
        <p:txBody>
          <a:bodyPr lIns="0" tIns="0" rIns="0" bIns="182880" anchor="t" anchorCtr="0"/>
          <a:lstStyle>
            <a:lvl1pPr>
              <a:defRPr sz="3200" strike="noStrike" spc="-49" baseline="0">
                <a:solidFill>
                  <a:schemeClr val="bg2"/>
                </a:solidFill>
              </a:defRPr>
            </a:lvl1pPr>
          </a:lstStyle>
          <a:p>
            <a:r>
              <a:rPr lang="en-US" dirty="0"/>
              <a:t>Heading goes here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2159000"/>
            <a:ext cx="11330434" cy="553998"/>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400" kern="1200" spc="-49" baseline="0" dirty="0">
                <a:solidFill>
                  <a:schemeClr val="bg2"/>
                </a:solidFill>
                <a:latin typeface="+mj-lt"/>
                <a:ea typeface="+mn-ea"/>
                <a:cs typeface="+mn-cs"/>
              </a:defRPr>
            </a:lvl1pPr>
            <a:lvl2pPr>
              <a:defRPr sz="1765">
                <a:solidFill>
                  <a:srgbClr val="000000"/>
                </a:solidFill>
              </a:defRPr>
            </a:lvl2pPr>
            <a:lvl3pPr>
              <a:defRPr sz="1372"/>
            </a:lvl3pPr>
            <a:lvl4pPr>
              <a:defRPr sz="1372"/>
            </a:lvl4pPr>
            <a:lvl5pPr>
              <a:defRPr sz="1029"/>
            </a:lvl5pPr>
          </a:lstStyle>
          <a:p>
            <a:pPr lvl="0"/>
            <a:r>
              <a:rPr lang="en-US" dirty="0"/>
              <a:t>Text goes here</a:t>
            </a:r>
          </a:p>
        </p:txBody>
      </p:sp>
      <p:pic>
        <p:nvPicPr>
          <p:cNvPr id="4" name="Picture 3" descr="A picture containing drawing&#10;&#10;Description automatically generated">
            <a:extLst>
              <a:ext uri="{FF2B5EF4-FFF2-40B4-BE49-F238E27FC236}">
                <a16:creationId xmlns:a16="http://schemas.microsoft.com/office/drawing/2014/main" id="{5CC1D709-E431-42C5-A75F-9A42EF995404}"/>
              </a:ext>
            </a:extLst>
          </p:cNvPr>
          <p:cNvPicPr>
            <a:picLocks noChangeAspect="1"/>
          </p:cNvPicPr>
          <p:nvPr userDrawn="1"/>
        </p:nvPicPr>
        <p:blipFill>
          <a:blip r:embed="rId2"/>
          <a:stretch>
            <a:fillRect/>
          </a:stretch>
        </p:blipFill>
        <p:spPr>
          <a:xfrm>
            <a:off x="64294" y="85724"/>
            <a:ext cx="2384426" cy="1068717"/>
          </a:xfrm>
          <a:prstGeom prst="rect">
            <a:avLst/>
          </a:prstGeom>
        </p:spPr>
      </p:pic>
      <p:sp>
        <p:nvSpPr>
          <p:cNvPr id="2" name="Footer Placeholder 1">
            <a:extLst>
              <a:ext uri="{FF2B5EF4-FFF2-40B4-BE49-F238E27FC236}">
                <a16:creationId xmlns:a16="http://schemas.microsoft.com/office/drawing/2014/main" id="{CB34F2AE-FCDF-4A97-A628-7BA7ADAEFF0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803926403"/>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9.xml"/><Relationship Id="rId18" Type="http://schemas.openxmlformats.org/officeDocument/2006/relationships/slideLayout" Target="../slideLayouts/slideLayout64.xml"/><Relationship Id="rId26" Type="http://schemas.openxmlformats.org/officeDocument/2006/relationships/slideLayout" Target="../slideLayouts/slideLayout72.xml"/><Relationship Id="rId39" Type="http://schemas.openxmlformats.org/officeDocument/2006/relationships/slideLayout" Target="../slideLayouts/slideLayout85.xml"/><Relationship Id="rId21" Type="http://schemas.openxmlformats.org/officeDocument/2006/relationships/slideLayout" Target="../slideLayouts/slideLayout67.xml"/><Relationship Id="rId34" Type="http://schemas.openxmlformats.org/officeDocument/2006/relationships/slideLayout" Target="../slideLayouts/slideLayout80.xml"/><Relationship Id="rId42" Type="http://schemas.openxmlformats.org/officeDocument/2006/relationships/slideLayout" Target="../slideLayouts/slideLayout88.xml"/><Relationship Id="rId47" Type="http://schemas.openxmlformats.org/officeDocument/2006/relationships/theme" Target="../theme/theme2.xml"/><Relationship Id="rId7" Type="http://schemas.openxmlformats.org/officeDocument/2006/relationships/slideLayout" Target="../slideLayouts/slideLayout53.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9" Type="http://schemas.openxmlformats.org/officeDocument/2006/relationships/slideLayout" Target="../slideLayouts/slideLayout75.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24" Type="http://schemas.openxmlformats.org/officeDocument/2006/relationships/slideLayout" Target="../slideLayouts/slideLayout70.xml"/><Relationship Id="rId32" Type="http://schemas.openxmlformats.org/officeDocument/2006/relationships/slideLayout" Target="../slideLayouts/slideLayout78.xml"/><Relationship Id="rId37" Type="http://schemas.openxmlformats.org/officeDocument/2006/relationships/slideLayout" Target="../slideLayouts/slideLayout83.xml"/><Relationship Id="rId40" Type="http://schemas.openxmlformats.org/officeDocument/2006/relationships/slideLayout" Target="../slideLayouts/slideLayout86.xml"/><Relationship Id="rId45" Type="http://schemas.openxmlformats.org/officeDocument/2006/relationships/slideLayout" Target="../slideLayouts/slideLayout91.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23" Type="http://schemas.openxmlformats.org/officeDocument/2006/relationships/slideLayout" Target="../slideLayouts/slideLayout69.xml"/><Relationship Id="rId28" Type="http://schemas.openxmlformats.org/officeDocument/2006/relationships/slideLayout" Target="../slideLayouts/slideLayout74.xml"/><Relationship Id="rId36" Type="http://schemas.openxmlformats.org/officeDocument/2006/relationships/slideLayout" Target="../slideLayouts/slideLayout82.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31" Type="http://schemas.openxmlformats.org/officeDocument/2006/relationships/slideLayout" Target="../slideLayouts/slideLayout77.xml"/><Relationship Id="rId44" Type="http://schemas.openxmlformats.org/officeDocument/2006/relationships/slideLayout" Target="../slideLayouts/slideLayout90.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slideLayout" Target="../slideLayouts/slideLayout68.xml"/><Relationship Id="rId27" Type="http://schemas.openxmlformats.org/officeDocument/2006/relationships/slideLayout" Target="../slideLayouts/slideLayout73.xml"/><Relationship Id="rId30" Type="http://schemas.openxmlformats.org/officeDocument/2006/relationships/slideLayout" Target="../slideLayouts/slideLayout76.xml"/><Relationship Id="rId35" Type="http://schemas.openxmlformats.org/officeDocument/2006/relationships/slideLayout" Target="../slideLayouts/slideLayout81.xml"/><Relationship Id="rId43" Type="http://schemas.openxmlformats.org/officeDocument/2006/relationships/slideLayout" Target="../slideLayouts/slideLayout89.xml"/><Relationship Id="rId8" Type="http://schemas.openxmlformats.org/officeDocument/2006/relationships/slideLayout" Target="../slideLayouts/slideLayout54.xml"/><Relationship Id="rId3" Type="http://schemas.openxmlformats.org/officeDocument/2006/relationships/slideLayout" Target="../slideLayouts/slideLayout49.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5" Type="http://schemas.openxmlformats.org/officeDocument/2006/relationships/slideLayout" Target="../slideLayouts/slideLayout71.xml"/><Relationship Id="rId33" Type="http://schemas.openxmlformats.org/officeDocument/2006/relationships/slideLayout" Target="../slideLayouts/slideLayout79.xml"/><Relationship Id="rId38" Type="http://schemas.openxmlformats.org/officeDocument/2006/relationships/slideLayout" Target="../slideLayouts/slideLayout84.xml"/><Relationship Id="rId46" Type="http://schemas.openxmlformats.org/officeDocument/2006/relationships/slideLayout" Target="../slideLayouts/slideLayout92.xml"/><Relationship Id="rId20" Type="http://schemas.openxmlformats.org/officeDocument/2006/relationships/slideLayout" Target="../slideLayouts/slideLayout66.xml"/><Relationship Id="rId41"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grpSp>
        <p:nvGrpSpPr>
          <p:cNvPr id="13" name="Group 12">
            <a:extLst>
              <a:ext uri="{FF2B5EF4-FFF2-40B4-BE49-F238E27FC236}">
                <a16:creationId xmlns:a16="http://schemas.microsoft.com/office/drawing/2014/main" id="{E44624BD-1B5A-49BF-A660-FB967C992154}"/>
              </a:ext>
            </a:extLst>
          </p:cNvPr>
          <p:cNvGrpSpPr/>
          <p:nvPr/>
        </p:nvGrpSpPr>
        <p:grpSpPr>
          <a:xfrm rot="5400000">
            <a:off x="9114924" y="3156600"/>
            <a:ext cx="6843276" cy="530076"/>
            <a:chOff x="-2857775" y="8147048"/>
            <a:chExt cx="11623156" cy="1498603"/>
          </a:xfrm>
        </p:grpSpPr>
        <p:sp>
          <p:nvSpPr>
            <p:cNvPr id="14" name="Rectangle 13">
              <a:extLst>
                <a:ext uri="{FF2B5EF4-FFF2-40B4-BE49-F238E27FC236}">
                  <a16:creationId xmlns:a16="http://schemas.microsoft.com/office/drawing/2014/main" id="{B7BB6BA6-0E25-40ED-9E86-E1ADB171F38F}"/>
                </a:ext>
              </a:extLst>
            </p:cNvPr>
            <p:cNvSpPr/>
            <p:nvPr/>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5" name="Rectangle 14">
              <a:extLst>
                <a:ext uri="{FF2B5EF4-FFF2-40B4-BE49-F238E27FC236}">
                  <a16:creationId xmlns:a16="http://schemas.microsoft.com/office/drawing/2014/main" id="{2B86C892-8813-4C52-B1CD-6C3224A42168}"/>
                </a:ext>
              </a:extLst>
            </p:cNvPr>
            <p:cNvSpPr/>
            <p:nvPr/>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6" name="Rectangle 15">
              <a:extLst>
                <a:ext uri="{FF2B5EF4-FFF2-40B4-BE49-F238E27FC236}">
                  <a16:creationId xmlns:a16="http://schemas.microsoft.com/office/drawing/2014/main" id="{C6F005C9-9D4A-4760-B079-613D55BEF6C1}"/>
                </a:ext>
              </a:extLst>
            </p:cNvPr>
            <p:cNvSpPr/>
            <p:nvPr/>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7" name="Group 16">
              <a:extLst>
                <a:ext uri="{FF2B5EF4-FFF2-40B4-BE49-F238E27FC236}">
                  <a16:creationId xmlns:a16="http://schemas.microsoft.com/office/drawing/2014/main" id="{2AA8C56F-41A8-41CF-9D47-B07BB80801DD}"/>
                </a:ext>
              </a:extLst>
            </p:cNvPr>
            <p:cNvGrpSpPr/>
            <p:nvPr/>
          </p:nvGrpSpPr>
          <p:grpSpPr>
            <a:xfrm>
              <a:off x="-2857775" y="8147048"/>
              <a:ext cx="3321653" cy="1498596"/>
              <a:chOff x="-2857775" y="8250837"/>
              <a:chExt cx="3321653" cy="1394819"/>
            </a:xfrm>
          </p:grpSpPr>
          <p:sp>
            <p:nvSpPr>
              <p:cNvPr id="18" name="Rectangle 17">
                <a:extLst>
                  <a:ext uri="{FF2B5EF4-FFF2-40B4-BE49-F238E27FC236}">
                    <a16:creationId xmlns:a16="http://schemas.microsoft.com/office/drawing/2014/main" id="{A786E9CC-EF5A-451C-9E90-03F4B57973DF}"/>
                  </a:ext>
                </a:extLst>
              </p:cNvPr>
              <p:cNvSpPr/>
              <p:nvPr/>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9" name="Rectangle 18">
                <a:extLst>
                  <a:ext uri="{FF2B5EF4-FFF2-40B4-BE49-F238E27FC236}">
                    <a16:creationId xmlns:a16="http://schemas.microsoft.com/office/drawing/2014/main" id="{09B13B5B-71AA-4DFE-9DEE-1DF6184F0582}"/>
                  </a:ext>
                </a:extLst>
              </p:cNvPr>
              <p:cNvSpPr/>
              <p:nvPr/>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7805831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Lst>
  <p:transition>
    <p:fade/>
  </p:transition>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grpSp>
        <p:nvGrpSpPr>
          <p:cNvPr id="13" name="Group 12">
            <a:extLst>
              <a:ext uri="{FF2B5EF4-FFF2-40B4-BE49-F238E27FC236}">
                <a16:creationId xmlns:a16="http://schemas.microsoft.com/office/drawing/2014/main" id="{E44624BD-1B5A-49BF-A660-FB967C992154}"/>
              </a:ext>
            </a:extLst>
          </p:cNvPr>
          <p:cNvGrpSpPr/>
          <p:nvPr userDrawn="1"/>
        </p:nvGrpSpPr>
        <p:grpSpPr>
          <a:xfrm rot="5400000">
            <a:off x="9114924" y="3156600"/>
            <a:ext cx="6843276" cy="530076"/>
            <a:chOff x="-2857775" y="8147048"/>
            <a:chExt cx="11623156" cy="1498603"/>
          </a:xfrm>
        </p:grpSpPr>
        <p:sp>
          <p:nvSpPr>
            <p:cNvPr id="14" name="Rectangle 13">
              <a:extLst>
                <a:ext uri="{FF2B5EF4-FFF2-40B4-BE49-F238E27FC236}">
                  <a16:creationId xmlns:a16="http://schemas.microsoft.com/office/drawing/2014/main" id="{B7BB6BA6-0E25-40ED-9E86-E1ADB171F38F}"/>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5" name="Rectangle 14">
              <a:extLst>
                <a:ext uri="{FF2B5EF4-FFF2-40B4-BE49-F238E27FC236}">
                  <a16:creationId xmlns:a16="http://schemas.microsoft.com/office/drawing/2014/main" id="{2B86C892-8813-4C52-B1CD-6C3224A42168}"/>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6" name="Rectangle 15">
              <a:extLst>
                <a:ext uri="{FF2B5EF4-FFF2-40B4-BE49-F238E27FC236}">
                  <a16:creationId xmlns:a16="http://schemas.microsoft.com/office/drawing/2014/main" id="{C6F005C9-9D4A-4760-B079-613D55BEF6C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7" name="Group 16">
              <a:extLst>
                <a:ext uri="{FF2B5EF4-FFF2-40B4-BE49-F238E27FC236}">
                  <a16:creationId xmlns:a16="http://schemas.microsoft.com/office/drawing/2014/main" id="{2AA8C56F-41A8-41CF-9D47-B07BB80801DD}"/>
                </a:ext>
              </a:extLst>
            </p:cNvPr>
            <p:cNvGrpSpPr/>
            <p:nvPr userDrawn="1"/>
          </p:nvGrpSpPr>
          <p:grpSpPr>
            <a:xfrm>
              <a:off x="-2857775" y="8147048"/>
              <a:ext cx="3321653" cy="1498596"/>
              <a:chOff x="-2857775" y="8250837"/>
              <a:chExt cx="3321653" cy="1394819"/>
            </a:xfrm>
          </p:grpSpPr>
          <p:sp>
            <p:nvSpPr>
              <p:cNvPr id="18" name="Rectangle 17">
                <a:extLst>
                  <a:ext uri="{FF2B5EF4-FFF2-40B4-BE49-F238E27FC236}">
                    <a16:creationId xmlns:a16="http://schemas.microsoft.com/office/drawing/2014/main" id="{A786E9CC-EF5A-451C-9E90-03F4B57973DF}"/>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9" name="Rectangle 18">
                <a:extLst>
                  <a:ext uri="{FF2B5EF4-FFF2-40B4-BE49-F238E27FC236}">
                    <a16:creationId xmlns:a16="http://schemas.microsoft.com/office/drawing/2014/main" id="{09B13B5B-71AA-4DFE-9DEE-1DF6184F0582}"/>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03" r:id="rId5"/>
    <p:sldLayoutId id="2147484562" r:id="rId6"/>
    <p:sldLayoutId id="2147484680" r:id="rId7"/>
    <p:sldLayoutId id="2147484610" r:id="rId8"/>
    <p:sldLayoutId id="2147484684" r:id="rId9"/>
    <p:sldLayoutId id="2147484670" r:id="rId10"/>
    <p:sldLayoutId id="2147484671" r:id="rId11"/>
    <p:sldLayoutId id="2147484682" r:id="rId12"/>
    <p:sldLayoutId id="2147484677" r:id="rId13"/>
    <p:sldLayoutId id="2147484691" r:id="rId14"/>
    <p:sldLayoutId id="2147484692" r:id="rId15"/>
    <p:sldLayoutId id="2147484693" r:id="rId16"/>
    <p:sldLayoutId id="2147484694" r:id="rId17"/>
    <p:sldLayoutId id="2147484695" r:id="rId18"/>
    <p:sldLayoutId id="2147484560" r:id="rId19"/>
    <p:sldLayoutId id="2147484580" r:id="rId20"/>
    <p:sldLayoutId id="2147484566" r:id="rId21"/>
    <p:sldLayoutId id="2147484696" r:id="rId22"/>
    <p:sldLayoutId id="2147484697" r:id="rId23"/>
    <p:sldLayoutId id="2147484675" r:id="rId24"/>
    <p:sldLayoutId id="2147484676" r:id="rId25"/>
    <p:sldLayoutId id="2147484568" r:id="rId26"/>
    <p:sldLayoutId id="2147484570" r:id="rId27"/>
    <p:sldLayoutId id="2147484571" r:id="rId28"/>
    <p:sldLayoutId id="2147484572" r:id="rId29"/>
    <p:sldLayoutId id="2147484668" r:id="rId30"/>
    <p:sldLayoutId id="2147484688" r:id="rId31"/>
    <p:sldLayoutId id="2147484689" r:id="rId32"/>
    <p:sldLayoutId id="2147484690" r:id="rId33"/>
    <p:sldLayoutId id="2147484683" r:id="rId34"/>
    <p:sldLayoutId id="2147484685" r:id="rId35"/>
    <p:sldLayoutId id="2147484673" r:id="rId36"/>
    <p:sldLayoutId id="2147484678" r:id="rId37"/>
    <p:sldLayoutId id="2147484679" r:id="rId38"/>
    <p:sldLayoutId id="2147484686" r:id="rId39"/>
    <p:sldLayoutId id="2147484674" r:id="rId40"/>
    <p:sldLayoutId id="2147484702" r:id="rId41"/>
    <p:sldLayoutId id="2147484701" r:id="rId42"/>
    <p:sldLayoutId id="2147484699" r:id="rId43"/>
    <p:sldLayoutId id="2147484700" r:id="rId44"/>
    <p:sldLayoutId id="2147484698" r:id="rId45"/>
    <p:sldLayoutId id="2147484681" r:id="rId46"/>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3" orient="horz" pos="3572" userDrawn="1">
          <p15:clr>
            <a:srgbClr val="5ACBF0"/>
          </p15:clr>
        </p15:guide>
        <p15:guide id="54" orient="horz" pos="3690" userDrawn="1">
          <p15:clr>
            <a:srgbClr val="5ACBF0"/>
          </p15:clr>
        </p15:guide>
        <p15:guide id="55" orient="horz" pos="91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0.xml"/></Relationships>
</file>

<file path=ppt/slides/_rels/slide10.xml.rels><?xml version="1.0" encoding="UTF-8" standalone="yes"?>
<Relationships xmlns="http://schemas.openxmlformats.org/package/2006/relationships"><Relationship Id="rId8" Type="http://schemas.openxmlformats.org/officeDocument/2006/relationships/image" Target="../media/image21.svg"/><Relationship Id="rId13" Type="http://schemas.openxmlformats.org/officeDocument/2006/relationships/image" Target="../media/image26.png"/><Relationship Id="rId18" Type="http://schemas.openxmlformats.org/officeDocument/2006/relationships/image" Target="../media/image31.svg"/><Relationship Id="rId3" Type="http://schemas.openxmlformats.org/officeDocument/2006/relationships/image" Target="../media/image15.png"/><Relationship Id="rId7" Type="http://schemas.openxmlformats.org/officeDocument/2006/relationships/image" Target="../media/image20.png"/><Relationship Id="rId12" Type="http://schemas.openxmlformats.org/officeDocument/2006/relationships/image" Target="../media/image25.svg"/><Relationship Id="rId17" Type="http://schemas.openxmlformats.org/officeDocument/2006/relationships/image" Target="../media/image30.png"/><Relationship Id="rId2" Type="http://schemas.openxmlformats.org/officeDocument/2006/relationships/notesSlide" Target="../notesSlides/notesSlide8.xml"/><Relationship Id="rId16" Type="http://schemas.openxmlformats.org/officeDocument/2006/relationships/image" Target="../media/image29.svg"/><Relationship Id="rId1" Type="http://schemas.openxmlformats.org/officeDocument/2006/relationships/slideLayout" Target="../slideLayouts/slideLayout54.xml"/><Relationship Id="rId6" Type="http://schemas.openxmlformats.org/officeDocument/2006/relationships/image" Target="../media/image18.svg"/><Relationship Id="rId11" Type="http://schemas.openxmlformats.org/officeDocument/2006/relationships/image" Target="../media/image24.png"/><Relationship Id="rId5" Type="http://schemas.openxmlformats.org/officeDocument/2006/relationships/image" Target="../media/image17.png"/><Relationship Id="rId15" Type="http://schemas.openxmlformats.org/officeDocument/2006/relationships/image" Target="../media/image28.png"/><Relationship Id="rId10" Type="http://schemas.openxmlformats.org/officeDocument/2006/relationships/image" Target="../media/image23.svg"/><Relationship Id="rId4" Type="http://schemas.openxmlformats.org/officeDocument/2006/relationships/image" Target="../media/image16.svg"/><Relationship Id="rId9" Type="http://schemas.openxmlformats.org/officeDocument/2006/relationships/image" Target="../media/image22.png"/><Relationship Id="rId14" Type="http://schemas.openxmlformats.org/officeDocument/2006/relationships/image" Target="../media/image27.svg"/></Relationships>
</file>

<file path=ppt/slides/_rels/slide11.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9.xml"/><Relationship Id="rId1" Type="http://schemas.openxmlformats.org/officeDocument/2006/relationships/slideLayout" Target="../slideLayouts/slideLayout77.xml"/></Relationships>
</file>

<file path=ppt/slides/_rels/slide1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0.xml"/><Relationship Id="rId1" Type="http://schemas.openxmlformats.org/officeDocument/2006/relationships/slideLayout" Target="../slideLayouts/slideLayout76.xml"/><Relationship Id="rId6" Type="http://schemas.openxmlformats.org/officeDocument/2006/relationships/image" Target="../media/image34.emf"/><Relationship Id="rId5" Type="http://schemas.openxmlformats.org/officeDocument/2006/relationships/image" Target="../media/image33.emf"/><Relationship Id="rId4" Type="http://schemas.openxmlformats.org/officeDocument/2006/relationships/image" Target="../media/image32.emf"/></Relationships>
</file>

<file path=ppt/slides/_rels/slide1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1.xml"/><Relationship Id="rId1" Type="http://schemas.openxmlformats.org/officeDocument/2006/relationships/slideLayout" Target="../slideLayouts/slideLayout77.xml"/></Relationships>
</file>

<file path=ppt/slides/_rels/slide14.xml.rels><?xml version="1.0" encoding="UTF-8" standalone="yes"?>
<Relationships xmlns="http://schemas.openxmlformats.org/package/2006/relationships"><Relationship Id="rId8" Type="http://schemas.openxmlformats.org/officeDocument/2006/relationships/image" Target="../media/image16.svg"/><Relationship Id="rId13" Type="http://schemas.openxmlformats.org/officeDocument/2006/relationships/image" Target="../media/image26.png"/><Relationship Id="rId18" Type="http://schemas.openxmlformats.org/officeDocument/2006/relationships/image" Target="../media/image31.svg"/><Relationship Id="rId3" Type="http://schemas.openxmlformats.org/officeDocument/2006/relationships/image" Target="../media/image35.png"/><Relationship Id="rId7" Type="http://schemas.openxmlformats.org/officeDocument/2006/relationships/image" Target="../media/image15.png"/><Relationship Id="rId12" Type="http://schemas.openxmlformats.org/officeDocument/2006/relationships/image" Target="../media/image40.svg"/><Relationship Id="rId17" Type="http://schemas.openxmlformats.org/officeDocument/2006/relationships/image" Target="../media/image30.png"/><Relationship Id="rId2" Type="http://schemas.openxmlformats.org/officeDocument/2006/relationships/notesSlide" Target="../notesSlides/notesSlide12.xml"/><Relationship Id="rId16" Type="http://schemas.openxmlformats.org/officeDocument/2006/relationships/image" Target="../media/image29.svg"/><Relationship Id="rId1" Type="http://schemas.openxmlformats.org/officeDocument/2006/relationships/slideLayout" Target="../slideLayouts/slideLayout54.xml"/><Relationship Id="rId6" Type="http://schemas.openxmlformats.org/officeDocument/2006/relationships/image" Target="../media/image38.svg"/><Relationship Id="rId11" Type="http://schemas.openxmlformats.org/officeDocument/2006/relationships/image" Target="../media/image39.png"/><Relationship Id="rId5" Type="http://schemas.openxmlformats.org/officeDocument/2006/relationships/image" Target="../media/image37.png"/><Relationship Id="rId15" Type="http://schemas.openxmlformats.org/officeDocument/2006/relationships/image" Target="../media/image28.png"/><Relationship Id="rId10" Type="http://schemas.openxmlformats.org/officeDocument/2006/relationships/image" Target="../media/image18.svg"/><Relationship Id="rId4" Type="http://schemas.openxmlformats.org/officeDocument/2006/relationships/image" Target="../media/image36.svg"/><Relationship Id="rId9" Type="http://schemas.openxmlformats.org/officeDocument/2006/relationships/image" Target="../media/image17.png"/><Relationship Id="rId14" Type="http://schemas.openxmlformats.org/officeDocument/2006/relationships/image" Target="../media/image27.svg"/></Relationships>
</file>

<file path=ppt/slides/_rels/slide1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3.xml"/><Relationship Id="rId1" Type="http://schemas.openxmlformats.org/officeDocument/2006/relationships/slideLayout" Target="../slideLayouts/slideLayout77.xml"/></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54.xml"/><Relationship Id="rId4" Type="http://schemas.openxmlformats.org/officeDocument/2006/relationships/image" Target="../media/image42.sv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1.xml"/></Relationships>
</file>

<file path=ppt/slides/_rels/slide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xml"/><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xml"/><Relationship Id="rId1" Type="http://schemas.openxmlformats.org/officeDocument/2006/relationships/slideLayout" Target="../slideLayouts/slideLayout66.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1.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52.xml"/></Relationships>
</file>

<file path=ppt/slides/_rels/slide6.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52.xml"/><Relationship Id="rId5" Type="http://schemas.openxmlformats.org/officeDocument/2006/relationships/image" Target="../media/image18.sv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52.xml"/><Relationship Id="rId5" Type="http://schemas.openxmlformats.org/officeDocument/2006/relationships/image" Target="../media/image16.sv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6.xml"/><Relationship Id="rId1" Type="http://schemas.openxmlformats.org/officeDocument/2006/relationships/slideLayout" Target="../slideLayouts/slideLayout78.xml"/></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7.xml"/><Relationship Id="rId1" Type="http://schemas.openxmlformats.org/officeDocument/2006/relationships/slideLayout" Target="../slideLayouts/slideLayout6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1" y="2099733"/>
            <a:ext cx="5428936" cy="2790319"/>
          </a:xfrm>
        </p:spPr>
        <p:txBody>
          <a:bodyPr/>
          <a:lstStyle/>
          <a:p>
            <a:r>
              <a:rPr lang="en-US" dirty="0">
                <a:solidFill>
                  <a:schemeClr val="tx1"/>
                </a:solidFill>
              </a:rPr>
              <a:t>Developing AI Apps with Cognitive Services</a:t>
            </a: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85A1D6F-E15C-4393-A7F3-ED0BFE25FF44}"/>
              </a:ext>
            </a:extLst>
          </p:cNvPr>
          <p:cNvSpPr>
            <a:spLocks noGrp="1"/>
          </p:cNvSpPr>
          <p:nvPr>
            <p:ph type="title"/>
          </p:nvPr>
        </p:nvSpPr>
        <p:spPr/>
        <p:txBody>
          <a:bodyPr/>
          <a:lstStyle/>
          <a:p>
            <a:r>
              <a:rPr lang="en-US" dirty="0"/>
              <a:t>Considerations for Cognitive Services Security</a:t>
            </a:r>
          </a:p>
        </p:txBody>
      </p:sp>
      <p:sp>
        <p:nvSpPr>
          <p:cNvPr id="3" name="Rectangle 2">
            <a:extLst>
              <a:ext uri="{FF2B5EF4-FFF2-40B4-BE49-F238E27FC236}">
                <a16:creationId xmlns:a16="http://schemas.microsoft.com/office/drawing/2014/main" id="{5DABA605-7043-4FC3-AA18-F022F59C75D6}"/>
              </a:ext>
            </a:extLst>
          </p:cNvPr>
          <p:cNvSpPr/>
          <p:nvPr/>
        </p:nvSpPr>
        <p:spPr>
          <a:xfrm>
            <a:off x="418642" y="1508041"/>
            <a:ext cx="6020735" cy="4855464"/>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285750" indent="-285750">
              <a:buFont typeface="Arial" panose="020B0604020202020204" pitchFamily="34" charset="0"/>
              <a:buChar char="•"/>
            </a:pPr>
            <a:r>
              <a:rPr lang="en-US" sz="2400" dirty="0">
                <a:solidFill>
                  <a:srgbClr val="1A1A1A"/>
                </a:solidFill>
              </a:rPr>
              <a:t>Regenerate keys regularly to protect access</a:t>
            </a:r>
          </a:p>
          <a:p>
            <a:pPr marL="742933" lvl="1" indent="-285750">
              <a:buFont typeface="Arial" panose="020B0604020202020204" pitchFamily="34" charset="0"/>
              <a:buChar char="•"/>
            </a:pPr>
            <a:r>
              <a:rPr lang="en-US" sz="2000" dirty="0">
                <a:gradFill>
                  <a:gsLst>
                    <a:gs pos="2917">
                      <a:schemeClr val="tx1"/>
                    </a:gs>
                    <a:gs pos="30000">
                      <a:schemeClr val="tx1"/>
                    </a:gs>
                  </a:gsLst>
                  <a:lin ang="5400000" scaled="0"/>
                </a:gradFill>
              </a:rPr>
              <a:t>To avoid service interruption, switch apps to use key 2 before regenerating key 1; and vice-versa.</a:t>
            </a:r>
          </a:p>
          <a:p>
            <a:pPr lvl="1"/>
            <a:endParaRPr lang="en-US" sz="2000" dirty="0">
              <a:solidFill>
                <a:srgbClr val="1A1A1A"/>
              </a:solidFill>
            </a:endParaRPr>
          </a:p>
          <a:p>
            <a:pPr marL="285750" indent="-285750">
              <a:buFont typeface="Arial" panose="020B0604020202020204" pitchFamily="34" charset="0"/>
              <a:buChar char="•"/>
            </a:pPr>
            <a:r>
              <a:rPr lang="en-US" sz="2400" dirty="0">
                <a:solidFill>
                  <a:srgbClr val="1A1A1A"/>
                </a:solidFill>
              </a:rPr>
              <a:t>Consider protecting keys by storing them in Azure Key Vault</a:t>
            </a:r>
          </a:p>
          <a:p>
            <a:pPr marL="742933" lvl="1" indent="-285750">
              <a:buFont typeface="Arial" panose="020B0604020202020204" pitchFamily="34" charset="0"/>
              <a:buChar char="•"/>
            </a:pPr>
            <a:r>
              <a:rPr lang="en-US" sz="2000" dirty="0">
                <a:solidFill>
                  <a:srgbClr val="1A1A1A"/>
                </a:solidFill>
              </a:rPr>
              <a:t>Apps can use a Service Principal as a managed identity to retrieve keys from Key Vault</a:t>
            </a:r>
          </a:p>
        </p:txBody>
      </p:sp>
      <p:cxnSp>
        <p:nvCxnSpPr>
          <p:cNvPr id="11" name="Straight Arrow Connector 10">
            <a:extLst>
              <a:ext uri="{FF2B5EF4-FFF2-40B4-BE49-F238E27FC236}">
                <a16:creationId xmlns:a16="http://schemas.microsoft.com/office/drawing/2014/main" id="{133096B8-0BE9-422E-A50E-E4AD5A247837}"/>
              </a:ext>
            </a:extLst>
          </p:cNvPr>
          <p:cNvCxnSpPr>
            <a:cxnSpLocks/>
          </p:cNvCxnSpPr>
          <p:nvPr/>
        </p:nvCxnSpPr>
        <p:spPr>
          <a:xfrm flipH="1" flipV="1">
            <a:off x="8547740" y="2410717"/>
            <a:ext cx="5367" cy="2138566"/>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13" name="Graphic 12" descr="Browser window with solid fill">
            <a:extLst>
              <a:ext uri="{FF2B5EF4-FFF2-40B4-BE49-F238E27FC236}">
                <a16:creationId xmlns:a16="http://schemas.microsoft.com/office/drawing/2014/main" id="{C27BF4A2-E13B-4208-9A77-396BA0E2C24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13106" y="4705471"/>
            <a:ext cx="1907971" cy="1907971"/>
          </a:xfrm>
          <a:prstGeom prst="rect">
            <a:avLst/>
          </a:prstGeom>
        </p:spPr>
      </p:pic>
      <p:pic>
        <p:nvPicPr>
          <p:cNvPr id="15" name="Graphic 14">
            <a:extLst>
              <a:ext uri="{FF2B5EF4-FFF2-40B4-BE49-F238E27FC236}">
                <a16:creationId xmlns:a16="http://schemas.microsoft.com/office/drawing/2014/main" id="{0CC4BB72-916A-4C42-A568-BFA32C96DD4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713106" y="1359159"/>
            <a:ext cx="1680003" cy="992334"/>
          </a:xfrm>
          <a:prstGeom prst="rect">
            <a:avLst/>
          </a:prstGeom>
        </p:spPr>
      </p:pic>
      <p:cxnSp>
        <p:nvCxnSpPr>
          <p:cNvPr id="19" name="Straight Arrow Connector 18">
            <a:extLst>
              <a:ext uri="{FF2B5EF4-FFF2-40B4-BE49-F238E27FC236}">
                <a16:creationId xmlns:a16="http://schemas.microsoft.com/office/drawing/2014/main" id="{73AC4F3E-BD0B-48F5-958C-F7C8B17687CB}"/>
              </a:ext>
            </a:extLst>
          </p:cNvPr>
          <p:cNvCxnSpPr>
            <a:cxnSpLocks/>
            <a:stCxn id="27" idx="3"/>
            <a:endCxn id="25" idx="2"/>
          </p:cNvCxnSpPr>
          <p:nvPr/>
        </p:nvCxnSpPr>
        <p:spPr>
          <a:xfrm flipV="1">
            <a:off x="10462250" y="4224130"/>
            <a:ext cx="251318" cy="1357402"/>
          </a:xfrm>
          <a:prstGeom prst="bentConnector2">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25" name="Graphic 24" descr="Safe with solid fill">
            <a:extLst>
              <a:ext uri="{FF2B5EF4-FFF2-40B4-BE49-F238E27FC236}">
                <a16:creationId xmlns:a16="http://schemas.microsoft.com/office/drawing/2014/main" id="{9222AA6F-B11C-4FFB-8F3D-8CFC6189349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005050" y="2807094"/>
            <a:ext cx="1417036" cy="1417036"/>
          </a:xfrm>
          <a:prstGeom prst="rect">
            <a:avLst/>
          </a:prstGeom>
        </p:spPr>
      </p:pic>
      <p:pic>
        <p:nvPicPr>
          <p:cNvPr id="27" name="Graphic 26" descr="Employee badge outline">
            <a:extLst>
              <a:ext uri="{FF2B5EF4-FFF2-40B4-BE49-F238E27FC236}">
                <a16:creationId xmlns:a16="http://schemas.microsoft.com/office/drawing/2014/main" id="{53535C19-5447-45D7-9A14-C9AB1C1F1878}"/>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9547850" y="5124332"/>
            <a:ext cx="914400" cy="914400"/>
          </a:xfrm>
          <a:prstGeom prst="rect">
            <a:avLst/>
          </a:prstGeom>
        </p:spPr>
      </p:pic>
      <p:cxnSp>
        <p:nvCxnSpPr>
          <p:cNvPr id="32" name="Straight Arrow Connector 18">
            <a:extLst>
              <a:ext uri="{FF2B5EF4-FFF2-40B4-BE49-F238E27FC236}">
                <a16:creationId xmlns:a16="http://schemas.microsoft.com/office/drawing/2014/main" id="{DDBE1A94-3B55-4CF7-9EC3-53FD4E5F9B33}"/>
              </a:ext>
            </a:extLst>
          </p:cNvPr>
          <p:cNvCxnSpPr>
            <a:cxnSpLocks/>
            <a:stCxn id="25" idx="1"/>
          </p:cNvCxnSpPr>
          <p:nvPr/>
        </p:nvCxnSpPr>
        <p:spPr>
          <a:xfrm rot="10800000" flipV="1">
            <a:off x="8923108" y="3515611"/>
            <a:ext cx="1081943" cy="1120603"/>
          </a:xfrm>
          <a:prstGeom prst="bentConnector2">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29" name="Graphic 28" descr="Key with solid fill">
            <a:extLst>
              <a:ext uri="{FF2B5EF4-FFF2-40B4-BE49-F238E27FC236}">
                <a16:creationId xmlns:a16="http://schemas.microsoft.com/office/drawing/2014/main" id="{8AA76426-1E05-4236-B6F1-CC3B9A58003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8398868" y="4399168"/>
            <a:ext cx="728396" cy="728396"/>
          </a:xfrm>
          <a:prstGeom prst="rect">
            <a:avLst/>
          </a:prstGeom>
        </p:spPr>
      </p:pic>
      <p:sp>
        <p:nvSpPr>
          <p:cNvPr id="38" name="TextBox 37">
            <a:extLst>
              <a:ext uri="{FF2B5EF4-FFF2-40B4-BE49-F238E27FC236}">
                <a16:creationId xmlns:a16="http://schemas.microsoft.com/office/drawing/2014/main" id="{B85EE3B9-8ABA-4ABC-AC15-36D72DF78E58}"/>
              </a:ext>
            </a:extLst>
          </p:cNvPr>
          <p:cNvSpPr txBox="1"/>
          <p:nvPr/>
        </p:nvSpPr>
        <p:spPr>
          <a:xfrm>
            <a:off x="10430995" y="5659456"/>
            <a:ext cx="1982181" cy="877163"/>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App uses Service Principal ID to access key vault</a:t>
            </a:r>
          </a:p>
        </p:txBody>
      </p:sp>
      <p:pic>
        <p:nvPicPr>
          <p:cNvPr id="40" name="Graphic 39" descr="Badge with solid fill">
            <a:extLst>
              <a:ext uri="{FF2B5EF4-FFF2-40B4-BE49-F238E27FC236}">
                <a16:creationId xmlns:a16="http://schemas.microsoft.com/office/drawing/2014/main" id="{AD55081F-71E6-4CD1-9ADC-4405BC8E11C1}"/>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9215233" y="2410717"/>
            <a:ext cx="497692" cy="497692"/>
          </a:xfrm>
          <a:prstGeom prst="rect">
            <a:avLst/>
          </a:prstGeom>
        </p:spPr>
      </p:pic>
      <p:pic>
        <p:nvPicPr>
          <p:cNvPr id="42" name="Graphic 41" descr="Badge 3 with solid fill">
            <a:extLst>
              <a:ext uri="{FF2B5EF4-FFF2-40B4-BE49-F238E27FC236}">
                <a16:creationId xmlns:a16="http://schemas.microsoft.com/office/drawing/2014/main" id="{CD44E24C-72E8-45ED-8E3F-D4F51F545C53}"/>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7763290" y="2659563"/>
            <a:ext cx="497692" cy="497692"/>
          </a:xfrm>
          <a:prstGeom prst="rect">
            <a:avLst/>
          </a:prstGeom>
        </p:spPr>
      </p:pic>
      <p:pic>
        <p:nvPicPr>
          <p:cNvPr id="44" name="Graphic 43" descr="Badge 1 with solid fill">
            <a:extLst>
              <a:ext uri="{FF2B5EF4-FFF2-40B4-BE49-F238E27FC236}">
                <a16:creationId xmlns:a16="http://schemas.microsoft.com/office/drawing/2014/main" id="{9F111DA8-23AA-47DF-BBEA-CC8340DDE24B}"/>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0818981" y="5332686"/>
            <a:ext cx="497692" cy="497692"/>
          </a:xfrm>
          <a:prstGeom prst="rect">
            <a:avLst/>
          </a:prstGeom>
        </p:spPr>
      </p:pic>
      <p:sp>
        <p:nvSpPr>
          <p:cNvPr id="45" name="TextBox 44">
            <a:extLst>
              <a:ext uri="{FF2B5EF4-FFF2-40B4-BE49-F238E27FC236}">
                <a16:creationId xmlns:a16="http://schemas.microsoft.com/office/drawing/2014/main" id="{83426CBD-DC7C-41BA-BE45-BD65D6D689E0}"/>
              </a:ext>
            </a:extLst>
          </p:cNvPr>
          <p:cNvSpPr txBox="1"/>
          <p:nvPr/>
        </p:nvSpPr>
        <p:spPr>
          <a:xfrm>
            <a:off x="8868692" y="2729165"/>
            <a:ext cx="1504769" cy="877163"/>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App retrieves key from key vault</a:t>
            </a:r>
          </a:p>
        </p:txBody>
      </p:sp>
      <p:sp>
        <p:nvSpPr>
          <p:cNvPr id="46" name="TextBox 45">
            <a:extLst>
              <a:ext uri="{FF2B5EF4-FFF2-40B4-BE49-F238E27FC236}">
                <a16:creationId xmlns:a16="http://schemas.microsoft.com/office/drawing/2014/main" id="{FB142DE4-C19F-413B-A845-07C0E1A6BE19}"/>
              </a:ext>
            </a:extLst>
          </p:cNvPr>
          <p:cNvSpPr txBox="1"/>
          <p:nvPr/>
        </p:nvSpPr>
        <p:spPr>
          <a:xfrm>
            <a:off x="7541315" y="2977347"/>
            <a:ext cx="1319768" cy="1458861"/>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App uses key to access Cognitive Services resource</a:t>
            </a:r>
          </a:p>
        </p:txBody>
      </p:sp>
    </p:spTree>
    <p:extLst>
      <p:ext uri="{BB962C8B-B14F-4D97-AF65-F5344CB8AC3E}">
        <p14:creationId xmlns:p14="http://schemas.microsoft.com/office/powerpoint/2010/main" val="2445735416"/>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Manage Cognitive Services Security</a:t>
            </a:r>
          </a:p>
        </p:txBody>
      </p:sp>
      <p:sp>
        <p:nvSpPr>
          <p:cNvPr id="4" name="Text Placeholder 3">
            <a:extLst>
              <a:ext uri="{FF2B5EF4-FFF2-40B4-BE49-F238E27FC236}">
                <a16:creationId xmlns:a16="http://schemas.microsoft.com/office/drawing/2014/main" id="{6B1EE08B-F317-4561-A2AC-FFCCBDB1B14B}"/>
              </a:ext>
            </a:extLst>
          </p:cNvPr>
          <p:cNvSpPr>
            <a:spLocks noGrp="1"/>
          </p:cNvSpPr>
          <p:nvPr>
            <p:ph type="body" sz="quarter" idx="16"/>
          </p:nvPr>
        </p:nvSpPr>
        <p:spPr>
          <a:xfrm>
            <a:off x="466167" y="2063947"/>
            <a:ext cx="5435768" cy="2006600"/>
          </a:xfrm>
        </p:spPr>
        <p:txBody>
          <a:bodyPr/>
          <a:lstStyle/>
          <a:p>
            <a:r>
              <a:rPr lang="en-US" dirty="0"/>
              <a:t>Manage Authorization Keys</a:t>
            </a:r>
          </a:p>
        </p:txBody>
      </p:sp>
      <p:sp>
        <p:nvSpPr>
          <p:cNvPr id="5" name="Text Placeholder 4">
            <a:extLst>
              <a:ext uri="{FF2B5EF4-FFF2-40B4-BE49-F238E27FC236}">
                <a16:creationId xmlns:a16="http://schemas.microsoft.com/office/drawing/2014/main" id="{F98B940D-B23B-42E1-AE2A-1F002A979A85}"/>
              </a:ext>
            </a:extLst>
          </p:cNvPr>
          <p:cNvSpPr>
            <a:spLocks noGrp="1"/>
          </p:cNvSpPr>
          <p:nvPr>
            <p:ph type="body" sz="quarter" idx="17"/>
          </p:nvPr>
        </p:nvSpPr>
        <p:spPr>
          <a:xfrm>
            <a:off x="6371667" y="2063947"/>
            <a:ext cx="5435768" cy="2006600"/>
          </a:xfrm>
        </p:spPr>
        <p:txBody>
          <a:bodyPr/>
          <a:lstStyle/>
          <a:p>
            <a:r>
              <a:rPr lang="en-US" dirty="0"/>
              <a:t>Secure Key Access with Azure </a:t>
            </a:r>
            <a:r>
              <a:rPr lang="en-US" dirty="0" err="1"/>
              <a:t>KeyVault</a:t>
            </a:r>
            <a:endParaRPr lang="en-US" dirty="0"/>
          </a:p>
        </p:txBody>
      </p:sp>
      <p:grpSp>
        <p:nvGrpSpPr>
          <p:cNvPr id="16" name="Group 15" descr="Icon of three dots and outward pointing chevrons on left and right">
            <a:extLst>
              <a:ext uri="{FF2B5EF4-FFF2-40B4-BE49-F238E27FC236}">
                <a16:creationId xmlns:a16="http://schemas.microsoft.com/office/drawing/2014/main" id="{D42D2A7A-9AF8-47D0-9C63-FBA06B3ED551}"/>
              </a:ext>
            </a:extLst>
          </p:cNvPr>
          <p:cNvGrpSpPr/>
          <p:nvPr/>
        </p:nvGrpSpPr>
        <p:grpSpPr>
          <a:xfrm>
            <a:off x="5199803" y="3368315"/>
            <a:ext cx="702132" cy="702232"/>
            <a:chOff x="3088645" y="5729498"/>
            <a:chExt cx="648328" cy="648420"/>
          </a:xfrm>
        </p:grpSpPr>
        <p:grpSp>
          <p:nvGrpSpPr>
            <p:cNvPr id="18" name="Group 17">
              <a:extLst>
                <a:ext uri="{FF2B5EF4-FFF2-40B4-BE49-F238E27FC236}">
                  <a16:creationId xmlns:a16="http://schemas.microsoft.com/office/drawing/2014/main" id="{1DCF9D1F-F0C6-445F-9D2F-A5AAA7B8F3A5}"/>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0" name="Freeform 5">
                <a:extLst>
                  <a:ext uri="{FF2B5EF4-FFF2-40B4-BE49-F238E27FC236}">
                    <a16:creationId xmlns:a16="http://schemas.microsoft.com/office/drawing/2014/main" id="{FD95E47F-F18F-4A3E-BB91-10EF29A50559}"/>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1" name="Freeform 6">
                <a:extLst>
                  <a:ext uri="{FF2B5EF4-FFF2-40B4-BE49-F238E27FC236}">
                    <a16:creationId xmlns:a16="http://schemas.microsoft.com/office/drawing/2014/main" id="{51E5DE08-F2CF-4FD4-BC75-EAF44F8FA54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dots and outward pointing chevrons on left and right">
              <a:extLst>
                <a:ext uri="{FF2B5EF4-FFF2-40B4-BE49-F238E27FC236}">
                  <a16:creationId xmlns:a16="http://schemas.microsoft.com/office/drawing/2014/main" id="{B01AD6D0-BEA3-4E6B-BBC7-0DEE63DD7F78}"/>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22" name="Group 21" descr="Icon of three dots and outward pointing chevrons on left and right">
            <a:extLst>
              <a:ext uri="{FF2B5EF4-FFF2-40B4-BE49-F238E27FC236}">
                <a16:creationId xmlns:a16="http://schemas.microsoft.com/office/drawing/2014/main" id="{5C2149C9-4EC3-4D26-B371-B5C5DBBB707D}"/>
              </a:ext>
            </a:extLst>
          </p:cNvPr>
          <p:cNvGrpSpPr/>
          <p:nvPr/>
        </p:nvGrpSpPr>
        <p:grpSpPr>
          <a:xfrm>
            <a:off x="11105303" y="3368315"/>
            <a:ext cx="702132" cy="702232"/>
            <a:chOff x="3088645" y="5729498"/>
            <a:chExt cx="648328" cy="648420"/>
          </a:xfrm>
        </p:grpSpPr>
        <p:grpSp>
          <p:nvGrpSpPr>
            <p:cNvPr id="23" name="Group 22">
              <a:extLst>
                <a:ext uri="{FF2B5EF4-FFF2-40B4-BE49-F238E27FC236}">
                  <a16:creationId xmlns:a16="http://schemas.microsoft.com/office/drawing/2014/main" id="{C35745F1-9387-4667-BAAA-DECF14A86BDB}"/>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5" name="Freeform 5">
                <a:extLst>
                  <a:ext uri="{FF2B5EF4-FFF2-40B4-BE49-F238E27FC236}">
                    <a16:creationId xmlns:a16="http://schemas.microsoft.com/office/drawing/2014/main" id="{7E831AF9-BD46-4D80-BD5F-6AB3C924421D}"/>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6" name="Freeform 6">
                <a:extLst>
                  <a:ext uri="{FF2B5EF4-FFF2-40B4-BE49-F238E27FC236}">
                    <a16:creationId xmlns:a16="http://schemas.microsoft.com/office/drawing/2014/main" id="{89495B3D-98DB-4ABB-83AC-245C0786FA8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4" name="Picture 23" descr="Icon of three dots and outward pointing chevrons on left and right">
              <a:extLst>
                <a:ext uri="{FF2B5EF4-FFF2-40B4-BE49-F238E27FC236}">
                  <a16:creationId xmlns:a16="http://schemas.microsoft.com/office/drawing/2014/main" id="{5FD10D5B-74D8-4179-A1B2-D0E020C9B62F}"/>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14119858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Monitoring Cognitive Services Activity</a:t>
            </a:r>
          </a:p>
        </p:txBody>
      </p:sp>
      <p:sp>
        <p:nvSpPr>
          <p:cNvPr id="6" name="Text Placeholder 5"/>
          <p:cNvSpPr>
            <a:spLocks noGrp="1"/>
          </p:cNvSpPr>
          <p:nvPr>
            <p:ph type="body" sz="quarter" idx="11"/>
          </p:nvPr>
        </p:nvSpPr>
        <p:spPr/>
        <p:txBody>
          <a:bodyPr/>
          <a:lstStyle/>
          <a:p>
            <a:r>
              <a:rPr lang="en-US" dirty="0"/>
              <a:t>Alerts</a:t>
            </a:r>
          </a:p>
          <a:p>
            <a:r>
              <a:rPr lang="en-US" b="0" dirty="0"/>
              <a:t>Alerts will ensure that the correct team knows when a problem arises.</a:t>
            </a:r>
          </a:p>
          <a:p>
            <a:r>
              <a:rPr lang="en-US" b="0" dirty="0"/>
              <a:t>Every alert or notification available in Azure Monitor is the product of a rule</a:t>
            </a:r>
          </a:p>
        </p:txBody>
      </p:sp>
      <p:sp>
        <p:nvSpPr>
          <p:cNvPr id="2" name="Text Placeholder 1"/>
          <p:cNvSpPr>
            <a:spLocks noGrp="1"/>
          </p:cNvSpPr>
          <p:nvPr>
            <p:ph type="body" sz="quarter" idx="15"/>
          </p:nvPr>
        </p:nvSpPr>
        <p:spPr/>
        <p:txBody>
          <a:bodyPr/>
          <a:lstStyle/>
          <a:p>
            <a:r>
              <a:rPr lang="en-US" dirty="0"/>
              <a:t>Metrics</a:t>
            </a:r>
          </a:p>
          <a:p>
            <a:r>
              <a:rPr lang="en-US" b="0" dirty="0"/>
              <a:t>Metrics are numerical values</a:t>
            </a:r>
          </a:p>
          <a:p>
            <a:r>
              <a:rPr lang="en-US" b="0" dirty="0"/>
              <a:t>The metrics are collected at regular intervals and are useful for alerting.</a:t>
            </a:r>
          </a:p>
          <a:p>
            <a:r>
              <a:rPr lang="en-US" b="0" dirty="0"/>
              <a:t>Metrics are stored in a time-series database.</a:t>
            </a:r>
          </a:p>
        </p:txBody>
      </p:sp>
      <p:sp>
        <p:nvSpPr>
          <p:cNvPr id="3" name="Text Placeholder 2"/>
          <p:cNvSpPr>
            <a:spLocks noGrp="1"/>
          </p:cNvSpPr>
          <p:nvPr>
            <p:ph type="body" sz="quarter" idx="17"/>
          </p:nvPr>
        </p:nvSpPr>
        <p:spPr/>
        <p:txBody>
          <a:bodyPr/>
          <a:lstStyle/>
          <a:p>
            <a:r>
              <a:rPr lang="en-US" dirty="0"/>
              <a:t>Diagnostic Settings</a:t>
            </a:r>
          </a:p>
          <a:p>
            <a:r>
              <a:rPr lang="en-US" b="0" dirty="0"/>
              <a:t>Configure diagnostic settings is to provide detailed information for diagnostics and auditing.</a:t>
            </a:r>
          </a:p>
          <a:p>
            <a:r>
              <a:rPr lang="en-US" b="0" dirty="0"/>
              <a:t>Diagnostic Destinations:</a:t>
            </a:r>
          </a:p>
          <a:p>
            <a:pPr marL="285750" indent="-285750">
              <a:buFont typeface="Arial" panose="020B0604020202020204" pitchFamily="34" charset="0"/>
              <a:buChar char="•"/>
            </a:pPr>
            <a:r>
              <a:rPr lang="en-US" b="0" dirty="0"/>
              <a:t>Log Analytics Workspace</a:t>
            </a:r>
          </a:p>
          <a:p>
            <a:pPr marL="285750" indent="-285750">
              <a:buFont typeface="Arial" panose="020B0604020202020204" pitchFamily="34" charset="0"/>
              <a:buChar char="•"/>
            </a:pPr>
            <a:r>
              <a:rPr lang="en-US" b="0" dirty="0"/>
              <a:t>Event Hubs</a:t>
            </a:r>
          </a:p>
          <a:p>
            <a:pPr marL="285750" indent="-285750">
              <a:buFont typeface="Arial" panose="020B0604020202020204" pitchFamily="34" charset="0"/>
              <a:buChar char="•"/>
            </a:pPr>
            <a:r>
              <a:rPr lang="en-US" b="0" dirty="0"/>
              <a:t>Azure Storage</a:t>
            </a:r>
          </a:p>
        </p:txBody>
      </p:sp>
      <p:sp>
        <p:nvSpPr>
          <p:cNvPr id="4" name="Text Placeholder 3"/>
          <p:cNvSpPr>
            <a:spLocks noGrp="1"/>
          </p:cNvSpPr>
          <p:nvPr>
            <p:ph type="body" sz="quarter" idx="19"/>
          </p:nvPr>
        </p:nvSpPr>
        <p:spPr/>
        <p:txBody>
          <a:bodyPr/>
          <a:lstStyle/>
          <a:p>
            <a:r>
              <a:rPr lang="en-US" dirty="0"/>
              <a:t>Logs</a:t>
            </a:r>
          </a:p>
          <a:p>
            <a:r>
              <a:rPr lang="en-US" b="0" dirty="0"/>
              <a:t>Logs contain time-stamped information about changes made to resources.</a:t>
            </a:r>
          </a:p>
          <a:p>
            <a:r>
              <a:rPr lang="en-US" b="0" dirty="0"/>
              <a:t>The log data is organized into record</a:t>
            </a:r>
          </a:p>
          <a:p>
            <a:r>
              <a:rPr lang="en-US" b="0" dirty="0"/>
              <a:t>The logs can include numeric values, but most include text data</a:t>
            </a:r>
          </a:p>
          <a:p>
            <a:r>
              <a:rPr lang="en-US" b="0" dirty="0"/>
              <a:t>The most common type of log entry records an event</a:t>
            </a:r>
          </a:p>
        </p:txBody>
      </p:sp>
      <p:grpSp>
        <p:nvGrpSpPr>
          <p:cNvPr id="27" name="Group 26" descr="Icon of three concentric arcs">
            <a:extLst>
              <a:ext uri="{FF2B5EF4-FFF2-40B4-BE49-F238E27FC236}">
                <a16:creationId xmlns:a16="http://schemas.microsoft.com/office/drawing/2014/main" id="{1123F469-0407-47F9-8945-B465E322EBAC}"/>
              </a:ext>
            </a:extLst>
          </p:cNvPr>
          <p:cNvGrpSpPr/>
          <p:nvPr/>
        </p:nvGrpSpPr>
        <p:grpSpPr>
          <a:xfrm>
            <a:off x="1171684" y="1473967"/>
            <a:ext cx="1122190" cy="1122347"/>
            <a:chOff x="3031669" y="1620003"/>
            <a:chExt cx="702132" cy="702231"/>
          </a:xfrm>
        </p:grpSpPr>
        <p:grpSp>
          <p:nvGrpSpPr>
            <p:cNvPr id="28" name="Group 27">
              <a:extLst>
                <a:ext uri="{FF2B5EF4-FFF2-40B4-BE49-F238E27FC236}">
                  <a16:creationId xmlns:a16="http://schemas.microsoft.com/office/drawing/2014/main" id="{A0235835-BDC1-4D5D-8905-E0A04004A8D3}"/>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30" name="Freeform 5">
                <a:extLst>
                  <a:ext uri="{FF2B5EF4-FFF2-40B4-BE49-F238E27FC236}">
                    <a16:creationId xmlns:a16="http://schemas.microsoft.com/office/drawing/2014/main" id="{C54148E0-B238-432D-BD10-84875E99211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1" name="Freeform 6">
                <a:extLst>
                  <a:ext uri="{FF2B5EF4-FFF2-40B4-BE49-F238E27FC236}">
                    <a16:creationId xmlns:a16="http://schemas.microsoft.com/office/drawing/2014/main" id="{3E0A8BE2-3051-446B-A4A9-E880A26856F1}"/>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9" name="Picture 28" descr="Icon of three concentric arcs">
              <a:extLst>
                <a:ext uri="{FF2B5EF4-FFF2-40B4-BE49-F238E27FC236}">
                  <a16:creationId xmlns:a16="http://schemas.microsoft.com/office/drawing/2014/main" id="{CDD037A5-69EE-4E69-8FC5-F71D654AF037}"/>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32" name="Group 31" descr="Icon of a arrow in a circular path with a timer inside the circle">
            <a:extLst>
              <a:ext uri="{FF2B5EF4-FFF2-40B4-BE49-F238E27FC236}">
                <a16:creationId xmlns:a16="http://schemas.microsoft.com/office/drawing/2014/main" id="{F4516253-4B82-477A-BECB-AD972EBC867B}"/>
              </a:ext>
            </a:extLst>
          </p:cNvPr>
          <p:cNvGrpSpPr/>
          <p:nvPr/>
        </p:nvGrpSpPr>
        <p:grpSpPr>
          <a:xfrm>
            <a:off x="4085168" y="1473967"/>
            <a:ext cx="1122190" cy="1122347"/>
            <a:chOff x="3031669" y="2473749"/>
            <a:chExt cx="702132" cy="702231"/>
          </a:xfrm>
        </p:grpSpPr>
        <p:grpSp>
          <p:nvGrpSpPr>
            <p:cNvPr id="33" name="Group 32">
              <a:extLst>
                <a:ext uri="{FF2B5EF4-FFF2-40B4-BE49-F238E27FC236}">
                  <a16:creationId xmlns:a16="http://schemas.microsoft.com/office/drawing/2014/main" id="{0094D2F5-39A3-4C71-9ED9-83D83009924C}"/>
                </a:ext>
                <a:ext uri="{C183D7F6-B498-43B3-948B-1728B52AA6E4}">
                  <adec:decorative xmlns:adec="http://schemas.microsoft.com/office/drawing/2017/decorative" val="1"/>
                </a:ext>
              </a:extLst>
            </p:cNvPr>
            <p:cNvGrpSpPr/>
            <p:nvPr/>
          </p:nvGrpSpPr>
          <p:grpSpPr>
            <a:xfrm>
              <a:off x="3031669" y="2473749"/>
              <a:ext cx="702132" cy="702231"/>
              <a:chOff x="7962901" y="3032919"/>
              <a:chExt cx="981074" cy="981076"/>
            </a:xfrm>
          </p:grpSpPr>
          <p:sp>
            <p:nvSpPr>
              <p:cNvPr id="35" name="Freeform 5">
                <a:extLst>
                  <a:ext uri="{FF2B5EF4-FFF2-40B4-BE49-F238E27FC236}">
                    <a16:creationId xmlns:a16="http://schemas.microsoft.com/office/drawing/2014/main" id="{356B40D7-FD97-4954-AFE7-6BF926904672}"/>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6" name="Freeform 6">
                <a:extLst>
                  <a:ext uri="{FF2B5EF4-FFF2-40B4-BE49-F238E27FC236}">
                    <a16:creationId xmlns:a16="http://schemas.microsoft.com/office/drawing/2014/main" id="{55071BBD-7425-468B-83A1-891564D9980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4" name="Picture 33" descr="Icon of a arrow in a circular path with a timer inside the circle">
              <a:extLst>
                <a:ext uri="{FF2B5EF4-FFF2-40B4-BE49-F238E27FC236}">
                  <a16:creationId xmlns:a16="http://schemas.microsoft.com/office/drawing/2014/main" id="{42A64206-991E-4F46-A412-3080E8EFB5C7}"/>
                </a:ext>
              </a:extLst>
            </p:cNvPr>
            <p:cNvPicPr>
              <a:picLocks noChangeAspect="1"/>
            </p:cNvPicPr>
            <p:nvPr/>
          </p:nvPicPr>
          <p:blipFill>
            <a:blip r:embed="rId4"/>
            <a:stretch>
              <a:fillRect/>
            </a:stretch>
          </p:blipFill>
          <p:spPr>
            <a:xfrm>
              <a:off x="3196572" y="2638702"/>
              <a:ext cx="372325" cy="372325"/>
            </a:xfrm>
            <a:prstGeom prst="rect">
              <a:avLst/>
            </a:prstGeom>
          </p:spPr>
        </p:pic>
      </p:grpSp>
      <p:grpSp>
        <p:nvGrpSpPr>
          <p:cNvPr id="37" name="Group 36" descr="Icon of a gear inside a circle">
            <a:extLst>
              <a:ext uri="{FF2B5EF4-FFF2-40B4-BE49-F238E27FC236}">
                <a16:creationId xmlns:a16="http://schemas.microsoft.com/office/drawing/2014/main" id="{A0181722-322D-4318-82E6-0C960005F58F}"/>
              </a:ext>
            </a:extLst>
          </p:cNvPr>
          <p:cNvGrpSpPr/>
          <p:nvPr/>
        </p:nvGrpSpPr>
        <p:grpSpPr>
          <a:xfrm>
            <a:off x="6998651" y="1473967"/>
            <a:ext cx="1122190" cy="1122347"/>
            <a:chOff x="3031669" y="3327494"/>
            <a:chExt cx="702132" cy="702231"/>
          </a:xfrm>
        </p:grpSpPr>
        <p:grpSp>
          <p:nvGrpSpPr>
            <p:cNvPr id="38" name="Group 37">
              <a:extLst>
                <a:ext uri="{FF2B5EF4-FFF2-40B4-BE49-F238E27FC236}">
                  <a16:creationId xmlns:a16="http://schemas.microsoft.com/office/drawing/2014/main" id="{93FFE096-623A-442F-B849-72357C26F5DE}"/>
                </a:ext>
                <a:ext uri="{C183D7F6-B498-43B3-948B-1728B52AA6E4}">
                  <adec:decorative xmlns:adec="http://schemas.microsoft.com/office/drawing/2017/decorative" val="1"/>
                </a:ext>
              </a:extLst>
            </p:cNvPr>
            <p:cNvGrpSpPr/>
            <p:nvPr/>
          </p:nvGrpSpPr>
          <p:grpSpPr>
            <a:xfrm>
              <a:off x="3031669" y="3327494"/>
              <a:ext cx="702132" cy="702231"/>
              <a:chOff x="7962901" y="3032919"/>
              <a:chExt cx="981074" cy="981076"/>
            </a:xfrm>
          </p:grpSpPr>
          <p:sp>
            <p:nvSpPr>
              <p:cNvPr id="40" name="Freeform 5">
                <a:extLst>
                  <a:ext uri="{FF2B5EF4-FFF2-40B4-BE49-F238E27FC236}">
                    <a16:creationId xmlns:a16="http://schemas.microsoft.com/office/drawing/2014/main" id="{E4AC3053-77A8-4A78-ABBD-4F588BD51DA3}"/>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1" name="Freeform 6">
                <a:extLst>
                  <a:ext uri="{FF2B5EF4-FFF2-40B4-BE49-F238E27FC236}">
                    <a16:creationId xmlns:a16="http://schemas.microsoft.com/office/drawing/2014/main" id="{C5E008DC-7B53-4911-B198-8358730FACB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9" name="Picture 38" descr="Icon of a gear inside a circle">
              <a:extLst>
                <a:ext uri="{FF2B5EF4-FFF2-40B4-BE49-F238E27FC236}">
                  <a16:creationId xmlns:a16="http://schemas.microsoft.com/office/drawing/2014/main" id="{DB679A03-B9EA-422F-9DB5-C63A68F5204E}"/>
                </a:ext>
              </a:extLst>
            </p:cNvPr>
            <p:cNvPicPr>
              <a:picLocks noChangeAspect="1"/>
            </p:cNvPicPr>
            <p:nvPr/>
          </p:nvPicPr>
          <p:blipFill>
            <a:blip r:embed="rId5"/>
            <a:stretch>
              <a:fillRect/>
            </a:stretch>
          </p:blipFill>
          <p:spPr>
            <a:xfrm>
              <a:off x="3196572" y="3492375"/>
              <a:ext cx="372325" cy="372325"/>
            </a:xfrm>
            <a:prstGeom prst="rect">
              <a:avLst/>
            </a:prstGeom>
          </p:spPr>
        </p:pic>
      </p:grpSp>
      <p:grpSp>
        <p:nvGrpSpPr>
          <p:cNvPr id="42" name="Group 41" descr="Icon of a bulb">
            <a:extLst>
              <a:ext uri="{FF2B5EF4-FFF2-40B4-BE49-F238E27FC236}">
                <a16:creationId xmlns:a16="http://schemas.microsoft.com/office/drawing/2014/main" id="{27B9935E-49A5-49A5-8DB3-C56F5C521BEF}"/>
              </a:ext>
            </a:extLst>
          </p:cNvPr>
          <p:cNvGrpSpPr/>
          <p:nvPr/>
        </p:nvGrpSpPr>
        <p:grpSpPr>
          <a:xfrm>
            <a:off x="9912136" y="1473967"/>
            <a:ext cx="1122190" cy="1122347"/>
            <a:chOff x="3031669" y="4181240"/>
            <a:chExt cx="702132" cy="702231"/>
          </a:xfrm>
        </p:grpSpPr>
        <p:grpSp>
          <p:nvGrpSpPr>
            <p:cNvPr id="43" name="Group 42">
              <a:extLst>
                <a:ext uri="{FF2B5EF4-FFF2-40B4-BE49-F238E27FC236}">
                  <a16:creationId xmlns:a16="http://schemas.microsoft.com/office/drawing/2014/main" id="{1A8739BF-ED12-4EE4-AEAA-7E2928FF1AC1}"/>
                </a:ext>
                <a:ext uri="{C183D7F6-B498-43B3-948B-1728B52AA6E4}">
                  <adec:decorative xmlns:adec="http://schemas.microsoft.com/office/drawing/2017/decorative" val="1"/>
                </a:ext>
              </a:extLst>
            </p:cNvPr>
            <p:cNvGrpSpPr/>
            <p:nvPr/>
          </p:nvGrpSpPr>
          <p:grpSpPr>
            <a:xfrm>
              <a:off x="3031669" y="4181240"/>
              <a:ext cx="702132" cy="702231"/>
              <a:chOff x="7962901" y="3032919"/>
              <a:chExt cx="981074" cy="981076"/>
            </a:xfrm>
          </p:grpSpPr>
          <p:sp>
            <p:nvSpPr>
              <p:cNvPr id="45" name="Freeform 5">
                <a:extLst>
                  <a:ext uri="{FF2B5EF4-FFF2-40B4-BE49-F238E27FC236}">
                    <a16:creationId xmlns:a16="http://schemas.microsoft.com/office/drawing/2014/main" id="{761C1DCB-8B51-4F46-9F59-F10920AD0A5A}"/>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46" name="Freeform 6">
                <a:extLst>
                  <a:ext uri="{FF2B5EF4-FFF2-40B4-BE49-F238E27FC236}">
                    <a16:creationId xmlns:a16="http://schemas.microsoft.com/office/drawing/2014/main" id="{FB16D135-231D-43E1-9257-E07B7C7D9328}"/>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44" name="Picture 43" descr="Icon of a bulb">
              <a:extLst>
                <a:ext uri="{FF2B5EF4-FFF2-40B4-BE49-F238E27FC236}">
                  <a16:creationId xmlns:a16="http://schemas.microsoft.com/office/drawing/2014/main" id="{288580C7-5BCD-4F86-8B0D-25527EEFFAEB}"/>
                </a:ext>
              </a:extLst>
            </p:cNvPr>
            <p:cNvPicPr>
              <a:picLocks noChangeAspect="1"/>
            </p:cNvPicPr>
            <p:nvPr/>
          </p:nvPicPr>
          <p:blipFill>
            <a:blip r:embed="rId6"/>
            <a:stretch>
              <a:fillRect/>
            </a:stretch>
          </p:blipFill>
          <p:spPr>
            <a:xfrm>
              <a:off x="3248883" y="4346193"/>
              <a:ext cx="267705" cy="372325"/>
            </a:xfrm>
            <a:prstGeom prst="rect">
              <a:avLst/>
            </a:prstGeom>
          </p:spPr>
        </p:pic>
      </p:grpSp>
    </p:spTree>
    <p:extLst>
      <p:ext uri="{BB962C8B-B14F-4D97-AF65-F5344CB8AC3E}">
        <p14:creationId xmlns:p14="http://schemas.microsoft.com/office/powerpoint/2010/main" val="2961506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Monitor Cognitive Services</a:t>
            </a:r>
          </a:p>
        </p:txBody>
      </p:sp>
      <p:sp>
        <p:nvSpPr>
          <p:cNvPr id="4" name="Text Placeholder 3">
            <a:extLst>
              <a:ext uri="{FF2B5EF4-FFF2-40B4-BE49-F238E27FC236}">
                <a16:creationId xmlns:a16="http://schemas.microsoft.com/office/drawing/2014/main" id="{6B1EE08B-F317-4561-A2AC-FFCCBDB1B14B}"/>
              </a:ext>
            </a:extLst>
          </p:cNvPr>
          <p:cNvSpPr>
            <a:spLocks noGrp="1"/>
          </p:cNvSpPr>
          <p:nvPr>
            <p:ph type="body" sz="quarter" idx="16"/>
          </p:nvPr>
        </p:nvSpPr>
        <p:spPr>
          <a:xfrm>
            <a:off x="466167" y="2063947"/>
            <a:ext cx="5435768" cy="2006600"/>
          </a:xfrm>
        </p:spPr>
        <p:txBody>
          <a:bodyPr/>
          <a:lstStyle/>
          <a:p>
            <a:r>
              <a:rPr lang="en-US" dirty="0"/>
              <a:t>Configure an Alert</a:t>
            </a:r>
          </a:p>
        </p:txBody>
      </p:sp>
      <p:sp>
        <p:nvSpPr>
          <p:cNvPr id="5" name="Text Placeholder 4">
            <a:extLst>
              <a:ext uri="{FF2B5EF4-FFF2-40B4-BE49-F238E27FC236}">
                <a16:creationId xmlns:a16="http://schemas.microsoft.com/office/drawing/2014/main" id="{F98B940D-B23B-42E1-AE2A-1F002A979A85}"/>
              </a:ext>
            </a:extLst>
          </p:cNvPr>
          <p:cNvSpPr>
            <a:spLocks noGrp="1"/>
          </p:cNvSpPr>
          <p:nvPr>
            <p:ph type="body" sz="quarter" idx="17"/>
          </p:nvPr>
        </p:nvSpPr>
        <p:spPr>
          <a:xfrm>
            <a:off x="6371667" y="2063947"/>
            <a:ext cx="5435768" cy="2006600"/>
          </a:xfrm>
        </p:spPr>
        <p:txBody>
          <a:bodyPr/>
          <a:lstStyle/>
          <a:p>
            <a:r>
              <a:rPr lang="en-US" dirty="0"/>
              <a:t>Visualize a Metric</a:t>
            </a:r>
          </a:p>
        </p:txBody>
      </p:sp>
      <p:grpSp>
        <p:nvGrpSpPr>
          <p:cNvPr id="16" name="Group 15" descr="Icon of three dots and outward pointing chevrons on left and right">
            <a:extLst>
              <a:ext uri="{FF2B5EF4-FFF2-40B4-BE49-F238E27FC236}">
                <a16:creationId xmlns:a16="http://schemas.microsoft.com/office/drawing/2014/main" id="{D42D2A7A-9AF8-47D0-9C63-FBA06B3ED551}"/>
              </a:ext>
            </a:extLst>
          </p:cNvPr>
          <p:cNvGrpSpPr/>
          <p:nvPr/>
        </p:nvGrpSpPr>
        <p:grpSpPr>
          <a:xfrm>
            <a:off x="5199803" y="3368315"/>
            <a:ext cx="702132" cy="702232"/>
            <a:chOff x="3088645" y="5729498"/>
            <a:chExt cx="648328" cy="648420"/>
          </a:xfrm>
        </p:grpSpPr>
        <p:grpSp>
          <p:nvGrpSpPr>
            <p:cNvPr id="18" name="Group 17">
              <a:extLst>
                <a:ext uri="{FF2B5EF4-FFF2-40B4-BE49-F238E27FC236}">
                  <a16:creationId xmlns:a16="http://schemas.microsoft.com/office/drawing/2014/main" id="{1DCF9D1F-F0C6-445F-9D2F-A5AAA7B8F3A5}"/>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0" name="Freeform 5">
                <a:extLst>
                  <a:ext uri="{FF2B5EF4-FFF2-40B4-BE49-F238E27FC236}">
                    <a16:creationId xmlns:a16="http://schemas.microsoft.com/office/drawing/2014/main" id="{FD95E47F-F18F-4A3E-BB91-10EF29A50559}"/>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1" name="Freeform 6">
                <a:extLst>
                  <a:ext uri="{FF2B5EF4-FFF2-40B4-BE49-F238E27FC236}">
                    <a16:creationId xmlns:a16="http://schemas.microsoft.com/office/drawing/2014/main" id="{51E5DE08-F2CF-4FD4-BC75-EAF44F8FA54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dots and outward pointing chevrons on left and right">
              <a:extLst>
                <a:ext uri="{FF2B5EF4-FFF2-40B4-BE49-F238E27FC236}">
                  <a16:creationId xmlns:a16="http://schemas.microsoft.com/office/drawing/2014/main" id="{B01AD6D0-BEA3-4E6B-BBC7-0DEE63DD7F78}"/>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22" name="Group 21" descr="Icon of three dots and outward pointing chevrons on left and right">
            <a:extLst>
              <a:ext uri="{FF2B5EF4-FFF2-40B4-BE49-F238E27FC236}">
                <a16:creationId xmlns:a16="http://schemas.microsoft.com/office/drawing/2014/main" id="{5C2149C9-4EC3-4D26-B371-B5C5DBBB707D}"/>
              </a:ext>
            </a:extLst>
          </p:cNvPr>
          <p:cNvGrpSpPr/>
          <p:nvPr/>
        </p:nvGrpSpPr>
        <p:grpSpPr>
          <a:xfrm>
            <a:off x="11105303" y="3368315"/>
            <a:ext cx="702132" cy="702232"/>
            <a:chOff x="3088645" y="5729498"/>
            <a:chExt cx="648328" cy="648420"/>
          </a:xfrm>
        </p:grpSpPr>
        <p:grpSp>
          <p:nvGrpSpPr>
            <p:cNvPr id="23" name="Group 22">
              <a:extLst>
                <a:ext uri="{FF2B5EF4-FFF2-40B4-BE49-F238E27FC236}">
                  <a16:creationId xmlns:a16="http://schemas.microsoft.com/office/drawing/2014/main" id="{C35745F1-9387-4667-BAAA-DECF14A86BDB}"/>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5" name="Freeform 5">
                <a:extLst>
                  <a:ext uri="{FF2B5EF4-FFF2-40B4-BE49-F238E27FC236}">
                    <a16:creationId xmlns:a16="http://schemas.microsoft.com/office/drawing/2014/main" id="{7E831AF9-BD46-4D80-BD5F-6AB3C924421D}"/>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6" name="Freeform 6">
                <a:extLst>
                  <a:ext uri="{FF2B5EF4-FFF2-40B4-BE49-F238E27FC236}">
                    <a16:creationId xmlns:a16="http://schemas.microsoft.com/office/drawing/2014/main" id="{89495B3D-98DB-4ABB-83AC-245C0786FA8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4" name="Picture 23" descr="Icon of three dots and outward pointing chevrons on left and right">
              <a:extLst>
                <a:ext uri="{FF2B5EF4-FFF2-40B4-BE49-F238E27FC236}">
                  <a16:creationId xmlns:a16="http://schemas.microsoft.com/office/drawing/2014/main" id="{5FD10D5B-74D8-4179-A1B2-D0E020C9B62F}"/>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803446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Graphic 12" descr="Server with solid fill">
            <a:extLst>
              <a:ext uri="{FF2B5EF4-FFF2-40B4-BE49-F238E27FC236}">
                <a16:creationId xmlns:a16="http://schemas.microsoft.com/office/drawing/2014/main" id="{A68BF12F-62CF-4C3E-A35C-B500B593CF9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085817" y="3759851"/>
            <a:ext cx="914400" cy="914400"/>
          </a:xfrm>
          <a:prstGeom prst="rect">
            <a:avLst/>
          </a:prstGeom>
        </p:spPr>
      </p:pic>
      <p:sp>
        <p:nvSpPr>
          <p:cNvPr id="7" name="Title 6">
            <a:extLst>
              <a:ext uri="{FF2B5EF4-FFF2-40B4-BE49-F238E27FC236}">
                <a16:creationId xmlns:a16="http://schemas.microsoft.com/office/drawing/2014/main" id="{B8FC6832-C1D5-4915-9337-2360F8D732BE}"/>
              </a:ext>
            </a:extLst>
          </p:cNvPr>
          <p:cNvSpPr>
            <a:spLocks noGrp="1"/>
          </p:cNvSpPr>
          <p:nvPr>
            <p:ph type="title"/>
          </p:nvPr>
        </p:nvSpPr>
        <p:spPr/>
        <p:txBody>
          <a:bodyPr/>
          <a:lstStyle/>
          <a:p>
            <a:r>
              <a:rPr lang="en-US" dirty="0"/>
              <a:t>Cognitive Services and Containers</a:t>
            </a:r>
          </a:p>
        </p:txBody>
      </p:sp>
      <p:pic>
        <p:nvPicPr>
          <p:cNvPr id="9" name="Content Placeholder 8" descr="Box with solid fill">
            <a:extLst>
              <a:ext uri="{FF2B5EF4-FFF2-40B4-BE49-F238E27FC236}">
                <a16:creationId xmlns:a16="http://schemas.microsoft.com/office/drawing/2014/main" id="{33AFB490-52D7-49F9-ACA3-5218BDD0DB9D}"/>
              </a:ext>
            </a:extLst>
          </p:cNvPr>
          <p:cNvPicPr>
            <a:picLocks noGrp="1" noChangeAspect="1"/>
          </p:cNvPicPr>
          <p:nvPr>
            <p:ph sz="quarter" idx="10"/>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102627" y="3206987"/>
            <a:ext cx="914400" cy="914400"/>
          </a:xfrm>
        </p:spPr>
      </p:pic>
      <p:pic>
        <p:nvPicPr>
          <p:cNvPr id="2" name="Graphic 1" descr="Browser window with solid fill">
            <a:extLst>
              <a:ext uri="{FF2B5EF4-FFF2-40B4-BE49-F238E27FC236}">
                <a16:creationId xmlns:a16="http://schemas.microsoft.com/office/drawing/2014/main" id="{7D19ED7B-EF3D-43AC-85B8-14E94C8B0E9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6815" y="5071796"/>
            <a:ext cx="1070247" cy="1070247"/>
          </a:xfrm>
          <a:prstGeom prst="rect">
            <a:avLst/>
          </a:prstGeom>
        </p:spPr>
      </p:pic>
      <p:pic>
        <p:nvPicPr>
          <p:cNvPr id="3" name="Graphic 2">
            <a:extLst>
              <a:ext uri="{FF2B5EF4-FFF2-40B4-BE49-F238E27FC236}">
                <a16:creationId xmlns:a16="http://schemas.microsoft.com/office/drawing/2014/main" id="{E72609EC-7868-45DE-9A61-3F4DC06F000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224328" y="1476809"/>
            <a:ext cx="1379330" cy="814734"/>
          </a:xfrm>
          <a:prstGeom prst="rect">
            <a:avLst/>
          </a:prstGeom>
        </p:spPr>
      </p:pic>
      <p:pic>
        <p:nvPicPr>
          <p:cNvPr id="11" name="Graphic 10" descr="Open folder with solid fill">
            <a:extLst>
              <a:ext uri="{FF2B5EF4-FFF2-40B4-BE49-F238E27FC236}">
                <a16:creationId xmlns:a16="http://schemas.microsoft.com/office/drawing/2014/main" id="{3A172790-26E7-45E2-9F21-E751B24BFD5C}"/>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0154005" y="1426976"/>
            <a:ext cx="914400" cy="914400"/>
          </a:xfrm>
          <a:prstGeom prst="rect">
            <a:avLst/>
          </a:prstGeom>
        </p:spPr>
      </p:pic>
      <p:cxnSp>
        <p:nvCxnSpPr>
          <p:cNvPr id="15" name="Straight Arrow Connector 14">
            <a:extLst>
              <a:ext uri="{FF2B5EF4-FFF2-40B4-BE49-F238E27FC236}">
                <a16:creationId xmlns:a16="http://schemas.microsoft.com/office/drawing/2014/main" id="{938F191F-5FEB-4214-9E75-B50B01F32046}"/>
              </a:ext>
            </a:extLst>
          </p:cNvPr>
          <p:cNvCxnSpPr>
            <a:stCxn id="2" idx="0"/>
            <a:endCxn id="9" idx="1"/>
          </p:cNvCxnSpPr>
          <p:nvPr/>
        </p:nvCxnSpPr>
        <p:spPr>
          <a:xfrm rot="5400000" flipH="1" flipV="1">
            <a:off x="8018479" y="3987648"/>
            <a:ext cx="1407609" cy="760688"/>
          </a:xfrm>
          <a:prstGeom prst="bentConnector2">
            <a:avLst/>
          </a:prstGeom>
          <a:ln w="57150">
            <a:solidFill>
              <a:schemeClr val="accent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 name="Straight Arrow Connector 14">
            <a:extLst>
              <a:ext uri="{FF2B5EF4-FFF2-40B4-BE49-F238E27FC236}">
                <a16:creationId xmlns:a16="http://schemas.microsoft.com/office/drawing/2014/main" id="{3DB21DFD-473F-4816-8483-EA3D5D766082}"/>
              </a:ext>
            </a:extLst>
          </p:cNvPr>
          <p:cNvCxnSpPr>
            <a:cxnSpLocks/>
            <a:stCxn id="3" idx="2"/>
            <a:endCxn id="9" idx="0"/>
          </p:cNvCxnSpPr>
          <p:nvPr/>
        </p:nvCxnSpPr>
        <p:spPr>
          <a:xfrm rot="16200000" flipH="1">
            <a:off x="8279188" y="1926348"/>
            <a:ext cx="915444" cy="1645834"/>
          </a:xfrm>
          <a:prstGeom prst="bentConnector3">
            <a:avLst>
              <a:gd name="adj1" fmla="val 50000"/>
            </a:avLst>
          </a:prstGeom>
          <a:ln w="57150">
            <a:solidFill>
              <a:schemeClr val="accent1"/>
            </a:solidFill>
            <a:prstDash val="sys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Straight Arrow Connector 14">
            <a:extLst>
              <a:ext uri="{FF2B5EF4-FFF2-40B4-BE49-F238E27FC236}">
                <a16:creationId xmlns:a16="http://schemas.microsoft.com/office/drawing/2014/main" id="{669E8124-BDB0-44E9-B260-152DB81B522F}"/>
              </a:ext>
            </a:extLst>
          </p:cNvPr>
          <p:cNvCxnSpPr>
            <a:cxnSpLocks/>
            <a:stCxn id="9" idx="3"/>
            <a:endCxn id="11" idx="2"/>
          </p:cNvCxnSpPr>
          <p:nvPr/>
        </p:nvCxnSpPr>
        <p:spPr>
          <a:xfrm flipV="1">
            <a:off x="10017027" y="2341376"/>
            <a:ext cx="594178" cy="1322811"/>
          </a:xfrm>
          <a:prstGeom prst="bentConnector2">
            <a:avLst/>
          </a:prstGeom>
          <a:ln w="57150">
            <a:solidFill>
              <a:schemeClr val="accent3"/>
            </a:solidFill>
            <a:prstDash val="solid"/>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D935A461-9AD4-4FEA-945E-09FCFAF87B61}"/>
              </a:ext>
            </a:extLst>
          </p:cNvPr>
          <p:cNvSpPr txBox="1"/>
          <p:nvPr/>
        </p:nvSpPr>
        <p:spPr>
          <a:xfrm>
            <a:off x="8792608" y="4456166"/>
            <a:ext cx="1534716" cy="489365"/>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Container host</a:t>
            </a:r>
          </a:p>
        </p:txBody>
      </p:sp>
      <p:sp>
        <p:nvSpPr>
          <p:cNvPr id="25" name="TextBox 24">
            <a:extLst>
              <a:ext uri="{FF2B5EF4-FFF2-40B4-BE49-F238E27FC236}">
                <a16:creationId xmlns:a16="http://schemas.microsoft.com/office/drawing/2014/main" id="{833DEE0A-4C18-46CB-B849-802B224EB2FC}"/>
              </a:ext>
            </a:extLst>
          </p:cNvPr>
          <p:cNvSpPr txBox="1"/>
          <p:nvPr/>
        </p:nvSpPr>
        <p:spPr>
          <a:xfrm>
            <a:off x="10534513" y="2837199"/>
            <a:ext cx="1982181" cy="683264"/>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Container image deployed to host</a:t>
            </a:r>
          </a:p>
        </p:txBody>
      </p:sp>
      <p:pic>
        <p:nvPicPr>
          <p:cNvPr id="27" name="Graphic 26" descr="Badge with solid fill">
            <a:extLst>
              <a:ext uri="{FF2B5EF4-FFF2-40B4-BE49-F238E27FC236}">
                <a16:creationId xmlns:a16="http://schemas.microsoft.com/office/drawing/2014/main" id="{E28FE2DF-9D29-4FEB-84E9-D23E3DD894C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305328" y="4125667"/>
            <a:ext cx="497692" cy="497692"/>
          </a:xfrm>
          <a:prstGeom prst="rect">
            <a:avLst/>
          </a:prstGeom>
        </p:spPr>
      </p:pic>
      <p:pic>
        <p:nvPicPr>
          <p:cNvPr id="29" name="Graphic 28" descr="Badge 3 with solid fill">
            <a:extLst>
              <a:ext uri="{FF2B5EF4-FFF2-40B4-BE49-F238E27FC236}">
                <a16:creationId xmlns:a16="http://schemas.microsoft.com/office/drawing/2014/main" id="{7BD74627-4338-47FF-9D1B-168758DCEA8A}"/>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6466062" y="2320179"/>
            <a:ext cx="497692" cy="497692"/>
          </a:xfrm>
          <a:prstGeom prst="rect">
            <a:avLst/>
          </a:prstGeom>
        </p:spPr>
      </p:pic>
      <p:pic>
        <p:nvPicPr>
          <p:cNvPr id="31" name="Graphic 30" descr="Badge 1 with solid fill">
            <a:extLst>
              <a:ext uri="{FF2B5EF4-FFF2-40B4-BE49-F238E27FC236}">
                <a16:creationId xmlns:a16="http://schemas.microsoft.com/office/drawing/2014/main" id="{53C98D6F-1C33-47A2-87A7-65934D84BE51}"/>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10656641" y="2505089"/>
            <a:ext cx="497692" cy="497692"/>
          </a:xfrm>
          <a:prstGeom prst="rect">
            <a:avLst/>
          </a:prstGeom>
        </p:spPr>
      </p:pic>
      <p:sp>
        <p:nvSpPr>
          <p:cNvPr id="35" name="TextBox 34">
            <a:extLst>
              <a:ext uri="{FF2B5EF4-FFF2-40B4-BE49-F238E27FC236}">
                <a16:creationId xmlns:a16="http://schemas.microsoft.com/office/drawing/2014/main" id="{F9CA0D89-25E8-4970-960D-F3BCC8030852}"/>
              </a:ext>
            </a:extLst>
          </p:cNvPr>
          <p:cNvSpPr txBox="1"/>
          <p:nvPr/>
        </p:nvSpPr>
        <p:spPr>
          <a:xfrm>
            <a:off x="9045792" y="2093733"/>
            <a:ext cx="3221698" cy="276999"/>
          </a:xfrm>
          <a:prstGeom prst="rect">
            <a:avLst/>
          </a:prstGeom>
          <a:noFill/>
        </p:spPr>
        <p:txBody>
          <a:bodyPr wrap="square">
            <a:spAutoFit/>
          </a:bodyPr>
          <a:lstStyle/>
          <a:p>
            <a:r>
              <a:rPr lang="en-US" sz="1200" dirty="0"/>
              <a:t>mcr.microsoft.com/azure-cognitive-services</a:t>
            </a:r>
          </a:p>
        </p:txBody>
      </p:sp>
      <p:sp>
        <p:nvSpPr>
          <p:cNvPr id="37" name="TextBox 36">
            <a:extLst>
              <a:ext uri="{FF2B5EF4-FFF2-40B4-BE49-F238E27FC236}">
                <a16:creationId xmlns:a16="http://schemas.microsoft.com/office/drawing/2014/main" id="{7B69949C-C614-4435-958C-CD6A268CA427}"/>
              </a:ext>
            </a:extLst>
          </p:cNvPr>
          <p:cNvSpPr txBox="1"/>
          <p:nvPr/>
        </p:nvSpPr>
        <p:spPr>
          <a:xfrm>
            <a:off x="6714908" y="3888398"/>
            <a:ext cx="1756526" cy="1071062"/>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Client app sends data to container instance and receives response</a:t>
            </a:r>
          </a:p>
        </p:txBody>
      </p:sp>
      <p:sp>
        <p:nvSpPr>
          <p:cNvPr id="38" name="TextBox 37">
            <a:extLst>
              <a:ext uri="{FF2B5EF4-FFF2-40B4-BE49-F238E27FC236}">
                <a16:creationId xmlns:a16="http://schemas.microsoft.com/office/drawing/2014/main" id="{A36ECBC1-6BA0-4405-A49A-BC4615F9D4D0}"/>
              </a:ext>
            </a:extLst>
          </p:cNvPr>
          <p:cNvSpPr txBox="1"/>
          <p:nvPr/>
        </p:nvSpPr>
        <p:spPr>
          <a:xfrm>
            <a:off x="6356807" y="2656280"/>
            <a:ext cx="2979912" cy="877163"/>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Usage metrics required for billing are sent to Cognitive Services resource in Azure</a:t>
            </a:r>
          </a:p>
        </p:txBody>
      </p:sp>
      <p:sp>
        <p:nvSpPr>
          <p:cNvPr id="40" name="Rectangle 39">
            <a:extLst>
              <a:ext uri="{FF2B5EF4-FFF2-40B4-BE49-F238E27FC236}">
                <a16:creationId xmlns:a16="http://schemas.microsoft.com/office/drawing/2014/main" id="{A84FC99C-259A-4E0A-B838-B3BC5F018856}"/>
              </a:ext>
            </a:extLst>
          </p:cNvPr>
          <p:cNvSpPr/>
          <p:nvPr/>
        </p:nvSpPr>
        <p:spPr>
          <a:xfrm>
            <a:off x="418643" y="1508041"/>
            <a:ext cx="5731888" cy="4855464"/>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285750" indent="-285750">
              <a:buFont typeface="Arial" panose="020B0604020202020204" pitchFamily="34" charset="0"/>
              <a:buChar char="•"/>
            </a:pPr>
            <a:r>
              <a:rPr lang="en-US" sz="2400" dirty="0">
                <a:solidFill>
                  <a:srgbClr val="1A1A1A"/>
                </a:solidFill>
              </a:rPr>
              <a:t>Container images are available for commonly used cognitive services APIs</a:t>
            </a:r>
          </a:p>
          <a:p>
            <a:pPr marL="285750" indent="-285750">
              <a:buFont typeface="Arial" panose="020B0604020202020204" pitchFamily="34" charset="0"/>
              <a:buChar char="•"/>
            </a:pPr>
            <a:r>
              <a:rPr lang="en-US" sz="2400" dirty="0">
                <a:solidFill>
                  <a:srgbClr val="1A1A1A"/>
                </a:solidFill>
              </a:rPr>
              <a:t> Deploy containers to:</a:t>
            </a:r>
          </a:p>
          <a:p>
            <a:pPr marL="742933" lvl="1" indent="-285750">
              <a:buFont typeface="Arial" panose="020B0604020202020204" pitchFamily="34" charset="0"/>
              <a:buChar char="•"/>
            </a:pPr>
            <a:r>
              <a:rPr lang="en-US" sz="2000" dirty="0">
                <a:solidFill>
                  <a:srgbClr val="1A1A1A"/>
                </a:solidFill>
              </a:rPr>
              <a:t>Local Docker hosts</a:t>
            </a:r>
          </a:p>
          <a:p>
            <a:pPr marL="742933" lvl="1" indent="-285750">
              <a:buFont typeface="Arial" panose="020B0604020202020204" pitchFamily="34" charset="0"/>
              <a:buChar char="•"/>
            </a:pPr>
            <a:r>
              <a:rPr lang="en-US" sz="2000" dirty="0">
                <a:solidFill>
                  <a:srgbClr val="1A1A1A"/>
                </a:solidFill>
              </a:rPr>
              <a:t>Azure Container Instances</a:t>
            </a:r>
          </a:p>
          <a:p>
            <a:pPr marL="742933" lvl="1" indent="-285750">
              <a:buFont typeface="Arial" panose="020B0604020202020204" pitchFamily="34" charset="0"/>
              <a:buChar char="•"/>
            </a:pPr>
            <a:r>
              <a:rPr lang="en-US" sz="2000" dirty="0">
                <a:solidFill>
                  <a:srgbClr val="1A1A1A"/>
                </a:solidFill>
              </a:rPr>
              <a:t>Azure Kubernetes Services clusters</a:t>
            </a:r>
          </a:p>
          <a:p>
            <a:pPr marL="742933" lvl="1" indent="-285750">
              <a:buFont typeface="Arial" panose="020B0604020202020204" pitchFamily="34" charset="0"/>
              <a:buChar char="•"/>
            </a:pPr>
            <a:r>
              <a:rPr lang="en-US" sz="2000" dirty="0">
                <a:solidFill>
                  <a:srgbClr val="1A1A1A"/>
                </a:solidFill>
              </a:rPr>
              <a:t>others…</a:t>
            </a:r>
          </a:p>
          <a:p>
            <a:pPr marL="285750" indent="-285750">
              <a:buFont typeface="Arial" panose="020B0604020202020204" pitchFamily="34" charset="0"/>
              <a:buChar char="•"/>
            </a:pPr>
            <a:r>
              <a:rPr lang="en-US" sz="2400" dirty="0">
                <a:solidFill>
                  <a:srgbClr val="1A1A1A"/>
                </a:solidFill>
              </a:rPr>
              <a:t>Enables more control over data sent to public cognitive service endpoint</a:t>
            </a:r>
          </a:p>
          <a:p>
            <a:pPr marL="742933" lvl="1" indent="-285750">
              <a:buFont typeface="Arial" panose="020B0604020202020204" pitchFamily="34" charset="0"/>
              <a:buChar char="•"/>
            </a:pPr>
            <a:r>
              <a:rPr lang="en-US" sz="2000" dirty="0">
                <a:solidFill>
                  <a:srgbClr val="1A1A1A"/>
                </a:solidFill>
              </a:rPr>
              <a:t>A Cognitive Services resource is still required, and the container must communicate with it to send billing data</a:t>
            </a:r>
          </a:p>
          <a:p>
            <a:pPr marL="742933" lvl="1" indent="-285750">
              <a:buFont typeface="Arial" panose="020B0604020202020204" pitchFamily="34" charset="0"/>
              <a:buChar char="•"/>
            </a:pPr>
            <a:endParaRPr lang="en-US" sz="2400" dirty="0">
              <a:solidFill>
                <a:srgbClr val="1A1A1A"/>
              </a:solidFill>
            </a:endParaRPr>
          </a:p>
        </p:txBody>
      </p:sp>
    </p:spTree>
    <p:extLst>
      <p:ext uri="{BB962C8B-B14F-4D97-AF65-F5344CB8AC3E}">
        <p14:creationId xmlns:p14="http://schemas.microsoft.com/office/powerpoint/2010/main" val="2403994265"/>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Use a Cognitive Services Container</a:t>
            </a:r>
          </a:p>
        </p:txBody>
      </p:sp>
      <p:sp>
        <p:nvSpPr>
          <p:cNvPr id="4" name="Text Placeholder 3">
            <a:extLst>
              <a:ext uri="{FF2B5EF4-FFF2-40B4-BE49-F238E27FC236}">
                <a16:creationId xmlns:a16="http://schemas.microsoft.com/office/drawing/2014/main" id="{6B1EE08B-F317-4561-A2AC-FFCCBDB1B14B}"/>
              </a:ext>
            </a:extLst>
          </p:cNvPr>
          <p:cNvSpPr>
            <a:spLocks noGrp="1"/>
          </p:cNvSpPr>
          <p:nvPr>
            <p:ph type="body" sz="quarter" idx="16"/>
          </p:nvPr>
        </p:nvSpPr>
        <p:spPr>
          <a:xfrm>
            <a:off x="466167" y="2063947"/>
            <a:ext cx="5435768" cy="2006600"/>
          </a:xfrm>
        </p:spPr>
        <p:txBody>
          <a:bodyPr/>
          <a:lstStyle/>
          <a:p>
            <a:r>
              <a:rPr lang="en-US" dirty="0"/>
              <a:t>Deploy and Run a Container</a:t>
            </a:r>
          </a:p>
        </p:txBody>
      </p:sp>
      <p:sp>
        <p:nvSpPr>
          <p:cNvPr id="5" name="Text Placeholder 4">
            <a:extLst>
              <a:ext uri="{FF2B5EF4-FFF2-40B4-BE49-F238E27FC236}">
                <a16:creationId xmlns:a16="http://schemas.microsoft.com/office/drawing/2014/main" id="{F98B940D-B23B-42E1-AE2A-1F002A979A85}"/>
              </a:ext>
            </a:extLst>
          </p:cNvPr>
          <p:cNvSpPr>
            <a:spLocks noGrp="1"/>
          </p:cNvSpPr>
          <p:nvPr>
            <p:ph type="body" sz="quarter" idx="17"/>
          </p:nvPr>
        </p:nvSpPr>
        <p:spPr>
          <a:xfrm>
            <a:off x="6371667" y="2063947"/>
            <a:ext cx="5435768" cy="2006600"/>
          </a:xfrm>
        </p:spPr>
        <p:txBody>
          <a:bodyPr/>
          <a:lstStyle/>
          <a:p>
            <a:r>
              <a:rPr lang="en-US" dirty="0"/>
              <a:t>Use a Container</a:t>
            </a:r>
          </a:p>
        </p:txBody>
      </p:sp>
      <p:grpSp>
        <p:nvGrpSpPr>
          <p:cNvPr id="16" name="Group 15" descr="Icon of three dots and outward pointing chevrons on left and right">
            <a:extLst>
              <a:ext uri="{FF2B5EF4-FFF2-40B4-BE49-F238E27FC236}">
                <a16:creationId xmlns:a16="http://schemas.microsoft.com/office/drawing/2014/main" id="{D42D2A7A-9AF8-47D0-9C63-FBA06B3ED551}"/>
              </a:ext>
            </a:extLst>
          </p:cNvPr>
          <p:cNvGrpSpPr/>
          <p:nvPr/>
        </p:nvGrpSpPr>
        <p:grpSpPr>
          <a:xfrm>
            <a:off x="5199803" y="3368315"/>
            <a:ext cx="702132" cy="702232"/>
            <a:chOff x="3088645" y="5729498"/>
            <a:chExt cx="648328" cy="648420"/>
          </a:xfrm>
        </p:grpSpPr>
        <p:grpSp>
          <p:nvGrpSpPr>
            <p:cNvPr id="18" name="Group 17">
              <a:extLst>
                <a:ext uri="{FF2B5EF4-FFF2-40B4-BE49-F238E27FC236}">
                  <a16:creationId xmlns:a16="http://schemas.microsoft.com/office/drawing/2014/main" id="{1DCF9D1F-F0C6-445F-9D2F-A5AAA7B8F3A5}"/>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0" name="Freeform 5">
                <a:extLst>
                  <a:ext uri="{FF2B5EF4-FFF2-40B4-BE49-F238E27FC236}">
                    <a16:creationId xmlns:a16="http://schemas.microsoft.com/office/drawing/2014/main" id="{FD95E47F-F18F-4A3E-BB91-10EF29A50559}"/>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1" name="Freeform 6">
                <a:extLst>
                  <a:ext uri="{FF2B5EF4-FFF2-40B4-BE49-F238E27FC236}">
                    <a16:creationId xmlns:a16="http://schemas.microsoft.com/office/drawing/2014/main" id="{51E5DE08-F2CF-4FD4-BC75-EAF44F8FA54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dots and outward pointing chevrons on left and right">
              <a:extLst>
                <a:ext uri="{FF2B5EF4-FFF2-40B4-BE49-F238E27FC236}">
                  <a16:creationId xmlns:a16="http://schemas.microsoft.com/office/drawing/2014/main" id="{B01AD6D0-BEA3-4E6B-BBC7-0DEE63DD7F78}"/>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22" name="Group 21" descr="Icon of three dots and outward pointing chevrons on left and right">
            <a:extLst>
              <a:ext uri="{FF2B5EF4-FFF2-40B4-BE49-F238E27FC236}">
                <a16:creationId xmlns:a16="http://schemas.microsoft.com/office/drawing/2014/main" id="{5C2149C9-4EC3-4D26-B371-B5C5DBBB707D}"/>
              </a:ext>
            </a:extLst>
          </p:cNvPr>
          <p:cNvGrpSpPr/>
          <p:nvPr/>
        </p:nvGrpSpPr>
        <p:grpSpPr>
          <a:xfrm>
            <a:off x="11105303" y="3368315"/>
            <a:ext cx="702132" cy="702232"/>
            <a:chOff x="3088645" y="5729498"/>
            <a:chExt cx="648328" cy="648420"/>
          </a:xfrm>
        </p:grpSpPr>
        <p:grpSp>
          <p:nvGrpSpPr>
            <p:cNvPr id="23" name="Group 22">
              <a:extLst>
                <a:ext uri="{FF2B5EF4-FFF2-40B4-BE49-F238E27FC236}">
                  <a16:creationId xmlns:a16="http://schemas.microsoft.com/office/drawing/2014/main" id="{C35745F1-9387-4667-BAAA-DECF14A86BDB}"/>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5" name="Freeform 5">
                <a:extLst>
                  <a:ext uri="{FF2B5EF4-FFF2-40B4-BE49-F238E27FC236}">
                    <a16:creationId xmlns:a16="http://schemas.microsoft.com/office/drawing/2014/main" id="{7E831AF9-BD46-4D80-BD5F-6AB3C924421D}"/>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6" name="Freeform 6">
                <a:extLst>
                  <a:ext uri="{FF2B5EF4-FFF2-40B4-BE49-F238E27FC236}">
                    <a16:creationId xmlns:a16="http://schemas.microsoft.com/office/drawing/2014/main" id="{89495B3D-98DB-4ABB-83AC-245C0786FA8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4" name="Picture 23" descr="Icon of three dots and outward pointing chevrons on left and right">
              <a:extLst>
                <a:ext uri="{FF2B5EF4-FFF2-40B4-BE49-F238E27FC236}">
                  <a16:creationId xmlns:a16="http://schemas.microsoft.com/office/drawing/2014/main" id="{5FD10D5B-74D8-4179-A1B2-D0E020C9B62F}"/>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3368471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E5FCF-B252-4FCE-BD44-0A5779C8AFE7}"/>
              </a:ext>
            </a:extLst>
          </p:cNvPr>
          <p:cNvSpPr>
            <a:spLocks noGrp="1"/>
          </p:cNvSpPr>
          <p:nvPr>
            <p:ph type="title"/>
          </p:nvPr>
        </p:nvSpPr>
        <p:spPr/>
        <p:txBody>
          <a:bodyPr/>
          <a:lstStyle/>
          <a:p>
            <a:r>
              <a:rPr lang="en-US" dirty="0"/>
              <a:t>Module Review</a:t>
            </a:r>
          </a:p>
        </p:txBody>
      </p:sp>
      <p:sp>
        <p:nvSpPr>
          <p:cNvPr id="4" name="Text Placeholder 7">
            <a:extLst>
              <a:ext uri="{FF2B5EF4-FFF2-40B4-BE49-F238E27FC236}">
                <a16:creationId xmlns:a16="http://schemas.microsoft.com/office/drawing/2014/main" id="{9675D678-8D9C-404E-AD11-B3AD6027F0FC}"/>
              </a:ext>
            </a:extLst>
          </p:cNvPr>
          <p:cNvSpPr txBox="1">
            <a:spLocks/>
          </p:cNvSpPr>
          <p:nvPr/>
        </p:nvSpPr>
        <p:spPr>
          <a:xfrm>
            <a:off x="1308924" y="1467561"/>
            <a:ext cx="10554536" cy="1382587"/>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defTabSz="932742">
              <a:buSzTx/>
              <a:defRPr/>
            </a:pPr>
            <a:r>
              <a:rPr lang="en-US" sz="1800" spc="0" dirty="0"/>
              <a:t>How are client applications typically granted access to a cognitive services endpoint?</a:t>
            </a:r>
          </a:p>
          <a:p>
            <a:pPr marL="288925" indent="-288925" defTabSz="932742">
              <a:spcBef>
                <a:spcPts val="300"/>
              </a:spcBef>
              <a:spcAft>
                <a:spcPts val="600"/>
              </a:spcAft>
              <a:buSzTx/>
              <a:buFont typeface="Wingdings" panose="05000000000000000000" pitchFamily="2" charset="2"/>
              <a:buChar char="q"/>
              <a:defRPr/>
            </a:pPr>
            <a:r>
              <a:rPr lang="en-US" sz="1400" dirty="0"/>
              <a:t>The application must specify a valid subscription key for the Azure resource.</a:t>
            </a:r>
          </a:p>
          <a:p>
            <a:pPr marL="288925" indent="-288925" defTabSz="932742">
              <a:spcBef>
                <a:spcPts val="300"/>
              </a:spcBef>
              <a:spcAft>
                <a:spcPts val="600"/>
              </a:spcAft>
              <a:buSzTx/>
              <a:buFont typeface="Wingdings" panose="05000000000000000000" pitchFamily="2" charset="2"/>
              <a:buChar char="q"/>
              <a:defRPr/>
            </a:pPr>
            <a:r>
              <a:rPr lang="en-US" sz="1400" dirty="0"/>
              <a:t>The user of the application must enter a user name and password associated with the Azure subscription.</a:t>
            </a:r>
          </a:p>
          <a:p>
            <a:pPr marL="288925" indent="-288925" defTabSz="932742">
              <a:spcBef>
                <a:spcPts val="300"/>
              </a:spcBef>
              <a:spcAft>
                <a:spcPts val="600"/>
              </a:spcAft>
              <a:buSzTx/>
              <a:buFont typeface="Wingdings" panose="05000000000000000000" pitchFamily="2" charset="2"/>
              <a:buChar char="q"/>
              <a:defRPr/>
            </a:pPr>
            <a:r>
              <a:rPr lang="en-US" sz="1400" dirty="0"/>
              <a:t>Access to cognitive services is granted to anonymous users by default.</a:t>
            </a:r>
          </a:p>
        </p:txBody>
      </p:sp>
      <p:sp>
        <p:nvSpPr>
          <p:cNvPr id="5" name="Graphic 26" descr="Checkmark on Backing up and restoring databases">
            <a:extLst>
              <a:ext uri="{FF2B5EF4-FFF2-40B4-BE49-F238E27FC236}">
                <a16:creationId xmlns:a16="http://schemas.microsoft.com/office/drawing/2014/main" id="{55FD6304-2F37-4FEC-8FB1-C9BC50E98F54}"/>
              </a:ext>
            </a:extLst>
          </p:cNvPr>
          <p:cNvSpPr/>
          <p:nvPr/>
        </p:nvSpPr>
        <p:spPr>
          <a:xfrm>
            <a:off x="1428722" y="1877577"/>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BD272431-34E9-43E7-9024-F449E9440CBA}"/>
              </a:ext>
              <a:ext uri="{C183D7F6-B498-43B3-948B-1728B52AA6E4}">
                <adec:decorative xmlns:adec="http://schemas.microsoft.com/office/drawing/2017/decorative" val="1"/>
              </a:ext>
            </a:extLst>
          </p:cNvPr>
          <p:cNvCxnSpPr>
            <a:cxnSpLocks/>
          </p:cNvCxnSpPr>
          <p:nvPr/>
        </p:nvCxnSpPr>
        <p:spPr>
          <a:xfrm>
            <a:off x="1383345" y="296118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Text Placeholder 9">
            <a:extLst>
              <a:ext uri="{FF2B5EF4-FFF2-40B4-BE49-F238E27FC236}">
                <a16:creationId xmlns:a16="http://schemas.microsoft.com/office/drawing/2014/main" id="{C2C59DA6-909C-4010-ADD9-B7AC43CD0A2B}"/>
              </a:ext>
            </a:extLst>
          </p:cNvPr>
          <p:cNvSpPr txBox="1">
            <a:spLocks/>
          </p:cNvSpPr>
          <p:nvPr/>
        </p:nvSpPr>
        <p:spPr>
          <a:xfrm>
            <a:off x="1395160" y="3072063"/>
            <a:ext cx="10617802" cy="1526341"/>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t>You want to keep track of how often the subscription keys for your cognitive services resource are retrieved. What should you do?</a:t>
            </a:r>
          </a:p>
          <a:p>
            <a:pPr marL="288925" indent="-288925">
              <a:spcBef>
                <a:spcPts val="300"/>
              </a:spcBef>
              <a:spcAft>
                <a:spcPts val="600"/>
              </a:spcAft>
              <a:buFont typeface="Wingdings" panose="05000000000000000000" pitchFamily="2" charset="2"/>
              <a:buChar char="q"/>
              <a:defRPr/>
            </a:pPr>
            <a:r>
              <a:rPr lang="en-US" sz="1400" dirty="0"/>
              <a:t>Regenerate the keys for your cognitive services resource.</a:t>
            </a:r>
          </a:p>
          <a:p>
            <a:pPr marL="288925" indent="-288925">
              <a:spcBef>
                <a:spcPts val="300"/>
              </a:spcBef>
              <a:spcAft>
                <a:spcPts val="600"/>
              </a:spcAft>
              <a:buFont typeface="Wingdings" panose="05000000000000000000" pitchFamily="2" charset="2"/>
              <a:buChar char="q"/>
              <a:defRPr/>
            </a:pPr>
            <a:r>
              <a:rPr lang="en-US" sz="1400" dirty="0"/>
              <a:t>Create an alert for your cognitive services resource.</a:t>
            </a:r>
          </a:p>
          <a:p>
            <a:pPr marL="288925" indent="-288925">
              <a:spcBef>
                <a:spcPts val="300"/>
              </a:spcBef>
              <a:spcAft>
                <a:spcPts val="600"/>
              </a:spcAft>
              <a:buFont typeface="Wingdings" panose="05000000000000000000" pitchFamily="2" charset="2"/>
              <a:buChar char="q"/>
              <a:defRPr/>
            </a:pPr>
            <a:r>
              <a:rPr lang="en-US" sz="1400" dirty="0"/>
              <a:t>Store the keys in Azure Key Vault.</a:t>
            </a:r>
          </a:p>
        </p:txBody>
      </p:sp>
      <p:sp>
        <p:nvSpPr>
          <p:cNvPr id="8" name="Graphic 26" descr="Checkmark on Systems Administrator">
            <a:extLst>
              <a:ext uri="{FF2B5EF4-FFF2-40B4-BE49-F238E27FC236}">
                <a16:creationId xmlns:a16="http://schemas.microsoft.com/office/drawing/2014/main" id="{22D567B8-6090-4FC5-BA47-7A8393649D2D}"/>
              </a:ext>
            </a:extLst>
          </p:cNvPr>
          <p:cNvSpPr/>
          <p:nvPr/>
        </p:nvSpPr>
        <p:spPr>
          <a:xfrm>
            <a:off x="1496530" y="4049074"/>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1" name="Graphic 10" descr="Badge Question Mark with solid fill">
            <a:extLst>
              <a:ext uri="{FF2B5EF4-FFF2-40B4-BE49-F238E27FC236}">
                <a16:creationId xmlns:a16="http://schemas.microsoft.com/office/drawing/2014/main" id="{0BA30EB3-97CE-4081-8D65-1A4974C45F5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8653" y="1349711"/>
            <a:ext cx="702232" cy="702232"/>
          </a:xfrm>
          <a:prstGeom prst="rect">
            <a:avLst/>
          </a:prstGeom>
        </p:spPr>
      </p:pic>
      <p:pic>
        <p:nvPicPr>
          <p:cNvPr id="12" name="Graphic 11" descr="Badge Question Mark with solid fill">
            <a:extLst>
              <a:ext uri="{FF2B5EF4-FFF2-40B4-BE49-F238E27FC236}">
                <a16:creationId xmlns:a16="http://schemas.microsoft.com/office/drawing/2014/main" id="{5F047AE5-0FF4-4E3A-90A8-BCCFD4126B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3034469"/>
            <a:ext cx="702232" cy="702232"/>
          </a:xfrm>
          <a:prstGeom prst="rect">
            <a:avLst/>
          </a:prstGeom>
        </p:spPr>
      </p:pic>
      <p:cxnSp>
        <p:nvCxnSpPr>
          <p:cNvPr id="13" name="Straight Connector 12">
            <a:extLst>
              <a:ext uri="{FF2B5EF4-FFF2-40B4-BE49-F238E27FC236}">
                <a16:creationId xmlns:a16="http://schemas.microsoft.com/office/drawing/2014/main" id="{F52DDC64-86F9-448D-8714-4B7D4CE95F4B}"/>
              </a:ext>
              <a:ext uri="{C183D7F6-B498-43B3-948B-1728B52AA6E4}">
                <adec:decorative xmlns:adec="http://schemas.microsoft.com/office/drawing/2017/decorative" val="1"/>
              </a:ext>
            </a:extLst>
          </p:cNvPr>
          <p:cNvCxnSpPr>
            <a:cxnSpLocks/>
          </p:cNvCxnSpPr>
          <p:nvPr/>
        </p:nvCxnSpPr>
        <p:spPr>
          <a:xfrm>
            <a:off x="1383345" y="4709438"/>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CA531125-EDEF-47AA-B911-60F102D6EE13}"/>
              </a:ext>
            </a:extLst>
          </p:cNvPr>
          <p:cNvSpPr txBox="1">
            <a:spLocks/>
          </p:cNvSpPr>
          <p:nvPr/>
        </p:nvSpPr>
        <p:spPr>
          <a:xfrm>
            <a:off x="1395160" y="4902945"/>
            <a:ext cx="10383899" cy="1443714"/>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3pPr>
            <a:lvl4pPr marL="67229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latin typeface="+mj-lt"/>
              </a:rPr>
              <a:t>You plan to use a cognitive services container in a local Docker host.</a:t>
            </a:r>
          </a:p>
          <a:p>
            <a:pPr>
              <a:defRPr/>
            </a:pPr>
            <a:r>
              <a:rPr lang="en-US" sz="1800" dirty="0">
                <a:latin typeface="+mj-lt"/>
              </a:rPr>
              <a:t>Which of the following is true?</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Client applications must pass a subscription key to the Azure resource endpoint before using the container.</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All data passed from the client application to the container is forwarded to the Azure resource endpoint.</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The container must be able to connect to the Azure resource endpoint to send usage data for billing.</a:t>
            </a:r>
          </a:p>
        </p:txBody>
      </p:sp>
      <p:sp>
        <p:nvSpPr>
          <p:cNvPr id="15" name="Graphic 26" descr="Checkmark on Systems Administrator">
            <a:extLst>
              <a:ext uri="{FF2B5EF4-FFF2-40B4-BE49-F238E27FC236}">
                <a16:creationId xmlns:a16="http://schemas.microsoft.com/office/drawing/2014/main" id="{3F06D7E1-BFF4-4D05-B86A-83E973F67485}"/>
              </a:ext>
            </a:extLst>
          </p:cNvPr>
          <p:cNvSpPr/>
          <p:nvPr/>
        </p:nvSpPr>
        <p:spPr>
          <a:xfrm>
            <a:off x="1409340" y="6188824"/>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6" name="Graphic 15" descr="Badge Question Mark with solid fill">
            <a:extLst>
              <a:ext uri="{FF2B5EF4-FFF2-40B4-BE49-F238E27FC236}">
                <a16:creationId xmlns:a16="http://schemas.microsoft.com/office/drawing/2014/main" id="{9663BBAB-8C60-4BC2-9515-41D4A856F06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4782724"/>
            <a:ext cx="702232" cy="702232"/>
          </a:xfrm>
          <a:prstGeom prst="rect">
            <a:avLst/>
          </a:prstGeom>
        </p:spPr>
      </p:pic>
    </p:spTree>
    <p:extLst>
      <p:ext uri="{BB962C8B-B14F-4D97-AF65-F5344CB8AC3E}">
        <p14:creationId xmlns:p14="http://schemas.microsoft.com/office/powerpoint/2010/main" val="1994667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dirty="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3" y="2858947"/>
            <a:ext cx="1959432" cy="910151"/>
          </a:xfrm>
        </p:spPr>
        <p:txBody>
          <a:bodyPr tIns="0" rIns="0" bIns="0">
            <a:noAutofit/>
          </a:bodyPr>
          <a:lstStyle/>
          <a:p>
            <a:br>
              <a:rPr lang="en-US" dirty="0"/>
            </a:br>
            <a:r>
              <a:rPr lang="en-US" dirty="0"/>
              <a:t>Agenda</a:t>
            </a:r>
            <a:br>
              <a:rPr lang="en-US" dirty="0"/>
            </a:br>
            <a:endParaRPr lang="en-US" dirty="0"/>
          </a:p>
        </p:txBody>
      </p:sp>
      <p:sp>
        <p:nvSpPr>
          <p:cNvPr id="6" name="Text Placeholder 5"/>
          <p:cNvSpPr>
            <a:spLocks noGrp="1"/>
          </p:cNvSpPr>
          <p:nvPr>
            <p:ph type="body" sz="quarter" idx="11"/>
          </p:nvPr>
        </p:nvSpPr>
        <p:spPr>
          <a:xfrm>
            <a:off x="4078288" y="1941771"/>
            <a:ext cx="7695070" cy="875013"/>
          </a:xfrm>
        </p:spPr>
        <p:txBody>
          <a:bodyPr/>
          <a:lstStyle/>
          <a:p>
            <a:pPr lvl="1"/>
            <a:r>
              <a:rPr lang="en-US" sz="2400" dirty="0"/>
              <a:t>Getting Started with Cognitive Services</a:t>
            </a:r>
          </a:p>
        </p:txBody>
      </p:sp>
      <p:sp>
        <p:nvSpPr>
          <p:cNvPr id="2" name="Text Placeholder 1"/>
          <p:cNvSpPr>
            <a:spLocks noGrp="1"/>
          </p:cNvSpPr>
          <p:nvPr>
            <p:ph type="body" sz="quarter" idx="15"/>
          </p:nvPr>
        </p:nvSpPr>
        <p:spPr/>
        <p:txBody>
          <a:bodyPr/>
          <a:lstStyle/>
          <a:p>
            <a:pPr lvl="1"/>
            <a:r>
              <a:rPr lang="en-US" sz="2400" dirty="0">
                <a:effectLst/>
              </a:rPr>
              <a:t>Using Cognitive Services for Enterprise Applications</a:t>
            </a:r>
            <a:endParaRPr lang="en-US" sz="2400" dirty="0"/>
          </a:p>
        </p:txBody>
      </p:sp>
      <p:grpSp>
        <p:nvGrpSpPr>
          <p:cNvPr id="15" name="Group 14" descr="Icon of three concentric arcs">
            <a:extLst>
              <a:ext uri="{FF2B5EF4-FFF2-40B4-BE49-F238E27FC236}">
                <a16:creationId xmlns:a16="http://schemas.microsoft.com/office/drawing/2014/main" id="{608CDF18-AECC-4FDF-A8F1-216844CC0AD2}"/>
              </a:ext>
            </a:extLst>
          </p:cNvPr>
          <p:cNvGrpSpPr/>
          <p:nvPr/>
        </p:nvGrpSpPr>
        <p:grpSpPr>
          <a:xfrm>
            <a:off x="3032805" y="2017058"/>
            <a:ext cx="702132" cy="702231"/>
            <a:chOff x="3031669" y="1620003"/>
            <a:chExt cx="702132" cy="702231"/>
          </a:xfrm>
        </p:grpSpPr>
        <p:grpSp>
          <p:nvGrpSpPr>
            <p:cNvPr id="21" name="Group 20">
              <a:extLst>
                <a:ext uri="{FF2B5EF4-FFF2-40B4-BE49-F238E27FC236}">
                  <a16:creationId xmlns:a16="http://schemas.microsoft.com/office/drawing/2014/main" id="{6B02610C-D743-4EC3-ADB6-968702F1329E}"/>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2" name="Freeform 5">
                <a:extLst>
                  <a:ext uri="{FF2B5EF4-FFF2-40B4-BE49-F238E27FC236}">
                    <a16:creationId xmlns:a16="http://schemas.microsoft.com/office/drawing/2014/main" id="{24D747FB-14BE-4011-9D02-705EBB6A663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3" name="Freeform 6">
                <a:extLst>
                  <a:ext uri="{FF2B5EF4-FFF2-40B4-BE49-F238E27FC236}">
                    <a16:creationId xmlns:a16="http://schemas.microsoft.com/office/drawing/2014/main" id="{F5D5C1AD-C8B4-4F2F-8083-999CEE96BA08}"/>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9" name="Picture 38" descr="Icon of three concentric arcs">
              <a:extLst>
                <a:ext uri="{FF2B5EF4-FFF2-40B4-BE49-F238E27FC236}">
                  <a16:creationId xmlns:a16="http://schemas.microsoft.com/office/drawing/2014/main" id="{1BC5CA9F-5934-4A70-A2A3-E3718198A66A}"/>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30" name="Group 29" descr="Icon of three concentric arcs">
            <a:extLst>
              <a:ext uri="{FF2B5EF4-FFF2-40B4-BE49-F238E27FC236}">
                <a16:creationId xmlns:a16="http://schemas.microsoft.com/office/drawing/2014/main" id="{288AA661-0649-4F12-9DF8-10F91B2B4C10}"/>
              </a:ext>
            </a:extLst>
          </p:cNvPr>
          <p:cNvGrpSpPr/>
          <p:nvPr/>
        </p:nvGrpSpPr>
        <p:grpSpPr>
          <a:xfrm>
            <a:off x="3032806" y="3077884"/>
            <a:ext cx="702132" cy="702231"/>
            <a:chOff x="3031669" y="1620003"/>
            <a:chExt cx="702132" cy="702231"/>
          </a:xfrm>
        </p:grpSpPr>
        <p:grpSp>
          <p:nvGrpSpPr>
            <p:cNvPr id="31" name="Group 30">
              <a:extLst>
                <a:ext uri="{FF2B5EF4-FFF2-40B4-BE49-F238E27FC236}">
                  <a16:creationId xmlns:a16="http://schemas.microsoft.com/office/drawing/2014/main" id="{095209FD-B76F-4C48-A4F8-E01E0F2C7B3B}"/>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33" name="Freeform 5">
                <a:extLst>
                  <a:ext uri="{FF2B5EF4-FFF2-40B4-BE49-F238E27FC236}">
                    <a16:creationId xmlns:a16="http://schemas.microsoft.com/office/drawing/2014/main" id="{49E40703-D1CA-47E6-BD24-386C8E59DE1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4" name="Freeform 6">
                <a:extLst>
                  <a:ext uri="{FF2B5EF4-FFF2-40B4-BE49-F238E27FC236}">
                    <a16:creationId xmlns:a16="http://schemas.microsoft.com/office/drawing/2014/main" id="{CEEBACED-1570-4EF1-BCAB-516D7970294F}"/>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2" name="Picture 31" descr="Icon of three concentric arcs">
              <a:extLst>
                <a:ext uri="{FF2B5EF4-FFF2-40B4-BE49-F238E27FC236}">
                  <a16:creationId xmlns:a16="http://schemas.microsoft.com/office/drawing/2014/main" id="{BDE78284-BF9B-405D-BE7A-6C98D2E895C8}"/>
                </a:ext>
              </a:extLst>
            </p:cNvPr>
            <p:cNvPicPr>
              <a:picLocks noChangeAspect="1"/>
            </p:cNvPicPr>
            <p:nvPr/>
          </p:nvPicPr>
          <p:blipFill>
            <a:blip r:embed="rId3"/>
            <a:stretch>
              <a:fillRect/>
            </a:stretch>
          </p:blipFill>
          <p:spPr>
            <a:xfrm>
              <a:off x="3196572" y="1784956"/>
              <a:ext cx="372325" cy="372325"/>
            </a:xfrm>
            <a:prstGeom prst="rect">
              <a:avLst/>
            </a:prstGeom>
          </p:spPr>
        </p:pic>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Getting Started with Cognitive Services</a:t>
            </a:r>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42854-46B9-3C46-86ED-051FEA185446}"/>
              </a:ext>
            </a:extLst>
          </p:cNvPr>
          <p:cNvSpPr>
            <a:spLocks noGrp="1"/>
          </p:cNvSpPr>
          <p:nvPr>
            <p:ph type="title"/>
          </p:nvPr>
        </p:nvSpPr>
        <p:spPr/>
        <p:txBody>
          <a:bodyPr/>
          <a:lstStyle/>
          <a:p>
            <a:r>
              <a:rPr lang="en-US" dirty="0"/>
              <a:t>Provisioning Cognitive Services Resources</a:t>
            </a:r>
          </a:p>
        </p:txBody>
      </p:sp>
      <p:sp>
        <p:nvSpPr>
          <p:cNvPr id="3" name="Text Placeholder 2">
            <a:extLst>
              <a:ext uri="{FF2B5EF4-FFF2-40B4-BE49-F238E27FC236}">
                <a16:creationId xmlns:a16="http://schemas.microsoft.com/office/drawing/2014/main" id="{7F3950B4-8AA3-E54A-A0FD-E9AF02B259D2}"/>
              </a:ext>
            </a:extLst>
          </p:cNvPr>
          <p:cNvSpPr>
            <a:spLocks noGrp="1"/>
          </p:cNvSpPr>
          <p:nvPr>
            <p:ph type="body" sz="quarter" idx="42"/>
          </p:nvPr>
        </p:nvSpPr>
        <p:spPr>
          <a:xfrm>
            <a:off x="418644" y="1456897"/>
            <a:ext cx="5579310" cy="3612644"/>
          </a:xfrm>
          <a:solidFill>
            <a:schemeClr val="bg1">
              <a:lumMod val="95000"/>
            </a:schemeClr>
          </a:solidFill>
        </p:spPr>
        <p:txBody>
          <a:bodyPr/>
          <a:lstStyle/>
          <a:p>
            <a:r>
              <a:rPr lang="en-US" sz="1800" dirty="0">
                <a:latin typeface="+mj-lt"/>
              </a:rPr>
              <a:t>Create a resource in your Azure subscription</a:t>
            </a:r>
          </a:p>
          <a:p>
            <a:r>
              <a:rPr lang="en-US" dirty="0"/>
              <a:t>You will create either a </a:t>
            </a:r>
            <a:r>
              <a:rPr lang="en-US" i="1" dirty="0"/>
              <a:t>single-service</a:t>
            </a:r>
            <a:r>
              <a:rPr lang="en-US" dirty="0"/>
              <a:t> resource or a </a:t>
            </a:r>
            <a:r>
              <a:rPr lang="en-US" i="1" dirty="0"/>
              <a:t>multi-service</a:t>
            </a:r>
            <a:r>
              <a:rPr lang="en-US" dirty="0"/>
              <a:t> resource:</a:t>
            </a:r>
          </a:p>
          <a:p>
            <a:pPr marL="285750" indent="-285750">
              <a:buFont typeface="Arial" panose="020B0604020202020204" pitchFamily="34" charset="0"/>
              <a:buChar char="•"/>
            </a:pPr>
            <a:r>
              <a:rPr lang="en-US" dirty="0"/>
              <a:t>Multi-service resource </a:t>
            </a:r>
            <a:r>
              <a:rPr lang="en-US" b="1" dirty="0"/>
              <a:t>(Cognitive Services</a:t>
            </a:r>
            <a:r>
              <a:rPr lang="en-US" dirty="0"/>
              <a:t>)</a:t>
            </a:r>
            <a:r>
              <a:rPr lang="en-US" b="1" dirty="0"/>
              <a:t>:</a:t>
            </a:r>
          </a:p>
          <a:p>
            <a:pPr marL="733943" lvl="2" indent="-285750">
              <a:buFont typeface="Courier New" panose="02070309020205020404" pitchFamily="49" charset="0"/>
              <a:buChar char="o"/>
            </a:pPr>
            <a:r>
              <a:rPr lang="en-US" dirty="0">
                <a:latin typeface="+mn-lt"/>
              </a:rPr>
              <a:t>Access multiple Azure Cognitive Services with a single key and endpoint.</a:t>
            </a:r>
          </a:p>
          <a:p>
            <a:pPr marL="733943" lvl="2" indent="-285750">
              <a:buFont typeface="Courier New" panose="02070309020205020404" pitchFamily="49" charset="0"/>
              <a:buChar char="o"/>
            </a:pPr>
            <a:r>
              <a:rPr lang="en-US" dirty="0">
                <a:latin typeface="+mn-lt"/>
              </a:rPr>
              <a:t>Consolidates billing from the services you use.</a:t>
            </a:r>
          </a:p>
          <a:p>
            <a:pPr marL="285750" indent="-285750">
              <a:buFont typeface="Arial" panose="020B0604020202020204" pitchFamily="34" charset="0"/>
              <a:buChar char="•"/>
            </a:pPr>
            <a:r>
              <a:rPr lang="en-US" dirty="0"/>
              <a:t>Single-service resource (for example, </a:t>
            </a:r>
            <a:r>
              <a:rPr lang="en-US" b="1" dirty="0"/>
              <a:t>Language</a:t>
            </a:r>
            <a:r>
              <a:rPr lang="en-US" dirty="0"/>
              <a:t>):</a:t>
            </a:r>
          </a:p>
          <a:p>
            <a:pPr marL="733943" lvl="2" indent="-285750">
              <a:buFont typeface="Courier New" panose="02070309020205020404" pitchFamily="49" charset="0"/>
              <a:buChar char="o"/>
            </a:pPr>
            <a:r>
              <a:rPr lang="en-US" dirty="0">
                <a:latin typeface="+mn-lt"/>
              </a:rPr>
              <a:t>Access a single Azure Cognitive Service with a unique key and endpoint for each service created.</a:t>
            </a:r>
          </a:p>
          <a:p>
            <a:pPr marL="733943" lvl="2" indent="-285750">
              <a:buFont typeface="Courier New" panose="02070309020205020404" pitchFamily="49" charset="0"/>
              <a:buChar char="o"/>
            </a:pPr>
            <a:r>
              <a:rPr lang="en-US" dirty="0">
                <a:latin typeface="+mn-lt"/>
              </a:rPr>
              <a:t>Use the free tier to try out the service.</a:t>
            </a:r>
          </a:p>
          <a:p>
            <a:pPr marL="733943" lvl="2" indent="-285750">
              <a:buFont typeface="Courier New" panose="02070309020205020404" pitchFamily="49" charset="0"/>
              <a:buChar char="o"/>
            </a:pPr>
            <a:endParaRPr lang="en-US" dirty="0">
              <a:latin typeface="+mn-lt"/>
            </a:endParaRPr>
          </a:p>
        </p:txBody>
      </p:sp>
      <p:sp>
        <p:nvSpPr>
          <p:cNvPr id="7" name="Text Placeholder 6">
            <a:extLst>
              <a:ext uri="{FF2B5EF4-FFF2-40B4-BE49-F238E27FC236}">
                <a16:creationId xmlns:a16="http://schemas.microsoft.com/office/drawing/2014/main" id="{04A0B88B-0014-9E4A-A90E-8EE0189B9389}"/>
              </a:ext>
            </a:extLst>
          </p:cNvPr>
          <p:cNvSpPr>
            <a:spLocks noGrp="1"/>
          </p:cNvSpPr>
          <p:nvPr>
            <p:ph type="body" sz="quarter" idx="46"/>
          </p:nvPr>
        </p:nvSpPr>
        <p:spPr>
          <a:solidFill>
            <a:schemeClr val="bg1">
              <a:lumMod val="95000"/>
            </a:schemeClr>
          </a:solidFill>
        </p:spPr>
        <p:txBody>
          <a:bodyPr/>
          <a:lstStyle/>
          <a:p>
            <a:endParaRPr lang="en-US" dirty="0">
              <a:latin typeface="+mj-lt"/>
            </a:endParaRPr>
          </a:p>
          <a:p>
            <a:r>
              <a:rPr lang="en-US" sz="1800" dirty="0">
                <a:latin typeface="+mj-lt"/>
              </a:rPr>
              <a:t>Training and Prediction Resources</a:t>
            </a:r>
          </a:p>
          <a:p>
            <a:r>
              <a:rPr lang="en-US" dirty="0"/>
              <a:t>Some services require separate resources for model training and predictions</a:t>
            </a:r>
          </a:p>
          <a:p>
            <a:endParaRPr lang="en-US" dirty="0"/>
          </a:p>
          <a:p>
            <a:endParaRPr lang="en-US" dirty="0"/>
          </a:p>
        </p:txBody>
      </p:sp>
      <p:pic>
        <p:nvPicPr>
          <p:cNvPr id="19" name="Picture 18" descr="Graphical user interface, text, application, email&#10;&#10;Description automatically generated">
            <a:extLst>
              <a:ext uri="{FF2B5EF4-FFF2-40B4-BE49-F238E27FC236}">
                <a16:creationId xmlns:a16="http://schemas.microsoft.com/office/drawing/2014/main" id="{8042EDAF-330D-4884-A164-41B7498D7203}"/>
              </a:ext>
            </a:extLst>
          </p:cNvPr>
          <p:cNvPicPr>
            <a:picLocks noChangeAspect="1"/>
          </p:cNvPicPr>
          <p:nvPr/>
        </p:nvPicPr>
        <p:blipFill rotWithShape="1">
          <a:blip r:embed="rId3">
            <a:extLst>
              <a:ext uri="{28A0092B-C50C-407E-A947-70E740481C1C}">
                <a14:useLocalDpi xmlns:a14="http://schemas.microsoft.com/office/drawing/2010/main" val="0"/>
              </a:ext>
            </a:extLst>
          </a:blip>
          <a:srcRect b="21234"/>
          <a:stretch/>
        </p:blipFill>
        <p:spPr>
          <a:xfrm>
            <a:off x="6676934" y="1561311"/>
            <a:ext cx="4731801" cy="4726838"/>
          </a:xfrm>
          <a:prstGeom prst="rect">
            <a:avLst/>
          </a:prstGeom>
        </p:spPr>
      </p:pic>
    </p:spTree>
    <p:extLst>
      <p:ext uri="{BB962C8B-B14F-4D97-AF65-F5344CB8AC3E}">
        <p14:creationId xmlns:p14="http://schemas.microsoft.com/office/powerpoint/2010/main" val="92128371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B9DAD2-327D-4C19-B1A2-7C0BEDFF9B01}"/>
              </a:ext>
            </a:extLst>
          </p:cNvPr>
          <p:cNvSpPr>
            <a:spLocks noGrp="1"/>
          </p:cNvSpPr>
          <p:nvPr>
            <p:ph type="title"/>
          </p:nvPr>
        </p:nvSpPr>
        <p:spPr/>
        <p:txBody>
          <a:bodyPr/>
          <a:lstStyle/>
          <a:p>
            <a:r>
              <a:rPr lang="en-US" dirty="0"/>
              <a:t>Endpoints, Keys, and Locations</a:t>
            </a:r>
          </a:p>
        </p:txBody>
      </p:sp>
      <p:sp>
        <p:nvSpPr>
          <p:cNvPr id="7" name="Rectangle 6">
            <a:extLst>
              <a:ext uri="{FF2B5EF4-FFF2-40B4-BE49-F238E27FC236}">
                <a16:creationId xmlns:a16="http://schemas.microsoft.com/office/drawing/2014/main" id="{9CE855F6-6C10-404E-8DE3-1A1FE8F74DF3}"/>
              </a:ext>
            </a:extLst>
          </p:cNvPr>
          <p:cNvSpPr/>
          <p:nvPr/>
        </p:nvSpPr>
        <p:spPr>
          <a:xfrm>
            <a:off x="418643" y="1508041"/>
            <a:ext cx="4065450" cy="4855464"/>
          </a:xfrm>
          <a:prstGeom prst="rect">
            <a:avLst/>
          </a:prstGeom>
          <a:solidFill>
            <a:schemeClr val="bg1">
              <a:lumMod val="95000"/>
            </a:schemeClr>
          </a:solidFill>
        </p:spPr>
        <p:txBody>
          <a:bodyPr wrap="square" numCol="1">
            <a:noAutofit/>
          </a:bodyPr>
          <a:lstStyle/>
          <a:p>
            <a:pPr lvl="0" defTabSz="914367"/>
            <a:endParaRPr lang="en-US" sz="1600" dirty="0">
              <a:solidFill>
                <a:srgbClr val="1A1A1A"/>
              </a:solidFill>
            </a:endParaRPr>
          </a:p>
          <a:p>
            <a:pPr lvl="0" defTabSz="914367"/>
            <a:r>
              <a:rPr lang="en-US" sz="2000" dirty="0">
                <a:solidFill>
                  <a:srgbClr val="1A1A1A"/>
                </a:solidFill>
              </a:rPr>
              <a:t>Information required to connect</a:t>
            </a:r>
          </a:p>
          <a:p>
            <a:pPr lvl="0" defTabSz="914367"/>
            <a:endParaRPr lang="en-US" sz="1600" dirty="0">
              <a:solidFill>
                <a:srgbClr val="1A1A1A"/>
              </a:solidFill>
            </a:endParaRPr>
          </a:p>
          <a:p>
            <a:pPr lvl="0" defTabSz="914367"/>
            <a:r>
              <a:rPr lang="en-US" sz="1600" dirty="0">
                <a:solidFill>
                  <a:srgbClr val="1A1A1A"/>
                </a:solidFill>
              </a:rPr>
              <a:t>Endpoint:</a:t>
            </a:r>
          </a:p>
          <a:p>
            <a:pPr marL="742933" lvl="1" indent="-285750">
              <a:buFont typeface="Arial" panose="020B0604020202020204" pitchFamily="34" charset="0"/>
              <a:buChar char="•"/>
            </a:pPr>
            <a:r>
              <a:rPr lang="en-US" sz="1600" dirty="0">
                <a:solidFill>
                  <a:srgbClr val="1A1A1A"/>
                </a:solidFill>
              </a:rPr>
              <a:t>URL at which service can be consumed</a:t>
            </a:r>
          </a:p>
          <a:p>
            <a:pPr marL="742933" lvl="1" indent="-285750">
              <a:buFont typeface="Arial" panose="020B0604020202020204" pitchFamily="34" charset="0"/>
              <a:buChar char="•"/>
            </a:pPr>
            <a:r>
              <a:rPr lang="en-US" sz="1600" dirty="0">
                <a:solidFill>
                  <a:srgbClr val="1A1A1A"/>
                </a:solidFill>
              </a:rPr>
              <a:t>Required by </a:t>
            </a:r>
            <a:r>
              <a:rPr lang="en-US" sz="1600" i="1" dirty="0">
                <a:solidFill>
                  <a:srgbClr val="1A1A1A"/>
                </a:solidFill>
              </a:rPr>
              <a:t>most</a:t>
            </a:r>
            <a:r>
              <a:rPr lang="en-US" sz="1600" dirty="0">
                <a:solidFill>
                  <a:srgbClr val="1A1A1A"/>
                </a:solidFill>
              </a:rPr>
              <a:t> SDK clients</a:t>
            </a:r>
          </a:p>
          <a:p>
            <a:pPr lvl="0" defTabSz="914367"/>
            <a:endParaRPr lang="en-US" sz="1600" dirty="0">
              <a:solidFill>
                <a:srgbClr val="1A1A1A"/>
              </a:solidFill>
            </a:endParaRPr>
          </a:p>
          <a:p>
            <a:pPr lvl="0" defTabSz="914367"/>
            <a:r>
              <a:rPr lang="en-US" sz="1600" dirty="0">
                <a:solidFill>
                  <a:srgbClr val="1A1A1A"/>
                </a:solidFill>
              </a:rPr>
              <a:t>Keys:</a:t>
            </a:r>
          </a:p>
          <a:p>
            <a:pPr marL="742933" lvl="1" indent="-285750">
              <a:buFont typeface="Arial" panose="020B0604020202020204" pitchFamily="34" charset="0"/>
              <a:buChar char="•"/>
            </a:pPr>
            <a:r>
              <a:rPr lang="en-US" sz="1600" dirty="0">
                <a:solidFill>
                  <a:srgbClr val="1A1A1A"/>
                </a:solidFill>
              </a:rPr>
              <a:t>Use </a:t>
            </a:r>
            <a:r>
              <a:rPr lang="en-US" sz="1600" i="1" dirty="0">
                <a:solidFill>
                  <a:srgbClr val="1A1A1A"/>
                </a:solidFill>
              </a:rPr>
              <a:t>either</a:t>
            </a:r>
            <a:r>
              <a:rPr lang="en-US" sz="1600" dirty="0">
                <a:solidFill>
                  <a:srgbClr val="1A1A1A"/>
                </a:solidFill>
              </a:rPr>
              <a:t> key to authenticate</a:t>
            </a:r>
          </a:p>
          <a:p>
            <a:endParaRPr lang="en-US" sz="1600" dirty="0">
              <a:solidFill>
                <a:srgbClr val="1A1A1A"/>
              </a:solidFill>
            </a:endParaRPr>
          </a:p>
          <a:p>
            <a:r>
              <a:rPr lang="en-US" sz="1600" dirty="0">
                <a:solidFill>
                  <a:srgbClr val="1A1A1A"/>
                </a:solidFill>
              </a:rPr>
              <a:t>Location:</a:t>
            </a:r>
          </a:p>
          <a:p>
            <a:pPr marL="742933" lvl="1" indent="-285750">
              <a:buFont typeface="Arial" panose="020B0604020202020204" pitchFamily="34" charset="0"/>
              <a:buChar char="•"/>
            </a:pPr>
            <a:r>
              <a:rPr lang="en-US" sz="1600" dirty="0">
                <a:solidFill>
                  <a:srgbClr val="1A1A1A"/>
                </a:solidFill>
              </a:rPr>
              <a:t>Azure data center in which resource is provisioned</a:t>
            </a:r>
          </a:p>
          <a:p>
            <a:pPr marL="742933" lvl="1" indent="-285750">
              <a:buFont typeface="Arial" panose="020B0604020202020204" pitchFamily="34" charset="0"/>
              <a:buChar char="•"/>
            </a:pPr>
            <a:r>
              <a:rPr lang="en-US" sz="1600" dirty="0">
                <a:solidFill>
                  <a:srgbClr val="1A1A1A"/>
                </a:solidFill>
              </a:rPr>
              <a:t>Required by </a:t>
            </a:r>
            <a:r>
              <a:rPr lang="en-US" sz="1600" i="1" dirty="0">
                <a:solidFill>
                  <a:srgbClr val="1A1A1A"/>
                </a:solidFill>
              </a:rPr>
              <a:t>some</a:t>
            </a:r>
            <a:r>
              <a:rPr lang="en-US" sz="1600" dirty="0">
                <a:solidFill>
                  <a:srgbClr val="1A1A1A"/>
                </a:solidFill>
              </a:rPr>
              <a:t> SDK clients</a:t>
            </a:r>
          </a:p>
          <a:p>
            <a:endParaRPr lang="en-US" sz="1600" dirty="0">
              <a:solidFill>
                <a:srgbClr val="1A1A1A"/>
              </a:solidFill>
            </a:endParaRPr>
          </a:p>
          <a:p>
            <a:pPr marL="742933" lvl="1" indent="-285750">
              <a:buFont typeface="Arial" panose="020B0604020202020204" pitchFamily="34" charset="0"/>
              <a:buChar char="•"/>
            </a:pPr>
            <a:endParaRPr lang="en-US" sz="1600" dirty="0">
              <a:solidFill>
                <a:srgbClr val="1A1A1A"/>
              </a:solidFill>
            </a:endParaRPr>
          </a:p>
        </p:txBody>
      </p:sp>
      <p:pic>
        <p:nvPicPr>
          <p:cNvPr id="10" name="Picture 9">
            <a:extLst>
              <a:ext uri="{FF2B5EF4-FFF2-40B4-BE49-F238E27FC236}">
                <a16:creationId xmlns:a16="http://schemas.microsoft.com/office/drawing/2014/main" id="{93558E9A-B57F-4723-A3A8-D4F24451DB87}"/>
              </a:ext>
            </a:extLst>
          </p:cNvPr>
          <p:cNvPicPr>
            <a:picLocks noChangeAspect="1"/>
          </p:cNvPicPr>
          <p:nvPr/>
        </p:nvPicPr>
        <p:blipFill>
          <a:blip r:embed="rId3"/>
          <a:stretch>
            <a:fillRect/>
          </a:stretch>
        </p:blipFill>
        <p:spPr>
          <a:xfrm>
            <a:off x="4810184" y="1559156"/>
            <a:ext cx="6819900" cy="2781300"/>
          </a:xfrm>
          <a:prstGeom prst="rect">
            <a:avLst/>
          </a:prstGeom>
          <a:ln>
            <a:solidFill>
              <a:schemeClr val="tx2"/>
            </a:solidFill>
          </a:ln>
        </p:spPr>
      </p:pic>
    </p:spTree>
    <p:extLst>
      <p:ext uri="{BB962C8B-B14F-4D97-AF65-F5344CB8AC3E}">
        <p14:creationId xmlns:p14="http://schemas.microsoft.com/office/powerpoint/2010/main" val="4287347477"/>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5AA26-39E0-4CDA-A789-2853EF46AACF}"/>
              </a:ext>
            </a:extLst>
          </p:cNvPr>
          <p:cNvSpPr>
            <a:spLocks noGrp="1"/>
          </p:cNvSpPr>
          <p:nvPr>
            <p:ph type="title"/>
          </p:nvPr>
        </p:nvSpPr>
        <p:spPr/>
        <p:txBody>
          <a:bodyPr/>
          <a:lstStyle/>
          <a:p>
            <a:r>
              <a:rPr lang="en-US" dirty="0"/>
              <a:t>Cognitive Services REST APIs</a:t>
            </a:r>
          </a:p>
        </p:txBody>
      </p:sp>
      <p:grpSp>
        <p:nvGrpSpPr>
          <p:cNvPr id="7" name="Group 6">
            <a:extLst>
              <a:ext uri="{FF2B5EF4-FFF2-40B4-BE49-F238E27FC236}">
                <a16:creationId xmlns:a16="http://schemas.microsoft.com/office/drawing/2014/main" id="{55A39D96-62ED-4FED-8A60-B0B5E8047C9B}"/>
              </a:ext>
            </a:extLst>
          </p:cNvPr>
          <p:cNvGrpSpPr/>
          <p:nvPr/>
        </p:nvGrpSpPr>
        <p:grpSpPr>
          <a:xfrm>
            <a:off x="7025545" y="903041"/>
            <a:ext cx="3186202" cy="5710401"/>
            <a:chOff x="7025545" y="903041"/>
            <a:chExt cx="3186202" cy="5710401"/>
          </a:xfrm>
        </p:grpSpPr>
        <p:sp>
          <p:nvSpPr>
            <p:cNvPr id="5" name="Rectangle 4">
              <a:extLst>
                <a:ext uri="{FF2B5EF4-FFF2-40B4-BE49-F238E27FC236}">
                  <a16:creationId xmlns:a16="http://schemas.microsoft.com/office/drawing/2014/main" id="{C618F784-FCB1-4EFF-A09C-1C22E2FE6CF2}"/>
                </a:ext>
              </a:extLst>
            </p:cNvPr>
            <p:cNvSpPr/>
            <p:nvPr/>
          </p:nvSpPr>
          <p:spPr bwMode="auto">
            <a:xfrm>
              <a:off x="7025545" y="903041"/>
              <a:ext cx="3186202" cy="5514465"/>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3" name="Group 2">
              <a:extLst>
                <a:ext uri="{FF2B5EF4-FFF2-40B4-BE49-F238E27FC236}">
                  <a16:creationId xmlns:a16="http://schemas.microsoft.com/office/drawing/2014/main" id="{6F07DF98-989A-43B4-B0BA-F4DEF06C4AF0}"/>
                </a:ext>
              </a:extLst>
            </p:cNvPr>
            <p:cNvGrpSpPr/>
            <p:nvPr/>
          </p:nvGrpSpPr>
          <p:grpSpPr>
            <a:xfrm>
              <a:off x="7303616" y="1102301"/>
              <a:ext cx="2652553" cy="5511141"/>
              <a:chOff x="7303616" y="1102301"/>
              <a:chExt cx="2652553" cy="5511141"/>
            </a:xfrm>
          </p:grpSpPr>
          <p:cxnSp>
            <p:nvCxnSpPr>
              <p:cNvPr id="15" name="Straight Arrow Connector 14">
                <a:extLst>
                  <a:ext uri="{FF2B5EF4-FFF2-40B4-BE49-F238E27FC236}">
                    <a16:creationId xmlns:a16="http://schemas.microsoft.com/office/drawing/2014/main" id="{8F34B74A-26F2-461E-8F1C-08F06E429062}"/>
                  </a:ext>
                </a:extLst>
              </p:cNvPr>
              <p:cNvCxnSpPr/>
              <p:nvPr/>
            </p:nvCxnSpPr>
            <p:spPr>
              <a:xfrm flipV="1">
                <a:off x="8081933" y="2163891"/>
                <a:ext cx="0" cy="2703443"/>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4" name="Graphic 3" descr="Browser window with solid fill">
                <a:extLst>
                  <a:ext uri="{FF2B5EF4-FFF2-40B4-BE49-F238E27FC236}">
                    <a16:creationId xmlns:a16="http://schemas.microsoft.com/office/drawing/2014/main" id="{42C2F13D-87B3-4A7A-9B0B-95091C502DB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713106" y="4705471"/>
                <a:ext cx="1907971" cy="1907971"/>
              </a:xfrm>
              <a:prstGeom prst="rect">
                <a:avLst/>
              </a:prstGeom>
            </p:spPr>
          </p:pic>
          <p:pic>
            <p:nvPicPr>
              <p:cNvPr id="6" name="Graphic 5">
                <a:extLst>
                  <a:ext uri="{FF2B5EF4-FFF2-40B4-BE49-F238E27FC236}">
                    <a16:creationId xmlns:a16="http://schemas.microsoft.com/office/drawing/2014/main" id="{EAD24762-8192-4822-8C29-CD6420F1419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713106" y="1102301"/>
                <a:ext cx="1680003" cy="992334"/>
              </a:xfrm>
              <a:prstGeom prst="rect">
                <a:avLst/>
              </a:prstGeom>
            </p:spPr>
          </p:pic>
          <p:sp>
            <p:nvSpPr>
              <p:cNvPr id="8" name="Rectangle 7">
                <a:extLst>
                  <a:ext uri="{FF2B5EF4-FFF2-40B4-BE49-F238E27FC236}">
                    <a16:creationId xmlns:a16="http://schemas.microsoft.com/office/drawing/2014/main" id="{AF621626-1153-42AA-8DDF-4C3F3DB2E102}"/>
                  </a:ext>
                </a:extLst>
              </p:cNvPr>
              <p:cNvSpPr/>
              <p:nvPr/>
            </p:nvSpPr>
            <p:spPr bwMode="auto">
              <a:xfrm>
                <a:off x="7303616" y="2631596"/>
                <a:ext cx="1249491" cy="1290194"/>
              </a:xfrm>
              <a:prstGeom prst="rect">
                <a:avLst/>
              </a:prstGeom>
              <a:solidFill>
                <a:schemeClr val="accent6"/>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Request</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  {</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     json: [..]</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  }</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a:t>
                </a:r>
              </a:p>
            </p:txBody>
          </p:sp>
          <p:cxnSp>
            <p:nvCxnSpPr>
              <p:cNvPr id="16" name="Straight Arrow Connector 15">
                <a:extLst>
                  <a:ext uri="{FF2B5EF4-FFF2-40B4-BE49-F238E27FC236}">
                    <a16:creationId xmlns:a16="http://schemas.microsoft.com/office/drawing/2014/main" id="{D7971931-54C0-4FDB-89F4-70251C8DD67B}"/>
                  </a:ext>
                </a:extLst>
              </p:cNvPr>
              <p:cNvCxnSpPr>
                <a:cxnSpLocks/>
              </p:cNvCxnSpPr>
              <p:nvPr/>
            </p:nvCxnSpPr>
            <p:spPr>
              <a:xfrm>
                <a:off x="9091937" y="2248137"/>
                <a:ext cx="0" cy="2703443"/>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126D7BBD-D9B2-4E39-BBCD-3EB19936D636}"/>
                  </a:ext>
                </a:extLst>
              </p:cNvPr>
              <p:cNvSpPr/>
              <p:nvPr/>
            </p:nvSpPr>
            <p:spPr bwMode="auto">
              <a:xfrm>
                <a:off x="8706678" y="3285215"/>
                <a:ext cx="1249491" cy="1290194"/>
              </a:xfrm>
              <a:prstGeom prst="rect">
                <a:avLst/>
              </a:prstGeom>
              <a:solidFill>
                <a:schemeClr val="accent6"/>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Response</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  {</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     json: [..]</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  }</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a:t>
                </a:r>
              </a:p>
            </p:txBody>
          </p:sp>
          <p:sp>
            <p:nvSpPr>
              <p:cNvPr id="17" name="TextBox 16">
                <a:extLst>
                  <a:ext uri="{FF2B5EF4-FFF2-40B4-BE49-F238E27FC236}">
                    <a16:creationId xmlns:a16="http://schemas.microsoft.com/office/drawing/2014/main" id="{1A96324C-6D9B-4476-A027-F32DD044792A}"/>
                  </a:ext>
                </a:extLst>
              </p:cNvPr>
              <p:cNvSpPr txBox="1"/>
              <p:nvPr/>
            </p:nvSpPr>
            <p:spPr>
              <a:xfrm>
                <a:off x="8081933" y="2062061"/>
                <a:ext cx="1090107" cy="627864"/>
              </a:xfrm>
              <a:prstGeom prst="rect">
                <a:avLst/>
              </a:prstGeom>
              <a:noFill/>
            </p:spPr>
            <p:txBody>
              <a:bodyPr wrap="none" lIns="182880" tIns="146304" rIns="182880" bIns="146304" rtlCol="0">
                <a:spAutoFit/>
              </a:bodyPr>
              <a:lstStyle/>
              <a:p>
                <a:pPr>
                  <a:lnSpc>
                    <a:spcPct val="90000"/>
                  </a:lnSpc>
                  <a:spcAft>
                    <a:spcPts val="600"/>
                  </a:spcAft>
                </a:pPr>
                <a:r>
                  <a:rPr lang="en-US" sz="2400" dirty="0">
                    <a:solidFill>
                      <a:schemeClr val="bg1">
                        <a:lumMod val="50000"/>
                      </a:schemeClr>
                    </a:solidFill>
                  </a:rPr>
                  <a:t>HTTP</a:t>
                </a:r>
              </a:p>
            </p:txBody>
          </p:sp>
        </p:grpSp>
      </p:grpSp>
      <p:sp>
        <p:nvSpPr>
          <p:cNvPr id="19" name="Rectangle 18">
            <a:extLst>
              <a:ext uri="{FF2B5EF4-FFF2-40B4-BE49-F238E27FC236}">
                <a16:creationId xmlns:a16="http://schemas.microsoft.com/office/drawing/2014/main" id="{E51A11A5-F9A5-4E96-A6D0-7BF3157F581A}"/>
              </a:ext>
            </a:extLst>
          </p:cNvPr>
          <p:cNvSpPr/>
          <p:nvPr/>
        </p:nvSpPr>
        <p:spPr>
          <a:xfrm>
            <a:off x="418642" y="1508041"/>
            <a:ext cx="6020735" cy="4855464"/>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285750" indent="-285750">
              <a:buFont typeface="Arial" panose="020B0604020202020204" pitchFamily="34" charset="0"/>
              <a:buChar char="•"/>
            </a:pPr>
            <a:r>
              <a:rPr lang="en-US" sz="2400" dirty="0">
                <a:solidFill>
                  <a:srgbClr val="1A1A1A"/>
                </a:solidFill>
              </a:rPr>
              <a:t>Clients submit HTTP requests to the resource endpoint</a:t>
            </a:r>
          </a:p>
          <a:p>
            <a:pPr marL="742933" lvl="1" indent="-285750">
              <a:buFont typeface="Arial" panose="020B0604020202020204" pitchFamily="34" charset="0"/>
              <a:buChar char="•"/>
            </a:pPr>
            <a:r>
              <a:rPr lang="en-US" sz="2400" dirty="0">
                <a:solidFill>
                  <a:srgbClr val="1A1A1A"/>
                </a:solidFill>
              </a:rPr>
              <a:t>Key specified in request header</a:t>
            </a:r>
          </a:p>
          <a:p>
            <a:pPr marL="742933" lvl="1" indent="-285750">
              <a:buFont typeface="Arial" panose="020B0604020202020204" pitchFamily="34" charset="0"/>
              <a:buChar char="•"/>
            </a:pPr>
            <a:r>
              <a:rPr lang="en-US" sz="2400" dirty="0">
                <a:solidFill>
                  <a:srgbClr val="1A1A1A"/>
                </a:solidFill>
              </a:rPr>
              <a:t>Input data in JSON format</a:t>
            </a:r>
          </a:p>
          <a:p>
            <a:pPr marL="742933" lvl="1" indent="-285750">
              <a:buFont typeface="Arial" panose="020B0604020202020204" pitchFamily="34" charset="0"/>
              <a:buChar char="•"/>
            </a:pPr>
            <a:r>
              <a:rPr lang="en-US" sz="2400" dirty="0">
                <a:solidFill>
                  <a:srgbClr val="1A1A1A"/>
                </a:solidFill>
              </a:rPr>
              <a:t>Specific schema varies by service and method</a:t>
            </a:r>
          </a:p>
          <a:p>
            <a:pPr marL="285750" indent="-285750">
              <a:buFont typeface="Arial" panose="020B0604020202020204" pitchFamily="34" charset="0"/>
              <a:buChar char="•"/>
            </a:pPr>
            <a:r>
              <a:rPr lang="en-US" sz="2400" dirty="0">
                <a:solidFill>
                  <a:srgbClr val="1A1A1A"/>
                </a:solidFill>
              </a:rPr>
              <a:t>Service returns JSON response</a:t>
            </a:r>
          </a:p>
          <a:p>
            <a:pPr marL="742933" lvl="1" indent="-285750">
              <a:buFont typeface="Arial" panose="020B0604020202020204" pitchFamily="34" charset="0"/>
              <a:buChar char="•"/>
            </a:pPr>
            <a:endParaRPr lang="en-US" sz="2400" dirty="0">
              <a:solidFill>
                <a:srgbClr val="1A1A1A"/>
              </a:solidFill>
            </a:endParaRPr>
          </a:p>
        </p:txBody>
      </p:sp>
    </p:spTree>
    <p:extLst>
      <p:ext uri="{BB962C8B-B14F-4D97-AF65-F5344CB8AC3E}">
        <p14:creationId xmlns:p14="http://schemas.microsoft.com/office/powerpoint/2010/main" val="380936526"/>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011DC8-3147-4BB0-B44B-37EE38FF779C}"/>
              </a:ext>
            </a:extLst>
          </p:cNvPr>
          <p:cNvSpPr>
            <a:spLocks noGrp="1"/>
          </p:cNvSpPr>
          <p:nvPr>
            <p:ph type="title"/>
          </p:nvPr>
        </p:nvSpPr>
        <p:spPr/>
        <p:txBody>
          <a:bodyPr/>
          <a:lstStyle/>
          <a:p>
            <a:r>
              <a:rPr lang="en-US" dirty="0"/>
              <a:t>Cognitive Services SDKs</a:t>
            </a:r>
          </a:p>
        </p:txBody>
      </p:sp>
      <p:grpSp>
        <p:nvGrpSpPr>
          <p:cNvPr id="7" name="Group 6">
            <a:extLst>
              <a:ext uri="{FF2B5EF4-FFF2-40B4-BE49-F238E27FC236}">
                <a16:creationId xmlns:a16="http://schemas.microsoft.com/office/drawing/2014/main" id="{15129183-2CA9-4B29-B751-E754464BA198}"/>
              </a:ext>
            </a:extLst>
          </p:cNvPr>
          <p:cNvGrpSpPr/>
          <p:nvPr/>
        </p:nvGrpSpPr>
        <p:grpSpPr>
          <a:xfrm>
            <a:off x="6960006" y="903041"/>
            <a:ext cx="3439164" cy="6122504"/>
            <a:chOff x="6960006" y="903041"/>
            <a:chExt cx="3439164" cy="6122504"/>
          </a:xfrm>
        </p:grpSpPr>
        <p:grpSp>
          <p:nvGrpSpPr>
            <p:cNvPr id="5" name="Group 4">
              <a:extLst>
                <a:ext uri="{FF2B5EF4-FFF2-40B4-BE49-F238E27FC236}">
                  <a16:creationId xmlns:a16="http://schemas.microsoft.com/office/drawing/2014/main" id="{FA3D7174-C1D8-48FF-8320-E0E04372E0AD}"/>
                </a:ext>
              </a:extLst>
            </p:cNvPr>
            <p:cNvGrpSpPr/>
            <p:nvPr/>
          </p:nvGrpSpPr>
          <p:grpSpPr>
            <a:xfrm>
              <a:off x="6960006" y="903041"/>
              <a:ext cx="3439164" cy="6122504"/>
              <a:chOff x="6960006" y="903041"/>
              <a:chExt cx="3439164" cy="6122504"/>
            </a:xfrm>
          </p:grpSpPr>
          <p:sp>
            <p:nvSpPr>
              <p:cNvPr id="3" name="Rectangle 2">
                <a:extLst>
                  <a:ext uri="{FF2B5EF4-FFF2-40B4-BE49-F238E27FC236}">
                    <a16:creationId xmlns:a16="http://schemas.microsoft.com/office/drawing/2014/main" id="{7A93D089-82A3-4403-8AB6-28465E39226C}"/>
                  </a:ext>
                </a:extLst>
              </p:cNvPr>
              <p:cNvSpPr/>
              <p:nvPr/>
            </p:nvSpPr>
            <p:spPr bwMode="auto">
              <a:xfrm>
                <a:off x="6960006" y="903041"/>
                <a:ext cx="3439164" cy="6122504"/>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cxnSp>
            <p:nvCxnSpPr>
              <p:cNvPr id="4" name="Straight Arrow Connector 3">
                <a:extLst>
                  <a:ext uri="{FF2B5EF4-FFF2-40B4-BE49-F238E27FC236}">
                    <a16:creationId xmlns:a16="http://schemas.microsoft.com/office/drawing/2014/main" id="{12A58C78-9536-499A-84B9-BE330F4EAB00}"/>
                  </a:ext>
                </a:extLst>
              </p:cNvPr>
              <p:cNvCxnSpPr>
                <a:cxnSpLocks/>
              </p:cNvCxnSpPr>
              <p:nvPr/>
            </p:nvCxnSpPr>
            <p:spPr>
              <a:xfrm flipV="1">
                <a:off x="8081933" y="2163891"/>
                <a:ext cx="0" cy="2703443"/>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8" name="Graphic 7">
                <a:extLst>
                  <a:ext uri="{FF2B5EF4-FFF2-40B4-BE49-F238E27FC236}">
                    <a16:creationId xmlns:a16="http://schemas.microsoft.com/office/drawing/2014/main" id="{27A52521-EA47-4677-8EB5-A4CC2B74574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713106" y="1102301"/>
                <a:ext cx="1680003" cy="992334"/>
              </a:xfrm>
              <a:prstGeom prst="rect">
                <a:avLst/>
              </a:prstGeom>
            </p:spPr>
          </p:pic>
          <p:sp>
            <p:nvSpPr>
              <p:cNvPr id="10" name="Rectangle 9">
                <a:extLst>
                  <a:ext uri="{FF2B5EF4-FFF2-40B4-BE49-F238E27FC236}">
                    <a16:creationId xmlns:a16="http://schemas.microsoft.com/office/drawing/2014/main" id="{6565B3AE-555D-4739-9323-21C32B3A40D2}"/>
                  </a:ext>
                </a:extLst>
              </p:cNvPr>
              <p:cNvSpPr/>
              <p:nvPr/>
            </p:nvSpPr>
            <p:spPr bwMode="auto">
              <a:xfrm>
                <a:off x="7303616" y="2631596"/>
                <a:ext cx="1249491" cy="1290194"/>
              </a:xfrm>
              <a:prstGeom prst="rect">
                <a:avLst/>
              </a:prstGeom>
              <a:solidFill>
                <a:schemeClr val="accent6"/>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Request</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  {</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     json: [..]</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  }</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a:t>
                </a:r>
              </a:p>
            </p:txBody>
          </p:sp>
          <p:cxnSp>
            <p:nvCxnSpPr>
              <p:cNvPr id="12" name="Straight Arrow Connector 11">
                <a:extLst>
                  <a:ext uri="{FF2B5EF4-FFF2-40B4-BE49-F238E27FC236}">
                    <a16:creationId xmlns:a16="http://schemas.microsoft.com/office/drawing/2014/main" id="{7568E1E8-A3DC-4F53-97EB-6D2283BD55DA}"/>
                  </a:ext>
                </a:extLst>
              </p:cNvPr>
              <p:cNvCxnSpPr>
                <a:cxnSpLocks/>
              </p:cNvCxnSpPr>
              <p:nvPr/>
            </p:nvCxnSpPr>
            <p:spPr>
              <a:xfrm>
                <a:off x="9091937" y="2248137"/>
                <a:ext cx="0" cy="2703443"/>
              </a:xfrm>
              <a:prstGeom prst="straightConnector1">
                <a:avLst/>
              </a:prstGeom>
              <a:ln w="5715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0275C7BB-2F19-4C62-82A2-0BB16AD921B1}"/>
                  </a:ext>
                </a:extLst>
              </p:cNvPr>
              <p:cNvSpPr/>
              <p:nvPr/>
            </p:nvSpPr>
            <p:spPr bwMode="auto">
              <a:xfrm>
                <a:off x="8706678" y="3285215"/>
                <a:ext cx="1249491" cy="1290194"/>
              </a:xfrm>
              <a:prstGeom prst="rect">
                <a:avLst/>
              </a:prstGeom>
              <a:solidFill>
                <a:schemeClr val="accent6"/>
              </a:solidFill>
              <a:ln>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Response</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  {</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     json: [..]</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  }</a:t>
                </a:r>
              </a:p>
              <a:p>
                <a:pP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a:t>
                </a:r>
              </a:p>
            </p:txBody>
          </p:sp>
          <p:sp>
            <p:nvSpPr>
              <p:cNvPr id="16" name="TextBox 15">
                <a:extLst>
                  <a:ext uri="{FF2B5EF4-FFF2-40B4-BE49-F238E27FC236}">
                    <a16:creationId xmlns:a16="http://schemas.microsoft.com/office/drawing/2014/main" id="{7C3881B0-AC46-4C2F-8403-9A795632E300}"/>
                  </a:ext>
                </a:extLst>
              </p:cNvPr>
              <p:cNvSpPr txBox="1"/>
              <p:nvPr/>
            </p:nvSpPr>
            <p:spPr>
              <a:xfrm>
                <a:off x="8081933" y="2062061"/>
                <a:ext cx="1090107" cy="627864"/>
              </a:xfrm>
              <a:prstGeom prst="rect">
                <a:avLst/>
              </a:prstGeom>
              <a:noFill/>
            </p:spPr>
            <p:txBody>
              <a:bodyPr wrap="none" lIns="182880" tIns="146304" rIns="182880" bIns="146304" rtlCol="0">
                <a:spAutoFit/>
              </a:bodyPr>
              <a:lstStyle/>
              <a:p>
                <a:pPr>
                  <a:lnSpc>
                    <a:spcPct val="90000"/>
                  </a:lnSpc>
                  <a:spcAft>
                    <a:spcPts val="600"/>
                  </a:spcAft>
                </a:pPr>
                <a:r>
                  <a:rPr lang="en-US" sz="2400" dirty="0">
                    <a:solidFill>
                      <a:schemeClr val="bg1">
                        <a:lumMod val="50000"/>
                      </a:schemeClr>
                    </a:solidFill>
                  </a:rPr>
                  <a:t>HTTP</a:t>
                </a:r>
              </a:p>
            </p:txBody>
          </p:sp>
          <p:sp>
            <p:nvSpPr>
              <p:cNvPr id="19" name="Rectangle 18">
                <a:extLst>
                  <a:ext uri="{FF2B5EF4-FFF2-40B4-BE49-F238E27FC236}">
                    <a16:creationId xmlns:a16="http://schemas.microsoft.com/office/drawing/2014/main" id="{8F5659E8-E927-4434-BC40-7B8C98D312F4}"/>
                  </a:ext>
                </a:extLst>
              </p:cNvPr>
              <p:cNvSpPr/>
              <p:nvPr/>
            </p:nvSpPr>
            <p:spPr bwMode="auto">
              <a:xfrm>
                <a:off x="7116172" y="4960347"/>
                <a:ext cx="744015" cy="52819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gradFill>
                      <a:gsLst>
                        <a:gs pos="0">
                          <a:srgbClr val="FFFFFF"/>
                        </a:gs>
                        <a:gs pos="100000">
                          <a:srgbClr val="FFFFFF"/>
                        </a:gs>
                      </a:gsLst>
                      <a:lin ang="5400000" scaled="0"/>
                    </a:gradFill>
                    <a:ea typeface="Segoe UI" pitchFamily="34" charset="0"/>
                    <a:cs typeface="Segoe UI" pitchFamily="34" charset="0"/>
                  </a:rPr>
                  <a:t>.NET</a:t>
                </a:r>
              </a:p>
            </p:txBody>
          </p:sp>
          <p:sp>
            <p:nvSpPr>
              <p:cNvPr id="20" name="Rectangle 19">
                <a:extLst>
                  <a:ext uri="{FF2B5EF4-FFF2-40B4-BE49-F238E27FC236}">
                    <a16:creationId xmlns:a16="http://schemas.microsoft.com/office/drawing/2014/main" id="{99D9B3B1-3B7A-4972-BEA2-227A18D11FF1}"/>
                  </a:ext>
                </a:extLst>
              </p:cNvPr>
              <p:cNvSpPr/>
              <p:nvPr/>
            </p:nvSpPr>
            <p:spPr bwMode="auto">
              <a:xfrm>
                <a:off x="7894489" y="4960347"/>
                <a:ext cx="744015" cy="52819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46304" rIns="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gradFill>
                      <a:gsLst>
                        <a:gs pos="0">
                          <a:srgbClr val="FFFFFF"/>
                        </a:gs>
                        <a:gs pos="100000">
                          <a:srgbClr val="FFFFFF"/>
                        </a:gs>
                      </a:gsLst>
                      <a:lin ang="5400000" scaled="0"/>
                    </a:gradFill>
                    <a:ea typeface="Segoe UI" pitchFamily="34" charset="0"/>
                    <a:cs typeface="Segoe UI" pitchFamily="34" charset="0"/>
                  </a:rPr>
                  <a:t>Python</a:t>
                </a:r>
              </a:p>
            </p:txBody>
          </p:sp>
          <p:sp>
            <p:nvSpPr>
              <p:cNvPr id="21" name="Rectangle 20">
                <a:extLst>
                  <a:ext uri="{FF2B5EF4-FFF2-40B4-BE49-F238E27FC236}">
                    <a16:creationId xmlns:a16="http://schemas.microsoft.com/office/drawing/2014/main" id="{CA4F0291-2041-498A-9224-A74852C8CE64}"/>
                  </a:ext>
                </a:extLst>
              </p:cNvPr>
              <p:cNvSpPr/>
              <p:nvPr/>
            </p:nvSpPr>
            <p:spPr bwMode="auto">
              <a:xfrm>
                <a:off x="8668821" y="4960347"/>
                <a:ext cx="744015" cy="52819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46304" rIns="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gradFill>
                      <a:gsLst>
                        <a:gs pos="0">
                          <a:srgbClr val="FFFFFF"/>
                        </a:gs>
                        <a:gs pos="100000">
                          <a:srgbClr val="FFFFFF"/>
                        </a:gs>
                      </a:gsLst>
                      <a:lin ang="5400000" scaled="0"/>
                    </a:gradFill>
                    <a:ea typeface="Segoe UI" pitchFamily="34" charset="0"/>
                    <a:cs typeface="Segoe UI" pitchFamily="34" charset="0"/>
                  </a:rPr>
                  <a:t>Node.js</a:t>
                </a:r>
              </a:p>
            </p:txBody>
          </p:sp>
          <p:sp>
            <p:nvSpPr>
              <p:cNvPr id="22" name="Rectangle 21">
                <a:extLst>
                  <a:ext uri="{FF2B5EF4-FFF2-40B4-BE49-F238E27FC236}">
                    <a16:creationId xmlns:a16="http://schemas.microsoft.com/office/drawing/2014/main" id="{EFBCE404-CE00-4CF6-8214-0B3D5ECD938D}"/>
                  </a:ext>
                </a:extLst>
              </p:cNvPr>
              <p:cNvSpPr/>
              <p:nvPr/>
            </p:nvSpPr>
            <p:spPr bwMode="auto">
              <a:xfrm>
                <a:off x="9443153" y="4960347"/>
                <a:ext cx="744015" cy="52819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46304" rIns="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gradFill>
                      <a:gsLst>
                        <a:gs pos="0">
                          <a:srgbClr val="FFFFFF"/>
                        </a:gs>
                        <a:gs pos="100000">
                          <a:srgbClr val="FFFFFF"/>
                        </a:gs>
                      </a:gsLst>
                      <a:lin ang="5400000" scaled="0"/>
                    </a:gradFill>
                    <a:ea typeface="Segoe UI" pitchFamily="34" charset="0"/>
                    <a:cs typeface="Segoe UI" pitchFamily="34" charset="0"/>
                  </a:rPr>
                  <a:t>…</a:t>
                </a:r>
              </a:p>
            </p:txBody>
          </p:sp>
        </p:grpSp>
        <p:pic>
          <p:nvPicPr>
            <p:cNvPr id="6" name="Graphic 5" descr="Browser window with solid fill">
              <a:extLst>
                <a:ext uri="{FF2B5EF4-FFF2-40B4-BE49-F238E27FC236}">
                  <a16:creationId xmlns:a16="http://schemas.microsoft.com/office/drawing/2014/main" id="{ADF7910C-13A7-4671-A5D9-DC8ED140DB3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713106" y="5044593"/>
              <a:ext cx="1907971" cy="1907971"/>
            </a:xfrm>
            <a:prstGeom prst="rect">
              <a:avLst/>
            </a:prstGeom>
          </p:spPr>
        </p:pic>
      </p:grpSp>
      <p:sp>
        <p:nvSpPr>
          <p:cNvPr id="18" name="Rectangle 17">
            <a:extLst>
              <a:ext uri="{FF2B5EF4-FFF2-40B4-BE49-F238E27FC236}">
                <a16:creationId xmlns:a16="http://schemas.microsoft.com/office/drawing/2014/main" id="{8B9F482E-7321-4FB1-BE14-3D39D2B29CBD}"/>
              </a:ext>
            </a:extLst>
          </p:cNvPr>
          <p:cNvSpPr/>
          <p:nvPr/>
        </p:nvSpPr>
        <p:spPr>
          <a:xfrm>
            <a:off x="418642" y="1508041"/>
            <a:ext cx="6020735" cy="4855464"/>
          </a:xfrm>
          <a:prstGeom prst="rect">
            <a:avLst/>
          </a:prstGeom>
          <a:solidFill>
            <a:schemeClr val="bg1">
              <a:lumMod val="95000"/>
            </a:schemeClr>
          </a:solidFill>
        </p:spPr>
        <p:txBody>
          <a:bodyPr wrap="square" numCol="1">
            <a:noAutofit/>
          </a:bodyPr>
          <a:lstStyle/>
          <a:p>
            <a:pPr lvl="0" defTabSz="914367"/>
            <a:endParaRPr lang="en-US" sz="2400" dirty="0">
              <a:solidFill>
                <a:srgbClr val="1A1A1A"/>
              </a:solidFill>
            </a:endParaRPr>
          </a:p>
          <a:p>
            <a:pPr marL="285750" indent="-285750">
              <a:buFont typeface="Arial" panose="020B0604020202020204" pitchFamily="34" charset="0"/>
              <a:buChar char="•"/>
            </a:pPr>
            <a:r>
              <a:rPr lang="en-US" sz="2400" dirty="0">
                <a:solidFill>
                  <a:srgbClr val="1A1A1A"/>
                </a:solidFill>
              </a:rPr>
              <a:t>Runtime library abstracts REST interface</a:t>
            </a:r>
          </a:p>
          <a:p>
            <a:pPr marL="285750" indent="-285750">
              <a:buFont typeface="Arial" panose="020B0604020202020204" pitchFamily="34" charset="0"/>
              <a:buChar char="•"/>
            </a:pPr>
            <a:r>
              <a:rPr lang="en-US" sz="2400" dirty="0">
                <a:solidFill>
                  <a:srgbClr val="1A1A1A"/>
                </a:solidFill>
              </a:rPr>
              <a:t>Multiple SDKs for each service:</a:t>
            </a:r>
          </a:p>
          <a:p>
            <a:pPr marL="742933" lvl="1" indent="-285750">
              <a:buFont typeface="Arial" panose="020B0604020202020204" pitchFamily="34" charset="0"/>
              <a:buChar char="•"/>
            </a:pPr>
            <a:r>
              <a:rPr lang="en-US" sz="2400" dirty="0">
                <a:solidFill>
                  <a:srgbClr val="1A1A1A"/>
                </a:solidFill>
              </a:rPr>
              <a:t>.NET</a:t>
            </a:r>
          </a:p>
          <a:p>
            <a:pPr marL="742933" lvl="1" indent="-285750">
              <a:buFont typeface="Arial" panose="020B0604020202020204" pitchFamily="34" charset="0"/>
              <a:buChar char="•"/>
            </a:pPr>
            <a:r>
              <a:rPr lang="en-US" sz="2400" dirty="0">
                <a:solidFill>
                  <a:srgbClr val="1A1A1A"/>
                </a:solidFill>
              </a:rPr>
              <a:t>Python</a:t>
            </a:r>
          </a:p>
          <a:p>
            <a:pPr marL="742933" lvl="1" indent="-285750">
              <a:buFont typeface="Arial" panose="020B0604020202020204" pitchFamily="34" charset="0"/>
              <a:buChar char="•"/>
            </a:pPr>
            <a:r>
              <a:rPr lang="en-US" sz="2400" dirty="0">
                <a:solidFill>
                  <a:srgbClr val="1A1A1A"/>
                </a:solidFill>
              </a:rPr>
              <a:t>Node.js</a:t>
            </a:r>
          </a:p>
          <a:p>
            <a:pPr marL="742933" lvl="1" indent="-285750">
              <a:buFont typeface="Arial" panose="020B0604020202020204" pitchFamily="34" charset="0"/>
              <a:buChar char="•"/>
            </a:pPr>
            <a:r>
              <a:rPr lang="en-US" sz="2400" dirty="0">
                <a:solidFill>
                  <a:srgbClr val="1A1A1A"/>
                </a:solidFill>
              </a:rPr>
              <a:t>Java</a:t>
            </a:r>
          </a:p>
          <a:p>
            <a:pPr marL="742933" lvl="1" indent="-285750">
              <a:buFont typeface="Arial" panose="020B0604020202020204" pitchFamily="34" charset="0"/>
              <a:buChar char="•"/>
            </a:pPr>
            <a:r>
              <a:rPr lang="en-US" sz="2400" dirty="0">
                <a:solidFill>
                  <a:srgbClr val="1A1A1A"/>
                </a:solidFill>
              </a:rPr>
              <a:t>Others…</a:t>
            </a:r>
          </a:p>
          <a:p>
            <a:pPr marL="742933" lvl="1" indent="-285750">
              <a:buFont typeface="Arial" panose="020B0604020202020204" pitchFamily="34" charset="0"/>
              <a:buChar char="•"/>
            </a:pPr>
            <a:endParaRPr lang="en-US" sz="2400" dirty="0">
              <a:solidFill>
                <a:srgbClr val="1A1A1A"/>
              </a:solidFill>
            </a:endParaRPr>
          </a:p>
        </p:txBody>
      </p:sp>
    </p:spTree>
    <p:extLst>
      <p:ext uri="{BB962C8B-B14F-4D97-AF65-F5344CB8AC3E}">
        <p14:creationId xmlns:p14="http://schemas.microsoft.com/office/powerpoint/2010/main" val="2242229344"/>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Lab – Get Started with Cognitive Services</a:t>
            </a:r>
          </a:p>
        </p:txBody>
      </p:sp>
      <p:sp>
        <p:nvSpPr>
          <p:cNvPr id="6" name="Text Placeholder 5">
            <a:extLst>
              <a:ext uri="{FF2B5EF4-FFF2-40B4-BE49-F238E27FC236}">
                <a16:creationId xmlns:a16="http://schemas.microsoft.com/office/drawing/2014/main" id="{99AED665-7D73-49F0-8B4E-1D9A4FA924EA}"/>
              </a:ext>
            </a:extLst>
          </p:cNvPr>
          <p:cNvSpPr>
            <a:spLocks noGrp="1"/>
          </p:cNvSpPr>
          <p:nvPr>
            <p:ph type="body" sz="quarter" idx="16"/>
          </p:nvPr>
        </p:nvSpPr>
        <p:spPr/>
        <p:txBody>
          <a:bodyPr/>
          <a:lstStyle/>
          <a:p>
            <a:r>
              <a:rPr lang="en-US" dirty="0"/>
              <a:t>Provision a Cognitive Services Resource</a:t>
            </a:r>
          </a:p>
        </p:txBody>
      </p:sp>
      <p:sp>
        <p:nvSpPr>
          <p:cNvPr id="7" name="Text Placeholder 6">
            <a:extLst>
              <a:ext uri="{FF2B5EF4-FFF2-40B4-BE49-F238E27FC236}">
                <a16:creationId xmlns:a16="http://schemas.microsoft.com/office/drawing/2014/main" id="{358C5A7F-7A7C-45EE-89F0-7F026C6F66C7}"/>
              </a:ext>
            </a:extLst>
          </p:cNvPr>
          <p:cNvSpPr>
            <a:spLocks noGrp="1"/>
          </p:cNvSpPr>
          <p:nvPr>
            <p:ph type="body" sz="quarter" idx="17"/>
          </p:nvPr>
        </p:nvSpPr>
        <p:spPr/>
        <p:txBody>
          <a:bodyPr/>
          <a:lstStyle/>
          <a:p>
            <a:r>
              <a:rPr lang="en-US" dirty="0"/>
              <a:t>Use a REST Interface</a:t>
            </a:r>
          </a:p>
        </p:txBody>
      </p:sp>
      <p:sp>
        <p:nvSpPr>
          <p:cNvPr id="8" name="Text Placeholder 7">
            <a:extLst>
              <a:ext uri="{FF2B5EF4-FFF2-40B4-BE49-F238E27FC236}">
                <a16:creationId xmlns:a16="http://schemas.microsoft.com/office/drawing/2014/main" id="{02A1CB71-AB67-48AD-9BDE-F00C5E13EC0B}"/>
              </a:ext>
            </a:extLst>
          </p:cNvPr>
          <p:cNvSpPr>
            <a:spLocks noGrp="1"/>
          </p:cNvSpPr>
          <p:nvPr>
            <p:ph type="body" sz="quarter" idx="18"/>
          </p:nvPr>
        </p:nvSpPr>
        <p:spPr/>
        <p:txBody>
          <a:bodyPr/>
          <a:lstStyle/>
          <a:p>
            <a:r>
              <a:rPr lang="en-US" dirty="0"/>
              <a:t>Use an SDK</a:t>
            </a:r>
          </a:p>
        </p:txBody>
      </p:sp>
      <p:grpSp>
        <p:nvGrpSpPr>
          <p:cNvPr id="16" name="Group 15" descr="Icon of three dots and outward pointing chevrons on left and right">
            <a:extLst>
              <a:ext uri="{FF2B5EF4-FFF2-40B4-BE49-F238E27FC236}">
                <a16:creationId xmlns:a16="http://schemas.microsoft.com/office/drawing/2014/main" id="{D42D2A7A-9AF8-47D0-9C63-FBA06B3ED551}"/>
              </a:ext>
            </a:extLst>
          </p:cNvPr>
          <p:cNvGrpSpPr/>
          <p:nvPr/>
        </p:nvGrpSpPr>
        <p:grpSpPr>
          <a:xfrm>
            <a:off x="3380313" y="3298440"/>
            <a:ext cx="702132" cy="702232"/>
            <a:chOff x="3088645" y="5729498"/>
            <a:chExt cx="648328" cy="648420"/>
          </a:xfrm>
        </p:grpSpPr>
        <p:grpSp>
          <p:nvGrpSpPr>
            <p:cNvPr id="18" name="Group 17">
              <a:extLst>
                <a:ext uri="{FF2B5EF4-FFF2-40B4-BE49-F238E27FC236}">
                  <a16:creationId xmlns:a16="http://schemas.microsoft.com/office/drawing/2014/main" id="{1DCF9D1F-F0C6-445F-9D2F-A5AAA7B8F3A5}"/>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0" name="Freeform 5">
                <a:extLst>
                  <a:ext uri="{FF2B5EF4-FFF2-40B4-BE49-F238E27FC236}">
                    <a16:creationId xmlns:a16="http://schemas.microsoft.com/office/drawing/2014/main" id="{FD95E47F-F18F-4A3E-BB91-10EF29A50559}"/>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1" name="Freeform 6">
                <a:extLst>
                  <a:ext uri="{FF2B5EF4-FFF2-40B4-BE49-F238E27FC236}">
                    <a16:creationId xmlns:a16="http://schemas.microsoft.com/office/drawing/2014/main" id="{51E5DE08-F2CF-4FD4-BC75-EAF44F8FA54E}"/>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dots and outward pointing chevrons on left and right">
              <a:extLst>
                <a:ext uri="{FF2B5EF4-FFF2-40B4-BE49-F238E27FC236}">
                  <a16:creationId xmlns:a16="http://schemas.microsoft.com/office/drawing/2014/main" id="{B01AD6D0-BEA3-4E6B-BBC7-0DEE63DD7F78}"/>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22" name="Group 21" descr="Icon of three dots and outward pointing chevrons on left and right">
            <a:extLst>
              <a:ext uri="{FF2B5EF4-FFF2-40B4-BE49-F238E27FC236}">
                <a16:creationId xmlns:a16="http://schemas.microsoft.com/office/drawing/2014/main" id="{5C2149C9-4EC3-4D26-B371-B5C5DBBB707D}"/>
              </a:ext>
            </a:extLst>
          </p:cNvPr>
          <p:cNvGrpSpPr/>
          <p:nvPr/>
        </p:nvGrpSpPr>
        <p:grpSpPr>
          <a:xfrm>
            <a:off x="7225769" y="3298440"/>
            <a:ext cx="702132" cy="702232"/>
            <a:chOff x="3088645" y="5729498"/>
            <a:chExt cx="648328" cy="648420"/>
          </a:xfrm>
        </p:grpSpPr>
        <p:grpSp>
          <p:nvGrpSpPr>
            <p:cNvPr id="23" name="Group 22">
              <a:extLst>
                <a:ext uri="{FF2B5EF4-FFF2-40B4-BE49-F238E27FC236}">
                  <a16:creationId xmlns:a16="http://schemas.microsoft.com/office/drawing/2014/main" id="{C35745F1-9387-4667-BAAA-DECF14A86BDB}"/>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25" name="Freeform 5">
                <a:extLst>
                  <a:ext uri="{FF2B5EF4-FFF2-40B4-BE49-F238E27FC236}">
                    <a16:creationId xmlns:a16="http://schemas.microsoft.com/office/drawing/2014/main" id="{7E831AF9-BD46-4D80-BD5F-6AB3C924421D}"/>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6" name="Freeform 6">
                <a:extLst>
                  <a:ext uri="{FF2B5EF4-FFF2-40B4-BE49-F238E27FC236}">
                    <a16:creationId xmlns:a16="http://schemas.microsoft.com/office/drawing/2014/main" id="{89495B3D-98DB-4ABB-83AC-245C0786FA84}"/>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4" name="Picture 23" descr="Icon of three dots and outward pointing chevrons on left and right">
              <a:extLst>
                <a:ext uri="{FF2B5EF4-FFF2-40B4-BE49-F238E27FC236}">
                  <a16:creationId xmlns:a16="http://schemas.microsoft.com/office/drawing/2014/main" id="{5FD10D5B-74D8-4179-A1B2-D0E020C9B62F}"/>
                </a:ext>
              </a:extLst>
            </p:cNvPr>
            <p:cNvPicPr>
              <a:picLocks noChangeAspect="1"/>
            </p:cNvPicPr>
            <p:nvPr/>
          </p:nvPicPr>
          <p:blipFill>
            <a:blip r:embed="rId3"/>
            <a:stretch>
              <a:fillRect/>
            </a:stretch>
          </p:blipFill>
          <p:spPr>
            <a:xfrm>
              <a:off x="3184209" y="5952822"/>
              <a:ext cx="457200" cy="201773"/>
            </a:xfrm>
            <a:prstGeom prst="rect">
              <a:avLst/>
            </a:prstGeom>
          </p:spPr>
        </p:pic>
      </p:grpSp>
      <p:grpSp>
        <p:nvGrpSpPr>
          <p:cNvPr id="27" name="Group 26" descr="Icon of three dots and outward pointing chevrons on left and right">
            <a:extLst>
              <a:ext uri="{FF2B5EF4-FFF2-40B4-BE49-F238E27FC236}">
                <a16:creationId xmlns:a16="http://schemas.microsoft.com/office/drawing/2014/main" id="{5D02261D-E8FD-4CE0-B488-B0540365A611}"/>
              </a:ext>
            </a:extLst>
          </p:cNvPr>
          <p:cNvGrpSpPr/>
          <p:nvPr/>
        </p:nvGrpSpPr>
        <p:grpSpPr>
          <a:xfrm>
            <a:off x="11057779" y="3298440"/>
            <a:ext cx="702132" cy="702232"/>
            <a:chOff x="3088645" y="5729498"/>
            <a:chExt cx="648328" cy="648420"/>
          </a:xfrm>
        </p:grpSpPr>
        <p:grpSp>
          <p:nvGrpSpPr>
            <p:cNvPr id="28" name="Group 27">
              <a:extLst>
                <a:ext uri="{FF2B5EF4-FFF2-40B4-BE49-F238E27FC236}">
                  <a16:creationId xmlns:a16="http://schemas.microsoft.com/office/drawing/2014/main" id="{0D6FCD12-DBAD-452F-9F8C-AAD62D54CA63}"/>
                </a:ext>
                <a:ext uri="{C183D7F6-B498-43B3-948B-1728B52AA6E4}">
                  <adec:decorative xmlns:adec="http://schemas.microsoft.com/office/drawing/2017/decorative" val="1"/>
                </a:ext>
              </a:extLst>
            </p:cNvPr>
            <p:cNvGrpSpPr/>
            <p:nvPr/>
          </p:nvGrpSpPr>
          <p:grpSpPr>
            <a:xfrm>
              <a:off x="3088645" y="5729498"/>
              <a:ext cx="648328" cy="648420"/>
              <a:chOff x="7962901" y="3032919"/>
              <a:chExt cx="981074" cy="981076"/>
            </a:xfrm>
          </p:grpSpPr>
          <p:sp>
            <p:nvSpPr>
              <p:cNvPr id="30" name="Freeform 5">
                <a:extLst>
                  <a:ext uri="{FF2B5EF4-FFF2-40B4-BE49-F238E27FC236}">
                    <a16:creationId xmlns:a16="http://schemas.microsoft.com/office/drawing/2014/main" id="{7192186F-F25C-4C1F-B33E-F6A6D67D479C}"/>
                  </a:ext>
                </a:extLst>
              </p:cNvPr>
              <p:cNvSpPr>
                <a:spLocks/>
              </p:cNvSpPr>
              <p:nvPr/>
            </p:nvSpPr>
            <p:spPr bwMode="auto">
              <a:xfrm>
                <a:off x="7962901" y="3032919"/>
                <a:ext cx="981074" cy="981076"/>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31" name="Freeform 6">
                <a:extLst>
                  <a:ext uri="{FF2B5EF4-FFF2-40B4-BE49-F238E27FC236}">
                    <a16:creationId xmlns:a16="http://schemas.microsoft.com/office/drawing/2014/main" id="{A3BF40ED-CB98-47C2-824F-D98E4BFD8117}"/>
                  </a:ext>
                </a:extLst>
              </p:cNvPr>
              <p:cNvSpPr>
                <a:spLocks noEditPoints="1"/>
              </p:cNvSpPr>
              <p:nvPr/>
            </p:nvSpPr>
            <p:spPr bwMode="auto">
              <a:xfrm>
                <a:off x="8031163" y="3102770"/>
                <a:ext cx="846137" cy="844550"/>
              </a:xfrm>
              <a:prstGeom prst="ellipse">
                <a:avLst/>
              </a:prstGeom>
              <a:noFill/>
              <a:ln w="28575">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29" name="Picture 28" descr="Icon of three dots and outward pointing chevrons on left and right">
              <a:extLst>
                <a:ext uri="{FF2B5EF4-FFF2-40B4-BE49-F238E27FC236}">
                  <a16:creationId xmlns:a16="http://schemas.microsoft.com/office/drawing/2014/main" id="{471E6E39-D17B-4746-B9DC-BBB16730D23A}"/>
                </a:ext>
              </a:extLst>
            </p:cNvPr>
            <p:cNvPicPr>
              <a:picLocks noChangeAspect="1"/>
            </p:cNvPicPr>
            <p:nvPr/>
          </p:nvPicPr>
          <p:blipFill>
            <a:blip r:embed="rId3"/>
            <a:stretch>
              <a:fillRect/>
            </a:stretch>
          </p:blipFill>
          <p:spPr>
            <a:xfrm>
              <a:off x="3184209" y="5952822"/>
              <a:ext cx="457200" cy="201773"/>
            </a:xfrm>
            <a:prstGeom prst="rect">
              <a:avLst/>
            </a:prstGeom>
          </p:spPr>
        </p:pic>
      </p:grpSp>
    </p:spTree>
    <p:extLst>
      <p:ext uri="{BB962C8B-B14F-4D97-AF65-F5344CB8AC3E}">
        <p14:creationId xmlns:p14="http://schemas.microsoft.com/office/powerpoint/2010/main" val="2690299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Using Cognitive Services for Enterprise Applications</a:t>
            </a:r>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3451801229"/>
      </p:ext>
    </p:extLst>
  </p:cSld>
  <p:clrMapOvr>
    <a:masterClrMapping/>
  </p:clrMapOvr>
  <p:transition>
    <p:fade/>
  </p:transition>
</p:sld>
</file>

<file path=ppt/theme/theme1.xml><?xml version="1.0" encoding="utf-8"?>
<a:theme xmlns:a="http://schemas.openxmlformats.org/drawingml/2006/main" name="Theme1">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heme1" id="{D44807DD-303A-4ED4-93CD-BAC8AB1B8481}" vid="{8D2C7C78-8AA0-4E68-AE56-571ED581A657}"/>
    </a:ext>
  </a:extLst>
</a:theme>
</file>

<file path=ppt/theme/theme2.xml><?xml version="1.0" encoding="utf-8"?>
<a:theme xmlns:a="http://schemas.openxmlformats.org/drawingml/2006/main" name="Microsoft Power Platform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f42aa342-8706-4288-bd11-ebb85995028c}" enabled="1" method="Standard" siteId="{72f988bf-86f1-41af-91ab-2d7cd011db47}" contentBits="0" removed="0"/>
</clbl:labelList>
</file>

<file path=docProps/app.xml><?xml version="1.0" encoding="utf-8"?>
<Properties xmlns="http://schemas.openxmlformats.org/officeDocument/2006/extended-properties" xmlns:vt="http://schemas.openxmlformats.org/officeDocument/2006/docPropsVTypes">
  <Template>Theme1</Template>
  <TotalTime>3706</TotalTime>
  <Words>1034</Words>
  <Application>Microsoft Office PowerPoint</Application>
  <PresentationFormat>Widescreen</PresentationFormat>
  <Paragraphs>182</Paragraphs>
  <Slides>17</Slides>
  <Notes>15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17</vt:i4>
      </vt:variant>
    </vt:vector>
  </HeadingPairs>
  <TitlesOfParts>
    <vt:vector size="25" baseType="lpstr">
      <vt:lpstr>Arial</vt:lpstr>
      <vt:lpstr>Calibri</vt:lpstr>
      <vt:lpstr>Courier New</vt:lpstr>
      <vt:lpstr>Segoe UI</vt:lpstr>
      <vt:lpstr>Segoe UI Semibold</vt:lpstr>
      <vt:lpstr>Wingdings</vt:lpstr>
      <vt:lpstr>Theme1</vt:lpstr>
      <vt:lpstr>Microsoft Power Platform Template</vt:lpstr>
      <vt:lpstr>Developing AI Apps with Cognitive Services</vt:lpstr>
      <vt:lpstr> Agenda </vt:lpstr>
      <vt:lpstr>Getting Started with Cognitive Services</vt:lpstr>
      <vt:lpstr>Provisioning Cognitive Services Resources</vt:lpstr>
      <vt:lpstr>Endpoints, Keys, and Locations</vt:lpstr>
      <vt:lpstr>Cognitive Services REST APIs</vt:lpstr>
      <vt:lpstr>Cognitive Services SDKs</vt:lpstr>
      <vt:lpstr>Lab – Get Started with Cognitive Services</vt:lpstr>
      <vt:lpstr>Using Cognitive Services for Enterprise Applications</vt:lpstr>
      <vt:lpstr>Considerations for Cognitive Services Security</vt:lpstr>
      <vt:lpstr>Lab – Manage Cognitive Services Security</vt:lpstr>
      <vt:lpstr>Monitoring Cognitive Services Activity</vt:lpstr>
      <vt:lpstr>Lab – Monitor Cognitive Services</vt:lpstr>
      <vt:lpstr>Cognitive Services and Containers</vt:lpstr>
      <vt:lpstr>Lab – Use a Cognitive Services Container</vt:lpstr>
      <vt:lpstr>Module Review</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and Manage Azure Cognitive Services</dc:title>
  <dc:creator>Arvin Xiao (Wicresoft)</dc:creator>
  <cp:lastModifiedBy>Ivor Berry</cp:lastModifiedBy>
  <cp:revision>54</cp:revision>
  <dcterms:created xsi:type="dcterms:W3CDTF">2020-10-14T03:28:01Z</dcterms:created>
  <dcterms:modified xsi:type="dcterms:W3CDTF">2022-10-03T19:44:58Z</dcterms:modified>
</cp:coreProperties>
</file>