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4551" r:id="rId4"/>
  </p:sldMasterIdLst>
  <p:notesMasterIdLst>
    <p:notesMasterId r:id="rId21"/>
  </p:notesMasterIdLst>
  <p:handoutMasterIdLst>
    <p:handoutMasterId r:id="rId22"/>
  </p:handoutMasterIdLst>
  <p:sldIdLst>
    <p:sldId id="1627" r:id="rId5"/>
    <p:sldId id="1778" r:id="rId6"/>
    <p:sldId id="1684" r:id="rId7"/>
    <p:sldId id="1860" r:id="rId8"/>
    <p:sldId id="1861" r:id="rId9"/>
    <p:sldId id="1862" r:id="rId10"/>
    <p:sldId id="1877" r:id="rId11"/>
    <p:sldId id="1880" r:id="rId12"/>
    <p:sldId id="1878" r:id="rId13"/>
    <p:sldId id="1864" r:id="rId14"/>
    <p:sldId id="1865" r:id="rId15"/>
    <p:sldId id="1866" r:id="rId16"/>
    <p:sldId id="1801" r:id="rId17"/>
    <p:sldId id="1881" r:id="rId18"/>
    <p:sldId id="1895" r:id="rId19"/>
    <p:sldId id="1790" r:id="rId20"/>
  </p:sldIdLst>
  <p:sldSz cx="12192000" cy="6858000"/>
  <p:notesSz cx="6858000" cy="9144000"/>
  <p:defaultTextStyle>
    <a:defPPr>
      <a:defRPr lang="en-US"/>
    </a:defPPr>
    <a:lvl1pPr marL="0" algn="l" defTabSz="914367" rtl="0" eaLnBrk="1" latinLnBrk="0" hangingPunct="1">
      <a:defRPr sz="1765" kern="1200">
        <a:solidFill>
          <a:schemeClr val="tx1"/>
        </a:solidFill>
        <a:latin typeface="+mn-lt"/>
        <a:ea typeface="+mn-ea"/>
        <a:cs typeface="+mn-cs"/>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 id="2" name="Monica Lueder" initials="ML" lastIdx="22" clrIdx="2"/>
  <p:cmAuthor id="3" name="Mary Feil-Jacobs" initials="MF" lastIdx="22" clrIdx="3"/>
  <p:cmAuthor id="4" name="Angela Powell" initials="AP" lastIdx="9" clrIdx="4"/>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CED2"/>
    <a:srgbClr val="E8E8EA"/>
    <a:srgbClr val="EBEBEB"/>
    <a:srgbClr val="243A5E"/>
    <a:srgbClr val="4BCBEE"/>
    <a:srgbClr val="1392B4"/>
    <a:srgbClr val="0B556A"/>
    <a:srgbClr val="59B4D9"/>
    <a:srgbClr val="FFFFFF"/>
    <a:srgbClr val="FFF100"/>
  </p:clrMru>
  <p:extLst>
    <p:ext uri="{E76CE94A-603C-4142-B9EB-6D1370010A27}">
      <p14:discardImageEditData xmlns:p14="http://schemas.microsoft.com/office/powerpoint/2010/main" val="1"/>
    </p:ext>
    <p:ext uri="{D31A062A-798A-4329-ABDD-BBA856620510}">
      <p14:defaultImageDpi xmlns:p14="http://schemas.microsoft.com/office/powerpoint/2010/main" val="33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54" autoAdjust="0"/>
    <p:restoredTop sz="77314" autoAdjust="0"/>
  </p:normalViewPr>
  <p:slideViewPr>
    <p:cSldViewPr snapToGrid="0">
      <p:cViewPr varScale="1">
        <p:scale>
          <a:sx n="64" d="100"/>
          <a:sy n="64" d="100"/>
        </p:scale>
        <p:origin x="1392" y="96"/>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p:scale>
          <a:sx n="1" d="2"/>
          <a:sy n="1" d="2"/>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11574"/>
            <a:ext cx="2971800" cy="457200"/>
          </a:xfrm>
          <a:prstGeom prst="rect">
            <a:avLst/>
          </a:prstGeom>
        </p:spPr>
        <p:txBody>
          <a:bodyPr vert="horz" lIns="91440" tIns="45720" rIns="91440" bIns="45720" rtlCol="0"/>
          <a:lstStyle>
            <a:lvl1pPr algn="l">
              <a:defRPr sz="1200"/>
            </a:lvl1pPr>
          </a:lstStyle>
          <a:p>
            <a:endParaRPr lang="en-US">
              <a:latin typeface="Segoe UI" pitchFamily="34" charset="0"/>
            </a:endParaRPr>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5FDB7B-8DB8-4A3A-95C8-7102BBC9A9E1}" type="datetime8">
              <a:rPr lang="en-US" smtClean="0">
                <a:latin typeface="Segoe UI" pitchFamily="34" charset="0"/>
              </a:rPr>
              <a:t>10/3/2022 3:52 PM</a:t>
            </a:fld>
            <a:endParaRPr lang="en-US">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a:gradFill>
                  <a:gsLst>
                    <a:gs pos="0">
                      <a:schemeClr val="tx1"/>
                    </a:gs>
                    <a:gs pos="100000">
                      <a:schemeClr val="tx1"/>
                    </a:gs>
                  </a:gsLst>
                  <a:lin ang="5400000" scaled="0"/>
                </a:gradFill>
                <a:latin typeface="Segoe UI" pitchFamily="34" charset="0"/>
                <a:ea typeface="Segoe UI" pitchFamily="34" charset="0"/>
                <a:cs typeface="Segoe UI" pitchFamily="34" charset="0"/>
              </a:rPr>
              <a:t>© Microsoft Corporation</a:t>
            </a: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endParaRPr lang="en-US"/>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DCE60099-03E7-4FA1-8A7F-E6E6CFB0F855}" type="datetime8">
              <a:rPr lang="en-US" smtClean="0"/>
              <a:t>10/3/2022 3:51 PM</a:t>
            </a:fld>
            <a:endParaRPr lang="en-US"/>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dt="0"/>
  <p:notesStyle>
    <a:lvl1pPr marL="0" algn="l" defTabSz="914367" rtl="0" eaLnBrk="1" latinLnBrk="0" hangingPunct="1">
      <a:lnSpc>
        <a:spcPct val="90000"/>
      </a:lnSpc>
      <a:spcAft>
        <a:spcPts val="333"/>
      </a:spcAft>
      <a:defRPr sz="882" kern="1200">
        <a:solidFill>
          <a:schemeClr val="tx1"/>
        </a:solidFill>
        <a:latin typeface="Segoe UI Light" pitchFamily="34" charset="0"/>
        <a:ea typeface="+mn-ea"/>
        <a:cs typeface="+mn-cs"/>
      </a:defRPr>
    </a:lvl1pPr>
    <a:lvl2pPr marL="212982" indent="-105829" algn="l" defTabSz="914367" rtl="0" eaLnBrk="1" latinLnBrk="0" hangingPunct="1">
      <a:lnSpc>
        <a:spcPct val="90000"/>
      </a:lnSpc>
      <a:spcAft>
        <a:spcPts val="333"/>
      </a:spcAft>
      <a:buFont typeface="Arial" pitchFamily="34" charset="0"/>
      <a:buChar char="•"/>
      <a:defRPr sz="882" kern="1200">
        <a:solidFill>
          <a:schemeClr val="tx1"/>
        </a:solidFill>
        <a:latin typeface="Segoe UI Light" pitchFamily="34" charset="0"/>
        <a:ea typeface="+mn-ea"/>
        <a:cs typeface="+mn-cs"/>
      </a:defRPr>
    </a:lvl2pPr>
    <a:lvl3pPr marL="328071" indent="-115090" algn="l" defTabSz="914367" rtl="0" eaLnBrk="1" latinLnBrk="0" hangingPunct="1">
      <a:lnSpc>
        <a:spcPct val="90000"/>
      </a:lnSpc>
      <a:spcAft>
        <a:spcPts val="333"/>
      </a:spcAft>
      <a:buFont typeface="Arial" pitchFamily="34" charset="0"/>
      <a:buChar char="•"/>
      <a:defRPr sz="882" kern="1200">
        <a:solidFill>
          <a:schemeClr val="tx1"/>
        </a:solidFill>
        <a:latin typeface="Segoe UI Light" pitchFamily="34" charset="0"/>
        <a:ea typeface="+mn-ea"/>
        <a:cs typeface="+mn-cs"/>
      </a:defRPr>
    </a:lvl3pPr>
    <a:lvl4pPr marL="482848" indent="-146838" algn="l" defTabSz="914367" rtl="0" eaLnBrk="1" latinLnBrk="0" hangingPunct="1">
      <a:lnSpc>
        <a:spcPct val="90000"/>
      </a:lnSpc>
      <a:spcAft>
        <a:spcPts val="333"/>
      </a:spcAft>
      <a:buFont typeface="Arial" pitchFamily="34" charset="0"/>
      <a:buChar char="•"/>
      <a:defRPr sz="882" kern="1200">
        <a:solidFill>
          <a:schemeClr val="tx1"/>
        </a:solidFill>
        <a:latin typeface="Segoe UI Light" pitchFamily="34" charset="0"/>
        <a:ea typeface="+mn-ea"/>
        <a:cs typeface="+mn-cs"/>
      </a:defRPr>
    </a:lvl4pPr>
    <a:lvl5pPr marL="615134" indent="-115090" algn="l" defTabSz="914367" rtl="0" eaLnBrk="1" latinLnBrk="0" hangingPunct="1">
      <a:lnSpc>
        <a:spcPct val="90000"/>
      </a:lnSpc>
      <a:spcAft>
        <a:spcPts val="333"/>
      </a:spcAft>
      <a:buFont typeface="Arial" pitchFamily="34" charset="0"/>
      <a:buChar char="•"/>
      <a:defRPr sz="882" kern="1200">
        <a:solidFill>
          <a:schemeClr val="tx1"/>
        </a:solidFill>
        <a:latin typeface="Segoe UI Light" pitchFamily="34" charset="0"/>
        <a:ea typeface="+mn-ea"/>
        <a:cs typeface="+mn-cs"/>
      </a:defRPr>
    </a:lvl5pPr>
    <a:lvl6pPr marL="2285918" algn="l" defTabSz="914367" rtl="0" eaLnBrk="1" latinLnBrk="0" hangingPunct="1">
      <a:defRPr sz="1176" kern="1200">
        <a:solidFill>
          <a:schemeClr val="tx1"/>
        </a:solidFill>
        <a:latin typeface="+mn-lt"/>
        <a:ea typeface="+mn-ea"/>
        <a:cs typeface="+mn-cs"/>
      </a:defRPr>
    </a:lvl6pPr>
    <a:lvl7pPr marL="2743101" algn="l" defTabSz="914367" rtl="0" eaLnBrk="1" latinLnBrk="0" hangingPunct="1">
      <a:defRPr sz="1176" kern="1200">
        <a:solidFill>
          <a:schemeClr val="tx1"/>
        </a:solidFill>
        <a:latin typeface="+mn-lt"/>
        <a:ea typeface="+mn-ea"/>
        <a:cs typeface="+mn-cs"/>
      </a:defRPr>
    </a:lvl7pPr>
    <a:lvl8pPr marL="3200284" algn="l" defTabSz="914367" rtl="0" eaLnBrk="1" latinLnBrk="0" hangingPunct="1">
      <a:defRPr sz="1176" kern="1200">
        <a:solidFill>
          <a:schemeClr val="tx1"/>
        </a:solidFill>
        <a:latin typeface="+mn-lt"/>
        <a:ea typeface="+mn-ea"/>
        <a:cs typeface="+mn-cs"/>
      </a:defRPr>
    </a:lvl8pPr>
    <a:lvl9pPr marL="3657469" algn="l" defTabSz="914367" rtl="0" eaLnBrk="1" latinLnBrk="0" hangingPunct="1">
      <a:defRPr sz="1176"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7" name="Slide Number Placeholder 6"/>
          <p:cNvSpPr>
            <a:spLocks noGrp="1"/>
          </p:cNvSpPr>
          <p:nvPr>
            <p:ph type="sldNum" sz="quarter" idx="13"/>
          </p:nvPr>
        </p:nvSpPr>
        <p:spPr/>
        <p:txBody>
          <a:bodyPr/>
          <a:lstStyle/>
          <a:p>
            <a:fld id="{B4008EB6-D09E-4580-8CD6-DDB14511944F}" type="slidenum">
              <a:rPr lang="en-US" smtClean="0"/>
              <a:pPr/>
              <a:t>1</a:t>
            </a:fld>
            <a:endParaRPr lang="en-US"/>
          </a:p>
        </p:txBody>
      </p:sp>
    </p:spTree>
    <p:extLst>
      <p:ext uri="{BB962C8B-B14F-4D97-AF65-F5344CB8AC3E}">
        <p14:creationId xmlns:p14="http://schemas.microsoft.com/office/powerpoint/2010/main" val="13732019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7E04F8E-88E9-481C-A2B3-C92BCE611EF5}" type="slidenum">
              <a:rPr lang="en-US" smtClean="0"/>
              <a:t>14</a:t>
            </a:fld>
            <a:endParaRPr lang="en-US"/>
          </a:p>
        </p:txBody>
      </p:sp>
    </p:spTree>
    <p:extLst>
      <p:ext uri="{BB962C8B-B14F-4D97-AF65-F5344CB8AC3E}">
        <p14:creationId xmlns:p14="http://schemas.microsoft.com/office/powerpoint/2010/main" val="4399723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Use the slide animation to reveal the correct answers.</a:t>
            </a:r>
          </a:p>
          <a:p>
            <a:endParaRPr lang="en-US" dirty="0"/>
          </a:p>
        </p:txBody>
      </p:sp>
      <p:sp>
        <p:nvSpPr>
          <p:cNvPr id="4" name="Slide Number Placeholder 3"/>
          <p:cNvSpPr>
            <a:spLocks noGrp="1"/>
          </p:cNvSpPr>
          <p:nvPr>
            <p:ph type="sldNum" sz="quarter" idx="5"/>
          </p:nvPr>
        </p:nvSpPr>
        <p:spPr/>
        <p:txBody>
          <a:bodyPr/>
          <a:lstStyle/>
          <a:p>
            <a:fld id="{97E04F8E-88E9-481C-A2B3-C92BCE611EF5}" type="slidenum">
              <a:rPr lang="en-US" smtClean="0"/>
              <a:t>15</a:t>
            </a:fld>
            <a:endParaRPr lang="en-US"/>
          </a:p>
        </p:txBody>
      </p:sp>
    </p:spTree>
    <p:extLst>
      <p:ext uri="{BB962C8B-B14F-4D97-AF65-F5344CB8AC3E}">
        <p14:creationId xmlns:p14="http://schemas.microsoft.com/office/powerpoint/2010/main" val="34198112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7E04F8E-88E9-481C-A2B3-C92BCE611EF5}" type="slidenum">
              <a:rPr lang="en-US" smtClean="0"/>
              <a:t>16</a:t>
            </a:fld>
            <a:endParaRPr lang="en-US"/>
          </a:p>
        </p:txBody>
      </p:sp>
    </p:spTree>
    <p:extLst>
      <p:ext uri="{BB962C8B-B14F-4D97-AF65-F5344CB8AC3E}">
        <p14:creationId xmlns:p14="http://schemas.microsoft.com/office/powerpoint/2010/main" val="17132694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C9F26854-F9AE-4E32-B2A5-59EE421C280D}" type="datetime8">
              <a:rPr lang="en-US" smtClean="0"/>
              <a:t>10/3/2022 3:52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2</a:t>
            </a:fld>
            <a:endParaRPr lang="en-US"/>
          </a:p>
        </p:txBody>
      </p:sp>
    </p:spTree>
    <p:extLst>
      <p:ext uri="{BB962C8B-B14F-4D97-AF65-F5344CB8AC3E}">
        <p14:creationId xmlns:p14="http://schemas.microsoft.com/office/powerpoint/2010/main" val="8625781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3</a:t>
            </a:fld>
            <a:endParaRPr lang="en-US"/>
          </a:p>
        </p:txBody>
      </p:sp>
    </p:spTree>
    <p:extLst>
      <p:ext uri="{BB962C8B-B14F-4D97-AF65-F5344CB8AC3E}">
        <p14:creationId xmlns:p14="http://schemas.microsoft.com/office/powerpoint/2010/main" val="22098689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4</a:t>
            </a:fld>
            <a:endParaRPr lang="en-US"/>
          </a:p>
        </p:txBody>
      </p:sp>
    </p:spTree>
    <p:extLst>
      <p:ext uri="{BB962C8B-B14F-4D97-AF65-F5344CB8AC3E}">
        <p14:creationId xmlns:p14="http://schemas.microsoft.com/office/powerpoint/2010/main" val="24865621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6</a:t>
            </a:fld>
            <a:endParaRPr lang="en-US"/>
          </a:p>
        </p:txBody>
      </p:sp>
    </p:spTree>
    <p:extLst>
      <p:ext uri="{BB962C8B-B14F-4D97-AF65-F5344CB8AC3E}">
        <p14:creationId xmlns:p14="http://schemas.microsoft.com/office/powerpoint/2010/main" val="9757058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C9F26854-F9AE-4E32-B2A5-59EE421C280D}" type="datetime8">
              <a:rPr lang="en-US" smtClean="0"/>
              <a:t>10/3/2022 3:52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9</a:t>
            </a:fld>
            <a:endParaRPr lang="en-US"/>
          </a:p>
        </p:txBody>
      </p:sp>
    </p:spTree>
    <p:extLst>
      <p:ext uri="{BB962C8B-B14F-4D97-AF65-F5344CB8AC3E}">
        <p14:creationId xmlns:p14="http://schemas.microsoft.com/office/powerpoint/2010/main" val="7427883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10</a:t>
            </a:fld>
            <a:endParaRPr lang="en-US"/>
          </a:p>
        </p:txBody>
      </p:sp>
    </p:spTree>
    <p:extLst>
      <p:ext uri="{BB962C8B-B14F-4D97-AF65-F5344CB8AC3E}">
        <p14:creationId xmlns:p14="http://schemas.microsoft.com/office/powerpoint/2010/main" val="22098689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12</a:t>
            </a:fld>
            <a:endParaRPr lang="en-US"/>
          </a:p>
        </p:txBody>
      </p:sp>
    </p:spTree>
    <p:extLst>
      <p:ext uri="{BB962C8B-B14F-4D97-AF65-F5344CB8AC3E}">
        <p14:creationId xmlns:p14="http://schemas.microsoft.com/office/powerpoint/2010/main" val="3067572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C9F26854-F9AE-4E32-B2A5-59EE421C280D}" type="datetime8">
              <a:rPr lang="en-US" smtClean="0"/>
              <a:t>10/3/2022 3:52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13</a:t>
            </a:fld>
            <a:endParaRPr lang="en-US"/>
          </a:p>
        </p:txBody>
      </p:sp>
    </p:spTree>
    <p:extLst>
      <p:ext uri="{BB962C8B-B14F-4D97-AF65-F5344CB8AC3E}">
        <p14:creationId xmlns:p14="http://schemas.microsoft.com/office/powerpoint/2010/main" val="74278833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solidFill>
        <a:effectLst/>
      </p:bgPr>
    </p:bg>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4A36DC34-EED6-8F49-8473-3802F6C2A3D1}"/>
              </a:ext>
            </a:extLst>
          </p:cNvPr>
          <p:cNvSpPr>
            <a:spLocks noGrp="1"/>
          </p:cNvSpPr>
          <p:nvPr>
            <p:ph type="title" hasCustomPrompt="1"/>
          </p:nvPr>
        </p:nvSpPr>
        <p:spPr>
          <a:xfrm>
            <a:off x="428681" y="2532448"/>
            <a:ext cx="9630389" cy="1793104"/>
          </a:xfrm>
          <a:prstGeom prst="rect">
            <a:avLst/>
          </a:prstGeom>
          <a:noFill/>
        </p:spPr>
        <p:txBody>
          <a:bodyPr lIns="0" tIns="0" rIns="0" bIns="182880" anchor="b" anchorCtr="0"/>
          <a:lstStyle>
            <a:lvl1pPr>
              <a:defRPr sz="4800" strike="noStrike" spc="-49" baseline="0">
                <a:solidFill>
                  <a:schemeClr val="tx2"/>
                </a:solidFill>
              </a:defRPr>
            </a:lvl1pPr>
          </a:lstStyle>
          <a:p>
            <a:r>
              <a:rPr lang="en-US" dirty="0">
                <a:solidFill>
                  <a:schemeClr val="tx1"/>
                </a:solidFill>
              </a:rPr>
              <a:t>Microsoft Security title</a:t>
            </a:r>
            <a:endParaRPr lang="en-US" dirty="0"/>
          </a:p>
        </p:txBody>
      </p:sp>
      <p:sp>
        <p:nvSpPr>
          <p:cNvPr id="14" name="Text Placeholder 10">
            <a:extLst>
              <a:ext uri="{FF2B5EF4-FFF2-40B4-BE49-F238E27FC236}">
                <a16:creationId xmlns:a16="http://schemas.microsoft.com/office/drawing/2014/main" id="{2E500E80-DD0C-EF4F-BB7D-03960A098E1F}"/>
              </a:ext>
            </a:extLst>
          </p:cNvPr>
          <p:cNvSpPr>
            <a:spLocks noGrp="1"/>
          </p:cNvSpPr>
          <p:nvPr>
            <p:ph type="body" sz="quarter" idx="15" hasCustomPrompt="1"/>
          </p:nvPr>
        </p:nvSpPr>
        <p:spPr>
          <a:xfrm>
            <a:off x="442466" y="4350114"/>
            <a:ext cx="9602819" cy="738664"/>
          </a:xfrm>
          <a:prstGeom prst="rect">
            <a:avLst/>
          </a:prstGeom>
        </p:spPr>
        <p:txBody>
          <a:bodyPr/>
          <a:lstStyle>
            <a:lvl1pPr>
              <a:defRPr sz="1800">
                <a:solidFill>
                  <a:srgbClr val="000000"/>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sp>
        <p:nvSpPr>
          <p:cNvPr id="2" name="Footer Placeholder 1">
            <a:extLst>
              <a:ext uri="{FF2B5EF4-FFF2-40B4-BE49-F238E27FC236}">
                <a16:creationId xmlns:a16="http://schemas.microsoft.com/office/drawing/2014/main" id="{82FAE6D0-0992-4139-9359-5135BCE47E11}"/>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pic>
        <p:nvPicPr>
          <p:cNvPr id="3" name="Picture 2" descr="A picture containing drawing&#10;&#10;Description automatically generated">
            <a:extLst>
              <a:ext uri="{FF2B5EF4-FFF2-40B4-BE49-F238E27FC236}">
                <a16:creationId xmlns:a16="http://schemas.microsoft.com/office/drawing/2014/main" id="{50DC78AD-4336-4E8D-8F70-4C35FEF409C7}"/>
              </a:ext>
            </a:extLst>
          </p:cNvPr>
          <p:cNvPicPr>
            <a:picLocks noChangeAspect="1"/>
          </p:cNvPicPr>
          <p:nvPr userDrawn="1"/>
        </p:nvPicPr>
        <p:blipFill>
          <a:blip r:embed="rId2"/>
          <a:stretch>
            <a:fillRect/>
          </a:stretch>
        </p:blipFill>
        <p:spPr>
          <a:xfrm>
            <a:off x="136885" y="159691"/>
            <a:ext cx="2635247" cy="871753"/>
          </a:xfrm>
          <a:prstGeom prst="rect">
            <a:avLst/>
          </a:prstGeom>
        </p:spPr>
      </p:pic>
    </p:spTree>
    <p:extLst>
      <p:ext uri="{BB962C8B-B14F-4D97-AF65-F5344CB8AC3E}">
        <p14:creationId xmlns:p14="http://schemas.microsoft.com/office/powerpoint/2010/main" val="290376076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Layout_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en-US"/>
              <a:t>Click to edit Master title style</a:t>
            </a:r>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41468" y="1456896"/>
            <a:ext cx="5543785" cy="3762803"/>
          </a:xfrm>
          <a:solidFill>
            <a:schemeClr val="bg1">
              <a:lumMod val="95000"/>
            </a:schemeClr>
          </a:solidFill>
        </p:spPr>
        <p:txBody>
          <a:bodyPr lIns="137160">
            <a:noAutofit/>
          </a:bodyPr>
          <a:lstStyle>
            <a:lvl1pPr>
              <a:spcBef>
                <a:spcPts val="392"/>
              </a:spcBef>
              <a:spcAft>
                <a:spcPts val="588"/>
              </a:spcAft>
              <a:defRPr sz="2400"/>
            </a:lvl1pPr>
            <a:lvl2pPr>
              <a:spcBef>
                <a:spcPts val="392"/>
              </a:spcBef>
              <a:spcAft>
                <a:spcPts val="588"/>
              </a:spcAft>
              <a:defRPr/>
            </a:lvl2pPr>
            <a:lvl3pPr>
              <a:spcBef>
                <a:spcPts val="392"/>
              </a:spcBef>
              <a:spcAft>
                <a:spcPts val="588"/>
              </a:spcAft>
              <a:defRPr/>
            </a:lvl3pPr>
            <a:lvl4pPr>
              <a:spcBef>
                <a:spcPts val="392"/>
              </a:spcBef>
              <a:spcAft>
                <a:spcPts val="588"/>
              </a:spcAft>
              <a:defRPr/>
            </a:lvl4pPr>
            <a:lvl5pPr>
              <a:spcBef>
                <a:spcPts val="392"/>
              </a:spcBef>
              <a:spcAft>
                <a:spcPts val="588"/>
              </a:spcAf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Content Placeholder 4">
            <a:extLst>
              <a:ext uri="{FF2B5EF4-FFF2-40B4-BE49-F238E27FC236}">
                <a16:creationId xmlns:a16="http://schemas.microsoft.com/office/drawing/2014/main" id="{1884D379-CA81-40D3-9E78-E89E7861D50F}"/>
              </a:ext>
            </a:extLst>
          </p:cNvPr>
          <p:cNvSpPr>
            <a:spLocks noGrp="1"/>
          </p:cNvSpPr>
          <p:nvPr>
            <p:ph sz="quarter" idx="11"/>
          </p:nvPr>
        </p:nvSpPr>
        <p:spPr>
          <a:xfrm>
            <a:off x="6229350" y="1456896"/>
            <a:ext cx="5543550" cy="3762803"/>
          </a:xfrm>
          <a:solidFill>
            <a:schemeClr val="bg1">
              <a:lumMod val="95000"/>
            </a:schemeClr>
          </a:solidFill>
        </p:spPr>
        <p:txBody>
          <a:bodyPr lIns="137160">
            <a:noAutofit/>
          </a:bodyPr>
          <a:lstStyle>
            <a:lvl1pPr>
              <a:spcBef>
                <a:spcPts val="392"/>
              </a:spcBef>
              <a:spcAft>
                <a:spcPts val="588"/>
              </a:spcAft>
              <a:defRPr sz="2400"/>
            </a:lvl1pPr>
            <a:lvl2pPr>
              <a:spcBef>
                <a:spcPts val="392"/>
              </a:spcBef>
              <a:spcAft>
                <a:spcPts val="588"/>
              </a:spcAft>
              <a:defRPr/>
            </a:lvl2pPr>
            <a:lvl3pPr>
              <a:spcBef>
                <a:spcPts val="392"/>
              </a:spcBef>
              <a:spcAft>
                <a:spcPts val="588"/>
              </a:spcAft>
              <a:defRPr/>
            </a:lvl3pPr>
            <a:lvl4pPr>
              <a:spcBef>
                <a:spcPts val="392"/>
              </a:spcBef>
              <a:spcAft>
                <a:spcPts val="588"/>
              </a:spcAft>
              <a:defRPr/>
            </a:lvl4pPr>
            <a:lvl5pPr>
              <a:spcBef>
                <a:spcPts val="392"/>
              </a:spcBef>
              <a:spcAft>
                <a:spcPts val="588"/>
              </a:spcAf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Footer Placeholder 1">
            <a:extLst>
              <a:ext uri="{FF2B5EF4-FFF2-40B4-BE49-F238E27FC236}">
                <a16:creationId xmlns:a16="http://schemas.microsoft.com/office/drawing/2014/main" id="{1EECB910-8937-4CC4-AEC5-2DD554C2D636}"/>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294212483"/>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ulleted Text Layout_two columns_half tex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en-US" dirty="0"/>
              <a:t>Click to edit Master title style</a:t>
            </a:r>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18643" y="1456897"/>
            <a:ext cx="5394960" cy="2487861"/>
          </a:xfrm>
        </p:spPr>
        <p:txBody>
          <a:bodyPr/>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en-US" dirty="0"/>
              <a:t>Click to edit Master text styles</a:t>
            </a:r>
          </a:p>
          <a:p>
            <a:pPr lvl="1"/>
            <a:r>
              <a:rPr lang="en-US" dirty="0"/>
              <a:t>Second level</a:t>
            </a:r>
          </a:p>
          <a:p>
            <a:pPr lvl="3"/>
            <a:r>
              <a:rPr lang="en-US" dirty="0"/>
              <a:t>Third level</a:t>
            </a:r>
          </a:p>
          <a:p>
            <a:pPr lvl="3"/>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p:txBody>
      </p:sp>
      <p:cxnSp>
        <p:nvCxnSpPr>
          <p:cNvPr id="6" name="Straight Connector 5">
            <a:extLst>
              <a:ext uri="{FF2B5EF4-FFF2-40B4-BE49-F238E27FC236}">
                <a16:creationId xmlns:a16="http://schemas.microsoft.com/office/drawing/2014/main" id="{59500235-F506-479A-8FC5-E0FA2D9B07C5}"/>
              </a:ext>
              <a:ext uri="{C183D7F6-B498-43B3-948B-1728B52AA6E4}">
                <adec:decorative xmlns:adec="http://schemas.microsoft.com/office/drawing/2017/decorative" val="1"/>
              </a:ext>
            </a:extLst>
          </p:cNvPr>
          <p:cNvCxnSpPr>
            <a:cxnSpLocks/>
          </p:cNvCxnSpPr>
          <p:nvPr userDrawn="1"/>
        </p:nvCxnSpPr>
        <p:spPr>
          <a:xfrm>
            <a:off x="6089277" y="1611250"/>
            <a:ext cx="0" cy="225458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7" name="Content Placeholder 4">
            <a:extLst>
              <a:ext uri="{FF2B5EF4-FFF2-40B4-BE49-F238E27FC236}">
                <a16:creationId xmlns:a16="http://schemas.microsoft.com/office/drawing/2014/main" id="{D17555C6-D911-440E-98E2-C7A43ED55E60}"/>
              </a:ext>
            </a:extLst>
          </p:cNvPr>
          <p:cNvSpPr>
            <a:spLocks noGrp="1"/>
          </p:cNvSpPr>
          <p:nvPr>
            <p:ph sz="quarter" idx="12"/>
          </p:nvPr>
        </p:nvSpPr>
        <p:spPr>
          <a:xfrm>
            <a:off x="6364951" y="1456897"/>
            <a:ext cx="5394960" cy="2487861"/>
          </a:xfrm>
        </p:spPr>
        <p:txBody>
          <a:bodyPr/>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en-US" dirty="0"/>
              <a:t>Click to edit Master text styles</a:t>
            </a:r>
          </a:p>
          <a:p>
            <a:pPr lvl="1"/>
            <a:r>
              <a:rPr lang="en-US" dirty="0"/>
              <a:t>Second level</a:t>
            </a:r>
          </a:p>
          <a:p>
            <a:pPr lvl="3"/>
            <a:r>
              <a:rPr lang="en-US" dirty="0"/>
              <a:t>Third level</a:t>
            </a:r>
          </a:p>
          <a:p>
            <a:pPr lvl="3"/>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p:txBody>
      </p:sp>
      <p:sp>
        <p:nvSpPr>
          <p:cNvPr id="2" name="Footer Placeholder 1">
            <a:extLst>
              <a:ext uri="{FF2B5EF4-FFF2-40B4-BE49-F238E27FC236}">
                <a16:creationId xmlns:a16="http://schemas.microsoft.com/office/drawing/2014/main" id="{7516BD94-AE1C-455F-8D7D-7082BB27F029}"/>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365057001"/>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Bulleted Text Layout_two columns_full tex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en-US" dirty="0"/>
              <a:t>Click to edit Master title style</a:t>
            </a:r>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18642" y="1456897"/>
            <a:ext cx="5394960" cy="4734629"/>
          </a:xfrm>
        </p:spPr>
        <p:txBody>
          <a:bodyPr/>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en-US" dirty="0"/>
              <a:t>Click to edit Master text styles</a:t>
            </a:r>
          </a:p>
          <a:p>
            <a:pPr lvl="1"/>
            <a:r>
              <a:rPr lang="en-US" dirty="0"/>
              <a:t>Second level</a:t>
            </a:r>
          </a:p>
          <a:p>
            <a:pPr lvl="3"/>
            <a:r>
              <a:rPr lang="en-US" dirty="0"/>
              <a:t>Third level</a:t>
            </a:r>
          </a:p>
          <a:p>
            <a:pPr lvl="3"/>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p:txBody>
      </p:sp>
      <p:cxnSp>
        <p:nvCxnSpPr>
          <p:cNvPr id="6" name="Straight Connector 5">
            <a:extLst>
              <a:ext uri="{FF2B5EF4-FFF2-40B4-BE49-F238E27FC236}">
                <a16:creationId xmlns:a16="http://schemas.microsoft.com/office/drawing/2014/main" id="{59500235-F506-479A-8FC5-E0FA2D9B07C5}"/>
              </a:ext>
              <a:ext uri="{C183D7F6-B498-43B3-948B-1728B52AA6E4}">
                <adec:decorative xmlns:adec="http://schemas.microsoft.com/office/drawing/2017/decorative" val="1"/>
              </a:ext>
            </a:extLst>
          </p:cNvPr>
          <p:cNvCxnSpPr>
            <a:cxnSpLocks/>
          </p:cNvCxnSpPr>
          <p:nvPr userDrawn="1"/>
        </p:nvCxnSpPr>
        <p:spPr>
          <a:xfrm>
            <a:off x="6089276" y="1611250"/>
            <a:ext cx="0" cy="4563213"/>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7" name="Content Placeholder 4">
            <a:extLst>
              <a:ext uri="{FF2B5EF4-FFF2-40B4-BE49-F238E27FC236}">
                <a16:creationId xmlns:a16="http://schemas.microsoft.com/office/drawing/2014/main" id="{D17555C6-D911-440E-98E2-C7A43ED55E60}"/>
              </a:ext>
            </a:extLst>
          </p:cNvPr>
          <p:cNvSpPr>
            <a:spLocks noGrp="1"/>
          </p:cNvSpPr>
          <p:nvPr>
            <p:ph sz="quarter" idx="12"/>
          </p:nvPr>
        </p:nvSpPr>
        <p:spPr>
          <a:xfrm>
            <a:off x="6364951" y="1456897"/>
            <a:ext cx="5394960" cy="4734629"/>
          </a:xfrm>
        </p:spPr>
        <p:txBody>
          <a:bodyPr/>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en-US" dirty="0"/>
              <a:t>Click to edit Master text styles</a:t>
            </a:r>
          </a:p>
          <a:p>
            <a:pPr lvl="1"/>
            <a:r>
              <a:rPr lang="en-US" dirty="0"/>
              <a:t>Second level</a:t>
            </a:r>
          </a:p>
          <a:p>
            <a:pPr lvl="3"/>
            <a:r>
              <a:rPr lang="en-US" dirty="0"/>
              <a:t>Third level</a:t>
            </a:r>
          </a:p>
          <a:p>
            <a:pPr lvl="3"/>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p:txBody>
      </p:sp>
      <p:sp>
        <p:nvSpPr>
          <p:cNvPr id="2" name="Footer Placeholder 1">
            <a:extLst>
              <a:ext uri="{FF2B5EF4-FFF2-40B4-BE49-F238E27FC236}">
                <a16:creationId xmlns:a16="http://schemas.microsoft.com/office/drawing/2014/main" id="{87A06669-B2CF-43F2-99B5-001A005A3AA1}"/>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697018092"/>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Bulleted Text Layout_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en-US"/>
              <a:t>Click to edit Master title style</a:t>
            </a:r>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41468" y="1456896"/>
            <a:ext cx="5543785" cy="4194604"/>
          </a:xfrm>
          <a:solidFill>
            <a:schemeClr val="bg1">
              <a:lumMod val="95000"/>
            </a:schemeClr>
          </a:solidFill>
        </p:spPr>
        <p:txBody>
          <a:bodyPr lIns="137160" rIns="137160"/>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en-US" dirty="0"/>
              <a:t>Click to edit Master text styles</a:t>
            </a:r>
          </a:p>
          <a:p>
            <a:pPr lvl="1"/>
            <a:r>
              <a:rPr lang="en-US" dirty="0"/>
              <a:t>Second level</a:t>
            </a:r>
          </a:p>
          <a:p>
            <a:pPr lvl="3"/>
            <a:r>
              <a:rPr lang="en-US" dirty="0"/>
              <a:t>Third level</a:t>
            </a:r>
          </a:p>
          <a:p>
            <a:pPr lvl="3"/>
            <a:r>
              <a:rPr lang="en-US" dirty="0"/>
              <a:t>Fourth level</a:t>
            </a:r>
          </a:p>
        </p:txBody>
      </p:sp>
      <p:sp>
        <p:nvSpPr>
          <p:cNvPr id="7" name="Content Placeholder 4">
            <a:extLst>
              <a:ext uri="{FF2B5EF4-FFF2-40B4-BE49-F238E27FC236}">
                <a16:creationId xmlns:a16="http://schemas.microsoft.com/office/drawing/2014/main" id="{D17555C6-D911-440E-98E2-C7A43ED55E60}"/>
              </a:ext>
            </a:extLst>
          </p:cNvPr>
          <p:cNvSpPr>
            <a:spLocks noGrp="1"/>
          </p:cNvSpPr>
          <p:nvPr>
            <p:ph sz="quarter" idx="12"/>
          </p:nvPr>
        </p:nvSpPr>
        <p:spPr>
          <a:xfrm>
            <a:off x="6229350" y="1456896"/>
            <a:ext cx="5531577" cy="4194604"/>
          </a:xfrm>
          <a:solidFill>
            <a:schemeClr val="bg1">
              <a:lumMod val="95000"/>
            </a:schemeClr>
          </a:solidFill>
        </p:spPr>
        <p:txBody>
          <a:bodyPr lIns="137160" rIns="137160"/>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en-US" dirty="0"/>
              <a:t>Click to edit Master text styles</a:t>
            </a:r>
          </a:p>
          <a:p>
            <a:pPr lvl="1"/>
            <a:r>
              <a:rPr lang="en-US" dirty="0"/>
              <a:t>Second level</a:t>
            </a:r>
          </a:p>
          <a:p>
            <a:pPr lvl="3"/>
            <a:r>
              <a:rPr lang="en-US" dirty="0"/>
              <a:t>Third level</a:t>
            </a:r>
          </a:p>
          <a:p>
            <a:pPr lvl="3"/>
            <a:r>
              <a:rPr lang="en-US" dirty="0"/>
              <a:t>Fourth level</a:t>
            </a:r>
          </a:p>
        </p:txBody>
      </p:sp>
      <p:sp>
        <p:nvSpPr>
          <p:cNvPr id="2" name="Footer Placeholder 1">
            <a:extLst>
              <a:ext uri="{FF2B5EF4-FFF2-40B4-BE49-F238E27FC236}">
                <a16:creationId xmlns:a16="http://schemas.microsoft.com/office/drawing/2014/main" id="{FD7644AB-9D01-4585-9388-8EB76A4E16D3}"/>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581908791"/>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Agenda 3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743200" cy="6858000"/>
          </a:xfrm>
          <a:prstGeom prst="rect">
            <a:avLst/>
          </a:prstGeom>
          <a:solidFill>
            <a:srgbClr val="243A5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dirty="0"/>
              <a:t>Agenda</a:t>
            </a:r>
            <a:br>
              <a:rPr lang="en-US" dirty="0"/>
            </a:br>
            <a:r>
              <a:rPr lang="en-US" dirty="0"/>
              <a:t>3 rows</a:t>
            </a:r>
          </a:p>
        </p:txBody>
      </p:sp>
      <p:sp>
        <p:nvSpPr>
          <p:cNvPr id="5" name="Text Placeholder 4"/>
          <p:cNvSpPr>
            <a:spLocks noGrp="1"/>
          </p:cNvSpPr>
          <p:nvPr>
            <p:ph type="body" sz="quarter" idx="11" hasCustomPrompt="1"/>
          </p:nvPr>
        </p:nvSpPr>
        <p:spPr>
          <a:xfrm>
            <a:off x="4078288" y="1358901"/>
            <a:ext cx="7695070" cy="1224434"/>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4" name="Text Placeholder 4"/>
          <p:cNvSpPr>
            <a:spLocks noGrp="1"/>
          </p:cNvSpPr>
          <p:nvPr>
            <p:ph type="body" sz="quarter" idx="15" hasCustomPrompt="1"/>
          </p:nvPr>
        </p:nvSpPr>
        <p:spPr>
          <a:xfrm>
            <a:off x="4078288" y="2816784"/>
            <a:ext cx="7695070" cy="1224434"/>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5" name="Text Placeholder 4">
            <a:extLst>
              <a:ext uri="{FF2B5EF4-FFF2-40B4-BE49-F238E27FC236}">
                <a16:creationId xmlns:a16="http://schemas.microsoft.com/office/drawing/2014/main" id="{17004B21-C7C1-4F96-8432-F7255C26DB8E}"/>
              </a:ext>
            </a:extLst>
          </p:cNvPr>
          <p:cNvSpPr>
            <a:spLocks noGrp="1"/>
          </p:cNvSpPr>
          <p:nvPr>
            <p:ph type="body" sz="quarter" idx="20" hasCustomPrompt="1"/>
          </p:nvPr>
        </p:nvSpPr>
        <p:spPr>
          <a:xfrm>
            <a:off x="4078288" y="4274667"/>
            <a:ext cx="7695070" cy="1224434"/>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4" name="Footer Placeholder 1">
            <a:extLst>
              <a:ext uri="{FF2B5EF4-FFF2-40B4-BE49-F238E27FC236}">
                <a16:creationId xmlns:a16="http://schemas.microsoft.com/office/drawing/2014/main" id="{D3BC550B-9B11-4380-8D6F-F4741FB779EC}"/>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642525242"/>
      </p:ext>
    </p:extLst>
  </p:cSld>
  <p:clrMapOvr>
    <a:masterClrMapping/>
  </p:clrMapOvr>
  <p:transition>
    <p:fade/>
  </p:transition>
  <p:extLst>
    <p:ext uri="{DCECCB84-F9BA-43D5-87BE-67443E8EF086}">
      <p15:sldGuideLst xmlns:p15="http://schemas.microsoft.com/office/powerpoint/2012/main">
        <p15:guide id="1" pos="1728" userDrawn="1">
          <p15:clr>
            <a:srgbClr val="FBAE40"/>
          </p15:clr>
        </p15:guide>
        <p15:guide id="2" pos="2352"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Agenda 4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743200" cy="6858000"/>
          </a:xfrm>
          <a:prstGeom prst="rect">
            <a:avLst/>
          </a:prstGeom>
          <a:solidFill>
            <a:srgbClr val="243A5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dirty="0"/>
              <a:t>Agenda</a:t>
            </a:r>
            <a:br>
              <a:rPr lang="en-US" dirty="0"/>
            </a:br>
            <a:r>
              <a:rPr lang="en-US" dirty="0"/>
              <a:t>4 rows</a:t>
            </a:r>
          </a:p>
        </p:txBody>
      </p:sp>
      <p:sp>
        <p:nvSpPr>
          <p:cNvPr id="5" name="Text Placeholder 4"/>
          <p:cNvSpPr>
            <a:spLocks noGrp="1"/>
          </p:cNvSpPr>
          <p:nvPr>
            <p:ph type="body" sz="quarter" idx="11" hasCustomPrompt="1"/>
          </p:nvPr>
        </p:nvSpPr>
        <p:spPr>
          <a:xfrm>
            <a:off x="4078288" y="985704"/>
            <a:ext cx="7695070"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4" name="Text Placeholder 4"/>
          <p:cNvSpPr>
            <a:spLocks noGrp="1"/>
          </p:cNvSpPr>
          <p:nvPr>
            <p:ph type="body" sz="quarter" idx="15" hasCustomPrompt="1"/>
          </p:nvPr>
        </p:nvSpPr>
        <p:spPr>
          <a:xfrm>
            <a:off x="4078288" y="2339411"/>
            <a:ext cx="7695070"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6" name="Text Placeholder 4"/>
          <p:cNvSpPr>
            <a:spLocks noGrp="1"/>
          </p:cNvSpPr>
          <p:nvPr>
            <p:ph type="body" sz="quarter" idx="17" hasCustomPrompt="1"/>
          </p:nvPr>
        </p:nvSpPr>
        <p:spPr>
          <a:xfrm>
            <a:off x="4078288" y="3693118"/>
            <a:ext cx="7695070"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20" name="Text Placeholder 4"/>
          <p:cNvSpPr>
            <a:spLocks noGrp="1"/>
          </p:cNvSpPr>
          <p:nvPr>
            <p:ph type="body" sz="quarter" idx="21" hasCustomPrompt="1"/>
          </p:nvPr>
        </p:nvSpPr>
        <p:spPr>
          <a:xfrm>
            <a:off x="4078288" y="5046824"/>
            <a:ext cx="7695070"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4" name="Footer Placeholder 1">
            <a:extLst>
              <a:ext uri="{FF2B5EF4-FFF2-40B4-BE49-F238E27FC236}">
                <a16:creationId xmlns:a16="http://schemas.microsoft.com/office/drawing/2014/main" id="{1FA6548C-890C-4150-B5BD-A8AF55A82E70}"/>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823292710"/>
      </p:ext>
    </p:extLst>
  </p:cSld>
  <p:clrMapOvr>
    <a:masterClrMapping/>
  </p:clrMapOvr>
  <p:transition>
    <p:fade/>
  </p:transition>
  <p:extLst>
    <p:ext uri="{DCECCB84-F9BA-43D5-87BE-67443E8EF086}">
      <p15:sldGuideLst xmlns:p15="http://schemas.microsoft.com/office/powerpoint/2012/main">
        <p15:guide id="1" pos="1728" userDrawn="1">
          <p15:clr>
            <a:srgbClr val="FBAE40"/>
          </p15:clr>
        </p15:guide>
        <p15:guide id="2" pos="2352"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Agenda 6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743200" cy="6858000"/>
          </a:xfrm>
          <a:prstGeom prst="rect">
            <a:avLst/>
          </a:prstGeom>
          <a:solidFill>
            <a:srgbClr val="243A5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dirty="0"/>
              <a:t>Agenda</a:t>
            </a:r>
            <a:br>
              <a:rPr lang="en-US" dirty="0"/>
            </a:br>
            <a:r>
              <a:rPr lang="en-US" dirty="0"/>
              <a:t>6 rows</a:t>
            </a:r>
          </a:p>
        </p:txBody>
      </p:sp>
      <p:sp>
        <p:nvSpPr>
          <p:cNvPr id="5" name="Text Placeholder 4"/>
          <p:cNvSpPr>
            <a:spLocks noGrp="1"/>
          </p:cNvSpPr>
          <p:nvPr>
            <p:ph type="body" sz="quarter" idx="11" hasCustomPrompt="1"/>
          </p:nvPr>
        </p:nvSpPr>
        <p:spPr>
          <a:xfrm>
            <a:off x="4078288" y="691125"/>
            <a:ext cx="7695070" cy="822645"/>
          </a:xfrm>
        </p:spPr>
        <p:txBody>
          <a:bodyPr vert="horz" wrap="square" lIns="0" tIns="0" rIns="0" bIns="0" rtlCol="0" anchor="ctr">
            <a:noAutofit/>
          </a:bodyPr>
          <a:lstStyle>
            <a:lvl2pPr>
              <a:defRPr lang="en-US" sz="1800" b="0" dirty="0"/>
            </a:lvl2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4" name="Text Placeholder 4"/>
          <p:cNvSpPr>
            <a:spLocks noGrp="1"/>
          </p:cNvSpPr>
          <p:nvPr>
            <p:ph type="body" sz="quarter" idx="15" hasCustomPrompt="1"/>
          </p:nvPr>
        </p:nvSpPr>
        <p:spPr>
          <a:xfrm>
            <a:off x="4078288" y="1619933"/>
            <a:ext cx="7695070" cy="822645"/>
          </a:xfrm>
        </p:spPr>
        <p:txBody>
          <a:bodyPr vert="horz" wrap="square" lIns="0" tIns="0" rIns="0" bIns="0" rtlCol="0" anchor="ctr">
            <a:noAutofit/>
          </a:bodyPr>
          <a:lstStyle>
            <a:lvl2pPr>
              <a:defRPr lang="en-US" sz="1800" b="0"/>
            </a:lvl2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6" name="Text Placeholder 4"/>
          <p:cNvSpPr>
            <a:spLocks noGrp="1"/>
          </p:cNvSpPr>
          <p:nvPr>
            <p:ph type="body" sz="quarter" idx="17" hasCustomPrompt="1"/>
          </p:nvPr>
        </p:nvSpPr>
        <p:spPr>
          <a:xfrm>
            <a:off x="4078288" y="2548741"/>
            <a:ext cx="7695070" cy="822645"/>
          </a:xfrm>
        </p:spPr>
        <p:txBody>
          <a:bodyPr vert="horz" wrap="square" lIns="0" tIns="0" rIns="0" bIns="0" rtlCol="0" anchor="ctr">
            <a:noAutofit/>
          </a:bodyPr>
          <a:lstStyle>
            <a:lvl2pPr>
              <a:defRPr lang="en-US" sz="1800" b="0"/>
            </a:lvl2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8" name="Text Placeholder 4"/>
          <p:cNvSpPr>
            <a:spLocks noGrp="1"/>
          </p:cNvSpPr>
          <p:nvPr>
            <p:ph type="body" sz="quarter" idx="19" hasCustomPrompt="1"/>
          </p:nvPr>
        </p:nvSpPr>
        <p:spPr>
          <a:xfrm>
            <a:off x="4078288" y="3477549"/>
            <a:ext cx="7695070" cy="822645"/>
          </a:xfrm>
        </p:spPr>
        <p:txBody>
          <a:bodyPr vert="horz" wrap="square" lIns="0" tIns="0" rIns="0" bIns="0" rtlCol="0" anchor="ctr">
            <a:noAutofit/>
          </a:bodyPr>
          <a:lstStyle>
            <a:lvl2pPr>
              <a:defRPr lang="en-US" sz="1800" b="0"/>
            </a:lvl2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20" name="Text Placeholder 4"/>
          <p:cNvSpPr>
            <a:spLocks noGrp="1"/>
          </p:cNvSpPr>
          <p:nvPr>
            <p:ph type="body" sz="quarter" idx="21" hasCustomPrompt="1"/>
          </p:nvPr>
        </p:nvSpPr>
        <p:spPr>
          <a:xfrm>
            <a:off x="4078288" y="4406357"/>
            <a:ext cx="7695070" cy="822645"/>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9" name="Text Placeholder 4">
            <a:extLst>
              <a:ext uri="{FF2B5EF4-FFF2-40B4-BE49-F238E27FC236}">
                <a16:creationId xmlns:a16="http://schemas.microsoft.com/office/drawing/2014/main" id="{94990F64-B54A-4123-AFAA-1BF57A1145A0}"/>
              </a:ext>
            </a:extLst>
          </p:cNvPr>
          <p:cNvSpPr>
            <a:spLocks noGrp="1"/>
          </p:cNvSpPr>
          <p:nvPr>
            <p:ph type="body" sz="quarter" idx="22" hasCustomPrompt="1"/>
          </p:nvPr>
        </p:nvSpPr>
        <p:spPr>
          <a:xfrm>
            <a:off x="4078288" y="5335167"/>
            <a:ext cx="7695070" cy="822645"/>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4" name="Footer Placeholder 1">
            <a:extLst>
              <a:ext uri="{FF2B5EF4-FFF2-40B4-BE49-F238E27FC236}">
                <a16:creationId xmlns:a16="http://schemas.microsoft.com/office/drawing/2014/main" id="{3CE3F527-08C7-43D0-8032-F2A71F76D6A3}"/>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713280100"/>
      </p:ext>
    </p:extLst>
  </p:cSld>
  <p:clrMapOvr>
    <a:masterClrMapping/>
  </p:clrMapOvr>
  <p:transition>
    <p:fade/>
  </p:transition>
  <p:extLst>
    <p:ext uri="{DCECCB84-F9BA-43D5-87BE-67443E8EF086}">
      <p15:sldGuideLst xmlns:p15="http://schemas.microsoft.com/office/powerpoint/2012/main">
        <p15:guide id="1" pos="1728" userDrawn="1">
          <p15:clr>
            <a:srgbClr val="FBAE40"/>
          </p15:clr>
        </p15:guide>
        <p15:guide id="2" pos="2352" userDrawn="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Agenda 8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743200" cy="6858000"/>
          </a:xfrm>
          <a:prstGeom prst="rect">
            <a:avLst/>
          </a:prstGeom>
          <a:solidFill>
            <a:srgbClr val="243A5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dirty="0"/>
              <a:t>Agenda</a:t>
            </a:r>
            <a:br>
              <a:rPr lang="en-US" dirty="0"/>
            </a:br>
            <a:r>
              <a:rPr lang="en-US" dirty="0"/>
              <a:t>8 rows</a:t>
            </a:r>
          </a:p>
        </p:txBody>
      </p:sp>
      <p:sp>
        <p:nvSpPr>
          <p:cNvPr id="5" name="Text Placeholder 4"/>
          <p:cNvSpPr>
            <a:spLocks noGrp="1"/>
          </p:cNvSpPr>
          <p:nvPr>
            <p:ph type="body" sz="quarter" idx="11" hasCustomPrompt="1"/>
          </p:nvPr>
        </p:nvSpPr>
        <p:spPr>
          <a:xfrm>
            <a:off x="4078288" y="466348"/>
            <a:ext cx="7695069" cy="675889"/>
          </a:xfrm>
        </p:spPr>
        <p:txBody>
          <a:bodyPr vert="horz" wrap="square" lIns="0" tIns="0" rIns="0" bIns="0" rtlCol="0" anchor="ctr">
            <a:noAutofit/>
          </a:bodyPr>
          <a:lstStyle>
            <a:lvl2pPr>
              <a:defRPr lang="en-US" sz="1600" b="0" dirty="0"/>
            </a:lvl2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14" name="Text Placeholder 4"/>
          <p:cNvSpPr>
            <a:spLocks noGrp="1"/>
          </p:cNvSpPr>
          <p:nvPr>
            <p:ph type="body" sz="quarter" idx="15" hasCustomPrompt="1"/>
          </p:nvPr>
        </p:nvSpPr>
        <p:spPr>
          <a:xfrm>
            <a:off x="4078288" y="1216264"/>
            <a:ext cx="7695069" cy="675889"/>
          </a:xfrm>
        </p:spPr>
        <p:txBody>
          <a:bodyPr vert="horz" wrap="square" lIns="0" tIns="0" rIns="0" bIns="0" rtlCol="0" anchor="ctr">
            <a:noAutofit/>
          </a:bodyPr>
          <a:lstStyle>
            <a:lvl2pPr>
              <a:defRPr lang="en-US" sz="1600" b="0"/>
            </a:lvl2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16" name="Text Placeholder 4"/>
          <p:cNvSpPr>
            <a:spLocks noGrp="1"/>
          </p:cNvSpPr>
          <p:nvPr>
            <p:ph type="body" sz="quarter" idx="17" hasCustomPrompt="1"/>
          </p:nvPr>
        </p:nvSpPr>
        <p:spPr>
          <a:xfrm>
            <a:off x="4078288" y="1966180"/>
            <a:ext cx="7695069" cy="675889"/>
          </a:xfrm>
        </p:spPr>
        <p:txBody>
          <a:bodyPr vert="horz" wrap="square" lIns="0" tIns="0" rIns="0" bIns="0" rtlCol="0" anchor="ctr">
            <a:noAutofit/>
          </a:bodyPr>
          <a:lstStyle>
            <a:lvl2pPr>
              <a:defRPr lang="en-US" sz="1600" b="0" dirty="0" smtClean="0"/>
            </a:lvl2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18" name="Text Placeholder 4"/>
          <p:cNvSpPr>
            <a:spLocks noGrp="1"/>
          </p:cNvSpPr>
          <p:nvPr>
            <p:ph type="body" sz="quarter" idx="19" hasCustomPrompt="1"/>
          </p:nvPr>
        </p:nvSpPr>
        <p:spPr>
          <a:xfrm>
            <a:off x="4078288" y="2716096"/>
            <a:ext cx="7695069" cy="675889"/>
          </a:xfrm>
        </p:spPr>
        <p:txBody>
          <a:bodyPr vert="horz" wrap="square" lIns="0" tIns="0" rIns="0" bIns="0" rtlCol="0" anchor="ctr">
            <a:noAutofit/>
          </a:bodyPr>
          <a:lstStyle>
            <a:lvl2pPr>
              <a:defRPr lang="en-US" sz="1600" b="0" dirty="0"/>
            </a:lvl2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20" name="Text Placeholder 4"/>
          <p:cNvSpPr>
            <a:spLocks noGrp="1"/>
          </p:cNvSpPr>
          <p:nvPr>
            <p:ph type="body" sz="quarter" idx="21" hasCustomPrompt="1"/>
          </p:nvPr>
        </p:nvSpPr>
        <p:spPr>
          <a:xfrm>
            <a:off x="4078288" y="3466012"/>
            <a:ext cx="7695069" cy="675889"/>
          </a:xfrm>
        </p:spPr>
        <p:txBody>
          <a:bodyPr vert="horz" wrap="square" lIns="0" tIns="0" rIns="0" bIns="0" rtlCol="0" anchor="ctr">
            <a:noAutofit/>
          </a:bodyPr>
          <a:lstStyle>
            <a:lvl2pPr>
              <a:defRPr lang="en-US" sz="1600" b="0" dirty="0"/>
            </a:lvl2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9" name="Text Placeholder 4">
            <a:extLst>
              <a:ext uri="{FF2B5EF4-FFF2-40B4-BE49-F238E27FC236}">
                <a16:creationId xmlns:a16="http://schemas.microsoft.com/office/drawing/2014/main" id="{94990F64-B54A-4123-AFAA-1BF57A1145A0}"/>
              </a:ext>
            </a:extLst>
          </p:cNvPr>
          <p:cNvSpPr>
            <a:spLocks noGrp="1"/>
          </p:cNvSpPr>
          <p:nvPr>
            <p:ph type="body" sz="quarter" idx="22" hasCustomPrompt="1"/>
          </p:nvPr>
        </p:nvSpPr>
        <p:spPr>
          <a:xfrm>
            <a:off x="4078288" y="4215928"/>
            <a:ext cx="7695069"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10" name="Text Placeholder 4">
            <a:extLst>
              <a:ext uri="{FF2B5EF4-FFF2-40B4-BE49-F238E27FC236}">
                <a16:creationId xmlns:a16="http://schemas.microsoft.com/office/drawing/2014/main" id="{96437053-7BE5-40A0-9B10-9FC884BDC4B6}"/>
              </a:ext>
            </a:extLst>
          </p:cNvPr>
          <p:cNvSpPr>
            <a:spLocks noGrp="1"/>
          </p:cNvSpPr>
          <p:nvPr>
            <p:ph type="body" sz="quarter" idx="23" hasCustomPrompt="1"/>
          </p:nvPr>
        </p:nvSpPr>
        <p:spPr>
          <a:xfrm>
            <a:off x="4078288" y="4965844"/>
            <a:ext cx="7695069"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11" name="Text Placeholder 4">
            <a:extLst>
              <a:ext uri="{FF2B5EF4-FFF2-40B4-BE49-F238E27FC236}">
                <a16:creationId xmlns:a16="http://schemas.microsoft.com/office/drawing/2014/main" id="{BBE4C696-54C0-4167-89B1-D1FE9690F330}"/>
              </a:ext>
            </a:extLst>
          </p:cNvPr>
          <p:cNvSpPr>
            <a:spLocks noGrp="1"/>
          </p:cNvSpPr>
          <p:nvPr>
            <p:ph type="body" sz="quarter" idx="24" hasCustomPrompt="1"/>
          </p:nvPr>
        </p:nvSpPr>
        <p:spPr>
          <a:xfrm>
            <a:off x="4078288" y="5715763"/>
            <a:ext cx="7695069"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4" name="Footer Placeholder 1">
            <a:extLst>
              <a:ext uri="{FF2B5EF4-FFF2-40B4-BE49-F238E27FC236}">
                <a16:creationId xmlns:a16="http://schemas.microsoft.com/office/drawing/2014/main" id="{FCBBA077-FCDA-4F62-B502-F11F61DDA34D}"/>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373795168"/>
      </p:ext>
    </p:extLst>
  </p:cSld>
  <p:clrMapOvr>
    <a:masterClrMapping/>
  </p:clrMapOvr>
  <p:transition>
    <p:fade/>
  </p:transition>
  <p:extLst>
    <p:ext uri="{DCECCB84-F9BA-43D5-87BE-67443E8EF086}">
      <p15:sldGuideLst xmlns:p15="http://schemas.microsoft.com/office/powerpoint/2012/main">
        <p15:guide id="1" pos="1728" userDrawn="1">
          <p15:clr>
            <a:srgbClr val="FBAE40"/>
          </p15:clr>
        </p15:guide>
        <p15:guide id="2" pos="2354" userDrawn="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Agenda 2 colum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378075" cy="6858000"/>
          </a:xfrm>
          <a:prstGeom prst="rect">
            <a:avLst/>
          </a:prstGeom>
          <a:solidFill>
            <a:srgbClr val="243A5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rIns="0" anchor="ctr"/>
          <a:lstStyle>
            <a:lvl1pPr>
              <a:defRPr>
                <a:solidFill>
                  <a:schemeClr val="bg1"/>
                </a:solidFill>
              </a:defRPr>
            </a:lvl1pPr>
          </a:lstStyle>
          <a:p>
            <a:r>
              <a:rPr lang="en-US" dirty="0"/>
              <a:t>Agenda</a:t>
            </a:r>
            <a:br>
              <a:rPr lang="en-US" dirty="0"/>
            </a:br>
            <a:r>
              <a:rPr lang="en-US" dirty="0"/>
              <a:t>8 rows</a:t>
            </a:r>
          </a:p>
        </p:txBody>
      </p:sp>
      <p:sp>
        <p:nvSpPr>
          <p:cNvPr id="5" name="Text Placeholder 4"/>
          <p:cNvSpPr>
            <a:spLocks noGrp="1"/>
          </p:cNvSpPr>
          <p:nvPr>
            <p:ph type="body" sz="quarter" idx="11" hasCustomPrompt="1"/>
          </p:nvPr>
        </p:nvSpPr>
        <p:spPr>
          <a:xfrm>
            <a:off x="3619500" y="466348"/>
            <a:ext cx="3330574"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dirty="0"/>
              <a:t>Body copy Segoe UI Regular 14/18. The quick brown fox jumps over the lazy dog. </a:t>
            </a:r>
          </a:p>
        </p:txBody>
      </p:sp>
      <p:sp>
        <p:nvSpPr>
          <p:cNvPr id="14" name="Text Placeholder 4"/>
          <p:cNvSpPr>
            <a:spLocks noGrp="1"/>
          </p:cNvSpPr>
          <p:nvPr>
            <p:ph type="body" sz="quarter" idx="15" hasCustomPrompt="1"/>
          </p:nvPr>
        </p:nvSpPr>
        <p:spPr>
          <a:xfrm>
            <a:off x="3619500" y="1308612"/>
            <a:ext cx="3330574" cy="675889"/>
          </a:xfrm>
        </p:spPr>
        <p:txBody>
          <a:bodyPr vert="horz" wrap="square" lIns="0" tIns="0" rIns="0" bIns="0" rtlCol="0" anchor="ctr">
            <a:noAutofit/>
          </a:bodyPr>
          <a:lstStyle>
            <a:lvl2pPr>
              <a:defRPr lang="en-US" sz="1400" b="0"/>
            </a:lvl2pPr>
          </a:lstStyle>
          <a:p>
            <a:pPr lvl="1">
              <a:buFont typeface="Arial" panose="020B0604020202020204" pitchFamily="34" charset="0"/>
            </a:pPr>
            <a:r>
              <a:rPr lang="en-US" dirty="0"/>
              <a:t>Body copy Segoe UI Regular 14/18. The quick brown fox jumps over the lazy dog. </a:t>
            </a:r>
          </a:p>
        </p:txBody>
      </p:sp>
      <p:sp>
        <p:nvSpPr>
          <p:cNvPr id="16" name="Text Placeholder 4"/>
          <p:cNvSpPr>
            <a:spLocks noGrp="1"/>
          </p:cNvSpPr>
          <p:nvPr>
            <p:ph type="body" sz="quarter" idx="17" hasCustomPrompt="1"/>
          </p:nvPr>
        </p:nvSpPr>
        <p:spPr>
          <a:xfrm>
            <a:off x="3619500" y="2150876"/>
            <a:ext cx="3330574" cy="675889"/>
          </a:xfrm>
        </p:spPr>
        <p:txBody>
          <a:bodyPr vert="horz" wrap="square" lIns="0" tIns="0" rIns="0" bIns="0" rtlCol="0" anchor="ctr">
            <a:noAutofit/>
          </a:bodyPr>
          <a:lstStyle>
            <a:lvl2pPr>
              <a:defRPr lang="en-US" sz="1400" b="0" dirty="0" smtClean="0"/>
            </a:lvl2pPr>
          </a:lstStyle>
          <a:p>
            <a:pPr lvl="1">
              <a:buFont typeface="Arial" panose="020B0604020202020204" pitchFamily="34" charset="0"/>
            </a:pPr>
            <a:r>
              <a:rPr lang="en-US" dirty="0"/>
              <a:t>Body copy Segoe UI Regular 14/18. The quick brown fox jumps over the lazy dog. </a:t>
            </a:r>
          </a:p>
        </p:txBody>
      </p:sp>
      <p:sp>
        <p:nvSpPr>
          <p:cNvPr id="18" name="Text Placeholder 4"/>
          <p:cNvSpPr>
            <a:spLocks noGrp="1"/>
          </p:cNvSpPr>
          <p:nvPr>
            <p:ph type="body" sz="quarter" idx="19" hasCustomPrompt="1"/>
          </p:nvPr>
        </p:nvSpPr>
        <p:spPr>
          <a:xfrm>
            <a:off x="3619500" y="2993140"/>
            <a:ext cx="3330574"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dirty="0"/>
              <a:t>Body copy Segoe UI Regular 14/18. The quick brown fox jumps over the lazy dog. </a:t>
            </a:r>
          </a:p>
        </p:txBody>
      </p:sp>
      <p:sp>
        <p:nvSpPr>
          <p:cNvPr id="20" name="Text Placeholder 4"/>
          <p:cNvSpPr>
            <a:spLocks noGrp="1"/>
          </p:cNvSpPr>
          <p:nvPr>
            <p:ph type="body" sz="quarter" idx="21" hasCustomPrompt="1"/>
          </p:nvPr>
        </p:nvSpPr>
        <p:spPr>
          <a:xfrm>
            <a:off x="3619500" y="3835404"/>
            <a:ext cx="3330574"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dirty="0"/>
              <a:t>Body copy Segoe UI Regular 14/18. The quick brown fox jumps over the lazy dog. </a:t>
            </a:r>
          </a:p>
        </p:txBody>
      </p:sp>
      <p:sp>
        <p:nvSpPr>
          <p:cNvPr id="9" name="Text Placeholder 4">
            <a:extLst>
              <a:ext uri="{FF2B5EF4-FFF2-40B4-BE49-F238E27FC236}">
                <a16:creationId xmlns:a16="http://schemas.microsoft.com/office/drawing/2014/main" id="{94990F64-B54A-4123-AFAA-1BF57A1145A0}"/>
              </a:ext>
            </a:extLst>
          </p:cNvPr>
          <p:cNvSpPr>
            <a:spLocks noGrp="1"/>
          </p:cNvSpPr>
          <p:nvPr>
            <p:ph type="body" sz="quarter" idx="22" hasCustomPrompt="1"/>
          </p:nvPr>
        </p:nvSpPr>
        <p:spPr>
          <a:xfrm>
            <a:off x="3619500" y="4677668"/>
            <a:ext cx="3330574"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4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p>
        </p:txBody>
      </p:sp>
      <p:sp>
        <p:nvSpPr>
          <p:cNvPr id="10" name="Text Placeholder 4">
            <a:extLst>
              <a:ext uri="{FF2B5EF4-FFF2-40B4-BE49-F238E27FC236}">
                <a16:creationId xmlns:a16="http://schemas.microsoft.com/office/drawing/2014/main" id="{96437053-7BE5-40A0-9B10-9FC884BDC4B6}"/>
              </a:ext>
            </a:extLst>
          </p:cNvPr>
          <p:cNvSpPr>
            <a:spLocks noGrp="1"/>
          </p:cNvSpPr>
          <p:nvPr>
            <p:ph type="body" sz="quarter" idx="23" hasCustomPrompt="1"/>
          </p:nvPr>
        </p:nvSpPr>
        <p:spPr>
          <a:xfrm>
            <a:off x="3619500" y="5519930"/>
            <a:ext cx="3330574"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4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p>
        </p:txBody>
      </p:sp>
      <p:sp>
        <p:nvSpPr>
          <p:cNvPr id="12" name="Text Placeholder 4">
            <a:extLst>
              <a:ext uri="{FF2B5EF4-FFF2-40B4-BE49-F238E27FC236}">
                <a16:creationId xmlns:a16="http://schemas.microsoft.com/office/drawing/2014/main" id="{B26AB1BC-D652-40F2-83A2-06F6897248D2}"/>
              </a:ext>
            </a:extLst>
          </p:cNvPr>
          <p:cNvSpPr>
            <a:spLocks noGrp="1"/>
          </p:cNvSpPr>
          <p:nvPr>
            <p:ph type="body" sz="quarter" idx="24" hasCustomPrompt="1"/>
          </p:nvPr>
        </p:nvSpPr>
        <p:spPr>
          <a:xfrm>
            <a:off x="8331200" y="466348"/>
            <a:ext cx="3442157"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dirty="0"/>
              <a:t>Body copy Segoe UI Regular 14/18. The quick brown fox jumps over the lazy dog. </a:t>
            </a:r>
          </a:p>
        </p:txBody>
      </p:sp>
      <p:sp>
        <p:nvSpPr>
          <p:cNvPr id="13" name="Text Placeholder 4">
            <a:extLst>
              <a:ext uri="{FF2B5EF4-FFF2-40B4-BE49-F238E27FC236}">
                <a16:creationId xmlns:a16="http://schemas.microsoft.com/office/drawing/2014/main" id="{B7BCA0EE-6780-4007-A1E7-E2C766ADB6AC}"/>
              </a:ext>
            </a:extLst>
          </p:cNvPr>
          <p:cNvSpPr>
            <a:spLocks noGrp="1"/>
          </p:cNvSpPr>
          <p:nvPr>
            <p:ph type="body" sz="quarter" idx="25" hasCustomPrompt="1"/>
          </p:nvPr>
        </p:nvSpPr>
        <p:spPr>
          <a:xfrm>
            <a:off x="8331200" y="1308612"/>
            <a:ext cx="3442157" cy="675889"/>
          </a:xfrm>
        </p:spPr>
        <p:txBody>
          <a:bodyPr vert="horz" wrap="square" lIns="0" tIns="0" rIns="0" bIns="0" rtlCol="0" anchor="ctr">
            <a:noAutofit/>
          </a:bodyPr>
          <a:lstStyle>
            <a:lvl2pPr>
              <a:defRPr lang="en-US" sz="1400" b="0"/>
            </a:lvl2pPr>
          </a:lstStyle>
          <a:p>
            <a:pPr lvl="1">
              <a:buFont typeface="Arial" panose="020B0604020202020204" pitchFamily="34" charset="0"/>
            </a:pPr>
            <a:r>
              <a:rPr lang="en-US" dirty="0"/>
              <a:t>Body copy Segoe UI Regular 14/18. The quick brown fox jumps over the lazy dog. </a:t>
            </a:r>
          </a:p>
        </p:txBody>
      </p:sp>
      <p:sp>
        <p:nvSpPr>
          <p:cNvPr id="15" name="Text Placeholder 4">
            <a:extLst>
              <a:ext uri="{FF2B5EF4-FFF2-40B4-BE49-F238E27FC236}">
                <a16:creationId xmlns:a16="http://schemas.microsoft.com/office/drawing/2014/main" id="{42F7FEE8-0C97-4A8D-B62A-F9127046CA49}"/>
              </a:ext>
            </a:extLst>
          </p:cNvPr>
          <p:cNvSpPr>
            <a:spLocks noGrp="1"/>
          </p:cNvSpPr>
          <p:nvPr>
            <p:ph type="body" sz="quarter" idx="26" hasCustomPrompt="1"/>
          </p:nvPr>
        </p:nvSpPr>
        <p:spPr>
          <a:xfrm>
            <a:off x="8331200" y="2150876"/>
            <a:ext cx="3442157" cy="675889"/>
          </a:xfrm>
        </p:spPr>
        <p:txBody>
          <a:bodyPr vert="horz" wrap="square" lIns="0" tIns="0" rIns="0" bIns="0" rtlCol="0" anchor="ctr">
            <a:noAutofit/>
          </a:bodyPr>
          <a:lstStyle>
            <a:lvl2pPr>
              <a:defRPr lang="en-US" sz="1400" b="0" dirty="0" smtClean="0"/>
            </a:lvl2pPr>
          </a:lstStyle>
          <a:p>
            <a:pPr lvl="1">
              <a:buFont typeface="Arial" panose="020B0604020202020204" pitchFamily="34" charset="0"/>
            </a:pPr>
            <a:r>
              <a:rPr lang="en-US" dirty="0"/>
              <a:t>Body copy Segoe UI Regular 14/18. The quick brown fox jumps over the lazy dog. </a:t>
            </a:r>
          </a:p>
        </p:txBody>
      </p:sp>
      <p:sp>
        <p:nvSpPr>
          <p:cNvPr id="17" name="Text Placeholder 4">
            <a:extLst>
              <a:ext uri="{FF2B5EF4-FFF2-40B4-BE49-F238E27FC236}">
                <a16:creationId xmlns:a16="http://schemas.microsoft.com/office/drawing/2014/main" id="{A2CDDCC0-5CE0-47BF-9A58-947FAAFE0464}"/>
              </a:ext>
            </a:extLst>
          </p:cNvPr>
          <p:cNvSpPr>
            <a:spLocks noGrp="1"/>
          </p:cNvSpPr>
          <p:nvPr>
            <p:ph type="body" sz="quarter" idx="27" hasCustomPrompt="1"/>
          </p:nvPr>
        </p:nvSpPr>
        <p:spPr>
          <a:xfrm>
            <a:off x="8331200" y="2993140"/>
            <a:ext cx="3442157"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dirty="0"/>
              <a:t>Body copy Segoe UI Regular 14/18. The quick brown fox jumps over the lazy dog. </a:t>
            </a:r>
          </a:p>
        </p:txBody>
      </p:sp>
      <p:sp>
        <p:nvSpPr>
          <p:cNvPr id="19" name="Text Placeholder 4">
            <a:extLst>
              <a:ext uri="{FF2B5EF4-FFF2-40B4-BE49-F238E27FC236}">
                <a16:creationId xmlns:a16="http://schemas.microsoft.com/office/drawing/2014/main" id="{CE365600-EF9A-4204-AC1D-49DA60EE0BC9}"/>
              </a:ext>
            </a:extLst>
          </p:cNvPr>
          <p:cNvSpPr>
            <a:spLocks noGrp="1"/>
          </p:cNvSpPr>
          <p:nvPr>
            <p:ph type="body" sz="quarter" idx="28" hasCustomPrompt="1"/>
          </p:nvPr>
        </p:nvSpPr>
        <p:spPr>
          <a:xfrm>
            <a:off x="8331200" y="3835404"/>
            <a:ext cx="3442157"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dirty="0"/>
              <a:t>Body copy Segoe UI Regular 14/18. The quick brown fox jumps over the lazy dog. </a:t>
            </a:r>
          </a:p>
        </p:txBody>
      </p:sp>
      <p:sp>
        <p:nvSpPr>
          <p:cNvPr id="21" name="Text Placeholder 4">
            <a:extLst>
              <a:ext uri="{FF2B5EF4-FFF2-40B4-BE49-F238E27FC236}">
                <a16:creationId xmlns:a16="http://schemas.microsoft.com/office/drawing/2014/main" id="{7C988AC2-C93F-4C50-A6B6-35E8D243E2D3}"/>
              </a:ext>
            </a:extLst>
          </p:cNvPr>
          <p:cNvSpPr>
            <a:spLocks noGrp="1"/>
          </p:cNvSpPr>
          <p:nvPr>
            <p:ph type="body" sz="quarter" idx="29" hasCustomPrompt="1"/>
          </p:nvPr>
        </p:nvSpPr>
        <p:spPr>
          <a:xfrm>
            <a:off x="8331200" y="4677668"/>
            <a:ext cx="3442157"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4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p>
        </p:txBody>
      </p:sp>
      <p:sp>
        <p:nvSpPr>
          <p:cNvPr id="22" name="Text Placeholder 4">
            <a:extLst>
              <a:ext uri="{FF2B5EF4-FFF2-40B4-BE49-F238E27FC236}">
                <a16:creationId xmlns:a16="http://schemas.microsoft.com/office/drawing/2014/main" id="{1BAD9B5E-AACF-4B5D-9D05-A8B6E03E279B}"/>
              </a:ext>
            </a:extLst>
          </p:cNvPr>
          <p:cNvSpPr>
            <a:spLocks noGrp="1"/>
          </p:cNvSpPr>
          <p:nvPr>
            <p:ph type="body" sz="quarter" idx="30" hasCustomPrompt="1"/>
          </p:nvPr>
        </p:nvSpPr>
        <p:spPr>
          <a:xfrm>
            <a:off x="8331200" y="5519930"/>
            <a:ext cx="3442157"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4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p>
        </p:txBody>
      </p:sp>
      <p:sp>
        <p:nvSpPr>
          <p:cNvPr id="4" name="Footer Placeholder 1">
            <a:extLst>
              <a:ext uri="{FF2B5EF4-FFF2-40B4-BE49-F238E27FC236}">
                <a16:creationId xmlns:a16="http://schemas.microsoft.com/office/drawing/2014/main" id="{9F52899F-4DD5-4919-A5F9-0A5E692D4537}"/>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497870291"/>
      </p:ext>
    </p:extLst>
  </p:cSld>
  <p:clrMapOvr>
    <a:masterClrMapping/>
  </p:clrMapOvr>
  <p:transition>
    <p:fade/>
  </p:transition>
  <p:extLst>
    <p:ext uri="{DCECCB84-F9BA-43D5-87BE-67443E8EF086}">
      <p15:sldGuideLst xmlns:p15="http://schemas.microsoft.com/office/powerpoint/2012/main">
        <p15:guide id="1" pos="1728">
          <p15:clr>
            <a:srgbClr val="FBAE40"/>
          </p15:clr>
        </p15:guide>
        <p15:guide id="2" pos="2280"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ext option 3">
    <p:spTree>
      <p:nvGrpSpPr>
        <p:cNvPr id="1" name=""/>
        <p:cNvGrpSpPr/>
        <p:nvPr/>
      </p:nvGrpSpPr>
      <p:grpSpPr>
        <a:xfrm>
          <a:off x="0" y="0"/>
          <a:ext cx="0" cy="0"/>
          <a:chOff x="0" y="0"/>
          <a:chExt cx="0" cy="0"/>
        </a:xfrm>
      </p:grpSpPr>
      <p:sp>
        <p:nvSpPr>
          <p:cNvPr id="29" name="Title 28">
            <a:extLst>
              <a:ext uri="{FF2B5EF4-FFF2-40B4-BE49-F238E27FC236}">
                <a16:creationId xmlns:a16="http://schemas.microsoft.com/office/drawing/2014/main" id="{DB14B4B7-6595-4F80-A720-AEE6406FDDDB}"/>
              </a:ext>
            </a:extLst>
          </p:cNvPr>
          <p:cNvSpPr>
            <a:spLocks noGrp="1"/>
          </p:cNvSpPr>
          <p:nvPr>
            <p:ph type="title" hasCustomPrompt="1"/>
          </p:nvPr>
        </p:nvSpPr>
        <p:spPr/>
        <p:txBody>
          <a:bodyPr/>
          <a:lstStyle/>
          <a:p>
            <a:r>
              <a:rPr lang="en-US" dirty="0"/>
              <a:t>Text layout three columns images and text</a:t>
            </a:r>
          </a:p>
        </p:txBody>
      </p:sp>
      <p:sp>
        <p:nvSpPr>
          <p:cNvPr id="16" name="Rectangle 15">
            <a:extLst>
              <a:ext uri="{FF2B5EF4-FFF2-40B4-BE49-F238E27FC236}">
                <a16:creationId xmlns:a16="http://schemas.microsoft.com/office/drawing/2014/main" id="{A6AC17A7-7CAA-4CA5-89CD-184D76C19F56}"/>
              </a:ext>
              <a:ext uri="{C183D7F6-B498-43B3-948B-1728B52AA6E4}">
                <adec:decorative xmlns:adec="http://schemas.microsoft.com/office/drawing/2017/decorative" val="1"/>
              </a:ext>
            </a:extLst>
          </p:cNvPr>
          <p:cNvSpPr/>
          <p:nvPr userDrawn="1"/>
        </p:nvSpPr>
        <p:spPr bwMode="auto">
          <a:xfrm>
            <a:off x="468134" y="1456896"/>
            <a:ext cx="3603442" cy="3100576"/>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E501F238-570E-E648-9E57-DAA86A7A8ED3}"/>
              </a:ext>
            </a:extLst>
          </p:cNvPr>
          <p:cNvSpPr>
            <a:spLocks noGrp="1"/>
          </p:cNvSpPr>
          <p:nvPr>
            <p:ph type="pic" sz="quarter" idx="21" hasCustomPrompt="1"/>
          </p:nvPr>
        </p:nvSpPr>
        <p:spPr>
          <a:xfrm>
            <a:off x="592758" y="1564130"/>
            <a:ext cx="3354191" cy="2886109"/>
          </a:xfrm>
          <a:prstGeom prst="rect">
            <a:avLst/>
          </a:prstGeom>
          <a:blipFill>
            <a:blip r:embed="rId2"/>
            <a:stretch>
              <a:fillRect/>
            </a:stretch>
          </a:blipFill>
          <a:ln w="19050">
            <a:noFill/>
          </a:ln>
        </p:spPr>
        <p:txBody>
          <a:bodyPr lIns="914400" rIns="91440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078" b="1" kern="1200" spc="0" baseline="0" dirty="0" smtClean="0">
                <a:solidFill>
                  <a:schemeClr val="tx1"/>
                </a:solidFill>
                <a:latin typeface="+mn-lt"/>
                <a:ea typeface="+mn-ea"/>
                <a:cs typeface="Segoe UI" panose="020B0502040204020203" pitchFamily="34" charset="0"/>
              </a:defRPr>
            </a:lvl1pPr>
          </a:lstStyle>
          <a:p>
            <a:r>
              <a:rPr lang="en-US"/>
              <a:t>Drag &amp; drop your</a:t>
            </a:r>
            <a:br>
              <a:rPr lang="en-US"/>
            </a:br>
            <a:r>
              <a:rPr lang="en-US"/>
              <a:t>photo here </a:t>
            </a:r>
            <a:br>
              <a:rPr lang="en-US"/>
            </a:br>
            <a:r>
              <a:rPr lang="en-US"/>
              <a:t>or click or tap icon</a:t>
            </a:r>
            <a:br>
              <a:rPr lang="en-US"/>
            </a:br>
            <a:r>
              <a:rPr lang="en-US"/>
              <a:t>below to insert</a:t>
            </a:r>
          </a:p>
        </p:txBody>
      </p:sp>
      <p:sp>
        <p:nvSpPr>
          <p:cNvPr id="5" name="Text Placeholder 4"/>
          <p:cNvSpPr>
            <a:spLocks noGrp="1"/>
          </p:cNvSpPr>
          <p:nvPr>
            <p:ph type="body" sz="quarter" idx="11" hasCustomPrompt="1"/>
          </p:nvPr>
        </p:nvSpPr>
        <p:spPr>
          <a:xfrm>
            <a:off x="418643" y="4708215"/>
            <a:ext cx="3652931" cy="584775"/>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a:solidFill>
                  <a:schemeClr val="tx2"/>
                </a:solidFill>
                <a:latin typeface="+mj-lt"/>
              </a:rPr>
              <a:t>Paragraph title Segoe UI </a:t>
            </a:r>
            <a:r>
              <a:rPr lang="en-US" b="0" err="1">
                <a:solidFill>
                  <a:schemeClr val="tx2"/>
                </a:solidFill>
                <a:latin typeface="+mj-lt"/>
              </a:rPr>
              <a:t>Semibold</a:t>
            </a:r>
            <a:r>
              <a:rPr lang="en-US" b="0">
                <a:solidFill>
                  <a:schemeClr val="tx2"/>
                </a:solidFill>
                <a:latin typeface="+mj-lt"/>
              </a:rPr>
              <a:t> 14/18</a:t>
            </a:r>
          </a:p>
        </p:txBody>
      </p:sp>
      <p:sp>
        <p:nvSpPr>
          <p:cNvPr id="19" name="Text Placeholder 4">
            <a:extLst>
              <a:ext uri="{FF2B5EF4-FFF2-40B4-BE49-F238E27FC236}">
                <a16:creationId xmlns:a16="http://schemas.microsoft.com/office/drawing/2014/main" id="{F22038DD-9076-B34B-B54A-107DF3F024EE}"/>
              </a:ext>
            </a:extLst>
          </p:cNvPr>
          <p:cNvSpPr>
            <a:spLocks noGrp="1"/>
          </p:cNvSpPr>
          <p:nvPr>
            <p:ph type="body" sz="quarter" idx="17" hasCustomPrompt="1"/>
          </p:nvPr>
        </p:nvSpPr>
        <p:spPr>
          <a:xfrm>
            <a:off x="418643" y="5014828"/>
            <a:ext cx="3652931" cy="954107"/>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rgbClr val="000000"/>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 The quick brown fox jumps over the lazy dog. The quick brown fox jumps over the lazy dog. The quick brown fox jumps over the lazy dog.</a:t>
            </a:r>
          </a:p>
        </p:txBody>
      </p:sp>
      <p:sp>
        <p:nvSpPr>
          <p:cNvPr id="3" name="Rectangle 2">
            <a:extLst>
              <a:ext uri="{FF2B5EF4-FFF2-40B4-BE49-F238E27FC236}">
                <a16:creationId xmlns:a16="http://schemas.microsoft.com/office/drawing/2014/main" id="{7A2E6301-6404-4EF3-A39A-8E79FFA3C974}"/>
              </a:ext>
              <a:ext uri="{C183D7F6-B498-43B3-948B-1728B52AA6E4}">
                <adec:decorative xmlns:adec="http://schemas.microsoft.com/office/drawing/2017/decorative" val="1"/>
              </a:ext>
            </a:extLst>
          </p:cNvPr>
          <p:cNvSpPr/>
          <p:nvPr userDrawn="1"/>
        </p:nvSpPr>
        <p:spPr bwMode="auto">
          <a:xfrm>
            <a:off x="4308909" y="1456896"/>
            <a:ext cx="3603442" cy="3100576"/>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31" name="Picture Placeholder 7">
            <a:extLst>
              <a:ext uri="{FF2B5EF4-FFF2-40B4-BE49-F238E27FC236}">
                <a16:creationId xmlns:a16="http://schemas.microsoft.com/office/drawing/2014/main" id="{1BE65963-6DE8-471D-88DB-2FC78087003C}"/>
              </a:ext>
            </a:extLst>
          </p:cNvPr>
          <p:cNvSpPr>
            <a:spLocks noGrp="1"/>
          </p:cNvSpPr>
          <p:nvPr>
            <p:ph type="pic" sz="quarter" idx="26" hasCustomPrompt="1"/>
          </p:nvPr>
        </p:nvSpPr>
        <p:spPr>
          <a:xfrm>
            <a:off x="4433534" y="1564130"/>
            <a:ext cx="3354191" cy="2886109"/>
          </a:xfrm>
          <a:prstGeom prst="rect">
            <a:avLst/>
          </a:prstGeom>
          <a:blipFill>
            <a:blip r:embed="rId2"/>
            <a:stretch>
              <a:fillRect/>
            </a:stretch>
          </a:blipFill>
          <a:ln w="19050">
            <a:noFill/>
          </a:ln>
        </p:spPr>
        <p:txBody>
          <a:bodyPr lIns="914400" rIns="91440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078" b="1" kern="1200" spc="0" baseline="0" dirty="0" smtClean="0">
                <a:solidFill>
                  <a:schemeClr val="tx1"/>
                </a:solidFill>
                <a:latin typeface="+mn-lt"/>
                <a:ea typeface="+mn-ea"/>
                <a:cs typeface="Segoe UI" panose="020B0502040204020203" pitchFamily="34" charset="0"/>
              </a:defRPr>
            </a:lvl1pPr>
          </a:lstStyle>
          <a:p>
            <a:r>
              <a:rPr lang="en-US"/>
              <a:t>Drag &amp; drop your</a:t>
            </a:r>
            <a:br>
              <a:rPr lang="en-US"/>
            </a:br>
            <a:r>
              <a:rPr lang="en-US"/>
              <a:t>photo here </a:t>
            </a:r>
            <a:br>
              <a:rPr lang="en-US"/>
            </a:br>
            <a:r>
              <a:rPr lang="en-US"/>
              <a:t>or click or tap icon</a:t>
            </a:r>
            <a:br>
              <a:rPr lang="en-US"/>
            </a:br>
            <a:r>
              <a:rPr lang="en-US"/>
              <a:t>below to insert</a:t>
            </a:r>
          </a:p>
        </p:txBody>
      </p:sp>
      <p:sp>
        <p:nvSpPr>
          <p:cNvPr id="32" name="Text Placeholder 4">
            <a:extLst>
              <a:ext uri="{FF2B5EF4-FFF2-40B4-BE49-F238E27FC236}">
                <a16:creationId xmlns:a16="http://schemas.microsoft.com/office/drawing/2014/main" id="{197742EC-5845-4BB1-84A3-00C1CF89012A}"/>
              </a:ext>
            </a:extLst>
          </p:cNvPr>
          <p:cNvSpPr>
            <a:spLocks noGrp="1"/>
          </p:cNvSpPr>
          <p:nvPr>
            <p:ph type="body" sz="quarter" idx="20" hasCustomPrompt="1"/>
          </p:nvPr>
        </p:nvSpPr>
        <p:spPr>
          <a:xfrm>
            <a:off x="4293969" y="4708215"/>
            <a:ext cx="3618381" cy="584775"/>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a:solidFill>
                  <a:schemeClr val="tx2"/>
                </a:solidFill>
                <a:latin typeface="+mj-lt"/>
              </a:rPr>
              <a:t>Paragraph title Segoe UI </a:t>
            </a:r>
            <a:r>
              <a:rPr lang="en-US" b="0" err="1">
                <a:solidFill>
                  <a:schemeClr val="tx2"/>
                </a:solidFill>
                <a:latin typeface="+mj-lt"/>
              </a:rPr>
              <a:t>Semibold</a:t>
            </a:r>
            <a:r>
              <a:rPr lang="en-US" b="0">
                <a:solidFill>
                  <a:schemeClr val="tx2"/>
                </a:solidFill>
                <a:latin typeface="+mj-lt"/>
              </a:rPr>
              <a:t> 14/18</a:t>
            </a:r>
          </a:p>
        </p:txBody>
      </p:sp>
      <p:sp>
        <p:nvSpPr>
          <p:cNvPr id="21" name="Text Placeholder 4">
            <a:extLst>
              <a:ext uri="{FF2B5EF4-FFF2-40B4-BE49-F238E27FC236}">
                <a16:creationId xmlns:a16="http://schemas.microsoft.com/office/drawing/2014/main" id="{B0C89B53-FA50-F248-AD0B-933DE098D70A}"/>
              </a:ext>
            </a:extLst>
          </p:cNvPr>
          <p:cNvSpPr>
            <a:spLocks noGrp="1"/>
          </p:cNvSpPr>
          <p:nvPr>
            <p:ph type="body" sz="quarter" idx="24" hasCustomPrompt="1"/>
          </p:nvPr>
        </p:nvSpPr>
        <p:spPr>
          <a:xfrm>
            <a:off x="4293969" y="5014828"/>
            <a:ext cx="3618381" cy="954107"/>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rgbClr val="000000"/>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 The quick brown fox jumps over the lazy dog. The quick brown fox jumps over the lazy dog. The quick brown fox jumps over the lazy dog.</a:t>
            </a:r>
          </a:p>
        </p:txBody>
      </p:sp>
      <p:sp>
        <p:nvSpPr>
          <p:cNvPr id="17" name="Rectangle 16">
            <a:extLst>
              <a:ext uri="{FF2B5EF4-FFF2-40B4-BE49-F238E27FC236}">
                <a16:creationId xmlns:a16="http://schemas.microsoft.com/office/drawing/2014/main" id="{5EC0DAC3-9E26-491C-A10D-7D086E91DB76}"/>
              </a:ext>
              <a:ext uri="{C183D7F6-B498-43B3-948B-1728B52AA6E4}">
                <adec:decorative xmlns:adec="http://schemas.microsoft.com/office/drawing/2017/decorative" val="1"/>
              </a:ext>
            </a:extLst>
          </p:cNvPr>
          <p:cNvSpPr/>
          <p:nvPr userDrawn="1"/>
        </p:nvSpPr>
        <p:spPr bwMode="auto">
          <a:xfrm>
            <a:off x="8159021" y="1456896"/>
            <a:ext cx="3603442" cy="3100576"/>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33" name="Picture Placeholder 7">
            <a:extLst>
              <a:ext uri="{FF2B5EF4-FFF2-40B4-BE49-F238E27FC236}">
                <a16:creationId xmlns:a16="http://schemas.microsoft.com/office/drawing/2014/main" id="{907DE53F-AA57-4741-9DAA-A44C19F78D30}"/>
              </a:ext>
            </a:extLst>
          </p:cNvPr>
          <p:cNvSpPr>
            <a:spLocks noGrp="1"/>
          </p:cNvSpPr>
          <p:nvPr>
            <p:ph type="pic" sz="quarter" idx="27" hasCustomPrompt="1"/>
          </p:nvPr>
        </p:nvSpPr>
        <p:spPr>
          <a:xfrm>
            <a:off x="8283647" y="1564130"/>
            <a:ext cx="3354191" cy="2886109"/>
          </a:xfrm>
          <a:prstGeom prst="rect">
            <a:avLst/>
          </a:prstGeom>
          <a:blipFill>
            <a:blip r:embed="rId2"/>
            <a:stretch>
              <a:fillRect/>
            </a:stretch>
          </a:blipFill>
          <a:ln w="19050">
            <a:noFill/>
          </a:ln>
        </p:spPr>
        <p:txBody>
          <a:bodyPr lIns="914400" rIns="91440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078" b="1" kern="1200" spc="0" baseline="0" dirty="0" smtClean="0">
                <a:solidFill>
                  <a:schemeClr val="tx1"/>
                </a:solidFill>
                <a:latin typeface="+mn-lt"/>
                <a:ea typeface="+mn-ea"/>
                <a:cs typeface="Segoe UI" panose="020B0502040204020203" pitchFamily="34" charset="0"/>
              </a:defRPr>
            </a:lvl1pPr>
          </a:lstStyle>
          <a:p>
            <a:r>
              <a:rPr lang="en-US"/>
              <a:t>Drag &amp; drop your</a:t>
            </a:r>
            <a:br>
              <a:rPr lang="en-US"/>
            </a:br>
            <a:r>
              <a:rPr lang="en-US"/>
              <a:t>photo here </a:t>
            </a:r>
            <a:br>
              <a:rPr lang="en-US"/>
            </a:br>
            <a:r>
              <a:rPr lang="en-US"/>
              <a:t>or click or tap icon</a:t>
            </a:r>
            <a:br>
              <a:rPr lang="en-US"/>
            </a:br>
            <a:r>
              <a:rPr lang="en-US"/>
              <a:t>below to insert</a:t>
            </a:r>
          </a:p>
        </p:txBody>
      </p:sp>
      <p:sp>
        <p:nvSpPr>
          <p:cNvPr id="10" name="Text Placeholder 4"/>
          <p:cNvSpPr>
            <a:spLocks noGrp="1"/>
          </p:cNvSpPr>
          <p:nvPr>
            <p:ph type="body" sz="quarter" idx="13" hasCustomPrompt="1"/>
          </p:nvPr>
        </p:nvSpPr>
        <p:spPr>
          <a:xfrm>
            <a:off x="8144083" y="4708215"/>
            <a:ext cx="3618381" cy="584775"/>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a:solidFill>
                  <a:schemeClr val="tx2"/>
                </a:solidFill>
                <a:latin typeface="+mj-lt"/>
              </a:rPr>
              <a:t>Paragraph title Segoe UI </a:t>
            </a:r>
            <a:r>
              <a:rPr lang="en-US" b="0" err="1">
                <a:solidFill>
                  <a:schemeClr val="tx2"/>
                </a:solidFill>
                <a:latin typeface="+mj-lt"/>
              </a:rPr>
              <a:t>Semibold</a:t>
            </a:r>
            <a:r>
              <a:rPr lang="en-US" b="0">
                <a:solidFill>
                  <a:schemeClr val="tx2"/>
                </a:solidFill>
                <a:latin typeface="+mj-lt"/>
              </a:rPr>
              <a:t> 14/18</a:t>
            </a:r>
          </a:p>
        </p:txBody>
      </p:sp>
      <p:sp>
        <p:nvSpPr>
          <p:cNvPr id="22" name="Text Placeholder 4">
            <a:extLst>
              <a:ext uri="{FF2B5EF4-FFF2-40B4-BE49-F238E27FC236}">
                <a16:creationId xmlns:a16="http://schemas.microsoft.com/office/drawing/2014/main" id="{C11EA858-BBCA-2149-9368-C1FDBC6C8DFD}"/>
              </a:ext>
            </a:extLst>
          </p:cNvPr>
          <p:cNvSpPr>
            <a:spLocks noGrp="1"/>
          </p:cNvSpPr>
          <p:nvPr>
            <p:ph type="body" sz="quarter" idx="25" hasCustomPrompt="1"/>
          </p:nvPr>
        </p:nvSpPr>
        <p:spPr>
          <a:xfrm>
            <a:off x="8144083" y="5014828"/>
            <a:ext cx="3618381" cy="954107"/>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rgbClr val="000000"/>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D26B0962-7685-4EBF-B99E-792210E71636}"/>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669954851"/>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with blue background">
    <p:bg>
      <p:bgPr>
        <a:solidFill>
          <a:schemeClr val="tx2"/>
        </a:solidFill>
        <a:effectLst/>
      </p:bgPr>
    </p:bg>
    <p:spTree>
      <p:nvGrpSpPr>
        <p:cNvPr id="1" name=""/>
        <p:cNvGrpSpPr/>
        <p:nvPr/>
      </p:nvGrpSpPr>
      <p:grpSpPr>
        <a:xfrm>
          <a:off x="0" y="0"/>
          <a:ext cx="0" cy="0"/>
          <a:chOff x="0" y="0"/>
          <a:chExt cx="0" cy="0"/>
        </a:xfrm>
      </p:grpSpPr>
      <p:sp>
        <p:nvSpPr>
          <p:cNvPr id="15" name="Title 1">
            <a:extLst>
              <a:ext uri="{FF2B5EF4-FFF2-40B4-BE49-F238E27FC236}">
                <a16:creationId xmlns:a16="http://schemas.microsoft.com/office/drawing/2014/main" id="{FDD3BB94-DC99-244C-91E3-A9764AF2671E}"/>
              </a:ext>
            </a:extLst>
          </p:cNvPr>
          <p:cNvSpPr>
            <a:spLocks noGrp="1"/>
          </p:cNvSpPr>
          <p:nvPr>
            <p:ph type="title" hasCustomPrompt="1"/>
          </p:nvPr>
        </p:nvSpPr>
        <p:spPr>
          <a:xfrm>
            <a:off x="428681" y="2532448"/>
            <a:ext cx="9630389" cy="1793104"/>
          </a:xfrm>
          <a:prstGeom prst="rect">
            <a:avLst/>
          </a:prstGeom>
          <a:noFill/>
        </p:spPr>
        <p:txBody>
          <a:bodyPr lIns="0" tIns="0" rIns="0" bIns="182880" anchor="b" anchorCtr="0"/>
          <a:lstStyle>
            <a:lvl1pPr>
              <a:defRPr sz="4800" strike="noStrike" spc="-49" baseline="0">
                <a:solidFill>
                  <a:schemeClr val="bg1"/>
                </a:solidFill>
              </a:defRPr>
            </a:lvl1pPr>
          </a:lstStyle>
          <a:p>
            <a:r>
              <a:rPr lang="en-US" dirty="0"/>
              <a:t>Microsoft 365 title</a:t>
            </a:r>
          </a:p>
        </p:txBody>
      </p:sp>
      <p:sp>
        <p:nvSpPr>
          <p:cNvPr id="16" name="Text Placeholder 10">
            <a:extLst>
              <a:ext uri="{FF2B5EF4-FFF2-40B4-BE49-F238E27FC236}">
                <a16:creationId xmlns:a16="http://schemas.microsoft.com/office/drawing/2014/main" id="{63FCEA3C-C822-5A4A-9561-695239EA77C3}"/>
              </a:ext>
            </a:extLst>
          </p:cNvPr>
          <p:cNvSpPr>
            <a:spLocks noGrp="1"/>
          </p:cNvSpPr>
          <p:nvPr>
            <p:ph type="body" sz="quarter" idx="15" hasCustomPrompt="1"/>
          </p:nvPr>
        </p:nvSpPr>
        <p:spPr>
          <a:xfrm>
            <a:off x="442466" y="4350114"/>
            <a:ext cx="9602819" cy="738664"/>
          </a:xfrm>
          <a:prstGeom prst="rect">
            <a:avLst/>
          </a:prstGeom>
        </p:spPr>
        <p:txBody>
          <a:bodyPr/>
          <a:lstStyle>
            <a:lvl1pPr>
              <a:defRPr sz="1800">
                <a:solidFill>
                  <a:schemeClr val="bg1"/>
                </a:solidFill>
              </a:defRPr>
            </a:lvl1pPr>
            <a:lvl2pPr>
              <a:defRPr sz="1765">
                <a:solidFill>
                  <a:srgbClr val="000000"/>
                </a:solidFill>
              </a:defRPr>
            </a:lvl2pPr>
            <a:lvl3pPr>
              <a:defRPr sz="1372"/>
            </a:lvl3pPr>
            <a:lvl4pPr>
              <a:defRPr sz="1372"/>
            </a:lvl4pPr>
            <a:lvl5pPr>
              <a:defRPr sz="1029"/>
            </a:lvl5pPr>
          </a:lstStyle>
          <a:p>
            <a:pPr lvl="0"/>
            <a:r>
              <a:rPr lang="en-US" dirty="0"/>
              <a:t>Author name</a:t>
            </a:r>
            <a:br>
              <a:rPr lang="en-US" dirty="0"/>
            </a:br>
            <a:r>
              <a:rPr lang="en-US" dirty="0"/>
              <a:t>Date</a:t>
            </a:r>
          </a:p>
        </p:txBody>
      </p:sp>
      <p:sp>
        <p:nvSpPr>
          <p:cNvPr id="2" name="Footer Placeholder 1">
            <a:extLst>
              <a:ext uri="{FF2B5EF4-FFF2-40B4-BE49-F238E27FC236}">
                <a16:creationId xmlns:a16="http://schemas.microsoft.com/office/drawing/2014/main" id="{DE984AF9-42B3-4123-927E-CEC8570AFE35}"/>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solidFill>
                  <a:schemeClr val="bg1"/>
                </a:solidFill>
              </a:rPr>
              <a:t>© Copyright Microsoft Corporation. All rights reserved.</a:t>
            </a:r>
          </a:p>
        </p:txBody>
      </p:sp>
      <p:pic>
        <p:nvPicPr>
          <p:cNvPr id="3" name="Picture 2" descr="A picture containing drawing&#10;&#10;Description automatically generated">
            <a:extLst>
              <a:ext uri="{FF2B5EF4-FFF2-40B4-BE49-F238E27FC236}">
                <a16:creationId xmlns:a16="http://schemas.microsoft.com/office/drawing/2014/main" id="{0AF2B48A-0CD5-4E5D-BBFC-0FF17E42D728}"/>
              </a:ext>
            </a:extLst>
          </p:cNvPr>
          <p:cNvPicPr>
            <a:picLocks noChangeAspect="1"/>
          </p:cNvPicPr>
          <p:nvPr userDrawn="1"/>
        </p:nvPicPr>
        <p:blipFill>
          <a:blip r:embed="rId2"/>
          <a:stretch>
            <a:fillRect/>
          </a:stretch>
        </p:blipFill>
        <p:spPr>
          <a:xfrm>
            <a:off x="136885" y="159691"/>
            <a:ext cx="2635247" cy="871753"/>
          </a:xfrm>
          <a:prstGeom prst="rect">
            <a:avLst/>
          </a:prstGeom>
        </p:spPr>
      </p:pic>
    </p:spTree>
    <p:extLst>
      <p:ext uri="{BB962C8B-B14F-4D97-AF65-F5344CB8AC3E}">
        <p14:creationId xmlns:p14="http://schemas.microsoft.com/office/powerpoint/2010/main" val="122936248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Section slide">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B990B4C-4B23-479D-ADA8-DD6E0658DF5A}"/>
              </a:ext>
            </a:extLst>
          </p:cNvPr>
          <p:cNvSpPr/>
          <p:nvPr userDrawn="1"/>
        </p:nvSpPr>
        <p:spPr bwMode="auto">
          <a:xfrm>
            <a:off x="1" y="2526646"/>
            <a:ext cx="9697686" cy="1784048"/>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4" name="Title 35"/>
          <p:cNvSpPr>
            <a:spLocks noGrp="1"/>
          </p:cNvSpPr>
          <p:nvPr>
            <p:ph type="title" hasCustomPrompt="1"/>
          </p:nvPr>
        </p:nvSpPr>
        <p:spPr>
          <a:xfrm>
            <a:off x="418644" y="2526646"/>
            <a:ext cx="9189910" cy="1784048"/>
          </a:xfrm>
          <a:prstGeom prst="rect">
            <a:avLst/>
          </a:prstGeom>
          <a:noFill/>
        </p:spPr>
        <p:txBody>
          <a:bodyPr vert="horz" wrap="square" lIns="0" tIns="0" rIns="0" bIns="0" rtlCol="0" anchor="ctr" anchorCtr="0">
            <a:noAutofit/>
          </a:bodyPr>
          <a:lstStyle>
            <a:lvl1pPr>
              <a:defRPr lang="en-US" sz="3600" spc="-49" baseline="0" dirty="0">
                <a:solidFill>
                  <a:schemeClr val="bg1"/>
                </a:solidFill>
              </a:defRPr>
            </a:lvl1pPr>
          </a:lstStyle>
          <a:p>
            <a:pPr marL="0" lvl="0">
              <a:lnSpc>
                <a:spcPts val="5490"/>
              </a:lnSpc>
            </a:pPr>
            <a:r>
              <a:rPr lang="en-US" dirty="0"/>
              <a:t>Section title</a:t>
            </a:r>
          </a:p>
        </p:txBody>
      </p:sp>
      <p:sp>
        <p:nvSpPr>
          <p:cNvPr id="6" name="Rectangle 5">
            <a:extLst>
              <a:ext uri="{FF2B5EF4-FFF2-40B4-BE49-F238E27FC236}">
                <a16:creationId xmlns:a16="http://schemas.microsoft.com/office/drawing/2014/main" id="{E7A7DCD7-2A9A-4303-B73A-A8AA23BAF4B6}"/>
              </a:ext>
            </a:extLst>
          </p:cNvPr>
          <p:cNvSpPr/>
          <p:nvPr userDrawn="1"/>
        </p:nvSpPr>
        <p:spPr bwMode="auto">
          <a:xfrm>
            <a:off x="9697686" y="2526646"/>
            <a:ext cx="2082603" cy="1784048"/>
          </a:xfrm>
          <a:prstGeom prst="rect">
            <a:avLst/>
          </a:prstGeom>
          <a:solidFill>
            <a:schemeClr val="bg2">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7" name="Rectangle 6">
            <a:extLst>
              <a:ext uri="{FF2B5EF4-FFF2-40B4-BE49-F238E27FC236}">
                <a16:creationId xmlns:a16="http://schemas.microsoft.com/office/drawing/2014/main" id="{79F5CEB5-AAB3-4E98-82B0-2B2EDFAC7F19}"/>
              </a:ext>
            </a:extLst>
          </p:cNvPr>
          <p:cNvSpPr/>
          <p:nvPr userDrawn="1"/>
        </p:nvSpPr>
        <p:spPr bwMode="auto">
          <a:xfrm>
            <a:off x="11569483" y="2481083"/>
            <a:ext cx="203874" cy="1875174"/>
          </a:xfrm>
          <a:custGeom>
            <a:avLst/>
            <a:gdLst>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861580 h 1819564"/>
              <a:gd name="connsiteX5" fmla="*/ 0 w 329334"/>
              <a:gd name="connsiteY5" fmla="*/ 0 h 1819564"/>
              <a:gd name="connsiteX0" fmla="*/ 0 w 329334"/>
              <a:gd name="connsiteY0" fmla="*/ 861580 h 1819564"/>
              <a:gd name="connsiteX1" fmla="*/ 0 w 329334"/>
              <a:gd name="connsiteY1" fmla="*/ 0 h 1819564"/>
              <a:gd name="connsiteX2" fmla="*/ 329334 w 329334"/>
              <a:gd name="connsiteY2" fmla="*/ 0 h 1819564"/>
              <a:gd name="connsiteX3" fmla="*/ 329334 w 329334"/>
              <a:gd name="connsiteY3" fmla="*/ 1819564 h 1819564"/>
              <a:gd name="connsiteX4" fmla="*/ 0 w 329334"/>
              <a:gd name="connsiteY4" fmla="*/ 1819564 h 1819564"/>
              <a:gd name="connsiteX5" fmla="*/ 91440 w 329334"/>
              <a:gd name="connsiteY5"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91440 w 329334"/>
              <a:gd name="connsiteY4"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Lst>
            <a:ahLst/>
            <a:cxnLst>
              <a:cxn ang="0">
                <a:pos x="connsiteX0" y="connsiteY0"/>
              </a:cxn>
              <a:cxn ang="0">
                <a:pos x="connsiteX1" y="connsiteY1"/>
              </a:cxn>
              <a:cxn ang="0">
                <a:pos x="connsiteX2" y="connsiteY2"/>
              </a:cxn>
              <a:cxn ang="0">
                <a:pos x="connsiteX3" y="connsiteY3"/>
              </a:cxn>
            </a:cxnLst>
            <a:rect l="l" t="t" r="r" b="b"/>
            <a:pathLst>
              <a:path w="329334" h="1819564">
                <a:moveTo>
                  <a:pt x="0" y="0"/>
                </a:moveTo>
                <a:lnTo>
                  <a:pt x="329334" y="0"/>
                </a:lnTo>
                <a:lnTo>
                  <a:pt x="329334" y="1819564"/>
                </a:lnTo>
                <a:lnTo>
                  <a:pt x="0" y="1819564"/>
                </a:lnTo>
              </a:path>
            </a:pathLst>
          </a:custGeom>
          <a:noFill/>
          <a:ln w="19050" cap="sq">
            <a:solidFill>
              <a:schemeClr val="accent1"/>
            </a:solidFill>
            <a:miter lim="800000"/>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8" name="Rectangle 6">
            <a:extLst>
              <a:ext uri="{FF2B5EF4-FFF2-40B4-BE49-F238E27FC236}">
                <a16:creationId xmlns:a16="http://schemas.microsoft.com/office/drawing/2014/main" id="{C39A4550-468E-4965-BBF3-650AD824060F}"/>
              </a:ext>
            </a:extLst>
          </p:cNvPr>
          <p:cNvSpPr/>
          <p:nvPr userDrawn="1"/>
        </p:nvSpPr>
        <p:spPr bwMode="auto">
          <a:xfrm flipH="1">
            <a:off x="9697686" y="2481083"/>
            <a:ext cx="203874" cy="1875174"/>
          </a:xfrm>
          <a:custGeom>
            <a:avLst/>
            <a:gdLst>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861580 h 1819564"/>
              <a:gd name="connsiteX5" fmla="*/ 0 w 329334"/>
              <a:gd name="connsiteY5" fmla="*/ 0 h 1819564"/>
              <a:gd name="connsiteX0" fmla="*/ 0 w 329334"/>
              <a:gd name="connsiteY0" fmla="*/ 861580 h 1819564"/>
              <a:gd name="connsiteX1" fmla="*/ 0 w 329334"/>
              <a:gd name="connsiteY1" fmla="*/ 0 h 1819564"/>
              <a:gd name="connsiteX2" fmla="*/ 329334 w 329334"/>
              <a:gd name="connsiteY2" fmla="*/ 0 h 1819564"/>
              <a:gd name="connsiteX3" fmla="*/ 329334 w 329334"/>
              <a:gd name="connsiteY3" fmla="*/ 1819564 h 1819564"/>
              <a:gd name="connsiteX4" fmla="*/ 0 w 329334"/>
              <a:gd name="connsiteY4" fmla="*/ 1819564 h 1819564"/>
              <a:gd name="connsiteX5" fmla="*/ 91440 w 329334"/>
              <a:gd name="connsiteY5"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91440 w 329334"/>
              <a:gd name="connsiteY4"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Lst>
            <a:ahLst/>
            <a:cxnLst>
              <a:cxn ang="0">
                <a:pos x="connsiteX0" y="connsiteY0"/>
              </a:cxn>
              <a:cxn ang="0">
                <a:pos x="connsiteX1" y="connsiteY1"/>
              </a:cxn>
              <a:cxn ang="0">
                <a:pos x="connsiteX2" y="connsiteY2"/>
              </a:cxn>
              <a:cxn ang="0">
                <a:pos x="connsiteX3" y="connsiteY3"/>
              </a:cxn>
            </a:cxnLst>
            <a:rect l="l" t="t" r="r" b="b"/>
            <a:pathLst>
              <a:path w="329334" h="1819564">
                <a:moveTo>
                  <a:pt x="0" y="0"/>
                </a:moveTo>
                <a:lnTo>
                  <a:pt x="329334" y="0"/>
                </a:lnTo>
                <a:lnTo>
                  <a:pt x="329334" y="1819564"/>
                </a:lnTo>
                <a:lnTo>
                  <a:pt x="0" y="1819564"/>
                </a:lnTo>
              </a:path>
            </a:pathLst>
          </a:custGeom>
          <a:noFill/>
          <a:ln w="19050" cap="sq">
            <a:solidFill>
              <a:schemeClr val="accent1"/>
            </a:solidFill>
            <a:miter lim="800000"/>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12" name="Picture Placeholder 11">
            <a:extLst>
              <a:ext uri="{FF2B5EF4-FFF2-40B4-BE49-F238E27FC236}">
                <a16:creationId xmlns:a16="http://schemas.microsoft.com/office/drawing/2014/main" id="{A0F18A81-5AF1-41EB-B335-9EF67062969B}"/>
              </a:ext>
            </a:extLst>
          </p:cNvPr>
          <p:cNvSpPr>
            <a:spLocks noGrp="1"/>
          </p:cNvSpPr>
          <p:nvPr>
            <p:ph type="pic" sz="quarter" idx="10"/>
          </p:nvPr>
        </p:nvSpPr>
        <p:spPr>
          <a:xfrm>
            <a:off x="10098361" y="2777952"/>
            <a:ext cx="1281254" cy="1281436"/>
          </a:xfrm>
        </p:spPr>
        <p:txBody>
          <a:bodyPr anchor="ctr">
            <a:noAutofit/>
          </a:bodyPr>
          <a:lstStyle>
            <a:lvl1pPr algn="ctr">
              <a:defRPr/>
            </a:lvl1pPr>
          </a:lstStyle>
          <a:p>
            <a:endParaRPr lang="en-US"/>
          </a:p>
        </p:txBody>
      </p:sp>
      <p:sp>
        <p:nvSpPr>
          <p:cNvPr id="3" name="Footer Placeholder 1">
            <a:extLst>
              <a:ext uri="{FF2B5EF4-FFF2-40B4-BE49-F238E27FC236}">
                <a16:creationId xmlns:a16="http://schemas.microsoft.com/office/drawing/2014/main" id="{C6B75234-9944-48A2-8A21-99500C7BBB40}"/>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764039343"/>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Photo layou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5543516" cy="728448"/>
          </a:xfrm>
        </p:spPr>
        <p:txBody>
          <a:bodyPr/>
          <a:lstStyle>
            <a:lvl1pPr>
              <a:defRPr>
                <a:solidFill>
                  <a:schemeClr val="tx1"/>
                </a:solidFill>
              </a:defRPr>
            </a:lvl1pPr>
          </a:lstStyle>
          <a:p>
            <a:r>
              <a:rPr lang="en-US" dirty="0"/>
              <a:t>Photo layout 1</a:t>
            </a:r>
          </a:p>
        </p:txBody>
      </p:sp>
      <p:sp>
        <p:nvSpPr>
          <p:cNvPr id="6" name="Text Placeholder 3">
            <a:extLst>
              <a:ext uri="{FF2B5EF4-FFF2-40B4-BE49-F238E27FC236}">
                <a16:creationId xmlns:a16="http://schemas.microsoft.com/office/drawing/2014/main" id="{1E56201C-07C6-4B48-97C5-8ACFF3D0A97E}"/>
              </a:ext>
            </a:extLst>
          </p:cNvPr>
          <p:cNvSpPr>
            <a:spLocks noGrp="1"/>
          </p:cNvSpPr>
          <p:nvPr>
            <p:ph type="body" sz="quarter" idx="14" hasCustomPrompt="1"/>
          </p:nvPr>
        </p:nvSpPr>
        <p:spPr>
          <a:xfrm>
            <a:off x="418644" y="1456897"/>
            <a:ext cx="5579310" cy="307777"/>
          </a:xfrm>
          <a:prstGeom prst="rect">
            <a:avLst/>
          </a:prstGeom>
        </p:spPr>
        <p:txBody>
          <a:bodyPr wrap="square" lIns="0" tIns="0" rIns="0" bIns="0">
            <a:spAutoFit/>
          </a:bodyPr>
          <a:lstStyle>
            <a:lvl1pPr marL="0" indent="0">
              <a:lnSpc>
                <a:spcPts val="2353"/>
              </a:lnSpc>
              <a:buNone/>
              <a:defRPr lang="en-US" sz="2000" kern="1200" spc="0" baseline="0" dirty="0">
                <a:solidFill>
                  <a:schemeClr val="tx1"/>
                </a:solidFill>
                <a:latin typeface="+mj-lt"/>
                <a:ea typeface="+mn-ea"/>
                <a:cs typeface="+mn-cs"/>
              </a:defRPr>
            </a:lvl1pPr>
            <a:lvl2pPr marL="224097" indent="0">
              <a:buNone/>
              <a:defRPr/>
            </a:lvl2pPr>
            <a:lvl3pPr marL="448193" indent="0">
              <a:buNone/>
              <a:defRPr/>
            </a:lvl3pPr>
            <a:lvl4pPr marL="672290" indent="0">
              <a:buNone/>
              <a:defRPr/>
            </a:lvl4pPr>
            <a:lvl5pPr marL="896386" indent="0">
              <a:buNone/>
              <a:defRPr/>
            </a:lvl5pPr>
          </a:lstStyle>
          <a:p>
            <a:pPr lvl="0"/>
            <a:r>
              <a:rPr lang="en-US"/>
              <a:t>Subhead Segoe UI </a:t>
            </a:r>
            <a:r>
              <a:rPr lang="en-US" err="1"/>
              <a:t>Semibold</a:t>
            </a:r>
            <a:r>
              <a:rPr lang="en-US"/>
              <a:t> 20/24. </a:t>
            </a:r>
          </a:p>
        </p:txBody>
      </p:sp>
      <p:sp>
        <p:nvSpPr>
          <p:cNvPr id="5" name="Text Placeholder 4">
            <a:extLst>
              <a:ext uri="{FF2B5EF4-FFF2-40B4-BE49-F238E27FC236}">
                <a16:creationId xmlns:a16="http://schemas.microsoft.com/office/drawing/2014/main" id="{6E31D123-CA1A-4568-88C8-6B1287D07EE9}"/>
              </a:ext>
            </a:extLst>
          </p:cNvPr>
          <p:cNvSpPr>
            <a:spLocks noGrp="1"/>
          </p:cNvSpPr>
          <p:nvPr>
            <p:ph type="body" sz="quarter" idx="13" hasCustomPrompt="1"/>
          </p:nvPr>
        </p:nvSpPr>
        <p:spPr>
          <a:xfrm>
            <a:off x="418643" y="2161629"/>
            <a:ext cx="5579311" cy="338554"/>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dirty="0">
                <a:solidFill>
                  <a:schemeClr val="tx2"/>
                </a:solidFill>
                <a:latin typeface="+mj-lt"/>
              </a:rPr>
              <a:t>Paragraph title Segoe UI </a:t>
            </a:r>
            <a:r>
              <a:rPr lang="en-US" b="0" dirty="0" err="1">
                <a:solidFill>
                  <a:schemeClr val="tx2"/>
                </a:solidFill>
                <a:latin typeface="+mj-lt"/>
              </a:rPr>
              <a:t>Semibold</a:t>
            </a:r>
            <a:r>
              <a:rPr lang="en-US" b="0" dirty="0">
                <a:solidFill>
                  <a:schemeClr val="tx2"/>
                </a:solidFill>
                <a:latin typeface="+mj-lt"/>
              </a:rPr>
              <a:t> 14/18</a:t>
            </a:r>
            <a:endParaRPr lang="en-US" dirty="0"/>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2474101"/>
            <a:ext cx="5579310" cy="76700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7" name="Text Placeholder 4">
            <a:extLst>
              <a:ext uri="{FF2B5EF4-FFF2-40B4-BE49-F238E27FC236}">
                <a16:creationId xmlns:a16="http://schemas.microsoft.com/office/drawing/2014/main" id="{0D336736-F7E2-BA48-AD3E-B0037BAC6816}"/>
              </a:ext>
            </a:extLst>
          </p:cNvPr>
          <p:cNvSpPr>
            <a:spLocks noGrp="1"/>
          </p:cNvSpPr>
          <p:nvPr>
            <p:ph type="body" sz="quarter" idx="43" hasCustomPrompt="1"/>
          </p:nvPr>
        </p:nvSpPr>
        <p:spPr>
          <a:xfrm>
            <a:off x="418643" y="3628878"/>
            <a:ext cx="5579311" cy="338554"/>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dirty="0">
                <a:solidFill>
                  <a:schemeClr val="tx2"/>
                </a:solidFill>
                <a:latin typeface="+mj-lt"/>
              </a:rPr>
              <a:t>Paragraph title Segoe UI </a:t>
            </a:r>
            <a:r>
              <a:rPr lang="en-US" b="0" dirty="0" err="1">
                <a:solidFill>
                  <a:schemeClr val="tx2"/>
                </a:solidFill>
                <a:latin typeface="+mj-lt"/>
              </a:rPr>
              <a:t>Semibold</a:t>
            </a:r>
            <a:r>
              <a:rPr lang="en-US" b="0" dirty="0">
                <a:solidFill>
                  <a:schemeClr val="tx2"/>
                </a:solidFill>
                <a:latin typeface="+mj-lt"/>
              </a:rPr>
              <a:t> 14/18</a:t>
            </a:r>
            <a:endParaRPr lang="en-US" dirty="0"/>
          </a:p>
        </p:txBody>
      </p: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3929012"/>
            <a:ext cx="5579310" cy="76700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229842" y="-1"/>
            <a:ext cx="5973053" cy="6858001"/>
          </a:xfrm>
          <a:prstGeom prst="rect">
            <a:avLst/>
          </a:prstGeom>
          <a:blipFill>
            <a:blip r:embed="rId2"/>
            <a:stretch>
              <a:fillRect/>
            </a:stretch>
          </a:blipFill>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2" name="Footer Placeholder 1">
            <a:extLst>
              <a:ext uri="{FF2B5EF4-FFF2-40B4-BE49-F238E27FC236}">
                <a16:creationId xmlns:a16="http://schemas.microsoft.com/office/drawing/2014/main" id="{C3405CC5-9896-4E3A-9373-436306F5BF12}"/>
              </a:ext>
            </a:extLst>
          </p:cNvPr>
          <p:cNvSpPr txBox="1">
            <a:spLocks/>
          </p:cNvSpPr>
          <p:nvPr userDrawn="1"/>
        </p:nvSpPr>
        <p:spPr>
          <a:xfrm>
            <a:off x="418644"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l"/>
            <a:r>
              <a:rPr lang="en-US" dirty="0"/>
              <a:t>© Copyright Microsoft Corporation. All rights reserved.</a:t>
            </a:r>
          </a:p>
        </p:txBody>
      </p:sp>
    </p:spTree>
    <p:extLst>
      <p:ext uri="{BB962C8B-B14F-4D97-AF65-F5344CB8AC3E}">
        <p14:creationId xmlns:p14="http://schemas.microsoft.com/office/powerpoint/2010/main" val="2518741288"/>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Photo layout with bullet tex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5543516" cy="728448"/>
          </a:xfrm>
        </p:spPr>
        <p:txBody>
          <a:bodyPr/>
          <a:lstStyle>
            <a:lvl1pPr>
              <a:defRPr>
                <a:solidFill>
                  <a:schemeClr val="tx1"/>
                </a:solidFill>
              </a:defRPr>
            </a:lvl1pPr>
          </a:lstStyle>
          <a:p>
            <a:r>
              <a:rPr lang="en-US" dirty="0"/>
              <a:t>Photo layout 1</a:t>
            </a:r>
          </a:p>
        </p:txBody>
      </p:sp>
      <p:sp>
        <p:nvSpPr>
          <p:cNvPr id="6" name="Text Placeholder 3">
            <a:extLst>
              <a:ext uri="{FF2B5EF4-FFF2-40B4-BE49-F238E27FC236}">
                <a16:creationId xmlns:a16="http://schemas.microsoft.com/office/drawing/2014/main" id="{1E56201C-07C6-4B48-97C5-8ACFF3D0A97E}"/>
              </a:ext>
            </a:extLst>
          </p:cNvPr>
          <p:cNvSpPr>
            <a:spLocks noGrp="1"/>
          </p:cNvSpPr>
          <p:nvPr>
            <p:ph type="body" sz="quarter" idx="14" hasCustomPrompt="1"/>
          </p:nvPr>
        </p:nvSpPr>
        <p:spPr>
          <a:xfrm>
            <a:off x="418644" y="1456896"/>
            <a:ext cx="5579310" cy="369332"/>
          </a:xfrm>
          <a:prstGeom prst="rect">
            <a:avLst/>
          </a:prstGeom>
        </p:spPr>
        <p:txBody>
          <a:bodyPr wrap="square" lIns="0" tIns="0" rIns="0" bIns="0" anchor="t">
            <a:spAutoFit/>
          </a:bodyPr>
          <a:lstStyle>
            <a:lvl1pPr marL="0" indent="0">
              <a:lnSpc>
                <a:spcPct val="100000"/>
              </a:lnSpc>
              <a:buNone/>
              <a:defRPr lang="en-US" sz="2400" kern="1200" spc="0" baseline="0" dirty="0">
                <a:solidFill>
                  <a:schemeClr val="tx1"/>
                </a:solidFill>
                <a:latin typeface="+mj-lt"/>
                <a:ea typeface="+mn-ea"/>
                <a:cs typeface="+mn-cs"/>
              </a:defRPr>
            </a:lvl1pPr>
            <a:lvl2pPr marL="224097" indent="0">
              <a:buNone/>
              <a:defRPr/>
            </a:lvl2pPr>
            <a:lvl3pPr marL="448193" indent="0">
              <a:buNone/>
              <a:defRPr/>
            </a:lvl3pPr>
            <a:lvl4pPr marL="672290" indent="0">
              <a:buNone/>
              <a:defRPr/>
            </a:lvl4pPr>
            <a:lvl5pPr marL="896386" indent="0">
              <a:buNone/>
              <a:defRPr/>
            </a:lvl5pPr>
          </a:lstStyle>
          <a:p>
            <a:pPr lvl="0"/>
            <a:r>
              <a:rPr lang="en-US" dirty="0"/>
              <a:t>Subhead Segoe UI </a:t>
            </a:r>
            <a:r>
              <a:rPr lang="en-US" dirty="0" err="1"/>
              <a:t>Semibold</a:t>
            </a:r>
            <a:r>
              <a:rPr lang="en-US" dirty="0"/>
              <a:t> 20/24. </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2268946"/>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cxnSp>
        <p:nvCxnSpPr>
          <p:cNvPr id="10" name="Straight Connector 9">
            <a:extLst>
              <a:ext uri="{FF2B5EF4-FFF2-40B4-BE49-F238E27FC236}">
                <a16:creationId xmlns:a16="http://schemas.microsoft.com/office/drawing/2014/main" id="{7FA17B80-9C3D-4DD7-B924-02A9E3E600E1}"/>
              </a:ext>
              <a:ext uri="{C183D7F6-B498-43B3-948B-1728B52AA6E4}">
                <adec:decorative xmlns:adec="http://schemas.microsoft.com/office/drawing/2017/decorative" val="1"/>
              </a:ext>
            </a:extLst>
          </p:cNvPr>
          <p:cNvCxnSpPr>
            <a:cxnSpLocks/>
          </p:cNvCxnSpPr>
          <p:nvPr userDrawn="1"/>
        </p:nvCxnSpPr>
        <p:spPr>
          <a:xfrm>
            <a:off x="418644" y="3068044"/>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3282367"/>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cxnSp>
        <p:nvCxnSpPr>
          <p:cNvPr id="11" name="Straight Connector 10">
            <a:extLst>
              <a:ext uri="{FF2B5EF4-FFF2-40B4-BE49-F238E27FC236}">
                <a16:creationId xmlns:a16="http://schemas.microsoft.com/office/drawing/2014/main" id="{3FD3D5BB-5B0F-44DE-B4B8-000A681CEA94}"/>
              </a:ext>
              <a:ext uri="{C183D7F6-B498-43B3-948B-1728B52AA6E4}">
                <adec:decorative xmlns:adec="http://schemas.microsoft.com/office/drawing/2017/decorative" val="1"/>
              </a:ext>
            </a:extLst>
          </p:cNvPr>
          <p:cNvCxnSpPr>
            <a:cxnSpLocks/>
          </p:cNvCxnSpPr>
          <p:nvPr userDrawn="1"/>
        </p:nvCxnSpPr>
        <p:spPr>
          <a:xfrm>
            <a:off x="418644" y="4081465"/>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2" name="Text Placeholder 4">
            <a:extLst>
              <a:ext uri="{FF2B5EF4-FFF2-40B4-BE49-F238E27FC236}">
                <a16:creationId xmlns:a16="http://schemas.microsoft.com/office/drawing/2014/main" id="{460A0EF6-FA0B-4D44-8315-ED90C5B93C73}"/>
              </a:ext>
            </a:extLst>
          </p:cNvPr>
          <p:cNvSpPr>
            <a:spLocks noGrp="1"/>
          </p:cNvSpPr>
          <p:nvPr>
            <p:ph type="body" sz="quarter" idx="45" hasCustomPrompt="1"/>
          </p:nvPr>
        </p:nvSpPr>
        <p:spPr>
          <a:xfrm>
            <a:off x="418644" y="4295788"/>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cxnSp>
        <p:nvCxnSpPr>
          <p:cNvPr id="15" name="Straight Connector 14">
            <a:extLst>
              <a:ext uri="{FF2B5EF4-FFF2-40B4-BE49-F238E27FC236}">
                <a16:creationId xmlns:a16="http://schemas.microsoft.com/office/drawing/2014/main" id="{A637605A-2FAC-4994-ACEC-7082FD1D75A8}"/>
              </a:ext>
              <a:ext uri="{C183D7F6-B498-43B3-948B-1728B52AA6E4}">
                <adec:decorative xmlns:adec="http://schemas.microsoft.com/office/drawing/2017/decorative" val="1"/>
              </a:ext>
            </a:extLst>
          </p:cNvPr>
          <p:cNvCxnSpPr>
            <a:cxnSpLocks/>
          </p:cNvCxnSpPr>
          <p:nvPr userDrawn="1"/>
        </p:nvCxnSpPr>
        <p:spPr>
          <a:xfrm>
            <a:off x="418644" y="5094886"/>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5A88BE58-E914-49A7-B477-3DBF3F91D24F}"/>
              </a:ext>
            </a:extLst>
          </p:cNvPr>
          <p:cNvSpPr>
            <a:spLocks noGrp="1"/>
          </p:cNvSpPr>
          <p:nvPr>
            <p:ph type="body" sz="quarter" idx="46" hasCustomPrompt="1"/>
          </p:nvPr>
        </p:nvSpPr>
        <p:spPr>
          <a:xfrm>
            <a:off x="418644" y="5309208"/>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sp>
        <p:nvSpPr>
          <p:cNvPr id="2" name="Rectangle 1">
            <a:extLst>
              <a:ext uri="{FF2B5EF4-FFF2-40B4-BE49-F238E27FC236}">
                <a16:creationId xmlns:a16="http://schemas.microsoft.com/office/drawing/2014/main" id="{56B6D240-D672-4F0A-95ED-D92FC8351E6D}"/>
              </a:ext>
              <a:ext uri="{C183D7F6-B498-43B3-948B-1728B52AA6E4}">
                <adec:decorative xmlns:adec="http://schemas.microsoft.com/office/drawing/2017/decorative" val="1"/>
              </a:ext>
            </a:extLst>
          </p:cNvPr>
          <p:cNvSpPr/>
          <p:nvPr userDrawn="1"/>
        </p:nvSpPr>
        <p:spPr bwMode="auto">
          <a:xfrm>
            <a:off x="6229842" y="1456896"/>
            <a:ext cx="5543514" cy="4960611"/>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19" name="Picture Placeholder 7">
            <a:extLst>
              <a:ext uri="{FF2B5EF4-FFF2-40B4-BE49-F238E27FC236}">
                <a16:creationId xmlns:a16="http://schemas.microsoft.com/office/drawing/2014/main" id="{CA973F78-0779-41C2-98B4-4547D2CD7C11}"/>
              </a:ext>
            </a:extLst>
          </p:cNvPr>
          <p:cNvSpPr>
            <a:spLocks noGrp="1"/>
          </p:cNvSpPr>
          <p:nvPr>
            <p:ph type="pic" sz="quarter" idx="47" hasCustomPrompt="1"/>
          </p:nvPr>
        </p:nvSpPr>
        <p:spPr>
          <a:xfrm>
            <a:off x="6349678" y="1564130"/>
            <a:ext cx="5303845" cy="4746143"/>
          </a:xfrm>
          <a:prstGeom prst="rect">
            <a:avLst/>
          </a:prstGeom>
          <a:blipFill dpi="0" rotWithShape="1">
            <a:blip r:embed="rId2"/>
            <a:srcRect/>
            <a:stretch>
              <a:fillRect/>
            </a:stretch>
          </a:blipFill>
          <a:ln w="19050">
            <a:noFill/>
          </a:ln>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3" name="Footer Placeholder 1">
            <a:extLst>
              <a:ext uri="{FF2B5EF4-FFF2-40B4-BE49-F238E27FC236}">
                <a16:creationId xmlns:a16="http://schemas.microsoft.com/office/drawing/2014/main" id="{B3B62F3E-D0DF-4A13-A005-3CCFDD6DFC1A}"/>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880632262"/>
      </p:ext>
    </p:extLst>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Photo layout with bullet text &amp; icons">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5543516" cy="728448"/>
          </a:xfrm>
        </p:spPr>
        <p:txBody>
          <a:bodyPr/>
          <a:lstStyle>
            <a:lvl1pPr>
              <a:defRPr>
                <a:solidFill>
                  <a:schemeClr val="tx1"/>
                </a:solidFill>
              </a:defRPr>
            </a:lvl1pPr>
          </a:lstStyle>
          <a:p>
            <a:r>
              <a:rPr lang="en-US" dirty="0"/>
              <a:t>Photo layout 1</a:t>
            </a:r>
          </a:p>
        </p:txBody>
      </p:sp>
      <p:sp>
        <p:nvSpPr>
          <p:cNvPr id="6" name="Text Placeholder 3">
            <a:extLst>
              <a:ext uri="{FF2B5EF4-FFF2-40B4-BE49-F238E27FC236}">
                <a16:creationId xmlns:a16="http://schemas.microsoft.com/office/drawing/2014/main" id="{1E56201C-07C6-4B48-97C5-8ACFF3D0A97E}"/>
              </a:ext>
            </a:extLst>
          </p:cNvPr>
          <p:cNvSpPr>
            <a:spLocks noGrp="1"/>
          </p:cNvSpPr>
          <p:nvPr>
            <p:ph type="body" sz="quarter" idx="14" hasCustomPrompt="1"/>
          </p:nvPr>
        </p:nvSpPr>
        <p:spPr>
          <a:xfrm>
            <a:off x="418644" y="1709493"/>
            <a:ext cx="5579310" cy="369332"/>
          </a:xfrm>
          <a:prstGeom prst="rect">
            <a:avLst/>
          </a:prstGeom>
        </p:spPr>
        <p:txBody>
          <a:bodyPr wrap="square" lIns="0" tIns="0" rIns="0" bIns="0" anchor="b">
            <a:spAutoFit/>
          </a:bodyPr>
          <a:lstStyle>
            <a:lvl1pPr marL="0" indent="0">
              <a:lnSpc>
                <a:spcPct val="100000"/>
              </a:lnSpc>
              <a:buNone/>
              <a:defRPr lang="en-US" sz="2400" kern="1200" spc="0" baseline="0" dirty="0">
                <a:solidFill>
                  <a:schemeClr val="tx1"/>
                </a:solidFill>
                <a:latin typeface="+mj-lt"/>
                <a:ea typeface="+mn-ea"/>
                <a:cs typeface="+mn-cs"/>
              </a:defRPr>
            </a:lvl1pPr>
            <a:lvl2pPr marL="224097" indent="0">
              <a:buNone/>
              <a:defRPr/>
            </a:lvl2pPr>
            <a:lvl3pPr marL="448193" indent="0">
              <a:buNone/>
              <a:defRPr/>
            </a:lvl3pPr>
            <a:lvl4pPr marL="672290" indent="0">
              <a:buNone/>
              <a:defRPr/>
            </a:lvl4pPr>
            <a:lvl5pPr marL="896386" indent="0">
              <a:buNone/>
              <a:defRPr/>
            </a:lvl5pPr>
          </a:lstStyle>
          <a:p>
            <a:pPr lvl="0"/>
            <a:r>
              <a:rPr lang="en-US" dirty="0"/>
              <a:t>Subhead Segoe UI </a:t>
            </a:r>
            <a:r>
              <a:rPr lang="en-US" dirty="0" err="1"/>
              <a:t>Semibold</a:t>
            </a:r>
            <a:r>
              <a:rPr lang="en-US" dirty="0"/>
              <a:t> 20/24. </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1422400" y="2267319"/>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cxnSp>
        <p:nvCxnSpPr>
          <p:cNvPr id="10" name="Straight Connector 9">
            <a:extLst>
              <a:ext uri="{FF2B5EF4-FFF2-40B4-BE49-F238E27FC236}">
                <a16:creationId xmlns:a16="http://schemas.microsoft.com/office/drawing/2014/main" id="{7FA17B80-9C3D-4DD7-B924-02A9E3E600E1}"/>
              </a:ext>
              <a:ext uri="{C183D7F6-B498-43B3-948B-1728B52AA6E4}">
                <adec:decorative xmlns:adec="http://schemas.microsoft.com/office/drawing/2017/decorative" val="1"/>
              </a:ext>
            </a:extLst>
          </p:cNvPr>
          <p:cNvCxnSpPr>
            <a:cxnSpLocks/>
          </p:cNvCxnSpPr>
          <p:nvPr userDrawn="1"/>
        </p:nvCxnSpPr>
        <p:spPr>
          <a:xfrm>
            <a:off x="1422400" y="3066417"/>
            <a:ext cx="44977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1422400" y="3280740"/>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cxnSp>
        <p:nvCxnSpPr>
          <p:cNvPr id="11" name="Straight Connector 10">
            <a:extLst>
              <a:ext uri="{FF2B5EF4-FFF2-40B4-BE49-F238E27FC236}">
                <a16:creationId xmlns:a16="http://schemas.microsoft.com/office/drawing/2014/main" id="{3FD3D5BB-5B0F-44DE-B4B8-000A681CEA94}"/>
              </a:ext>
              <a:ext uri="{C183D7F6-B498-43B3-948B-1728B52AA6E4}">
                <adec:decorative xmlns:adec="http://schemas.microsoft.com/office/drawing/2017/decorative" val="1"/>
              </a:ext>
            </a:extLst>
          </p:cNvPr>
          <p:cNvCxnSpPr>
            <a:cxnSpLocks/>
          </p:cNvCxnSpPr>
          <p:nvPr userDrawn="1"/>
        </p:nvCxnSpPr>
        <p:spPr>
          <a:xfrm>
            <a:off x="1422400" y="4079838"/>
            <a:ext cx="44977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2" name="Text Placeholder 4">
            <a:extLst>
              <a:ext uri="{FF2B5EF4-FFF2-40B4-BE49-F238E27FC236}">
                <a16:creationId xmlns:a16="http://schemas.microsoft.com/office/drawing/2014/main" id="{460A0EF6-FA0B-4D44-8315-ED90C5B93C73}"/>
              </a:ext>
            </a:extLst>
          </p:cNvPr>
          <p:cNvSpPr>
            <a:spLocks noGrp="1"/>
          </p:cNvSpPr>
          <p:nvPr>
            <p:ph type="body" sz="quarter" idx="45" hasCustomPrompt="1"/>
          </p:nvPr>
        </p:nvSpPr>
        <p:spPr>
          <a:xfrm>
            <a:off x="1422400" y="4294161"/>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cxnSp>
        <p:nvCxnSpPr>
          <p:cNvPr id="15" name="Straight Connector 14">
            <a:extLst>
              <a:ext uri="{FF2B5EF4-FFF2-40B4-BE49-F238E27FC236}">
                <a16:creationId xmlns:a16="http://schemas.microsoft.com/office/drawing/2014/main" id="{A637605A-2FAC-4994-ACEC-7082FD1D75A8}"/>
              </a:ext>
              <a:ext uri="{C183D7F6-B498-43B3-948B-1728B52AA6E4}">
                <adec:decorative xmlns:adec="http://schemas.microsoft.com/office/drawing/2017/decorative" val="1"/>
              </a:ext>
            </a:extLst>
          </p:cNvPr>
          <p:cNvCxnSpPr>
            <a:cxnSpLocks/>
          </p:cNvCxnSpPr>
          <p:nvPr userDrawn="1"/>
        </p:nvCxnSpPr>
        <p:spPr>
          <a:xfrm>
            <a:off x="1422400" y="5093259"/>
            <a:ext cx="44977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5A88BE58-E914-49A7-B477-3DBF3F91D24F}"/>
              </a:ext>
            </a:extLst>
          </p:cNvPr>
          <p:cNvSpPr>
            <a:spLocks noGrp="1"/>
          </p:cNvSpPr>
          <p:nvPr>
            <p:ph type="body" sz="quarter" idx="46" hasCustomPrompt="1"/>
          </p:nvPr>
        </p:nvSpPr>
        <p:spPr>
          <a:xfrm>
            <a:off x="1422400" y="5307581"/>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229842" y="-1"/>
            <a:ext cx="5973053" cy="6858001"/>
          </a:xfrm>
          <a:prstGeom prst="rect">
            <a:avLst/>
          </a:prstGeom>
          <a:blipFill>
            <a:blip r:embed="rId2"/>
            <a:stretch>
              <a:fillRect/>
            </a:stretch>
          </a:blipFill>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2" name="Footer Placeholder 1">
            <a:extLst>
              <a:ext uri="{FF2B5EF4-FFF2-40B4-BE49-F238E27FC236}">
                <a16:creationId xmlns:a16="http://schemas.microsoft.com/office/drawing/2014/main" id="{5F6EB83D-C2A5-4189-B12B-1320B6ADB9B8}"/>
              </a:ext>
            </a:extLst>
          </p:cNvPr>
          <p:cNvSpPr txBox="1">
            <a:spLocks/>
          </p:cNvSpPr>
          <p:nvPr userDrawn="1"/>
        </p:nvSpPr>
        <p:spPr>
          <a:xfrm>
            <a:off x="418644"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l"/>
            <a:r>
              <a:rPr lang="en-US" dirty="0"/>
              <a:t>© Copyright Microsoft Corporation. All rights reserved.</a:t>
            </a:r>
          </a:p>
        </p:txBody>
      </p:sp>
    </p:spTree>
    <p:extLst>
      <p:ext uri="{BB962C8B-B14F-4D97-AF65-F5344CB8AC3E}">
        <p14:creationId xmlns:p14="http://schemas.microsoft.com/office/powerpoint/2010/main" val="976341919"/>
      </p:ext>
    </p:extLst>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Photo layout with 4 rows tex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11354712" cy="728448"/>
          </a:xfrm>
        </p:spPr>
        <p:txBody>
          <a:bodyPr/>
          <a:lstStyle>
            <a:lvl1pPr>
              <a:defRPr>
                <a:solidFill>
                  <a:schemeClr val="tx1"/>
                </a:solidFill>
              </a:defRPr>
            </a:lvl1pPr>
          </a:lstStyle>
          <a:p>
            <a:r>
              <a:rPr lang="en-US" dirty="0"/>
              <a:t>Photo layout 1</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1456897"/>
            <a:ext cx="5579310" cy="1128821"/>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2734160"/>
            <a:ext cx="5579310" cy="1128821"/>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5" name="Text Placeholder 4">
            <a:extLst>
              <a:ext uri="{FF2B5EF4-FFF2-40B4-BE49-F238E27FC236}">
                <a16:creationId xmlns:a16="http://schemas.microsoft.com/office/drawing/2014/main" id="{7C7AB201-5BBE-4D8C-A466-367843FF4F01}"/>
              </a:ext>
            </a:extLst>
          </p:cNvPr>
          <p:cNvSpPr>
            <a:spLocks noGrp="1"/>
          </p:cNvSpPr>
          <p:nvPr>
            <p:ph type="body" sz="quarter" idx="45" hasCustomPrompt="1"/>
          </p:nvPr>
        </p:nvSpPr>
        <p:spPr>
          <a:xfrm>
            <a:off x="418644" y="4011423"/>
            <a:ext cx="5579310" cy="1128821"/>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9" name="Text Placeholder 4">
            <a:extLst>
              <a:ext uri="{FF2B5EF4-FFF2-40B4-BE49-F238E27FC236}">
                <a16:creationId xmlns:a16="http://schemas.microsoft.com/office/drawing/2014/main" id="{FAB025A3-3CCD-40EA-99F1-A41DBE40973C}"/>
              </a:ext>
            </a:extLst>
          </p:cNvPr>
          <p:cNvSpPr>
            <a:spLocks noGrp="1"/>
          </p:cNvSpPr>
          <p:nvPr>
            <p:ph type="body" sz="quarter" idx="46" hasCustomPrompt="1"/>
          </p:nvPr>
        </p:nvSpPr>
        <p:spPr>
          <a:xfrm>
            <a:off x="418644" y="5288687"/>
            <a:ext cx="5579310" cy="1128821"/>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2" name="Rectangle 1">
            <a:extLst>
              <a:ext uri="{FF2B5EF4-FFF2-40B4-BE49-F238E27FC236}">
                <a16:creationId xmlns:a16="http://schemas.microsoft.com/office/drawing/2014/main" id="{680D905E-E7A9-44EC-830B-323C290AAA27}"/>
              </a:ext>
              <a:ext uri="{C183D7F6-B498-43B3-948B-1728B52AA6E4}">
                <adec:decorative xmlns:adec="http://schemas.microsoft.com/office/drawing/2017/decorative" val="1"/>
              </a:ext>
            </a:extLst>
          </p:cNvPr>
          <p:cNvSpPr/>
          <p:nvPr userDrawn="1"/>
        </p:nvSpPr>
        <p:spPr bwMode="auto">
          <a:xfrm>
            <a:off x="6229842" y="1456896"/>
            <a:ext cx="5543514" cy="4960611"/>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349678" y="1564130"/>
            <a:ext cx="5303845" cy="4746143"/>
          </a:xfrm>
          <a:prstGeom prst="rect">
            <a:avLst/>
          </a:prstGeom>
          <a:blipFill dpi="0" rotWithShape="1">
            <a:blip r:embed="rId2"/>
            <a:srcRect/>
            <a:stretch>
              <a:fillRect/>
            </a:stretch>
          </a:blipFill>
          <a:ln w="19050">
            <a:noFill/>
          </a:ln>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cxnSp>
        <p:nvCxnSpPr>
          <p:cNvPr id="9" name="Straight Connector 8">
            <a:extLst>
              <a:ext uri="{FF2B5EF4-FFF2-40B4-BE49-F238E27FC236}">
                <a16:creationId xmlns:a16="http://schemas.microsoft.com/office/drawing/2014/main" id="{5E2F051F-FAD1-40B7-AD8D-86ACA838D32B}"/>
              </a:ext>
              <a:ext uri="{C183D7F6-B498-43B3-948B-1728B52AA6E4}">
                <adec:decorative xmlns:adec="http://schemas.microsoft.com/office/drawing/2017/decorative" val="1"/>
              </a:ext>
            </a:extLst>
          </p:cNvPr>
          <p:cNvCxnSpPr>
            <a:cxnSpLocks/>
          </p:cNvCxnSpPr>
          <p:nvPr userDrawn="1"/>
        </p:nvCxnSpPr>
        <p:spPr>
          <a:xfrm>
            <a:off x="418644" y="2660048"/>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A8966B79-BC7C-4DB8-80D4-01380DB97330}"/>
              </a:ext>
              <a:ext uri="{C183D7F6-B498-43B3-948B-1728B52AA6E4}">
                <adec:decorative xmlns:adec="http://schemas.microsoft.com/office/drawing/2017/decorative" val="1"/>
              </a:ext>
            </a:extLst>
          </p:cNvPr>
          <p:cNvCxnSpPr>
            <a:cxnSpLocks/>
          </p:cNvCxnSpPr>
          <p:nvPr userDrawn="1"/>
        </p:nvCxnSpPr>
        <p:spPr>
          <a:xfrm>
            <a:off x="418644" y="3937131"/>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E69D048A-1B0B-4837-8CE2-BD16F3AE2B1C}"/>
              </a:ext>
              <a:ext uri="{C183D7F6-B498-43B3-948B-1728B52AA6E4}">
                <adec:decorative xmlns:adec="http://schemas.microsoft.com/office/drawing/2017/decorative" val="1"/>
              </a:ext>
            </a:extLst>
          </p:cNvPr>
          <p:cNvCxnSpPr>
            <a:cxnSpLocks/>
          </p:cNvCxnSpPr>
          <p:nvPr userDrawn="1"/>
        </p:nvCxnSpPr>
        <p:spPr>
          <a:xfrm>
            <a:off x="418644" y="5214214"/>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 name="Footer Placeholder 1">
            <a:extLst>
              <a:ext uri="{FF2B5EF4-FFF2-40B4-BE49-F238E27FC236}">
                <a16:creationId xmlns:a16="http://schemas.microsoft.com/office/drawing/2014/main" id="{B394CE8A-C8F7-40DD-84CF-FE592D7BC2D8}"/>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567028065"/>
      </p:ext>
    </p:extLst>
  </p:cSld>
  <p:clrMapOvr>
    <a:masterClrMapping/>
  </p:clrMapOvr>
  <p:transitio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Photo layout with gray filled text box">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3" y="440494"/>
            <a:ext cx="11354714" cy="728448"/>
          </a:xfrm>
        </p:spPr>
        <p:txBody>
          <a:bodyPr/>
          <a:lstStyle>
            <a:lvl1pPr>
              <a:defRPr>
                <a:solidFill>
                  <a:schemeClr val="tx1"/>
                </a:solidFill>
              </a:defRPr>
            </a:lvl1pPr>
          </a:lstStyle>
          <a:p>
            <a:r>
              <a:rPr lang="en-US" dirty="0"/>
              <a:t>Photo layout 1</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1456897"/>
            <a:ext cx="5579310" cy="1128821"/>
          </a:xfrm>
          <a:prstGeom prst="rect">
            <a:avLst/>
          </a:prstGeom>
          <a:solidFill>
            <a:schemeClr val="bg1">
              <a:lumMod val="95000"/>
            </a:schemeClr>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The quick brown fox jumps over the lazy dog. The quick brown fox jumps over the lazy dog.</a:t>
            </a:r>
          </a:p>
        </p:txBody>
      </p: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2734160"/>
            <a:ext cx="5579310" cy="1128821"/>
          </a:xfrm>
          <a:prstGeom prst="rect">
            <a:avLst/>
          </a:prstGeom>
          <a:solidFill>
            <a:schemeClr val="bg1">
              <a:lumMod val="95000"/>
            </a:schemeClr>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5" name="Text Placeholder 4">
            <a:extLst>
              <a:ext uri="{FF2B5EF4-FFF2-40B4-BE49-F238E27FC236}">
                <a16:creationId xmlns:a16="http://schemas.microsoft.com/office/drawing/2014/main" id="{7C7AB201-5BBE-4D8C-A466-367843FF4F01}"/>
              </a:ext>
            </a:extLst>
          </p:cNvPr>
          <p:cNvSpPr>
            <a:spLocks noGrp="1"/>
          </p:cNvSpPr>
          <p:nvPr>
            <p:ph type="body" sz="quarter" idx="45" hasCustomPrompt="1"/>
          </p:nvPr>
        </p:nvSpPr>
        <p:spPr>
          <a:xfrm>
            <a:off x="418644" y="4011423"/>
            <a:ext cx="5579310" cy="1128821"/>
          </a:xfrm>
          <a:prstGeom prst="rect">
            <a:avLst/>
          </a:prstGeom>
          <a:solidFill>
            <a:schemeClr val="bg1">
              <a:lumMod val="95000"/>
            </a:schemeClr>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9" name="Text Placeholder 4">
            <a:extLst>
              <a:ext uri="{FF2B5EF4-FFF2-40B4-BE49-F238E27FC236}">
                <a16:creationId xmlns:a16="http://schemas.microsoft.com/office/drawing/2014/main" id="{FAB025A3-3CCD-40EA-99F1-A41DBE40973C}"/>
              </a:ext>
            </a:extLst>
          </p:cNvPr>
          <p:cNvSpPr>
            <a:spLocks noGrp="1"/>
          </p:cNvSpPr>
          <p:nvPr>
            <p:ph type="body" sz="quarter" idx="46" hasCustomPrompt="1"/>
          </p:nvPr>
        </p:nvSpPr>
        <p:spPr>
          <a:xfrm>
            <a:off x="418644" y="5288687"/>
            <a:ext cx="5579310" cy="1128821"/>
          </a:xfrm>
          <a:prstGeom prst="rect">
            <a:avLst/>
          </a:prstGeom>
          <a:solidFill>
            <a:schemeClr val="bg1">
              <a:lumMod val="95000"/>
            </a:schemeClr>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3" name="Rectangle 2">
            <a:extLst>
              <a:ext uri="{FF2B5EF4-FFF2-40B4-BE49-F238E27FC236}">
                <a16:creationId xmlns:a16="http://schemas.microsoft.com/office/drawing/2014/main" id="{0F6F2449-CE4A-4880-A860-78E767F6EFFC}"/>
              </a:ext>
              <a:ext uri="{C183D7F6-B498-43B3-948B-1728B52AA6E4}">
                <adec:decorative xmlns:adec="http://schemas.microsoft.com/office/drawing/2017/decorative" val="1"/>
              </a:ext>
            </a:extLst>
          </p:cNvPr>
          <p:cNvSpPr/>
          <p:nvPr userDrawn="1"/>
        </p:nvSpPr>
        <p:spPr bwMode="auto">
          <a:xfrm>
            <a:off x="6229842" y="1456896"/>
            <a:ext cx="5543514" cy="4960611"/>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349678" y="1564130"/>
            <a:ext cx="5303845" cy="4746143"/>
          </a:xfrm>
          <a:prstGeom prst="rect">
            <a:avLst/>
          </a:prstGeom>
          <a:blipFill dpi="0" rotWithShape="1">
            <a:blip r:embed="rId2"/>
            <a:srcRect/>
            <a:stretch>
              <a:fillRect/>
            </a:stretch>
          </a:blipFill>
          <a:ln w="19050">
            <a:noFill/>
          </a:ln>
        </p:spPr>
        <p:txBody>
          <a:bodyPr tIns="9144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2" name="Footer Placeholder 1">
            <a:extLst>
              <a:ext uri="{FF2B5EF4-FFF2-40B4-BE49-F238E27FC236}">
                <a16:creationId xmlns:a16="http://schemas.microsoft.com/office/drawing/2014/main" id="{BDD9959D-3459-4484-BDE0-9F4EABE5443B}"/>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925728705"/>
      </p:ext>
    </p:extLst>
  </p:cSld>
  <p:clrMapOvr>
    <a:masterClrMapping/>
  </p:clrMapOvr>
  <p:transitio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Demo slide with tex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E9E5E14-01F2-4F10-A177-A81144B86D44}"/>
              </a:ext>
            </a:extLst>
          </p:cNvPr>
          <p:cNvSpPr>
            <a:spLocks noGrp="1"/>
          </p:cNvSpPr>
          <p:nvPr>
            <p:ph type="title"/>
          </p:nvPr>
        </p:nvSpPr>
        <p:spPr>
          <a:xfrm>
            <a:off x="418643" y="440494"/>
            <a:ext cx="11341268" cy="728448"/>
          </a:xfrm>
        </p:spPr>
        <p:txBody>
          <a:bodyPr/>
          <a:lstStyle/>
          <a:p>
            <a:r>
              <a:rPr lang="en-US" dirty="0"/>
              <a:t>Click to edit Master title style</a:t>
            </a:r>
          </a:p>
        </p:txBody>
      </p:sp>
      <p:sp>
        <p:nvSpPr>
          <p:cNvPr id="4" name="Text Placeholder 3"/>
          <p:cNvSpPr>
            <a:spLocks noGrp="1"/>
          </p:cNvSpPr>
          <p:nvPr>
            <p:ph type="body" sz="quarter" idx="10" hasCustomPrompt="1"/>
          </p:nvPr>
        </p:nvSpPr>
        <p:spPr>
          <a:xfrm>
            <a:off x="418644" y="1456898"/>
            <a:ext cx="5408119" cy="615553"/>
          </a:xfrm>
          <a:prstGeom prst="rect">
            <a:avLst/>
          </a:prstGeom>
        </p:spPr>
        <p:txBody>
          <a:bodyPr wrap="square" lIns="0" tIns="0" rIns="0" bIns="0">
            <a:spAutoFit/>
          </a:bodyPr>
          <a:lstStyle>
            <a:lvl1pPr marL="0" indent="0">
              <a:lnSpc>
                <a:spcPts val="2353"/>
              </a:lnSpc>
              <a:buNone/>
              <a:defRPr sz="2400" b="0" i="0" spc="0">
                <a:solidFill>
                  <a:schemeClr val="tx1"/>
                </a:solidFill>
                <a:latin typeface="+mj-lt"/>
              </a:defRPr>
            </a:lvl1pPr>
            <a:lvl2pPr marL="224097" indent="0">
              <a:buNone/>
              <a:defRPr/>
            </a:lvl2pPr>
            <a:lvl3pPr marL="448193" indent="0">
              <a:buNone/>
              <a:defRPr/>
            </a:lvl3pPr>
            <a:lvl4pPr marL="672290" indent="0">
              <a:buNone/>
              <a:defRPr/>
            </a:lvl4pPr>
            <a:lvl5pPr marL="896386" indent="0">
              <a:buNone/>
              <a:defRPr/>
            </a:lvl5pPr>
          </a:lstStyle>
          <a:p>
            <a:pPr lvl="0"/>
            <a:r>
              <a:rPr lang="pt-BR" dirty="0" err="1"/>
              <a:t>Large</a:t>
            </a:r>
            <a:r>
              <a:rPr lang="pt-BR" dirty="0"/>
              <a:t> </a:t>
            </a:r>
            <a:r>
              <a:rPr lang="pt-BR" dirty="0" err="1"/>
              <a:t>subhead</a:t>
            </a:r>
            <a:r>
              <a:rPr lang="pt-BR" dirty="0"/>
              <a:t> Segoe UI </a:t>
            </a:r>
            <a:r>
              <a:rPr lang="pt-BR" dirty="0" err="1"/>
              <a:t>Semibold</a:t>
            </a:r>
            <a:r>
              <a:rPr lang="pt-BR" dirty="0"/>
              <a:t> Regular 20/24</a:t>
            </a:r>
            <a:endParaRPr lang="en-US" dirty="0"/>
          </a:p>
        </p:txBody>
      </p:sp>
      <p:sp>
        <p:nvSpPr>
          <p:cNvPr id="5" name="Text Placeholder 4"/>
          <p:cNvSpPr>
            <a:spLocks noGrp="1"/>
          </p:cNvSpPr>
          <p:nvPr>
            <p:ph type="body" sz="quarter" idx="11" hasCustomPrompt="1"/>
          </p:nvPr>
        </p:nvSpPr>
        <p:spPr>
          <a:xfrm>
            <a:off x="418643" y="2158886"/>
            <a:ext cx="5408118" cy="2339102"/>
          </a:xfrm>
          <a:prstGeom prst="rect">
            <a:avLst/>
          </a:prstGeom>
        </p:spPr>
        <p:txBody>
          <a:bodyPr lIns="0" tIns="45720" rIns="0" bIns="45720"/>
          <a:lstStyle>
            <a:lvl1pPr marL="0" indent="0">
              <a:lnSpc>
                <a:spcPct val="100000"/>
              </a:lnSpc>
              <a:spcBef>
                <a:spcPts val="0"/>
              </a:spcBef>
              <a:spcAft>
                <a:spcPts val="1200"/>
              </a:spcAft>
              <a:buFont typeface="Arial" panose="020B0604020202020204" pitchFamily="34" charset="0"/>
              <a:buNone/>
              <a:defRPr sz="14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pPr lvl="0"/>
            <a:r>
              <a:rPr lang="en-US" dirty="0"/>
              <a:t>Body copy Segoe UI Regular 14/18. The quick brown fox jumps over the lazy dog. The quick brown fox jumps over the lazy dog. The quick brown fox jumps over the lazy dog.</a:t>
            </a:r>
          </a:p>
          <a:p>
            <a:pPr lvl="0"/>
            <a:r>
              <a:rPr lang="en-US" dirty="0"/>
              <a:t>Body copy Segoe UI Regular 14/18. The quick brown fox jumps over the lazy dog. The quick brown fox jumps over the lazy dog. The quick brown fox jumps over the lazy dog.</a:t>
            </a:r>
          </a:p>
          <a:p>
            <a:pPr lvl="0"/>
            <a:r>
              <a:rPr lang="en-US" dirty="0"/>
              <a:t>Body copy Segoe UI Regular 14/18. The quick brown fox jumps over the lazy dog. The quick brown fox jumps over the lazy dog. The quick brown fox jumps over the lazy dog.</a:t>
            </a:r>
          </a:p>
        </p:txBody>
      </p:sp>
      <p:pic>
        <p:nvPicPr>
          <p:cNvPr id="11" name="Picture 10" descr="Tablet image">
            <a:extLst>
              <a:ext uri="{FF2B5EF4-FFF2-40B4-BE49-F238E27FC236}">
                <a16:creationId xmlns:a16="http://schemas.microsoft.com/office/drawing/2014/main" id="{C4B95F29-56C3-4C85-A12B-0B0BE769E70B}"/>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b="2610"/>
          <a:stretch/>
        </p:blipFill>
        <p:spPr>
          <a:xfrm>
            <a:off x="4444774" y="586254"/>
            <a:ext cx="7747227" cy="6271747"/>
          </a:xfrm>
          <a:prstGeom prst="rect">
            <a:avLst/>
          </a:prstGeom>
        </p:spPr>
      </p:pic>
      <p:sp>
        <p:nvSpPr>
          <p:cNvPr id="12" name="Picture Placeholder 11">
            <a:extLst>
              <a:ext uri="{FF2B5EF4-FFF2-40B4-BE49-F238E27FC236}">
                <a16:creationId xmlns:a16="http://schemas.microsoft.com/office/drawing/2014/main" id="{934476FE-7091-4DE7-A55E-3EF5A6569A7D}"/>
              </a:ext>
            </a:extLst>
          </p:cNvPr>
          <p:cNvSpPr>
            <a:spLocks noGrp="1"/>
          </p:cNvSpPr>
          <p:nvPr>
            <p:ph type="pic" sz="quarter" idx="12" hasCustomPrompt="1"/>
          </p:nvPr>
        </p:nvSpPr>
        <p:spPr>
          <a:xfrm>
            <a:off x="6357959" y="1699714"/>
            <a:ext cx="5834041" cy="4319326"/>
          </a:xfrm>
          <a:prstGeom prst="rect">
            <a:avLst/>
          </a:prstGeom>
        </p:spPr>
        <p:txBody>
          <a:bodyPr anchor="ctr" anchorCtr="0">
            <a:noAutofit/>
          </a:bodyPr>
          <a:lstStyle>
            <a:lvl1pPr algn="ctr">
              <a:defRPr sz="3529">
                <a:solidFill>
                  <a:srgbClr val="000000"/>
                </a:solidFill>
              </a:defRPr>
            </a:lvl1pPr>
          </a:lstStyle>
          <a:p>
            <a:r>
              <a:rPr lang="en-US"/>
              <a:t>DEMO</a:t>
            </a:r>
          </a:p>
        </p:txBody>
      </p:sp>
      <p:sp>
        <p:nvSpPr>
          <p:cNvPr id="2" name="Footer Placeholder 1">
            <a:extLst>
              <a:ext uri="{FF2B5EF4-FFF2-40B4-BE49-F238E27FC236}">
                <a16:creationId xmlns:a16="http://schemas.microsoft.com/office/drawing/2014/main" id="{8A22579A-F1B5-42C9-964C-C03AC4869056}"/>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569326217"/>
      </p:ext>
    </p:extLst>
  </p:cSld>
  <p:clrMapOvr>
    <a:masterClrMapping/>
  </p:clrMapOvr>
  <p:transitio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Demo slid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A9A2FC6-09D2-4CBB-A8B4-445680BD8200}"/>
              </a:ext>
            </a:extLst>
          </p:cNvPr>
          <p:cNvSpPr>
            <a:spLocks noGrp="1"/>
          </p:cNvSpPr>
          <p:nvPr>
            <p:ph type="title" hasCustomPrompt="1"/>
          </p:nvPr>
        </p:nvSpPr>
        <p:spPr/>
        <p:txBody>
          <a:bodyPr/>
          <a:lstStyle>
            <a:lvl1pPr>
              <a:defRPr/>
            </a:lvl1pPr>
          </a:lstStyle>
          <a:p>
            <a:r>
              <a:rPr lang="en-US" dirty="0"/>
              <a:t>Demo </a:t>
            </a:r>
          </a:p>
        </p:txBody>
      </p:sp>
      <p:pic>
        <p:nvPicPr>
          <p:cNvPr id="10" name="Picture 9" descr="Tablet image">
            <a:extLst>
              <a:ext uri="{FF2B5EF4-FFF2-40B4-BE49-F238E27FC236}">
                <a16:creationId xmlns:a16="http://schemas.microsoft.com/office/drawing/2014/main" id="{73CDB1EA-72FB-46B3-89D4-DEE1F2EF724A}"/>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b="1563"/>
          <a:stretch/>
        </p:blipFill>
        <p:spPr>
          <a:xfrm>
            <a:off x="334447" y="586564"/>
            <a:ext cx="10869930" cy="6271436"/>
          </a:xfrm>
          <a:prstGeom prst="rect">
            <a:avLst/>
          </a:prstGeom>
        </p:spPr>
      </p:pic>
      <p:sp>
        <p:nvSpPr>
          <p:cNvPr id="8" name="Picture Placeholder 11">
            <a:extLst>
              <a:ext uri="{FF2B5EF4-FFF2-40B4-BE49-F238E27FC236}">
                <a16:creationId xmlns:a16="http://schemas.microsoft.com/office/drawing/2014/main" id="{0473E679-3B6D-497A-A0F6-454C968B7607}"/>
              </a:ext>
            </a:extLst>
          </p:cNvPr>
          <p:cNvSpPr>
            <a:spLocks noGrp="1"/>
          </p:cNvSpPr>
          <p:nvPr>
            <p:ph type="pic" sz="quarter" idx="12" hasCustomPrompt="1"/>
          </p:nvPr>
        </p:nvSpPr>
        <p:spPr>
          <a:xfrm>
            <a:off x="2265962" y="1702827"/>
            <a:ext cx="7660076" cy="4311543"/>
          </a:xfrm>
          <a:prstGeom prst="rect">
            <a:avLst/>
          </a:prstGeom>
        </p:spPr>
        <p:txBody>
          <a:bodyPr anchor="ctr" anchorCtr="0">
            <a:noAutofit/>
          </a:bodyPr>
          <a:lstStyle>
            <a:lvl1pPr algn="ctr">
              <a:defRPr sz="3529">
                <a:solidFill>
                  <a:srgbClr val="000000"/>
                </a:solidFill>
              </a:defRPr>
            </a:lvl1pPr>
          </a:lstStyle>
          <a:p>
            <a:r>
              <a:rPr lang="en-US"/>
              <a:t>DEMO</a:t>
            </a:r>
          </a:p>
        </p:txBody>
      </p:sp>
      <p:sp>
        <p:nvSpPr>
          <p:cNvPr id="2" name="Footer Placeholder 1">
            <a:extLst>
              <a:ext uri="{FF2B5EF4-FFF2-40B4-BE49-F238E27FC236}">
                <a16:creationId xmlns:a16="http://schemas.microsoft.com/office/drawing/2014/main" id="{E84FE4C0-97E2-47A0-A924-D46358B22C16}"/>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40943647"/>
      </p:ext>
    </p:extLst>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hart layout">
    <p:spTree>
      <p:nvGrpSpPr>
        <p:cNvPr id="1" name=""/>
        <p:cNvGrpSpPr/>
        <p:nvPr/>
      </p:nvGrpSpPr>
      <p:grpSpPr>
        <a:xfrm>
          <a:off x="0" y="0"/>
          <a:ext cx="0" cy="0"/>
          <a:chOff x="0" y="0"/>
          <a:chExt cx="0" cy="0"/>
        </a:xfrm>
      </p:grpSpPr>
      <p:sp>
        <p:nvSpPr>
          <p:cNvPr id="7" name="Chart Placeholder 6"/>
          <p:cNvSpPr>
            <a:spLocks noGrp="1"/>
          </p:cNvSpPr>
          <p:nvPr>
            <p:ph type="chart" sz="quarter" idx="21"/>
          </p:nvPr>
        </p:nvSpPr>
        <p:spPr>
          <a:xfrm>
            <a:off x="455996" y="1950780"/>
            <a:ext cx="3618377" cy="3534843"/>
          </a:xfrm>
          <a:prstGeom prst="rect">
            <a:avLst/>
          </a:prstGeom>
        </p:spPr>
        <p:txBody>
          <a:bodyPr anchor="ctr">
            <a:noAutofit/>
          </a:bodyPr>
          <a:lstStyle>
            <a:lvl1pPr marL="0" indent="0" algn="ctr">
              <a:buNone/>
              <a:defRPr sz="2353">
                <a:solidFill>
                  <a:srgbClr val="000000"/>
                </a:solidFill>
              </a:defRPr>
            </a:lvl1pPr>
          </a:lstStyle>
          <a:p>
            <a:r>
              <a:rPr lang="en-US"/>
              <a:t>Click icon to add chart</a:t>
            </a:r>
          </a:p>
        </p:txBody>
      </p:sp>
      <p:sp>
        <p:nvSpPr>
          <p:cNvPr id="4" name="Text Placeholder 3">
            <a:extLst>
              <a:ext uri="{FF2B5EF4-FFF2-40B4-BE49-F238E27FC236}">
                <a16:creationId xmlns:a16="http://schemas.microsoft.com/office/drawing/2014/main" id="{BDBB6B82-41EF-4F96-AC4D-4B6DF0A1F54E}"/>
              </a:ext>
            </a:extLst>
          </p:cNvPr>
          <p:cNvSpPr>
            <a:spLocks noGrp="1"/>
          </p:cNvSpPr>
          <p:nvPr>
            <p:ph type="body" sz="quarter" idx="24" hasCustomPrompt="1"/>
          </p:nvPr>
        </p:nvSpPr>
        <p:spPr>
          <a:xfrm>
            <a:off x="455991" y="5670381"/>
            <a:ext cx="3629278" cy="276999"/>
          </a:xfrm>
          <a:prstGeom prst="rect">
            <a:avLst/>
          </a:prstGeom>
        </p:spPr>
        <p:txBody>
          <a:bodyPr tIns="0"/>
          <a:lstStyle>
            <a:lvl1pPr>
              <a:lnSpc>
                <a:spcPct val="100000"/>
              </a:lnSpc>
              <a:defRPr lang="en-US" sz="1200" b="1" kern="1200" spc="0" dirty="0" smtClean="0">
                <a:solidFill>
                  <a:srgbClr val="000000"/>
                </a:solidFill>
                <a:latin typeface="+mn-lt"/>
                <a:ea typeface="+mn-ea"/>
                <a:cs typeface="+mn-cs"/>
              </a:defRPr>
            </a:lvl1pPr>
          </a:lstStyle>
          <a:p>
            <a:pPr lvl="0"/>
            <a:r>
              <a:rPr lang="en-US"/>
              <a:t>Caption title Segoe bold 10/12. </a:t>
            </a:r>
          </a:p>
        </p:txBody>
      </p:sp>
      <p:sp>
        <p:nvSpPr>
          <p:cNvPr id="9" name="Text Placeholder 4"/>
          <p:cNvSpPr>
            <a:spLocks noGrp="1"/>
          </p:cNvSpPr>
          <p:nvPr>
            <p:ph type="body" sz="quarter" idx="12" hasCustomPrompt="1"/>
          </p:nvPr>
        </p:nvSpPr>
        <p:spPr>
          <a:xfrm>
            <a:off x="455992" y="5947380"/>
            <a:ext cx="3618381" cy="307777"/>
          </a:xfrm>
          <a:prstGeom prst="rect">
            <a:avLst/>
          </a:prstGeom>
        </p:spPr>
        <p:txBody>
          <a:bodyPr lIns="0" tIns="0" rIns="0" bIns="0"/>
          <a:lstStyle>
            <a:lvl1pPr marL="0" indent="0">
              <a:lnSpc>
                <a:spcPct val="100000"/>
              </a:lnSpc>
              <a:spcBef>
                <a:spcPts val="882"/>
              </a:spcBef>
              <a:buFont typeface="Arial" panose="020B0604020202020204" pitchFamily="34" charset="0"/>
              <a:buNone/>
              <a:defRPr sz="10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10/12. The quick brown fox jumps over the lazy dog.</a:t>
            </a:r>
          </a:p>
        </p:txBody>
      </p:sp>
      <p:sp>
        <p:nvSpPr>
          <p:cNvPr id="20" name="Chart Placeholder 6"/>
          <p:cNvSpPr>
            <a:spLocks noGrp="1"/>
          </p:cNvSpPr>
          <p:nvPr>
            <p:ph type="chart" sz="quarter" idx="22"/>
          </p:nvPr>
        </p:nvSpPr>
        <p:spPr>
          <a:xfrm>
            <a:off x="4303152" y="1950780"/>
            <a:ext cx="3607487" cy="3534843"/>
          </a:xfrm>
          <a:prstGeom prst="rect">
            <a:avLst/>
          </a:prstGeom>
        </p:spPr>
        <p:txBody>
          <a:bodyPr anchor="ctr">
            <a:noAutofit/>
          </a:bodyPr>
          <a:lstStyle>
            <a:lvl1pPr marL="0" indent="0" algn="ctr">
              <a:buNone/>
              <a:defRPr sz="2353">
                <a:solidFill>
                  <a:srgbClr val="000000"/>
                </a:solidFill>
              </a:defRPr>
            </a:lvl1pPr>
          </a:lstStyle>
          <a:p>
            <a:r>
              <a:rPr lang="en-US"/>
              <a:t>Click icon to add chart</a:t>
            </a:r>
          </a:p>
        </p:txBody>
      </p:sp>
      <p:sp>
        <p:nvSpPr>
          <p:cNvPr id="15" name="Text Placeholder 3">
            <a:extLst>
              <a:ext uri="{FF2B5EF4-FFF2-40B4-BE49-F238E27FC236}">
                <a16:creationId xmlns:a16="http://schemas.microsoft.com/office/drawing/2014/main" id="{D4EEFC93-5F54-47F0-9569-BECC76A76C96}"/>
              </a:ext>
            </a:extLst>
          </p:cNvPr>
          <p:cNvSpPr>
            <a:spLocks noGrp="1"/>
          </p:cNvSpPr>
          <p:nvPr>
            <p:ph type="body" sz="quarter" idx="25" hasCustomPrompt="1"/>
          </p:nvPr>
        </p:nvSpPr>
        <p:spPr>
          <a:xfrm>
            <a:off x="4314044" y="5670381"/>
            <a:ext cx="3629278" cy="276999"/>
          </a:xfrm>
          <a:prstGeom prst="rect">
            <a:avLst/>
          </a:prstGeom>
        </p:spPr>
        <p:txBody>
          <a:bodyPr tIns="0"/>
          <a:lstStyle>
            <a:lvl1pPr>
              <a:lnSpc>
                <a:spcPct val="100000"/>
              </a:lnSpc>
              <a:defRPr lang="en-US" sz="1200" b="1" kern="1200" spc="0" dirty="0" smtClean="0">
                <a:solidFill>
                  <a:srgbClr val="000000"/>
                </a:solidFill>
                <a:latin typeface="+mn-lt"/>
                <a:ea typeface="+mn-ea"/>
                <a:cs typeface="+mn-cs"/>
              </a:defRPr>
            </a:lvl1pPr>
          </a:lstStyle>
          <a:p>
            <a:pPr lvl="0"/>
            <a:r>
              <a:rPr lang="en-US"/>
              <a:t>Caption title Segoe bold 10/12. </a:t>
            </a:r>
          </a:p>
        </p:txBody>
      </p:sp>
      <p:sp>
        <p:nvSpPr>
          <p:cNvPr id="17" name="Text Placeholder 4"/>
          <p:cNvSpPr>
            <a:spLocks noGrp="1"/>
          </p:cNvSpPr>
          <p:nvPr>
            <p:ph type="body" sz="quarter" idx="18" hasCustomPrompt="1"/>
          </p:nvPr>
        </p:nvSpPr>
        <p:spPr>
          <a:xfrm>
            <a:off x="4303152" y="5947380"/>
            <a:ext cx="3607487" cy="307777"/>
          </a:xfrm>
          <a:prstGeom prst="rect">
            <a:avLst/>
          </a:prstGeom>
        </p:spPr>
        <p:txBody>
          <a:bodyPr vert="horz" wrap="square" lIns="0" tIns="0" rIns="0" bIns="0" rtlCol="0">
            <a:spAutoFit/>
          </a:bodyPr>
          <a:lstStyle>
            <a:lvl1pPr>
              <a:lnSpc>
                <a:spcPct val="100000"/>
              </a:lnSpc>
              <a:tabLst/>
              <a:defRPr lang="en-US" sz="1000" b="0" i="0" spc="0" dirty="0" smtClean="0">
                <a:solidFill>
                  <a:srgbClr val="000000"/>
                </a:solidFill>
                <a:latin typeface="+mn-lt"/>
              </a:defRPr>
            </a:lvl1pPr>
          </a:lstStyle>
          <a:p>
            <a:pPr lvl="0"/>
            <a:r>
              <a:rPr lang="en-US"/>
              <a:t>Caption body copy Segoe UI Regular 10/12. The quick brown fox jumps over the lazy dog.</a:t>
            </a:r>
          </a:p>
        </p:txBody>
      </p:sp>
      <p:sp>
        <p:nvSpPr>
          <p:cNvPr id="21" name="Chart Placeholder 6"/>
          <p:cNvSpPr>
            <a:spLocks noGrp="1"/>
          </p:cNvSpPr>
          <p:nvPr>
            <p:ph type="chart" sz="quarter" idx="23"/>
          </p:nvPr>
        </p:nvSpPr>
        <p:spPr>
          <a:xfrm>
            <a:off x="8139412" y="1950780"/>
            <a:ext cx="3623051" cy="3534843"/>
          </a:xfrm>
          <a:prstGeom prst="rect">
            <a:avLst/>
          </a:prstGeom>
        </p:spPr>
        <p:txBody>
          <a:bodyPr anchor="ctr">
            <a:noAutofit/>
          </a:bodyPr>
          <a:lstStyle>
            <a:lvl1pPr marL="0" indent="0" algn="ctr">
              <a:buNone/>
              <a:defRPr sz="2353">
                <a:solidFill>
                  <a:srgbClr val="000000"/>
                </a:solidFill>
              </a:defRPr>
            </a:lvl1pPr>
          </a:lstStyle>
          <a:p>
            <a:r>
              <a:rPr lang="en-US"/>
              <a:t>Click icon to add chart</a:t>
            </a:r>
          </a:p>
        </p:txBody>
      </p:sp>
      <p:sp>
        <p:nvSpPr>
          <p:cNvPr id="24" name="Text Placeholder 4">
            <a:extLst>
              <a:ext uri="{FF2B5EF4-FFF2-40B4-BE49-F238E27FC236}">
                <a16:creationId xmlns:a16="http://schemas.microsoft.com/office/drawing/2014/main" id="{37057046-E219-41F6-8045-1E763292CBB4}"/>
              </a:ext>
            </a:extLst>
          </p:cNvPr>
          <p:cNvSpPr>
            <a:spLocks noGrp="1"/>
          </p:cNvSpPr>
          <p:nvPr>
            <p:ph type="body" sz="quarter" idx="27" hasCustomPrompt="1"/>
          </p:nvPr>
        </p:nvSpPr>
        <p:spPr>
          <a:xfrm>
            <a:off x="8139413" y="5947380"/>
            <a:ext cx="3607487" cy="307777"/>
          </a:xfrm>
          <a:prstGeom prst="rect">
            <a:avLst/>
          </a:prstGeom>
        </p:spPr>
        <p:txBody>
          <a:bodyPr vert="horz" wrap="square" lIns="0" tIns="0" rIns="0" bIns="0" rtlCol="0">
            <a:spAutoFit/>
          </a:bodyPr>
          <a:lstStyle>
            <a:lvl1pPr>
              <a:lnSpc>
                <a:spcPct val="100000"/>
              </a:lnSpc>
              <a:tabLst/>
              <a:defRPr lang="en-US" sz="1000" b="0" i="0" spc="0" dirty="0" smtClean="0">
                <a:solidFill>
                  <a:srgbClr val="000000"/>
                </a:solidFill>
                <a:latin typeface="+mn-lt"/>
              </a:defRPr>
            </a:lvl1pPr>
          </a:lstStyle>
          <a:p>
            <a:pPr lvl="0"/>
            <a:r>
              <a:rPr lang="en-US"/>
              <a:t>Caption body copy Segoe UI Regular 10/12. The quick brown fox jumps over the lazy dog.</a:t>
            </a:r>
          </a:p>
        </p:txBody>
      </p:sp>
      <p:sp>
        <p:nvSpPr>
          <p:cNvPr id="23" name="Text Placeholder 3">
            <a:extLst>
              <a:ext uri="{FF2B5EF4-FFF2-40B4-BE49-F238E27FC236}">
                <a16:creationId xmlns:a16="http://schemas.microsoft.com/office/drawing/2014/main" id="{5EDACCCB-301A-4273-9EA6-AD055BB5B0AF}"/>
              </a:ext>
            </a:extLst>
          </p:cNvPr>
          <p:cNvSpPr>
            <a:spLocks noGrp="1"/>
          </p:cNvSpPr>
          <p:nvPr>
            <p:ph type="body" sz="quarter" idx="26" hasCustomPrompt="1"/>
          </p:nvPr>
        </p:nvSpPr>
        <p:spPr>
          <a:xfrm>
            <a:off x="8139413" y="5670381"/>
            <a:ext cx="3629278" cy="276999"/>
          </a:xfrm>
          <a:prstGeom prst="rect">
            <a:avLst/>
          </a:prstGeom>
        </p:spPr>
        <p:txBody>
          <a:bodyPr tIns="0"/>
          <a:lstStyle>
            <a:lvl1pPr>
              <a:lnSpc>
                <a:spcPct val="100000"/>
              </a:lnSpc>
              <a:defRPr lang="en-US" sz="1200" b="1" kern="1200" spc="0" dirty="0" smtClean="0">
                <a:solidFill>
                  <a:srgbClr val="000000"/>
                </a:solidFill>
                <a:latin typeface="+mn-lt"/>
                <a:ea typeface="+mn-ea"/>
                <a:cs typeface="+mn-cs"/>
              </a:defRPr>
            </a:lvl1pPr>
          </a:lstStyle>
          <a:p>
            <a:pPr lvl="0"/>
            <a:r>
              <a:rPr lang="en-US"/>
              <a:t>Caption title Segoe bold 10/12. </a:t>
            </a:r>
          </a:p>
        </p:txBody>
      </p:sp>
      <p:sp>
        <p:nvSpPr>
          <p:cNvPr id="3" name="Footer Placeholder 1">
            <a:extLst>
              <a:ext uri="{FF2B5EF4-FFF2-40B4-BE49-F238E27FC236}">
                <a16:creationId xmlns:a16="http://schemas.microsoft.com/office/drawing/2014/main" id="{FA5328AC-6A58-453B-9802-C4F04C292953}"/>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
        <p:nvSpPr>
          <p:cNvPr id="5" name="Title 4">
            <a:extLst>
              <a:ext uri="{FF2B5EF4-FFF2-40B4-BE49-F238E27FC236}">
                <a16:creationId xmlns:a16="http://schemas.microsoft.com/office/drawing/2014/main" id="{4C72913C-59D3-4340-A6C5-32B69C2989A0}"/>
              </a:ext>
            </a:extLst>
          </p:cNvPr>
          <p:cNvSpPr>
            <a:spLocks noGrp="1"/>
          </p:cNvSpPr>
          <p:nvPr>
            <p:ph type="title"/>
          </p:nvPr>
        </p:nvSpPr>
        <p:spPr/>
        <p:txBody>
          <a:bodyPr/>
          <a:lstStyle/>
          <a:p>
            <a:r>
              <a:rPr lang="en-US"/>
              <a:t>Click to edit Master title style</a:t>
            </a:r>
            <a:endParaRPr lang="fr-FR"/>
          </a:p>
        </p:txBody>
      </p:sp>
    </p:spTree>
    <p:extLst>
      <p:ext uri="{BB962C8B-B14F-4D97-AF65-F5344CB8AC3E}">
        <p14:creationId xmlns:p14="http://schemas.microsoft.com/office/powerpoint/2010/main" val="3345316642"/>
      </p:ext>
    </p:extLst>
  </p:cSld>
  <p:clrMapOvr>
    <a:masterClrMapping/>
  </p:clrMapOvr>
  <p:transitio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able layou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9320125-45A4-4C74-9D99-B161A1AC8C9F}"/>
              </a:ext>
            </a:extLst>
          </p:cNvPr>
          <p:cNvSpPr>
            <a:spLocks noGrp="1"/>
          </p:cNvSpPr>
          <p:nvPr>
            <p:ph type="title"/>
          </p:nvPr>
        </p:nvSpPr>
        <p:spPr/>
        <p:txBody>
          <a:bodyPr/>
          <a:lstStyle/>
          <a:p>
            <a:r>
              <a:rPr lang="en-US"/>
              <a:t>Click to edit Master title style</a:t>
            </a:r>
          </a:p>
        </p:txBody>
      </p:sp>
      <p:sp>
        <p:nvSpPr>
          <p:cNvPr id="4" name="Table Placeholder 3"/>
          <p:cNvSpPr>
            <a:spLocks noGrp="1"/>
          </p:cNvSpPr>
          <p:nvPr>
            <p:ph type="tbl" sz="quarter" idx="10"/>
          </p:nvPr>
        </p:nvSpPr>
        <p:spPr>
          <a:xfrm>
            <a:off x="418644" y="1457324"/>
            <a:ext cx="11343820" cy="4960181"/>
          </a:xfrm>
          <a:prstGeom prst="rect">
            <a:avLst/>
          </a:prstGeom>
        </p:spPr>
        <p:txBody>
          <a:bodyPr anchor="ctr" anchorCtr="0"/>
          <a:lstStyle>
            <a:lvl1pPr algn="ctr">
              <a:defRPr sz="2400"/>
            </a:lvl1pPr>
          </a:lstStyle>
          <a:p>
            <a:r>
              <a:rPr lang="en-US"/>
              <a:t>Click icon to add table</a:t>
            </a:r>
          </a:p>
        </p:txBody>
      </p:sp>
      <p:sp>
        <p:nvSpPr>
          <p:cNvPr id="2" name="Footer Placeholder 1">
            <a:extLst>
              <a:ext uri="{FF2B5EF4-FFF2-40B4-BE49-F238E27FC236}">
                <a16:creationId xmlns:a16="http://schemas.microsoft.com/office/drawing/2014/main" id="{71E5784C-2CDD-4699-AC34-0D913D75C715}"/>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27641596"/>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graphic 1">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1D09A9D1-6212-8B49-96D7-B3E9D17D4BAB}"/>
              </a:ext>
            </a:extLst>
          </p:cNvPr>
          <p:cNvSpPr>
            <a:spLocks noGrp="1"/>
          </p:cNvSpPr>
          <p:nvPr>
            <p:ph type="title" hasCustomPrompt="1"/>
          </p:nvPr>
        </p:nvSpPr>
        <p:spPr>
          <a:xfrm>
            <a:off x="428681" y="2532448"/>
            <a:ext cx="5428936" cy="1793104"/>
          </a:xfrm>
          <a:prstGeom prst="rect">
            <a:avLst/>
          </a:prstGeom>
          <a:noFill/>
        </p:spPr>
        <p:txBody>
          <a:bodyPr lIns="0" tIns="0" rIns="0" bIns="182880" anchor="b" anchorCtr="0"/>
          <a:lstStyle>
            <a:lvl1pPr>
              <a:defRPr sz="4800" strike="noStrike" spc="-49" baseline="0">
                <a:solidFill>
                  <a:srgbClr val="000000"/>
                </a:solidFill>
              </a:defRPr>
            </a:lvl1pPr>
          </a:lstStyle>
          <a:p>
            <a:r>
              <a:rPr lang="en-US" dirty="0"/>
              <a:t>Azure presentation</a:t>
            </a:r>
            <a:br>
              <a:rPr lang="en-US" dirty="0"/>
            </a:br>
            <a:r>
              <a:rPr lang="en-US" dirty="0"/>
              <a:t>title or event name</a:t>
            </a:r>
          </a:p>
        </p:txBody>
      </p:sp>
      <p:sp>
        <p:nvSpPr>
          <p:cNvPr id="9" name="Text Placeholder 10">
            <a:extLst>
              <a:ext uri="{FF2B5EF4-FFF2-40B4-BE49-F238E27FC236}">
                <a16:creationId xmlns:a16="http://schemas.microsoft.com/office/drawing/2014/main" id="{0881A9F1-B3A4-0742-8DAD-18EC8A78C522}"/>
              </a:ext>
            </a:extLst>
          </p:cNvPr>
          <p:cNvSpPr>
            <a:spLocks noGrp="1"/>
          </p:cNvSpPr>
          <p:nvPr>
            <p:ph type="body" sz="quarter" idx="15" hasCustomPrompt="1"/>
          </p:nvPr>
        </p:nvSpPr>
        <p:spPr>
          <a:xfrm>
            <a:off x="442466" y="4350114"/>
            <a:ext cx="5413394" cy="738664"/>
          </a:xfrm>
          <a:prstGeom prst="rect">
            <a:avLst/>
          </a:prstGeom>
        </p:spPr>
        <p:txBody>
          <a:bodyPr/>
          <a:lstStyle>
            <a:lvl1pPr>
              <a:defRPr sz="1800">
                <a:solidFill>
                  <a:srgbClr val="000000"/>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sp>
        <p:nvSpPr>
          <p:cNvPr id="7" name="Footer Placeholder 1">
            <a:extLst>
              <a:ext uri="{FF2B5EF4-FFF2-40B4-BE49-F238E27FC236}">
                <a16:creationId xmlns:a16="http://schemas.microsoft.com/office/drawing/2014/main" id="{1B6BA0D2-3614-405C-8BB6-C5242154BADB}"/>
              </a:ext>
            </a:extLst>
          </p:cNvPr>
          <p:cNvSpPr txBox="1">
            <a:spLocks/>
          </p:cNvSpPr>
          <p:nvPr userDrawn="1"/>
        </p:nvSpPr>
        <p:spPr>
          <a:xfrm>
            <a:off x="442466"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r>
              <a:rPr lang="en-US" dirty="0"/>
              <a:t>© Copyright Microsoft Corporation. All rights reserved.</a:t>
            </a:r>
          </a:p>
        </p:txBody>
      </p:sp>
      <p:pic>
        <p:nvPicPr>
          <p:cNvPr id="3" name="Picture 2" descr="A picture containing drawing&#10;&#10;Description automatically generated">
            <a:extLst>
              <a:ext uri="{FF2B5EF4-FFF2-40B4-BE49-F238E27FC236}">
                <a16:creationId xmlns:a16="http://schemas.microsoft.com/office/drawing/2014/main" id="{DA65376C-9C1C-452A-9C27-75EE7927ABA8}"/>
              </a:ext>
            </a:extLst>
          </p:cNvPr>
          <p:cNvPicPr>
            <a:picLocks noChangeAspect="1"/>
          </p:cNvPicPr>
          <p:nvPr userDrawn="1"/>
        </p:nvPicPr>
        <p:blipFill>
          <a:blip r:embed="rId2"/>
          <a:stretch>
            <a:fillRect/>
          </a:stretch>
        </p:blipFill>
        <p:spPr>
          <a:xfrm>
            <a:off x="136885" y="159691"/>
            <a:ext cx="2635247" cy="871753"/>
          </a:xfrm>
          <a:prstGeom prst="rect">
            <a:avLst/>
          </a:prstGeom>
        </p:spPr>
      </p:pic>
      <p:pic>
        <p:nvPicPr>
          <p:cNvPr id="4" name="Picture 3">
            <a:extLst>
              <a:ext uri="{FF2B5EF4-FFF2-40B4-BE49-F238E27FC236}">
                <a16:creationId xmlns:a16="http://schemas.microsoft.com/office/drawing/2014/main" id="{C4B6689F-D3DF-4DE9-BFA0-0A8E724877B5}"/>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857617" y="0"/>
            <a:ext cx="5973790" cy="6858000"/>
          </a:xfrm>
          <a:prstGeom prst="rect">
            <a:avLst/>
          </a:prstGeom>
        </p:spPr>
      </p:pic>
    </p:spTree>
    <p:extLst>
      <p:ext uri="{BB962C8B-B14F-4D97-AF65-F5344CB8AC3E}">
        <p14:creationId xmlns:p14="http://schemas.microsoft.com/office/powerpoint/2010/main" val="3842161821"/>
      </p:ext>
    </p:extLst>
  </p:cSld>
  <p:clrMapOvr>
    <a:masterClrMapping/>
  </p:clrMapOvr>
  <p:transition>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Lab exercise layout - 1">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two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lvl="1"/>
            <a:r>
              <a:rPr lang="en-US" dirty="0"/>
              <a:t>Body copy Segoe UI </a:t>
            </a:r>
            <a:r>
              <a:rPr lang="en-US" dirty="0" err="1"/>
              <a:t>Semibold</a:t>
            </a:r>
            <a:r>
              <a:rPr lang="en-US" dirty="0"/>
              <a:t> 20/24. </a:t>
            </a:r>
          </a:p>
          <a:p>
            <a:pPr lvl="1"/>
            <a:r>
              <a:rPr lang="en-US" dirty="0"/>
              <a:t>The quick brown fox jumps over the lazy dog. The quick brown fox jumps over the lazy dog. The quick brown fox jumps over the lazy dog.</a:t>
            </a:r>
          </a:p>
        </p:txBody>
      </p:sp>
      <p:sp>
        <p:nvSpPr>
          <p:cNvPr id="14" name="Text Placeholder 4"/>
          <p:cNvSpPr>
            <a:spLocks noGrp="1"/>
          </p:cNvSpPr>
          <p:nvPr>
            <p:ph type="body" sz="quarter" idx="15" hasCustomPrompt="1"/>
          </p:nvPr>
        </p:nvSpPr>
        <p:spPr>
          <a:xfrm>
            <a:off x="432090" y="2980724"/>
            <a:ext cx="11341268" cy="537176"/>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a:t>
            </a:r>
            <a:r>
              <a:rPr lang="en-US" dirty="0" err="1"/>
              <a:t>Semibold</a:t>
            </a:r>
            <a:r>
              <a:rPr lang="en-US" dirty="0"/>
              <a:t> 20/24.</a:t>
            </a:r>
          </a:p>
        </p:txBody>
      </p:sp>
      <p:sp>
        <p:nvSpPr>
          <p:cNvPr id="4" name="Text Placeholder 3">
            <a:extLst>
              <a:ext uri="{FF2B5EF4-FFF2-40B4-BE49-F238E27FC236}">
                <a16:creationId xmlns:a16="http://schemas.microsoft.com/office/drawing/2014/main" id="{F4E0FEDF-0787-478A-A851-B03CCD9001F3}"/>
              </a:ext>
            </a:extLst>
          </p:cNvPr>
          <p:cNvSpPr>
            <a:spLocks noGrp="1"/>
          </p:cNvSpPr>
          <p:nvPr>
            <p:ph type="body" sz="quarter" idx="16"/>
          </p:nvPr>
        </p:nvSpPr>
        <p:spPr>
          <a:xfrm>
            <a:off x="432090" y="3517900"/>
            <a:ext cx="5435768" cy="2006600"/>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7" name="Text Placeholder 3">
            <a:extLst>
              <a:ext uri="{FF2B5EF4-FFF2-40B4-BE49-F238E27FC236}">
                <a16:creationId xmlns:a16="http://schemas.microsoft.com/office/drawing/2014/main" id="{225DC022-FEF0-43F5-AF4D-034F780F910E}"/>
              </a:ext>
            </a:extLst>
          </p:cNvPr>
          <p:cNvSpPr>
            <a:spLocks noGrp="1"/>
          </p:cNvSpPr>
          <p:nvPr>
            <p:ph type="body" sz="quarter" idx="17"/>
          </p:nvPr>
        </p:nvSpPr>
        <p:spPr>
          <a:xfrm>
            <a:off x="6337590" y="3517900"/>
            <a:ext cx="5435768" cy="2006600"/>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2" name="Footer Placeholder 1">
            <a:extLst>
              <a:ext uri="{FF2B5EF4-FFF2-40B4-BE49-F238E27FC236}">
                <a16:creationId xmlns:a16="http://schemas.microsoft.com/office/drawing/2014/main" id="{6E88CC05-5984-4661-94A2-4BD7378D4A33}"/>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068951825"/>
      </p:ext>
    </p:extLst>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Lab exercise layout - 2">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three rows</a:t>
            </a:r>
          </a:p>
        </p:txBody>
      </p:sp>
      <p:sp>
        <p:nvSpPr>
          <p:cNvPr id="14" name="Text Placeholder 4"/>
          <p:cNvSpPr>
            <a:spLocks noGrp="1"/>
          </p:cNvSpPr>
          <p:nvPr>
            <p:ph type="body" sz="quarter" idx="15" hasCustomPrompt="1"/>
          </p:nvPr>
        </p:nvSpPr>
        <p:spPr>
          <a:xfrm>
            <a:off x="432090" y="1456896"/>
            <a:ext cx="11341268" cy="537176"/>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a:t>
            </a:r>
            <a:r>
              <a:rPr lang="en-US" dirty="0" err="1"/>
              <a:t>Semibold</a:t>
            </a:r>
            <a:r>
              <a:rPr lang="en-US" dirty="0"/>
              <a:t> 20/24.</a:t>
            </a:r>
          </a:p>
        </p:txBody>
      </p:sp>
      <p:sp>
        <p:nvSpPr>
          <p:cNvPr id="4" name="Text Placeholder 3">
            <a:extLst>
              <a:ext uri="{FF2B5EF4-FFF2-40B4-BE49-F238E27FC236}">
                <a16:creationId xmlns:a16="http://schemas.microsoft.com/office/drawing/2014/main" id="{F4E0FEDF-0787-478A-A851-B03CCD9001F3}"/>
              </a:ext>
            </a:extLst>
          </p:cNvPr>
          <p:cNvSpPr>
            <a:spLocks noGrp="1"/>
          </p:cNvSpPr>
          <p:nvPr>
            <p:ph type="body" sz="quarter" idx="16"/>
          </p:nvPr>
        </p:nvSpPr>
        <p:spPr>
          <a:xfrm>
            <a:off x="432089" y="1994072"/>
            <a:ext cx="3650357" cy="2006600"/>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7" name="Text Placeholder 3">
            <a:extLst>
              <a:ext uri="{FF2B5EF4-FFF2-40B4-BE49-F238E27FC236}">
                <a16:creationId xmlns:a16="http://schemas.microsoft.com/office/drawing/2014/main" id="{225DC022-FEF0-43F5-AF4D-034F780F910E}"/>
              </a:ext>
            </a:extLst>
          </p:cNvPr>
          <p:cNvSpPr>
            <a:spLocks noGrp="1"/>
          </p:cNvSpPr>
          <p:nvPr>
            <p:ph type="body" sz="quarter" idx="17"/>
          </p:nvPr>
        </p:nvSpPr>
        <p:spPr>
          <a:xfrm>
            <a:off x="4277544" y="1994072"/>
            <a:ext cx="3650357" cy="2006600"/>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8" name="Text Placeholder 3">
            <a:extLst>
              <a:ext uri="{FF2B5EF4-FFF2-40B4-BE49-F238E27FC236}">
                <a16:creationId xmlns:a16="http://schemas.microsoft.com/office/drawing/2014/main" id="{BAA6534B-85AD-4091-8AA3-8445CC36C8FE}"/>
              </a:ext>
            </a:extLst>
          </p:cNvPr>
          <p:cNvSpPr>
            <a:spLocks noGrp="1"/>
          </p:cNvSpPr>
          <p:nvPr>
            <p:ph type="body" sz="quarter" idx="18"/>
          </p:nvPr>
        </p:nvSpPr>
        <p:spPr>
          <a:xfrm>
            <a:off x="8123000" y="1994072"/>
            <a:ext cx="3650357" cy="2006600"/>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2" name="Footer Placeholder 1">
            <a:extLst>
              <a:ext uri="{FF2B5EF4-FFF2-40B4-BE49-F238E27FC236}">
                <a16:creationId xmlns:a16="http://schemas.microsoft.com/office/drawing/2014/main" id="{7A1D06E4-7443-4456-ADAE-C55531420538}"/>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946948918"/>
      </p:ext>
    </p:extLst>
  </p:cSld>
  <p:clrMapOvr>
    <a:masterClrMapping/>
  </p:clrMapOvr>
  <p:transition>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Lab exercise layout - 3">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three rows</a:t>
            </a:r>
          </a:p>
        </p:txBody>
      </p:sp>
      <p:sp>
        <p:nvSpPr>
          <p:cNvPr id="14" name="Text Placeholder 4"/>
          <p:cNvSpPr>
            <a:spLocks noGrp="1"/>
          </p:cNvSpPr>
          <p:nvPr>
            <p:ph type="body" sz="quarter" idx="15" hasCustomPrompt="1"/>
          </p:nvPr>
        </p:nvSpPr>
        <p:spPr>
          <a:xfrm>
            <a:off x="432090" y="1456896"/>
            <a:ext cx="11341268" cy="537176"/>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a:t>
            </a:r>
            <a:r>
              <a:rPr lang="en-US" dirty="0" err="1"/>
              <a:t>Semibold</a:t>
            </a:r>
            <a:r>
              <a:rPr lang="en-US" dirty="0"/>
              <a:t> 20/24.</a:t>
            </a:r>
          </a:p>
        </p:txBody>
      </p:sp>
      <p:sp>
        <p:nvSpPr>
          <p:cNvPr id="4" name="Text Placeholder 3">
            <a:extLst>
              <a:ext uri="{FF2B5EF4-FFF2-40B4-BE49-F238E27FC236}">
                <a16:creationId xmlns:a16="http://schemas.microsoft.com/office/drawing/2014/main" id="{F4E0FEDF-0787-478A-A851-B03CCD9001F3}"/>
              </a:ext>
            </a:extLst>
          </p:cNvPr>
          <p:cNvSpPr>
            <a:spLocks noGrp="1"/>
          </p:cNvSpPr>
          <p:nvPr>
            <p:ph type="body" sz="quarter" idx="16"/>
          </p:nvPr>
        </p:nvSpPr>
        <p:spPr>
          <a:xfrm>
            <a:off x="432089" y="1994072"/>
            <a:ext cx="3650357" cy="1752428"/>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7" name="Text Placeholder 3">
            <a:extLst>
              <a:ext uri="{FF2B5EF4-FFF2-40B4-BE49-F238E27FC236}">
                <a16:creationId xmlns:a16="http://schemas.microsoft.com/office/drawing/2014/main" id="{225DC022-FEF0-43F5-AF4D-034F780F910E}"/>
              </a:ext>
            </a:extLst>
          </p:cNvPr>
          <p:cNvSpPr>
            <a:spLocks noGrp="1"/>
          </p:cNvSpPr>
          <p:nvPr>
            <p:ph type="body" sz="quarter" idx="17"/>
          </p:nvPr>
        </p:nvSpPr>
        <p:spPr>
          <a:xfrm>
            <a:off x="4277544" y="1994072"/>
            <a:ext cx="3650357" cy="1752428"/>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8" name="Text Placeholder 3">
            <a:extLst>
              <a:ext uri="{FF2B5EF4-FFF2-40B4-BE49-F238E27FC236}">
                <a16:creationId xmlns:a16="http://schemas.microsoft.com/office/drawing/2014/main" id="{BAA6534B-85AD-4091-8AA3-8445CC36C8FE}"/>
              </a:ext>
            </a:extLst>
          </p:cNvPr>
          <p:cNvSpPr>
            <a:spLocks noGrp="1"/>
          </p:cNvSpPr>
          <p:nvPr>
            <p:ph type="body" sz="quarter" idx="18"/>
          </p:nvPr>
        </p:nvSpPr>
        <p:spPr>
          <a:xfrm>
            <a:off x="8123000" y="1994072"/>
            <a:ext cx="3650357" cy="1752428"/>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9" name="Text Placeholder 3">
            <a:extLst>
              <a:ext uri="{FF2B5EF4-FFF2-40B4-BE49-F238E27FC236}">
                <a16:creationId xmlns:a16="http://schemas.microsoft.com/office/drawing/2014/main" id="{E6D80433-266B-4248-A258-DDF54D650DFC}"/>
              </a:ext>
            </a:extLst>
          </p:cNvPr>
          <p:cNvSpPr>
            <a:spLocks noGrp="1"/>
          </p:cNvSpPr>
          <p:nvPr>
            <p:ph type="body" sz="quarter" idx="19"/>
          </p:nvPr>
        </p:nvSpPr>
        <p:spPr>
          <a:xfrm>
            <a:off x="432089" y="3924472"/>
            <a:ext cx="3650357" cy="1752428"/>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10" name="Text Placeholder 3">
            <a:extLst>
              <a:ext uri="{FF2B5EF4-FFF2-40B4-BE49-F238E27FC236}">
                <a16:creationId xmlns:a16="http://schemas.microsoft.com/office/drawing/2014/main" id="{1CFB4F84-2AE0-40B1-A3E4-5505E85C8B2E}"/>
              </a:ext>
            </a:extLst>
          </p:cNvPr>
          <p:cNvSpPr>
            <a:spLocks noGrp="1"/>
          </p:cNvSpPr>
          <p:nvPr>
            <p:ph type="body" sz="quarter" idx="20"/>
          </p:nvPr>
        </p:nvSpPr>
        <p:spPr>
          <a:xfrm>
            <a:off x="4277544" y="3924472"/>
            <a:ext cx="3650357" cy="1752428"/>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11" name="Text Placeholder 3">
            <a:extLst>
              <a:ext uri="{FF2B5EF4-FFF2-40B4-BE49-F238E27FC236}">
                <a16:creationId xmlns:a16="http://schemas.microsoft.com/office/drawing/2014/main" id="{E6BF108F-CD54-497C-81CA-E67ED2BA7279}"/>
              </a:ext>
            </a:extLst>
          </p:cNvPr>
          <p:cNvSpPr>
            <a:spLocks noGrp="1"/>
          </p:cNvSpPr>
          <p:nvPr>
            <p:ph type="body" sz="quarter" idx="21"/>
          </p:nvPr>
        </p:nvSpPr>
        <p:spPr>
          <a:xfrm>
            <a:off x="8123000" y="3924472"/>
            <a:ext cx="3650357" cy="1752428"/>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2" name="Footer Placeholder 1">
            <a:extLst>
              <a:ext uri="{FF2B5EF4-FFF2-40B4-BE49-F238E27FC236}">
                <a16:creationId xmlns:a16="http://schemas.microsoft.com/office/drawing/2014/main" id="{B097EA0F-56BD-4B59-86D1-C17851D8F2FF}"/>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870788655"/>
      </p:ext>
    </p:extLst>
  </p:cSld>
  <p:clrMapOvr>
    <a:masterClrMapping/>
  </p:clrMapOvr>
  <p:transition>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ext option_2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four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dirty="0"/>
              <a:t>Body copy Segoe UI Regular 14/18. The quick brown fox jumps over the lazy dog. The quick brown fox jumps over the lazy dog. The quick brown fox jumps over the lazy dog.</a:t>
            </a:r>
          </a:p>
        </p:txBody>
      </p:sp>
      <p:cxnSp>
        <p:nvCxnSpPr>
          <p:cNvPr id="7" name="Straight Connector 6">
            <a:extLst>
              <a:ext uri="{FF2B5EF4-FFF2-40B4-BE49-F238E27FC236}">
                <a16:creationId xmlns:a16="http://schemas.microsoft.com/office/drawing/2014/main" id="{8AF631F7-0FD6-4620-8D4C-845139540698}"/>
              </a:ext>
              <a:ext uri="{C183D7F6-B498-43B3-948B-1728B52AA6E4}">
                <adec:decorative xmlns:adec="http://schemas.microsoft.com/office/drawing/2017/decorative" val="1"/>
              </a:ext>
            </a:extLst>
          </p:cNvPr>
          <p:cNvCxnSpPr>
            <a:cxnSpLocks/>
          </p:cNvCxnSpPr>
          <p:nvPr userDrawn="1"/>
        </p:nvCxnSpPr>
        <p:spPr>
          <a:xfrm>
            <a:off x="1568744" y="2667086"/>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980724"/>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3F2E7435-DA42-4296-B846-4E91740D178D}"/>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509295684"/>
      </p:ext>
    </p:extLst>
  </p:cSld>
  <p:clrMapOvr>
    <a:masterClrMapping/>
  </p:clrMapOvr>
  <p:transition>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ext option_3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four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dirty="0"/>
              <a:t>Body copy Segoe UI Regular 14/18. The quick brown fox jumps over the lazy dog. The quick brown fox jumps over the lazy dog. The quick brown fox jumps over the lazy dog.</a:t>
            </a:r>
          </a:p>
        </p:txBody>
      </p:sp>
      <p:cxnSp>
        <p:nvCxnSpPr>
          <p:cNvPr id="7" name="Straight Connector 6">
            <a:extLst>
              <a:ext uri="{FF2B5EF4-FFF2-40B4-BE49-F238E27FC236}">
                <a16:creationId xmlns:a16="http://schemas.microsoft.com/office/drawing/2014/main" id="{8AF631F7-0FD6-4620-8D4C-845139540698}"/>
              </a:ext>
              <a:ext uri="{C183D7F6-B498-43B3-948B-1728B52AA6E4}">
                <adec:decorative xmlns:adec="http://schemas.microsoft.com/office/drawing/2017/decorative" val="1"/>
              </a:ext>
            </a:extLst>
          </p:cNvPr>
          <p:cNvCxnSpPr>
            <a:cxnSpLocks/>
          </p:cNvCxnSpPr>
          <p:nvPr userDrawn="1"/>
        </p:nvCxnSpPr>
        <p:spPr>
          <a:xfrm>
            <a:off x="1568744" y="2450308"/>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546889"/>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8" name="Straight Connector 7">
            <a:extLst>
              <a:ext uri="{FF2B5EF4-FFF2-40B4-BE49-F238E27FC236}">
                <a16:creationId xmlns:a16="http://schemas.microsoft.com/office/drawing/2014/main" id="{13359E8F-F4BC-46D9-A456-1AEF499C6D31}"/>
              </a:ext>
              <a:ext uri="{C183D7F6-B498-43B3-948B-1728B52AA6E4}">
                <adec:decorative xmlns:adec="http://schemas.microsoft.com/office/drawing/2017/decorative" val="1"/>
              </a:ext>
            </a:extLst>
          </p:cNvPr>
          <p:cNvCxnSpPr>
            <a:cxnSpLocks/>
          </p:cNvCxnSpPr>
          <p:nvPr userDrawn="1"/>
        </p:nvCxnSpPr>
        <p:spPr>
          <a:xfrm>
            <a:off x="1568744" y="3540146"/>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3636882"/>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7A2B48ED-C92C-41E9-BE87-4EFFC1455674}"/>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296779267"/>
      </p:ext>
    </p:extLst>
  </p:cSld>
  <p:clrMapOvr>
    <a:masterClrMapping/>
  </p:clrMapOvr>
  <p:transition>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ext option_4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four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dirty="0"/>
              <a:t>Body copy Segoe UI Regular 14/18. The quick brown fox jumps over the lazy dog. The quick brown fox jumps over the lazy dog. The quick brown fox jumps over the lazy dog.</a:t>
            </a:r>
          </a:p>
        </p:txBody>
      </p:sp>
      <p:cxnSp>
        <p:nvCxnSpPr>
          <p:cNvPr id="7" name="Straight Connector 6">
            <a:extLst>
              <a:ext uri="{FF2B5EF4-FFF2-40B4-BE49-F238E27FC236}">
                <a16:creationId xmlns:a16="http://schemas.microsoft.com/office/drawing/2014/main" id="{8AF631F7-0FD6-4620-8D4C-845139540698}"/>
              </a:ext>
              <a:ext uri="{C183D7F6-B498-43B3-948B-1728B52AA6E4}">
                <adec:decorative xmlns:adec="http://schemas.microsoft.com/office/drawing/2017/decorative" val="1"/>
              </a:ext>
            </a:extLst>
          </p:cNvPr>
          <p:cNvCxnSpPr>
            <a:cxnSpLocks/>
          </p:cNvCxnSpPr>
          <p:nvPr userDrawn="1"/>
        </p:nvCxnSpPr>
        <p:spPr>
          <a:xfrm>
            <a:off x="1568744" y="2450308"/>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546889"/>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8" name="Straight Connector 7">
            <a:extLst>
              <a:ext uri="{FF2B5EF4-FFF2-40B4-BE49-F238E27FC236}">
                <a16:creationId xmlns:a16="http://schemas.microsoft.com/office/drawing/2014/main" id="{13359E8F-F4BC-46D9-A456-1AEF499C6D31}"/>
              </a:ext>
              <a:ext uri="{C183D7F6-B498-43B3-948B-1728B52AA6E4}">
                <adec:decorative xmlns:adec="http://schemas.microsoft.com/office/drawing/2017/decorative" val="1"/>
              </a:ext>
            </a:extLst>
          </p:cNvPr>
          <p:cNvCxnSpPr>
            <a:cxnSpLocks/>
          </p:cNvCxnSpPr>
          <p:nvPr userDrawn="1"/>
        </p:nvCxnSpPr>
        <p:spPr>
          <a:xfrm>
            <a:off x="1568744" y="3540146"/>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3636882"/>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9" name="Straight Connector 8">
            <a:extLst>
              <a:ext uri="{FF2B5EF4-FFF2-40B4-BE49-F238E27FC236}">
                <a16:creationId xmlns:a16="http://schemas.microsoft.com/office/drawing/2014/main" id="{15248E5B-B35D-43BA-B0E9-DDA9F982CABC}"/>
              </a:ext>
              <a:ext uri="{C183D7F6-B498-43B3-948B-1728B52AA6E4}">
                <adec:decorative xmlns:adec="http://schemas.microsoft.com/office/drawing/2017/decorative" val="1"/>
              </a:ext>
            </a:extLst>
          </p:cNvPr>
          <p:cNvCxnSpPr>
            <a:cxnSpLocks/>
          </p:cNvCxnSpPr>
          <p:nvPr userDrawn="1"/>
        </p:nvCxnSpPr>
        <p:spPr>
          <a:xfrm>
            <a:off x="1568744" y="4629985"/>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568744" y="4726875"/>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84CDC89F-49F0-4D24-9E6F-B7B972EB3B8F}"/>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111641937"/>
      </p:ext>
    </p:extLst>
  </p:cSld>
  <p:clrMapOvr>
    <a:masterClrMapping/>
  </p:clrMapOvr>
  <p:transition>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ext option_5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five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The quick brown fox jumps over the lazy dog. The quick brown fox jumps over the lazy dog.</a:t>
            </a:r>
          </a:p>
        </p:txBody>
      </p:sp>
      <p:cxnSp>
        <p:nvCxnSpPr>
          <p:cNvPr id="8" name="Straight Connector 7">
            <a:extLst>
              <a:ext uri="{FF2B5EF4-FFF2-40B4-BE49-F238E27FC236}">
                <a16:creationId xmlns:a16="http://schemas.microsoft.com/office/drawing/2014/main" id="{18C7A5BA-6D5F-4F89-8133-5E7B5AFA5388}"/>
              </a:ext>
              <a:ext uri="{C183D7F6-B498-43B3-948B-1728B52AA6E4}">
                <adec:decorative xmlns:adec="http://schemas.microsoft.com/office/drawing/2017/decorative" val="1"/>
              </a:ext>
            </a:extLst>
          </p:cNvPr>
          <p:cNvCxnSpPr>
            <a:cxnSpLocks/>
          </p:cNvCxnSpPr>
          <p:nvPr userDrawn="1"/>
        </p:nvCxnSpPr>
        <p:spPr>
          <a:xfrm>
            <a:off x="1568744" y="2412957"/>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47217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9" name="Straight Connector 8">
            <a:extLst>
              <a:ext uri="{FF2B5EF4-FFF2-40B4-BE49-F238E27FC236}">
                <a16:creationId xmlns:a16="http://schemas.microsoft.com/office/drawing/2014/main" id="{CBD0695E-5B97-44BE-B0A8-F9214D354151}"/>
              </a:ext>
              <a:ext uri="{C183D7F6-B498-43B3-948B-1728B52AA6E4}">
                <adec:decorative xmlns:adec="http://schemas.microsoft.com/office/drawing/2017/decorative" val="1"/>
              </a:ext>
            </a:extLst>
          </p:cNvPr>
          <p:cNvCxnSpPr>
            <a:cxnSpLocks/>
          </p:cNvCxnSpPr>
          <p:nvPr userDrawn="1"/>
        </p:nvCxnSpPr>
        <p:spPr>
          <a:xfrm>
            <a:off x="1568744" y="3428093"/>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3487457"/>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0" name="Straight Connector 9">
            <a:extLst>
              <a:ext uri="{FF2B5EF4-FFF2-40B4-BE49-F238E27FC236}">
                <a16:creationId xmlns:a16="http://schemas.microsoft.com/office/drawing/2014/main" id="{D602F602-8AD2-44FB-96AC-197B0B03616F}"/>
              </a:ext>
              <a:ext uri="{C183D7F6-B498-43B3-948B-1728B52AA6E4}">
                <adec:decorative xmlns:adec="http://schemas.microsoft.com/office/drawing/2017/decorative" val="1"/>
              </a:ext>
            </a:extLst>
          </p:cNvPr>
          <p:cNvCxnSpPr>
            <a:cxnSpLocks/>
          </p:cNvCxnSpPr>
          <p:nvPr userDrawn="1"/>
        </p:nvCxnSpPr>
        <p:spPr>
          <a:xfrm>
            <a:off x="1568744" y="4443230"/>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568744" y="4502737"/>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1" name="Straight Connector 10">
            <a:extLst>
              <a:ext uri="{FF2B5EF4-FFF2-40B4-BE49-F238E27FC236}">
                <a16:creationId xmlns:a16="http://schemas.microsoft.com/office/drawing/2014/main" id="{C5EE9FF8-98D9-46AE-9E3D-2F72E00C7752}"/>
              </a:ext>
              <a:ext uri="{C183D7F6-B498-43B3-948B-1728B52AA6E4}">
                <adec:decorative xmlns:adec="http://schemas.microsoft.com/office/drawing/2017/decorative" val="1"/>
              </a:ext>
            </a:extLst>
          </p:cNvPr>
          <p:cNvCxnSpPr>
            <a:cxnSpLocks/>
          </p:cNvCxnSpPr>
          <p:nvPr userDrawn="1"/>
        </p:nvCxnSpPr>
        <p:spPr>
          <a:xfrm>
            <a:off x="1568744" y="5458366"/>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568744" y="5518016"/>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4ED2AB97-27A5-4C49-966A-5D75D13B8CC2}"/>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31103671"/>
      </p:ext>
    </p:extLst>
  </p:cSld>
  <p:clrMapOvr>
    <a:masterClrMapping/>
  </p:clrMapOvr>
  <p:transition>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ext option_6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six rows</a:t>
            </a:r>
          </a:p>
        </p:txBody>
      </p:sp>
      <p:sp>
        <p:nvSpPr>
          <p:cNvPr id="5" name="Text Placeholder 4"/>
          <p:cNvSpPr>
            <a:spLocks noGrp="1"/>
          </p:cNvSpPr>
          <p:nvPr>
            <p:ph type="body" sz="quarter" idx="11" hasCustomPrompt="1"/>
          </p:nvPr>
        </p:nvSpPr>
        <p:spPr>
          <a:xfrm>
            <a:off x="1389459" y="1456896"/>
            <a:ext cx="10383899" cy="728448"/>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The quick brown fox jumps over the lazy dog. The quick brown fox jumps over the lazy dog.</a:t>
            </a:r>
          </a:p>
        </p:txBody>
      </p:sp>
      <p:cxnSp>
        <p:nvCxnSpPr>
          <p:cNvPr id="9" name="Straight Connector 8">
            <a:extLst>
              <a:ext uri="{FF2B5EF4-FFF2-40B4-BE49-F238E27FC236}">
                <a16:creationId xmlns:a16="http://schemas.microsoft.com/office/drawing/2014/main" id="{91176662-41A1-45F5-9F2A-CB3D5785A657}"/>
              </a:ext>
              <a:ext uri="{C183D7F6-B498-43B3-948B-1728B52AA6E4}">
                <adec:decorative xmlns:adec="http://schemas.microsoft.com/office/drawing/2017/decorative" val="1"/>
              </a:ext>
            </a:extLst>
          </p:cNvPr>
          <p:cNvCxnSpPr>
            <a:cxnSpLocks/>
          </p:cNvCxnSpPr>
          <p:nvPr userDrawn="1"/>
        </p:nvCxnSpPr>
        <p:spPr>
          <a:xfrm>
            <a:off x="1403101" y="2244505"/>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389459" y="2303329"/>
            <a:ext cx="10383899" cy="728448"/>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0" name="Straight Connector 9">
            <a:extLst>
              <a:ext uri="{FF2B5EF4-FFF2-40B4-BE49-F238E27FC236}">
                <a16:creationId xmlns:a16="http://schemas.microsoft.com/office/drawing/2014/main" id="{F1B8295B-9399-43B5-961D-6D1444246663}"/>
              </a:ext>
              <a:ext uri="{C183D7F6-B498-43B3-948B-1728B52AA6E4}">
                <adec:decorative xmlns:adec="http://schemas.microsoft.com/office/drawing/2017/decorative" val="1"/>
              </a:ext>
            </a:extLst>
          </p:cNvPr>
          <p:cNvCxnSpPr>
            <a:cxnSpLocks/>
          </p:cNvCxnSpPr>
          <p:nvPr userDrawn="1"/>
        </p:nvCxnSpPr>
        <p:spPr>
          <a:xfrm>
            <a:off x="1403101" y="3090816"/>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389459" y="3149762"/>
            <a:ext cx="10383899" cy="728448"/>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5" name="Straight Connector 14">
            <a:extLst>
              <a:ext uri="{FF2B5EF4-FFF2-40B4-BE49-F238E27FC236}">
                <a16:creationId xmlns:a16="http://schemas.microsoft.com/office/drawing/2014/main" id="{8661FE75-B00C-4695-B37C-FB53546A5F0A}"/>
              </a:ext>
              <a:ext uri="{C183D7F6-B498-43B3-948B-1728B52AA6E4}">
                <adec:decorative xmlns:adec="http://schemas.microsoft.com/office/drawing/2017/decorative" val="1"/>
              </a:ext>
            </a:extLst>
          </p:cNvPr>
          <p:cNvCxnSpPr>
            <a:cxnSpLocks/>
          </p:cNvCxnSpPr>
          <p:nvPr userDrawn="1"/>
        </p:nvCxnSpPr>
        <p:spPr>
          <a:xfrm>
            <a:off x="1403101" y="3937128"/>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389459" y="3996194"/>
            <a:ext cx="10383899" cy="728448"/>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1" name="Straight Connector 10">
            <a:extLst>
              <a:ext uri="{FF2B5EF4-FFF2-40B4-BE49-F238E27FC236}">
                <a16:creationId xmlns:a16="http://schemas.microsoft.com/office/drawing/2014/main" id="{44FEBE66-8971-4138-8B29-7373BB7CD1B7}"/>
              </a:ext>
              <a:ext uri="{C183D7F6-B498-43B3-948B-1728B52AA6E4}">
                <adec:decorative xmlns:adec="http://schemas.microsoft.com/office/drawing/2017/decorative" val="1"/>
              </a:ext>
            </a:extLst>
          </p:cNvPr>
          <p:cNvCxnSpPr>
            <a:cxnSpLocks/>
          </p:cNvCxnSpPr>
          <p:nvPr userDrawn="1"/>
        </p:nvCxnSpPr>
        <p:spPr>
          <a:xfrm>
            <a:off x="1403101" y="4783440"/>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389459" y="4842627"/>
            <a:ext cx="10383899" cy="728448"/>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2" name="Straight Connector 11">
            <a:extLst>
              <a:ext uri="{FF2B5EF4-FFF2-40B4-BE49-F238E27FC236}">
                <a16:creationId xmlns:a16="http://schemas.microsoft.com/office/drawing/2014/main" id="{EE9B15D9-25BA-4AE3-B36D-961D8C817DC1}"/>
              </a:ext>
              <a:ext uri="{C183D7F6-B498-43B3-948B-1728B52AA6E4}">
                <adec:decorative xmlns:adec="http://schemas.microsoft.com/office/drawing/2017/decorative" val="1"/>
              </a:ext>
            </a:extLst>
          </p:cNvPr>
          <p:cNvCxnSpPr>
            <a:cxnSpLocks/>
          </p:cNvCxnSpPr>
          <p:nvPr userDrawn="1"/>
        </p:nvCxnSpPr>
        <p:spPr>
          <a:xfrm>
            <a:off x="1403101" y="5629751"/>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4349BD30-0784-4B45-BEA2-C53624DF62CA}"/>
              </a:ext>
            </a:extLst>
          </p:cNvPr>
          <p:cNvSpPr>
            <a:spLocks noGrp="1"/>
          </p:cNvSpPr>
          <p:nvPr>
            <p:ph type="body" sz="quarter" idx="30" hasCustomPrompt="1"/>
          </p:nvPr>
        </p:nvSpPr>
        <p:spPr>
          <a:xfrm>
            <a:off x="1389459" y="5689059"/>
            <a:ext cx="10383899" cy="728448"/>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EA2F36BF-4C66-4F60-9687-8A7789E05AB2}"/>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78610175"/>
      </p:ext>
    </p:extLst>
  </p:cSld>
  <p:clrMapOvr>
    <a:masterClrMapping/>
  </p:clrMapOvr>
  <p:transition>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ext option- Text three rows &amp; 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three rows &amp; two columns</a:t>
            </a:r>
          </a:p>
        </p:txBody>
      </p:sp>
      <p:sp>
        <p:nvSpPr>
          <p:cNvPr id="5" name="Text Placeholder 4"/>
          <p:cNvSpPr>
            <a:spLocks noGrp="1"/>
          </p:cNvSpPr>
          <p:nvPr>
            <p:ph type="body" sz="quarter" idx="11" hasCustomPrompt="1"/>
          </p:nvPr>
        </p:nvSpPr>
        <p:spPr>
          <a:xfrm>
            <a:off x="1568744" y="1456896"/>
            <a:ext cx="4393416" cy="1271868"/>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a:t>
            </a:r>
          </a:p>
        </p:txBody>
      </p:sp>
      <p:cxnSp>
        <p:nvCxnSpPr>
          <p:cNvPr id="13" name="Straight Connector 12">
            <a:extLst>
              <a:ext uri="{FF2B5EF4-FFF2-40B4-BE49-F238E27FC236}">
                <a16:creationId xmlns:a16="http://schemas.microsoft.com/office/drawing/2014/main" id="{B2BC2D45-166A-42A4-BFA4-B0E61DE53CD1}"/>
              </a:ext>
              <a:ext uri="{C183D7F6-B498-43B3-948B-1728B52AA6E4}">
                <adec:decorative xmlns:adec="http://schemas.microsoft.com/office/drawing/2017/decorative" val="1"/>
              </a:ext>
            </a:extLst>
          </p:cNvPr>
          <p:cNvCxnSpPr>
            <a:cxnSpLocks/>
          </p:cNvCxnSpPr>
          <p:nvPr userDrawn="1"/>
        </p:nvCxnSpPr>
        <p:spPr>
          <a:xfrm>
            <a:off x="1568744" y="287510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3021452"/>
            <a:ext cx="4393416" cy="1271868"/>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C17E5589-50A4-4ADA-A3D2-DFB8558FE78E}"/>
              </a:ext>
              <a:ext uri="{C183D7F6-B498-43B3-948B-1728B52AA6E4}">
                <adec:decorative xmlns:adec="http://schemas.microsoft.com/office/drawing/2017/decorative" val="1"/>
              </a:ext>
            </a:extLst>
          </p:cNvPr>
          <p:cNvCxnSpPr>
            <a:cxnSpLocks/>
          </p:cNvCxnSpPr>
          <p:nvPr userDrawn="1"/>
        </p:nvCxnSpPr>
        <p:spPr>
          <a:xfrm>
            <a:off x="1568744" y="4439664"/>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4586007"/>
            <a:ext cx="4393416" cy="1271868"/>
          </a:xfrm>
        </p:spPr>
        <p:txBody>
          <a:bodyPr wrap="square" lIns="0" tIns="0" rIns="0" bIns="0" anchor="t">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a:t>
            </a:r>
          </a:p>
        </p:txBody>
      </p:sp>
      <p:sp>
        <p:nvSpPr>
          <p:cNvPr id="29" name="Text Placeholder 4">
            <a:extLst>
              <a:ext uri="{FF2B5EF4-FFF2-40B4-BE49-F238E27FC236}">
                <a16:creationId xmlns:a16="http://schemas.microsoft.com/office/drawing/2014/main" id="{54CEFA1A-4B05-414F-9E00-66A809EDEFE4}"/>
              </a:ext>
            </a:extLst>
          </p:cNvPr>
          <p:cNvSpPr>
            <a:spLocks noGrp="1"/>
          </p:cNvSpPr>
          <p:nvPr>
            <p:ph type="body" sz="quarter" idx="31" hasCustomPrompt="1"/>
          </p:nvPr>
        </p:nvSpPr>
        <p:spPr>
          <a:xfrm>
            <a:off x="7379942" y="1456896"/>
            <a:ext cx="4393416" cy="1271868"/>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7" name="Straight Connector 16">
            <a:extLst>
              <a:ext uri="{FF2B5EF4-FFF2-40B4-BE49-F238E27FC236}">
                <a16:creationId xmlns:a16="http://schemas.microsoft.com/office/drawing/2014/main" id="{599F4609-3CD7-4077-B992-04F71C504EF4}"/>
              </a:ext>
              <a:ext uri="{C183D7F6-B498-43B3-948B-1728B52AA6E4}">
                <adec:decorative xmlns:adec="http://schemas.microsoft.com/office/drawing/2017/decorative" val="1"/>
              </a:ext>
            </a:extLst>
          </p:cNvPr>
          <p:cNvCxnSpPr>
            <a:cxnSpLocks/>
          </p:cNvCxnSpPr>
          <p:nvPr userDrawn="1"/>
        </p:nvCxnSpPr>
        <p:spPr>
          <a:xfrm>
            <a:off x="7379943" y="287510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0" name="Text Placeholder 4">
            <a:extLst>
              <a:ext uri="{FF2B5EF4-FFF2-40B4-BE49-F238E27FC236}">
                <a16:creationId xmlns:a16="http://schemas.microsoft.com/office/drawing/2014/main" id="{02C874C0-C1A3-4ED0-BF17-8BE11B4FE347}"/>
              </a:ext>
            </a:extLst>
          </p:cNvPr>
          <p:cNvSpPr>
            <a:spLocks noGrp="1"/>
          </p:cNvSpPr>
          <p:nvPr>
            <p:ph type="body" sz="quarter" idx="32" hasCustomPrompt="1"/>
          </p:nvPr>
        </p:nvSpPr>
        <p:spPr>
          <a:xfrm>
            <a:off x="7379942" y="3021452"/>
            <a:ext cx="4393416" cy="1271868"/>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9" name="Straight Connector 18">
            <a:extLst>
              <a:ext uri="{FF2B5EF4-FFF2-40B4-BE49-F238E27FC236}">
                <a16:creationId xmlns:a16="http://schemas.microsoft.com/office/drawing/2014/main" id="{0C2F439E-21AC-47A7-8FF2-2B3B30023C2D}"/>
              </a:ext>
              <a:ext uri="{C183D7F6-B498-43B3-948B-1728B52AA6E4}">
                <adec:decorative xmlns:adec="http://schemas.microsoft.com/office/drawing/2017/decorative" val="1"/>
              </a:ext>
            </a:extLst>
          </p:cNvPr>
          <p:cNvCxnSpPr>
            <a:cxnSpLocks/>
          </p:cNvCxnSpPr>
          <p:nvPr userDrawn="1"/>
        </p:nvCxnSpPr>
        <p:spPr>
          <a:xfrm>
            <a:off x="7379943" y="4439664"/>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1" name="Text Placeholder 4">
            <a:extLst>
              <a:ext uri="{FF2B5EF4-FFF2-40B4-BE49-F238E27FC236}">
                <a16:creationId xmlns:a16="http://schemas.microsoft.com/office/drawing/2014/main" id="{701E062B-EA26-4EF1-AF73-1C12084A43D1}"/>
              </a:ext>
            </a:extLst>
          </p:cNvPr>
          <p:cNvSpPr>
            <a:spLocks noGrp="1"/>
          </p:cNvSpPr>
          <p:nvPr>
            <p:ph type="body" sz="quarter" idx="33" hasCustomPrompt="1"/>
          </p:nvPr>
        </p:nvSpPr>
        <p:spPr>
          <a:xfrm>
            <a:off x="7379942" y="4586007"/>
            <a:ext cx="4393416" cy="1271868"/>
          </a:xfrm>
        </p:spPr>
        <p:txBody>
          <a:bodyPr wrap="square" lIns="0" tIns="0" rIns="0" bIns="0" anchor="t">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a:t>
            </a:r>
          </a:p>
        </p:txBody>
      </p:sp>
      <p:sp>
        <p:nvSpPr>
          <p:cNvPr id="2" name="Footer Placeholder 1">
            <a:extLst>
              <a:ext uri="{FF2B5EF4-FFF2-40B4-BE49-F238E27FC236}">
                <a16:creationId xmlns:a16="http://schemas.microsoft.com/office/drawing/2014/main" id="{AFC478E9-3BC1-400C-AA34-1E1599FAEDDC}"/>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133791627"/>
      </p:ext>
    </p:extLst>
  </p:cSld>
  <p:clrMapOvr>
    <a:masterClrMapping/>
  </p:clrMapOvr>
  <p:transition>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ext option- Text five rows &amp; 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five rows &amp; two columns</a:t>
            </a:r>
          </a:p>
        </p:txBody>
      </p:sp>
      <p:sp>
        <p:nvSpPr>
          <p:cNvPr id="5" name="Text Placeholder 4"/>
          <p:cNvSpPr>
            <a:spLocks noGrp="1"/>
          </p:cNvSpPr>
          <p:nvPr>
            <p:ph type="body" sz="quarter" idx="11" hasCustomPrompt="1"/>
          </p:nvPr>
        </p:nvSpPr>
        <p:spPr>
          <a:xfrm>
            <a:off x="1568744" y="1456896"/>
            <a:ext cx="4393416"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a:t>
            </a:r>
          </a:p>
        </p:txBody>
      </p:sp>
      <p:cxnSp>
        <p:nvCxnSpPr>
          <p:cNvPr id="13" name="Straight Connector 12">
            <a:extLst>
              <a:ext uri="{FF2B5EF4-FFF2-40B4-BE49-F238E27FC236}">
                <a16:creationId xmlns:a16="http://schemas.microsoft.com/office/drawing/2014/main" id="{99FD6DBF-9FC0-43E4-BB25-187F987ED548}"/>
              </a:ext>
              <a:ext uri="{C183D7F6-B498-43B3-948B-1728B52AA6E4}">
                <adec:decorative xmlns:adec="http://schemas.microsoft.com/office/drawing/2017/decorative" val="1"/>
              </a:ext>
            </a:extLst>
          </p:cNvPr>
          <p:cNvCxnSpPr>
            <a:cxnSpLocks/>
          </p:cNvCxnSpPr>
          <p:nvPr userDrawn="1"/>
        </p:nvCxnSpPr>
        <p:spPr>
          <a:xfrm>
            <a:off x="1568744" y="2412957"/>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472176"/>
            <a:ext cx="4393416"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BCEDF675-8A34-4183-9100-9743BB5854C2}"/>
              </a:ext>
              <a:ext uri="{C183D7F6-B498-43B3-948B-1728B52AA6E4}">
                <adec:decorative xmlns:adec="http://schemas.microsoft.com/office/drawing/2017/decorative" val="1"/>
              </a:ext>
            </a:extLst>
          </p:cNvPr>
          <p:cNvCxnSpPr>
            <a:cxnSpLocks/>
          </p:cNvCxnSpPr>
          <p:nvPr userDrawn="1"/>
        </p:nvCxnSpPr>
        <p:spPr>
          <a:xfrm>
            <a:off x="1568744" y="3428093"/>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3487457"/>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7" name="Straight Connector 16">
            <a:extLst>
              <a:ext uri="{FF2B5EF4-FFF2-40B4-BE49-F238E27FC236}">
                <a16:creationId xmlns:a16="http://schemas.microsoft.com/office/drawing/2014/main" id="{389062B4-E38A-48D0-9FC3-A198B27C2B9D}"/>
              </a:ext>
              <a:ext uri="{C183D7F6-B498-43B3-948B-1728B52AA6E4}">
                <adec:decorative xmlns:adec="http://schemas.microsoft.com/office/drawing/2017/decorative" val="1"/>
              </a:ext>
            </a:extLst>
          </p:cNvPr>
          <p:cNvCxnSpPr>
            <a:cxnSpLocks/>
          </p:cNvCxnSpPr>
          <p:nvPr userDrawn="1"/>
        </p:nvCxnSpPr>
        <p:spPr>
          <a:xfrm>
            <a:off x="1568744" y="4443230"/>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568744" y="4502737"/>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9" name="Straight Connector 18">
            <a:extLst>
              <a:ext uri="{FF2B5EF4-FFF2-40B4-BE49-F238E27FC236}">
                <a16:creationId xmlns:a16="http://schemas.microsoft.com/office/drawing/2014/main" id="{0FBA8527-2F9F-46AE-A168-2E369F0A4E4C}"/>
              </a:ext>
              <a:ext uri="{C183D7F6-B498-43B3-948B-1728B52AA6E4}">
                <adec:decorative xmlns:adec="http://schemas.microsoft.com/office/drawing/2017/decorative" val="1"/>
              </a:ext>
            </a:extLst>
          </p:cNvPr>
          <p:cNvCxnSpPr>
            <a:cxnSpLocks/>
          </p:cNvCxnSpPr>
          <p:nvPr userDrawn="1"/>
        </p:nvCxnSpPr>
        <p:spPr>
          <a:xfrm>
            <a:off x="1568744" y="5458366"/>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568744" y="5518016"/>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29" name="Text Placeholder 4">
            <a:extLst>
              <a:ext uri="{FF2B5EF4-FFF2-40B4-BE49-F238E27FC236}">
                <a16:creationId xmlns:a16="http://schemas.microsoft.com/office/drawing/2014/main" id="{54CEFA1A-4B05-414F-9E00-66A809EDEFE4}"/>
              </a:ext>
            </a:extLst>
          </p:cNvPr>
          <p:cNvSpPr>
            <a:spLocks noGrp="1"/>
          </p:cNvSpPr>
          <p:nvPr>
            <p:ph type="body" sz="quarter" idx="31" hasCustomPrompt="1"/>
          </p:nvPr>
        </p:nvSpPr>
        <p:spPr>
          <a:xfrm>
            <a:off x="7379942" y="1456896"/>
            <a:ext cx="4393416"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1" name="Straight Connector 20">
            <a:extLst>
              <a:ext uri="{FF2B5EF4-FFF2-40B4-BE49-F238E27FC236}">
                <a16:creationId xmlns:a16="http://schemas.microsoft.com/office/drawing/2014/main" id="{8B458FFC-8336-43D5-A0E5-A4CEF85D5F6D}"/>
              </a:ext>
              <a:ext uri="{C183D7F6-B498-43B3-948B-1728B52AA6E4}">
                <adec:decorative xmlns:adec="http://schemas.microsoft.com/office/drawing/2017/decorative" val="1"/>
              </a:ext>
            </a:extLst>
          </p:cNvPr>
          <p:cNvCxnSpPr>
            <a:cxnSpLocks/>
          </p:cNvCxnSpPr>
          <p:nvPr userDrawn="1"/>
        </p:nvCxnSpPr>
        <p:spPr>
          <a:xfrm>
            <a:off x="7379943" y="2412957"/>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0" name="Text Placeholder 4">
            <a:extLst>
              <a:ext uri="{FF2B5EF4-FFF2-40B4-BE49-F238E27FC236}">
                <a16:creationId xmlns:a16="http://schemas.microsoft.com/office/drawing/2014/main" id="{02C874C0-C1A3-4ED0-BF17-8BE11B4FE347}"/>
              </a:ext>
            </a:extLst>
          </p:cNvPr>
          <p:cNvSpPr>
            <a:spLocks noGrp="1"/>
          </p:cNvSpPr>
          <p:nvPr>
            <p:ph type="body" sz="quarter" idx="32" hasCustomPrompt="1"/>
          </p:nvPr>
        </p:nvSpPr>
        <p:spPr>
          <a:xfrm>
            <a:off x="7379942" y="2472176"/>
            <a:ext cx="4393416"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2" name="Straight Connector 21">
            <a:extLst>
              <a:ext uri="{FF2B5EF4-FFF2-40B4-BE49-F238E27FC236}">
                <a16:creationId xmlns:a16="http://schemas.microsoft.com/office/drawing/2014/main" id="{A8128678-7D34-47E0-BE94-ECE7CD383DD9}"/>
              </a:ext>
              <a:ext uri="{C183D7F6-B498-43B3-948B-1728B52AA6E4}">
                <adec:decorative xmlns:adec="http://schemas.microsoft.com/office/drawing/2017/decorative" val="1"/>
              </a:ext>
            </a:extLst>
          </p:cNvPr>
          <p:cNvCxnSpPr>
            <a:cxnSpLocks/>
          </p:cNvCxnSpPr>
          <p:nvPr userDrawn="1"/>
        </p:nvCxnSpPr>
        <p:spPr>
          <a:xfrm>
            <a:off x="7379943" y="3428093"/>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1" name="Text Placeholder 4">
            <a:extLst>
              <a:ext uri="{FF2B5EF4-FFF2-40B4-BE49-F238E27FC236}">
                <a16:creationId xmlns:a16="http://schemas.microsoft.com/office/drawing/2014/main" id="{701E062B-EA26-4EF1-AF73-1C12084A43D1}"/>
              </a:ext>
            </a:extLst>
          </p:cNvPr>
          <p:cNvSpPr>
            <a:spLocks noGrp="1"/>
          </p:cNvSpPr>
          <p:nvPr>
            <p:ph type="body" sz="quarter" idx="33" hasCustomPrompt="1"/>
          </p:nvPr>
        </p:nvSpPr>
        <p:spPr>
          <a:xfrm>
            <a:off x="7379942" y="3487457"/>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3" name="Straight Connector 22">
            <a:extLst>
              <a:ext uri="{FF2B5EF4-FFF2-40B4-BE49-F238E27FC236}">
                <a16:creationId xmlns:a16="http://schemas.microsoft.com/office/drawing/2014/main" id="{70E98085-E858-4C10-983A-14182332938A}"/>
              </a:ext>
              <a:ext uri="{C183D7F6-B498-43B3-948B-1728B52AA6E4}">
                <adec:decorative xmlns:adec="http://schemas.microsoft.com/office/drawing/2017/decorative" val="1"/>
              </a:ext>
            </a:extLst>
          </p:cNvPr>
          <p:cNvCxnSpPr>
            <a:cxnSpLocks/>
          </p:cNvCxnSpPr>
          <p:nvPr userDrawn="1"/>
        </p:nvCxnSpPr>
        <p:spPr>
          <a:xfrm>
            <a:off x="7379943" y="4443230"/>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2" name="Text Placeholder 4">
            <a:extLst>
              <a:ext uri="{FF2B5EF4-FFF2-40B4-BE49-F238E27FC236}">
                <a16:creationId xmlns:a16="http://schemas.microsoft.com/office/drawing/2014/main" id="{234777AC-02E0-4220-86CD-507697625215}"/>
              </a:ext>
            </a:extLst>
          </p:cNvPr>
          <p:cNvSpPr>
            <a:spLocks noGrp="1"/>
          </p:cNvSpPr>
          <p:nvPr>
            <p:ph type="body" sz="quarter" idx="34" hasCustomPrompt="1"/>
          </p:nvPr>
        </p:nvSpPr>
        <p:spPr>
          <a:xfrm>
            <a:off x="7379942" y="4502737"/>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4" name="Straight Connector 23">
            <a:extLst>
              <a:ext uri="{FF2B5EF4-FFF2-40B4-BE49-F238E27FC236}">
                <a16:creationId xmlns:a16="http://schemas.microsoft.com/office/drawing/2014/main" id="{683B0E2A-4AAD-468F-8AFA-306B72CCD47E}"/>
              </a:ext>
              <a:ext uri="{C183D7F6-B498-43B3-948B-1728B52AA6E4}">
                <adec:decorative xmlns:adec="http://schemas.microsoft.com/office/drawing/2017/decorative" val="1"/>
              </a:ext>
            </a:extLst>
          </p:cNvPr>
          <p:cNvCxnSpPr>
            <a:cxnSpLocks/>
          </p:cNvCxnSpPr>
          <p:nvPr userDrawn="1"/>
        </p:nvCxnSpPr>
        <p:spPr>
          <a:xfrm>
            <a:off x="7379943" y="5458366"/>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3" name="Text Placeholder 4">
            <a:extLst>
              <a:ext uri="{FF2B5EF4-FFF2-40B4-BE49-F238E27FC236}">
                <a16:creationId xmlns:a16="http://schemas.microsoft.com/office/drawing/2014/main" id="{74535A38-66F8-4A7C-9C33-D0D74D7212FB}"/>
              </a:ext>
            </a:extLst>
          </p:cNvPr>
          <p:cNvSpPr>
            <a:spLocks noGrp="1"/>
          </p:cNvSpPr>
          <p:nvPr>
            <p:ph type="body" sz="quarter" idx="35" hasCustomPrompt="1"/>
          </p:nvPr>
        </p:nvSpPr>
        <p:spPr>
          <a:xfrm>
            <a:off x="7379942" y="5518016"/>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2" name="Footer Placeholder 1">
            <a:extLst>
              <a:ext uri="{FF2B5EF4-FFF2-40B4-BE49-F238E27FC236}">
                <a16:creationId xmlns:a16="http://schemas.microsoft.com/office/drawing/2014/main" id="{C7FD0CAD-A9AA-414D-8022-E74A70833154}"/>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120771854"/>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lide with graphic 2">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F7E4AC65-3150-034F-B089-A8B21D5F2E61}"/>
              </a:ext>
            </a:extLst>
          </p:cNvPr>
          <p:cNvSpPr>
            <a:spLocks noGrp="1"/>
          </p:cNvSpPr>
          <p:nvPr>
            <p:ph type="title" hasCustomPrompt="1"/>
          </p:nvPr>
        </p:nvSpPr>
        <p:spPr>
          <a:xfrm>
            <a:off x="428681" y="2532448"/>
            <a:ext cx="5428936" cy="1793104"/>
          </a:xfrm>
          <a:prstGeom prst="rect">
            <a:avLst/>
          </a:prstGeom>
          <a:noFill/>
        </p:spPr>
        <p:txBody>
          <a:bodyPr lIns="0" tIns="0" rIns="0" bIns="182880" anchor="b" anchorCtr="0"/>
          <a:lstStyle>
            <a:lvl1pPr>
              <a:defRPr sz="4800" strike="noStrike" spc="-49" baseline="0">
                <a:solidFill>
                  <a:schemeClr val="tx1"/>
                </a:solidFill>
              </a:defRPr>
            </a:lvl1pPr>
          </a:lstStyle>
          <a:p>
            <a:r>
              <a:rPr lang="en-US" dirty="0"/>
              <a:t>Azure presentation</a:t>
            </a:r>
            <a:br>
              <a:rPr lang="en-US" dirty="0"/>
            </a:br>
            <a:r>
              <a:rPr lang="en-US" dirty="0"/>
              <a:t>title or event name</a:t>
            </a:r>
          </a:p>
        </p:txBody>
      </p:sp>
      <p:sp>
        <p:nvSpPr>
          <p:cNvPr id="6" name="Text Placeholder 10">
            <a:extLst>
              <a:ext uri="{FF2B5EF4-FFF2-40B4-BE49-F238E27FC236}">
                <a16:creationId xmlns:a16="http://schemas.microsoft.com/office/drawing/2014/main" id="{29B09652-4E45-F04D-8357-20491F718B1A}"/>
              </a:ext>
            </a:extLst>
          </p:cNvPr>
          <p:cNvSpPr>
            <a:spLocks noGrp="1"/>
          </p:cNvSpPr>
          <p:nvPr>
            <p:ph type="body" sz="quarter" idx="15" hasCustomPrompt="1"/>
          </p:nvPr>
        </p:nvSpPr>
        <p:spPr>
          <a:xfrm>
            <a:off x="442466" y="4350114"/>
            <a:ext cx="5413394" cy="738664"/>
          </a:xfrm>
          <a:prstGeom prst="rect">
            <a:avLst/>
          </a:prstGeom>
        </p:spPr>
        <p:txBody>
          <a:bodyPr/>
          <a:lstStyle>
            <a:lvl1pPr>
              <a:defRPr sz="1800">
                <a:solidFill>
                  <a:schemeClr val="tx1"/>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sp>
        <p:nvSpPr>
          <p:cNvPr id="2" name="Footer Placeholder 1">
            <a:extLst>
              <a:ext uri="{FF2B5EF4-FFF2-40B4-BE49-F238E27FC236}">
                <a16:creationId xmlns:a16="http://schemas.microsoft.com/office/drawing/2014/main" id="{C579B1D0-8CEE-4E42-8540-F752DBF0F648}"/>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
        <p:nvSpPr>
          <p:cNvPr id="13" name="Oval 12">
            <a:extLst>
              <a:ext uri="{FF2B5EF4-FFF2-40B4-BE49-F238E27FC236}">
                <a16:creationId xmlns:a16="http://schemas.microsoft.com/office/drawing/2014/main" id="{0C62E602-B038-4AA6-A699-B469CFE1AD96}"/>
              </a:ext>
              <a:ext uri="{C183D7F6-B498-43B3-948B-1728B52AA6E4}">
                <adec:decorative xmlns:adec="http://schemas.microsoft.com/office/drawing/2017/decorative" val="1"/>
              </a:ext>
            </a:extLst>
          </p:cNvPr>
          <p:cNvSpPr/>
          <p:nvPr userDrawn="1"/>
        </p:nvSpPr>
        <p:spPr bwMode="auto">
          <a:xfrm>
            <a:off x="6383137" y="589416"/>
            <a:ext cx="5671978" cy="5679168"/>
          </a:xfrm>
          <a:prstGeom prst="ellipse">
            <a:avLst/>
          </a:prstGeom>
          <a:noFill/>
          <a:ln w="19050">
            <a:solidFill>
              <a:schemeClr val="bg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pic>
        <p:nvPicPr>
          <p:cNvPr id="4" name="Picture 3" descr="A picture containing drawing&#10;&#10;Description automatically generated">
            <a:extLst>
              <a:ext uri="{FF2B5EF4-FFF2-40B4-BE49-F238E27FC236}">
                <a16:creationId xmlns:a16="http://schemas.microsoft.com/office/drawing/2014/main" id="{57D6331F-1A15-46AA-A57A-300CC97487E4}"/>
              </a:ext>
            </a:extLst>
          </p:cNvPr>
          <p:cNvPicPr>
            <a:picLocks noChangeAspect="1"/>
          </p:cNvPicPr>
          <p:nvPr userDrawn="1"/>
        </p:nvPicPr>
        <p:blipFill>
          <a:blip r:embed="rId2"/>
          <a:stretch>
            <a:fillRect/>
          </a:stretch>
        </p:blipFill>
        <p:spPr>
          <a:xfrm>
            <a:off x="136885" y="159691"/>
            <a:ext cx="2635247" cy="871753"/>
          </a:xfrm>
          <a:prstGeom prst="rect">
            <a:avLst/>
          </a:prstGeom>
        </p:spPr>
      </p:pic>
      <p:grpSp>
        <p:nvGrpSpPr>
          <p:cNvPr id="37" name="Group 36">
            <a:extLst>
              <a:ext uri="{FF2B5EF4-FFF2-40B4-BE49-F238E27FC236}">
                <a16:creationId xmlns:a16="http://schemas.microsoft.com/office/drawing/2014/main" id="{695F69F3-6C65-4C67-BE9F-99EE13ECA942}"/>
              </a:ext>
            </a:extLst>
          </p:cNvPr>
          <p:cNvGrpSpPr/>
          <p:nvPr userDrawn="1"/>
        </p:nvGrpSpPr>
        <p:grpSpPr>
          <a:xfrm>
            <a:off x="6600946" y="859776"/>
            <a:ext cx="5148588" cy="5138447"/>
            <a:chOff x="6600946" y="859776"/>
            <a:chExt cx="5148588" cy="5138447"/>
          </a:xfrm>
        </p:grpSpPr>
        <p:grpSp>
          <p:nvGrpSpPr>
            <p:cNvPr id="38" name="Graphic 1">
              <a:extLst>
                <a:ext uri="{FF2B5EF4-FFF2-40B4-BE49-F238E27FC236}">
                  <a16:creationId xmlns:a16="http://schemas.microsoft.com/office/drawing/2014/main" id="{BC070748-6768-4FC2-A431-E43A99B45D24}"/>
                </a:ext>
              </a:extLst>
            </p:cNvPr>
            <p:cNvGrpSpPr/>
            <p:nvPr/>
          </p:nvGrpSpPr>
          <p:grpSpPr>
            <a:xfrm>
              <a:off x="6600946" y="859776"/>
              <a:ext cx="5148588" cy="5138447"/>
              <a:chOff x="5179859" y="2459480"/>
              <a:chExt cx="2077534" cy="2073148"/>
            </a:xfrm>
            <a:gradFill>
              <a:gsLst>
                <a:gs pos="100000">
                  <a:schemeClr val="tx2"/>
                </a:gs>
                <a:gs pos="23000">
                  <a:schemeClr val="accent5"/>
                </a:gs>
              </a:gsLst>
              <a:lin ang="10800000" scaled="1"/>
            </a:gradFill>
          </p:grpSpPr>
          <p:sp>
            <p:nvSpPr>
              <p:cNvPr id="48" name="Freeform: Shape 47">
                <a:extLst>
                  <a:ext uri="{FF2B5EF4-FFF2-40B4-BE49-F238E27FC236}">
                    <a16:creationId xmlns:a16="http://schemas.microsoft.com/office/drawing/2014/main" id="{04C016FB-6079-433E-86F5-11870BD5A617}"/>
                  </a:ext>
                </a:extLst>
              </p:cNvPr>
              <p:cNvSpPr/>
              <p:nvPr/>
            </p:nvSpPr>
            <p:spPr>
              <a:xfrm>
                <a:off x="5496685" y="2820334"/>
                <a:ext cx="1592644" cy="1616092"/>
              </a:xfrm>
              <a:custGeom>
                <a:avLst/>
                <a:gdLst>
                  <a:gd name="connsiteX0" fmla="*/ 1132079 w 1592644"/>
                  <a:gd name="connsiteY0" fmla="*/ 1616093 h 1616092"/>
                  <a:gd name="connsiteX1" fmla="*/ 1023494 w 1592644"/>
                  <a:gd name="connsiteY1" fmla="*/ 1573230 h 1616092"/>
                  <a:gd name="connsiteX2" fmla="*/ 50991 w 1592644"/>
                  <a:gd name="connsiteY2" fmla="*/ 665498 h 1616092"/>
                  <a:gd name="connsiteX3" fmla="*/ 4319 w 1592644"/>
                  <a:gd name="connsiteY3" fmla="*/ 513098 h 1616092"/>
                  <a:gd name="connsiteX4" fmla="*/ 112904 w 1592644"/>
                  <a:gd name="connsiteY4" fmla="*/ 395940 h 1616092"/>
                  <a:gd name="connsiteX5" fmla="*/ 1385444 w 1592644"/>
                  <a:gd name="connsiteY5" fmla="*/ 7320 h 1616092"/>
                  <a:gd name="connsiteX6" fmla="*/ 1541654 w 1592644"/>
                  <a:gd name="connsiteY6" fmla="*/ 43515 h 1616092"/>
                  <a:gd name="connsiteX7" fmla="*/ 1588326 w 1592644"/>
                  <a:gd name="connsiteY7" fmla="*/ 195915 h 1616092"/>
                  <a:gd name="connsiteX8" fmla="*/ 1289241 w 1592644"/>
                  <a:gd name="connsiteY8" fmla="*/ 1492268 h 1616092"/>
                  <a:gd name="connsiteX9" fmla="*/ 1180656 w 1592644"/>
                  <a:gd name="connsiteY9" fmla="*/ 1609425 h 1616092"/>
                  <a:gd name="connsiteX10" fmla="*/ 1132079 w 1592644"/>
                  <a:gd name="connsiteY10" fmla="*/ 1616093 h 1616092"/>
                  <a:gd name="connsiteX11" fmla="*/ 54801 w 1592644"/>
                  <a:gd name="connsiteY11" fmla="*/ 661688 h 1616092"/>
                  <a:gd name="connsiteX12" fmla="*/ 1028256 w 1592644"/>
                  <a:gd name="connsiteY12" fmla="*/ 1569420 h 1616092"/>
                  <a:gd name="connsiteX13" fmla="*/ 1178751 w 1592644"/>
                  <a:gd name="connsiteY13" fmla="*/ 1603710 h 1616092"/>
                  <a:gd name="connsiteX14" fmla="*/ 1284479 w 1592644"/>
                  <a:gd name="connsiteY14" fmla="*/ 1490363 h 1616092"/>
                  <a:gd name="connsiteX15" fmla="*/ 1583564 w 1592644"/>
                  <a:gd name="connsiteY15" fmla="*/ 194010 h 1616092"/>
                  <a:gd name="connsiteX16" fmla="*/ 1538796 w 1592644"/>
                  <a:gd name="connsiteY16" fmla="*/ 46373 h 1616092"/>
                  <a:gd name="connsiteX17" fmla="*/ 1388301 w 1592644"/>
                  <a:gd name="connsiteY17" fmla="*/ 12083 h 1616092"/>
                  <a:gd name="connsiteX18" fmla="*/ 114809 w 1592644"/>
                  <a:gd name="connsiteY18" fmla="*/ 401655 h 1616092"/>
                  <a:gd name="connsiteX19" fmla="*/ 9081 w 1592644"/>
                  <a:gd name="connsiteY19" fmla="*/ 515003 h 1616092"/>
                  <a:gd name="connsiteX20" fmla="*/ 54801 w 1592644"/>
                  <a:gd name="connsiteY20" fmla="*/ 661688 h 1616092"/>
                  <a:gd name="connsiteX21" fmla="*/ 54801 w 1592644"/>
                  <a:gd name="connsiteY21" fmla="*/ 661688 h 1616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92644" h="1616092">
                    <a:moveTo>
                      <a:pt x="1132079" y="1616093"/>
                    </a:moveTo>
                    <a:cubicBezTo>
                      <a:pt x="1092074" y="1616093"/>
                      <a:pt x="1053974" y="1600853"/>
                      <a:pt x="1023494" y="1573230"/>
                    </a:cubicBezTo>
                    <a:lnTo>
                      <a:pt x="50991" y="665498"/>
                    </a:lnTo>
                    <a:cubicBezTo>
                      <a:pt x="9081" y="626445"/>
                      <a:pt x="-9016" y="569295"/>
                      <a:pt x="4319" y="513098"/>
                    </a:cubicBezTo>
                    <a:cubicBezTo>
                      <a:pt x="17654" y="456900"/>
                      <a:pt x="57659" y="413085"/>
                      <a:pt x="112904" y="395940"/>
                    </a:cubicBezTo>
                    <a:lnTo>
                      <a:pt x="1385444" y="7320"/>
                    </a:lnTo>
                    <a:cubicBezTo>
                      <a:pt x="1440689" y="-9825"/>
                      <a:pt x="1498791" y="3510"/>
                      <a:pt x="1541654" y="43515"/>
                    </a:cubicBezTo>
                    <a:cubicBezTo>
                      <a:pt x="1583564" y="82568"/>
                      <a:pt x="1601661" y="139718"/>
                      <a:pt x="1588326" y="195915"/>
                    </a:cubicBezTo>
                    <a:lnTo>
                      <a:pt x="1289241" y="1492268"/>
                    </a:lnTo>
                    <a:cubicBezTo>
                      <a:pt x="1275906" y="1548465"/>
                      <a:pt x="1235901" y="1592280"/>
                      <a:pt x="1180656" y="1609425"/>
                    </a:cubicBezTo>
                    <a:cubicBezTo>
                      <a:pt x="1163511" y="1614188"/>
                      <a:pt x="1148271" y="1616093"/>
                      <a:pt x="1132079" y="1616093"/>
                    </a:cubicBezTo>
                    <a:close/>
                    <a:moveTo>
                      <a:pt x="54801" y="661688"/>
                    </a:moveTo>
                    <a:lnTo>
                      <a:pt x="1028256" y="1569420"/>
                    </a:lnTo>
                    <a:cubicBezTo>
                      <a:pt x="1069214" y="1607520"/>
                      <a:pt x="1125411" y="1620855"/>
                      <a:pt x="1178751" y="1603710"/>
                    </a:cubicBezTo>
                    <a:cubicBezTo>
                      <a:pt x="1232091" y="1587518"/>
                      <a:pt x="1271144" y="1545608"/>
                      <a:pt x="1284479" y="1490363"/>
                    </a:cubicBezTo>
                    <a:lnTo>
                      <a:pt x="1583564" y="194010"/>
                    </a:lnTo>
                    <a:cubicBezTo>
                      <a:pt x="1595946" y="139718"/>
                      <a:pt x="1578801" y="84473"/>
                      <a:pt x="1538796" y="46373"/>
                    </a:cubicBezTo>
                    <a:cubicBezTo>
                      <a:pt x="1497839" y="8273"/>
                      <a:pt x="1441641" y="-5062"/>
                      <a:pt x="1388301" y="12083"/>
                    </a:cubicBezTo>
                    <a:lnTo>
                      <a:pt x="114809" y="401655"/>
                    </a:lnTo>
                    <a:cubicBezTo>
                      <a:pt x="61469" y="417848"/>
                      <a:pt x="22416" y="459758"/>
                      <a:pt x="9081" y="515003"/>
                    </a:cubicBezTo>
                    <a:cubicBezTo>
                      <a:pt x="-3301" y="568343"/>
                      <a:pt x="13844" y="623588"/>
                      <a:pt x="54801" y="661688"/>
                    </a:cubicBezTo>
                    <a:lnTo>
                      <a:pt x="54801" y="661688"/>
                    </a:lnTo>
                    <a:close/>
                  </a:path>
                </a:pathLst>
              </a:custGeom>
              <a:grpFill/>
              <a:ln w="9525" cap="flat">
                <a:noFill/>
                <a:prstDash val="solid"/>
                <a:miter/>
              </a:ln>
            </p:spPr>
            <p:txBody>
              <a:bodyPr rtlCol="0" anchor="ctr"/>
              <a:lstStyle/>
              <a:p>
                <a:endParaRPr lang="en-US" sz="1730"/>
              </a:p>
            </p:txBody>
          </p:sp>
          <p:sp>
            <p:nvSpPr>
              <p:cNvPr id="49" name="Freeform: Shape 48">
                <a:extLst>
                  <a:ext uri="{FF2B5EF4-FFF2-40B4-BE49-F238E27FC236}">
                    <a16:creationId xmlns:a16="http://schemas.microsoft.com/office/drawing/2014/main" id="{54102133-5E8C-4CB3-AC62-D09FC824D203}"/>
                  </a:ext>
                </a:extLst>
              </p:cNvPr>
              <p:cNvSpPr/>
              <p:nvPr/>
            </p:nvSpPr>
            <p:spPr>
              <a:xfrm>
                <a:off x="5569965" y="3033304"/>
                <a:ext cx="1648967" cy="1494562"/>
              </a:xfrm>
              <a:custGeom>
                <a:avLst/>
                <a:gdLst>
                  <a:gd name="connsiteX0" fmla="*/ 784479 w 1648967"/>
                  <a:gd name="connsiteY0" fmla="*/ 1494562 h 1494562"/>
                  <a:gd name="connsiteX1" fmla="*/ 778764 w 1648967"/>
                  <a:gd name="connsiteY1" fmla="*/ 1494562 h 1494562"/>
                  <a:gd name="connsiteX2" fmla="*/ 643509 w 1648967"/>
                  <a:gd name="connsiteY2" fmla="*/ 1409790 h 1494562"/>
                  <a:gd name="connsiteX3" fmla="*/ 18669 w 1648967"/>
                  <a:gd name="connsiteY3" fmla="*/ 235357 h 1494562"/>
                  <a:gd name="connsiteX4" fmla="*/ 18669 w 1648967"/>
                  <a:gd name="connsiteY4" fmla="*/ 235357 h 1494562"/>
                  <a:gd name="connsiteX5" fmla="*/ 24384 w 1648967"/>
                  <a:gd name="connsiteY5" fmla="*/ 75337 h 1494562"/>
                  <a:gd name="connsiteX6" fmla="*/ 165354 w 1648967"/>
                  <a:gd name="connsiteY6" fmla="*/ 90 h 1494562"/>
                  <a:gd name="connsiteX7" fmla="*/ 1495044 w 1648967"/>
                  <a:gd name="connsiteY7" fmla="*/ 46762 h 1494562"/>
                  <a:gd name="connsiteX8" fmla="*/ 1630299 w 1648967"/>
                  <a:gd name="connsiteY8" fmla="*/ 131535 h 1494562"/>
                  <a:gd name="connsiteX9" fmla="*/ 1624584 w 1648967"/>
                  <a:gd name="connsiteY9" fmla="*/ 291555 h 1494562"/>
                  <a:gd name="connsiteX10" fmla="*/ 919734 w 1648967"/>
                  <a:gd name="connsiteY10" fmla="*/ 1419315 h 1494562"/>
                  <a:gd name="connsiteX11" fmla="*/ 784479 w 1648967"/>
                  <a:gd name="connsiteY11" fmla="*/ 1494562 h 1494562"/>
                  <a:gd name="connsiteX12" fmla="*/ 158686 w 1648967"/>
                  <a:gd name="connsiteY12" fmla="*/ 5805 h 1494562"/>
                  <a:gd name="connsiteX13" fmla="*/ 28194 w 1648967"/>
                  <a:gd name="connsiteY13" fmla="*/ 78195 h 1494562"/>
                  <a:gd name="connsiteX14" fmla="*/ 22479 w 1648967"/>
                  <a:gd name="connsiteY14" fmla="*/ 232500 h 1494562"/>
                  <a:gd name="connsiteX15" fmla="*/ 22479 w 1648967"/>
                  <a:gd name="connsiteY15" fmla="*/ 232500 h 1494562"/>
                  <a:gd name="connsiteX16" fmla="*/ 647319 w 1648967"/>
                  <a:gd name="connsiteY16" fmla="*/ 1406932 h 1494562"/>
                  <a:gd name="connsiteX17" fmla="*/ 777812 w 1648967"/>
                  <a:gd name="connsiteY17" fmla="*/ 1488847 h 1494562"/>
                  <a:gd name="connsiteX18" fmla="*/ 914019 w 1648967"/>
                  <a:gd name="connsiteY18" fmla="*/ 1416457 h 1494562"/>
                  <a:gd name="connsiteX19" fmla="*/ 1618869 w 1648967"/>
                  <a:gd name="connsiteY19" fmla="*/ 288697 h 1494562"/>
                  <a:gd name="connsiteX20" fmla="*/ 1624584 w 1648967"/>
                  <a:gd name="connsiteY20" fmla="*/ 134392 h 1494562"/>
                  <a:gd name="connsiteX21" fmla="*/ 1494092 w 1648967"/>
                  <a:gd name="connsiteY21" fmla="*/ 52477 h 1494562"/>
                  <a:gd name="connsiteX22" fmla="*/ 164402 w 1648967"/>
                  <a:gd name="connsiteY22" fmla="*/ 5805 h 1494562"/>
                  <a:gd name="connsiteX23" fmla="*/ 158686 w 1648967"/>
                  <a:gd name="connsiteY23" fmla="*/ 5805 h 1494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48967" h="1494562">
                    <a:moveTo>
                      <a:pt x="784479" y="1494562"/>
                    </a:moveTo>
                    <a:cubicBezTo>
                      <a:pt x="782574" y="1494562"/>
                      <a:pt x="780669" y="1494562"/>
                      <a:pt x="778764" y="1494562"/>
                    </a:cubicBezTo>
                    <a:cubicBezTo>
                      <a:pt x="720662" y="1492657"/>
                      <a:pt x="670179" y="1461225"/>
                      <a:pt x="643509" y="1409790"/>
                    </a:cubicBezTo>
                    <a:lnTo>
                      <a:pt x="18669" y="235357"/>
                    </a:lnTo>
                    <a:lnTo>
                      <a:pt x="18669" y="235357"/>
                    </a:lnTo>
                    <a:cubicBezTo>
                      <a:pt x="-8001" y="183922"/>
                      <a:pt x="-6096" y="124867"/>
                      <a:pt x="24384" y="75337"/>
                    </a:cubicBezTo>
                    <a:cubicBezTo>
                      <a:pt x="54864" y="26760"/>
                      <a:pt x="107252" y="-1815"/>
                      <a:pt x="165354" y="90"/>
                    </a:cubicBezTo>
                    <a:lnTo>
                      <a:pt x="1495044" y="46762"/>
                    </a:lnTo>
                    <a:cubicBezTo>
                      <a:pt x="1553147" y="48667"/>
                      <a:pt x="1603629" y="80100"/>
                      <a:pt x="1630299" y="131535"/>
                    </a:cubicBezTo>
                    <a:cubicBezTo>
                      <a:pt x="1656969" y="182970"/>
                      <a:pt x="1655064" y="242025"/>
                      <a:pt x="1624584" y="291555"/>
                    </a:cubicBezTo>
                    <a:lnTo>
                      <a:pt x="919734" y="1419315"/>
                    </a:lnTo>
                    <a:cubicBezTo>
                      <a:pt x="890206" y="1466940"/>
                      <a:pt x="839724" y="1494562"/>
                      <a:pt x="784479" y="1494562"/>
                    </a:cubicBezTo>
                    <a:close/>
                    <a:moveTo>
                      <a:pt x="158686" y="5805"/>
                    </a:moveTo>
                    <a:cubicBezTo>
                      <a:pt x="105347" y="5805"/>
                      <a:pt x="56769" y="32475"/>
                      <a:pt x="28194" y="78195"/>
                    </a:cubicBezTo>
                    <a:cubicBezTo>
                      <a:pt x="-1334" y="125820"/>
                      <a:pt x="-3239" y="182970"/>
                      <a:pt x="22479" y="232500"/>
                    </a:cubicBezTo>
                    <a:lnTo>
                      <a:pt x="22479" y="232500"/>
                    </a:lnTo>
                    <a:lnTo>
                      <a:pt x="647319" y="1406932"/>
                    </a:lnTo>
                    <a:cubicBezTo>
                      <a:pt x="673989" y="1456462"/>
                      <a:pt x="722567" y="1486942"/>
                      <a:pt x="777812" y="1488847"/>
                    </a:cubicBezTo>
                    <a:cubicBezTo>
                      <a:pt x="834009" y="1490752"/>
                      <a:pt x="884492" y="1464082"/>
                      <a:pt x="914019" y="1416457"/>
                    </a:cubicBezTo>
                    <a:lnTo>
                      <a:pt x="1618869" y="288697"/>
                    </a:lnTo>
                    <a:cubicBezTo>
                      <a:pt x="1648397" y="241072"/>
                      <a:pt x="1650302" y="183922"/>
                      <a:pt x="1624584" y="134392"/>
                    </a:cubicBezTo>
                    <a:cubicBezTo>
                      <a:pt x="1597914" y="84862"/>
                      <a:pt x="1549337" y="54382"/>
                      <a:pt x="1494092" y="52477"/>
                    </a:cubicBezTo>
                    <a:lnTo>
                      <a:pt x="164402" y="5805"/>
                    </a:lnTo>
                    <a:cubicBezTo>
                      <a:pt x="162497" y="5805"/>
                      <a:pt x="160592" y="5805"/>
                      <a:pt x="158686" y="5805"/>
                    </a:cubicBezTo>
                    <a:close/>
                  </a:path>
                </a:pathLst>
              </a:custGeom>
              <a:grpFill/>
              <a:ln w="9525" cap="flat">
                <a:noFill/>
                <a:prstDash val="solid"/>
                <a:miter/>
              </a:ln>
            </p:spPr>
            <p:txBody>
              <a:bodyPr rtlCol="0" anchor="ctr"/>
              <a:lstStyle/>
              <a:p>
                <a:endParaRPr lang="en-US" sz="1730"/>
              </a:p>
            </p:txBody>
          </p:sp>
          <p:sp>
            <p:nvSpPr>
              <p:cNvPr id="50" name="Freeform: Shape 49">
                <a:extLst>
                  <a:ext uri="{FF2B5EF4-FFF2-40B4-BE49-F238E27FC236}">
                    <a16:creationId xmlns:a16="http://schemas.microsoft.com/office/drawing/2014/main" id="{0BCE9930-CFBB-4646-901A-120648FA1B9E}"/>
                  </a:ext>
                </a:extLst>
              </p:cNvPr>
              <p:cNvSpPr/>
              <p:nvPr/>
            </p:nvSpPr>
            <p:spPr>
              <a:xfrm>
                <a:off x="5695335" y="2890984"/>
                <a:ext cx="1562058" cy="1634024"/>
              </a:xfrm>
              <a:custGeom>
                <a:avLst/>
                <a:gdLst>
                  <a:gd name="connsiteX0" fmla="*/ 368597 w 1562058"/>
                  <a:gd name="connsiteY0" fmla="*/ 1634025 h 1634024"/>
                  <a:gd name="connsiteX1" fmla="*/ 310494 w 1562058"/>
                  <a:gd name="connsiteY1" fmla="*/ 1623547 h 1634024"/>
                  <a:gd name="connsiteX2" fmla="*/ 209529 w 1562058"/>
                  <a:gd name="connsiteY2" fmla="*/ 1499722 h 1634024"/>
                  <a:gd name="connsiteX3" fmla="*/ 1884 w 1562058"/>
                  <a:gd name="connsiteY3" fmla="*/ 185272 h 1634024"/>
                  <a:gd name="connsiteX4" fmla="*/ 59034 w 1562058"/>
                  <a:gd name="connsiteY4" fmla="*/ 35730 h 1634024"/>
                  <a:gd name="connsiteX5" fmla="*/ 217149 w 1562058"/>
                  <a:gd name="connsiteY5" fmla="*/ 10965 h 1634024"/>
                  <a:gd name="connsiteX6" fmla="*/ 1459210 w 1562058"/>
                  <a:gd name="connsiteY6" fmla="*/ 488167 h 1634024"/>
                  <a:gd name="connsiteX7" fmla="*/ 1560174 w 1562058"/>
                  <a:gd name="connsiteY7" fmla="*/ 611992 h 1634024"/>
                  <a:gd name="connsiteX8" fmla="*/ 1503024 w 1562058"/>
                  <a:gd name="connsiteY8" fmla="*/ 761535 h 1634024"/>
                  <a:gd name="connsiteX9" fmla="*/ 469562 w 1562058"/>
                  <a:gd name="connsiteY9" fmla="*/ 1598782 h 1634024"/>
                  <a:gd name="connsiteX10" fmla="*/ 368597 w 1562058"/>
                  <a:gd name="connsiteY10" fmla="*/ 1634025 h 1634024"/>
                  <a:gd name="connsiteX11" fmla="*/ 159047 w 1562058"/>
                  <a:gd name="connsiteY11" fmla="*/ 5250 h 1634024"/>
                  <a:gd name="connsiteX12" fmla="*/ 62844 w 1562058"/>
                  <a:gd name="connsiteY12" fmla="*/ 39540 h 1634024"/>
                  <a:gd name="connsiteX13" fmla="*/ 7599 w 1562058"/>
                  <a:gd name="connsiteY13" fmla="*/ 183367 h 1634024"/>
                  <a:gd name="connsiteX14" fmla="*/ 215244 w 1562058"/>
                  <a:gd name="connsiteY14" fmla="*/ 1497818 h 1634024"/>
                  <a:gd name="connsiteX15" fmla="*/ 312399 w 1562058"/>
                  <a:gd name="connsiteY15" fmla="*/ 1617832 h 1634024"/>
                  <a:gd name="connsiteX16" fmla="*/ 464799 w 1562058"/>
                  <a:gd name="connsiteY16" fmla="*/ 1594020 h 1634024"/>
                  <a:gd name="connsiteX17" fmla="*/ 1498262 w 1562058"/>
                  <a:gd name="connsiteY17" fmla="*/ 756772 h 1634024"/>
                  <a:gd name="connsiteX18" fmla="*/ 1553507 w 1562058"/>
                  <a:gd name="connsiteY18" fmla="*/ 612945 h 1634024"/>
                  <a:gd name="connsiteX19" fmla="*/ 1456352 w 1562058"/>
                  <a:gd name="connsiteY19" fmla="*/ 492930 h 1634024"/>
                  <a:gd name="connsiteX20" fmla="*/ 215244 w 1562058"/>
                  <a:gd name="connsiteY20" fmla="*/ 15727 h 1634024"/>
                  <a:gd name="connsiteX21" fmla="*/ 159047 w 1562058"/>
                  <a:gd name="connsiteY21" fmla="*/ 5250 h 16340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62058" h="1634024">
                    <a:moveTo>
                      <a:pt x="368597" y="1634025"/>
                    </a:moveTo>
                    <a:cubicBezTo>
                      <a:pt x="349547" y="1634025"/>
                      <a:pt x="329544" y="1630215"/>
                      <a:pt x="310494" y="1623547"/>
                    </a:cubicBezTo>
                    <a:cubicBezTo>
                      <a:pt x="256202" y="1602593"/>
                      <a:pt x="219054" y="1556872"/>
                      <a:pt x="209529" y="1499722"/>
                    </a:cubicBezTo>
                    <a:lnTo>
                      <a:pt x="1884" y="185272"/>
                    </a:lnTo>
                    <a:cubicBezTo>
                      <a:pt x="-6688" y="128122"/>
                      <a:pt x="14267" y="72877"/>
                      <a:pt x="59034" y="35730"/>
                    </a:cubicBezTo>
                    <a:cubicBezTo>
                      <a:pt x="103802" y="-465"/>
                      <a:pt x="162857" y="-9990"/>
                      <a:pt x="217149" y="10965"/>
                    </a:cubicBezTo>
                    <a:lnTo>
                      <a:pt x="1459210" y="488167"/>
                    </a:lnTo>
                    <a:cubicBezTo>
                      <a:pt x="1513502" y="509122"/>
                      <a:pt x="1550649" y="554842"/>
                      <a:pt x="1560174" y="611992"/>
                    </a:cubicBezTo>
                    <a:cubicBezTo>
                      <a:pt x="1568747" y="669142"/>
                      <a:pt x="1547792" y="724387"/>
                      <a:pt x="1503024" y="761535"/>
                    </a:cubicBezTo>
                    <a:lnTo>
                      <a:pt x="469562" y="1598782"/>
                    </a:lnTo>
                    <a:cubicBezTo>
                      <a:pt x="439082" y="1621643"/>
                      <a:pt x="404792" y="1634025"/>
                      <a:pt x="368597" y="1634025"/>
                    </a:cubicBezTo>
                    <a:close/>
                    <a:moveTo>
                      <a:pt x="159047" y="5250"/>
                    </a:moveTo>
                    <a:cubicBezTo>
                      <a:pt x="124757" y="5250"/>
                      <a:pt x="90467" y="16680"/>
                      <a:pt x="62844" y="39540"/>
                    </a:cubicBezTo>
                    <a:cubicBezTo>
                      <a:pt x="19029" y="74782"/>
                      <a:pt x="-973" y="128122"/>
                      <a:pt x="7599" y="183367"/>
                    </a:cubicBezTo>
                    <a:lnTo>
                      <a:pt x="215244" y="1497818"/>
                    </a:lnTo>
                    <a:cubicBezTo>
                      <a:pt x="223817" y="1553062"/>
                      <a:pt x="260012" y="1597830"/>
                      <a:pt x="312399" y="1617832"/>
                    </a:cubicBezTo>
                    <a:cubicBezTo>
                      <a:pt x="364787" y="1637835"/>
                      <a:pt x="421937" y="1629262"/>
                      <a:pt x="464799" y="1594020"/>
                    </a:cubicBezTo>
                    <a:lnTo>
                      <a:pt x="1498262" y="756772"/>
                    </a:lnTo>
                    <a:cubicBezTo>
                      <a:pt x="1542077" y="721530"/>
                      <a:pt x="1562080" y="668190"/>
                      <a:pt x="1553507" y="612945"/>
                    </a:cubicBezTo>
                    <a:cubicBezTo>
                      <a:pt x="1544935" y="557700"/>
                      <a:pt x="1508740" y="512932"/>
                      <a:pt x="1456352" y="492930"/>
                    </a:cubicBezTo>
                    <a:lnTo>
                      <a:pt x="215244" y="15727"/>
                    </a:lnTo>
                    <a:cubicBezTo>
                      <a:pt x="197147" y="9060"/>
                      <a:pt x="178097" y="5250"/>
                      <a:pt x="159047" y="5250"/>
                    </a:cubicBezTo>
                    <a:close/>
                  </a:path>
                </a:pathLst>
              </a:custGeom>
              <a:grpFill/>
              <a:ln w="9525" cap="flat">
                <a:noFill/>
                <a:prstDash val="solid"/>
                <a:miter/>
              </a:ln>
            </p:spPr>
            <p:txBody>
              <a:bodyPr rtlCol="0" anchor="ctr"/>
              <a:lstStyle/>
              <a:p>
                <a:endParaRPr lang="en-US" sz="1730"/>
              </a:p>
            </p:txBody>
          </p:sp>
          <p:sp>
            <p:nvSpPr>
              <p:cNvPr id="51" name="Freeform: Shape 50">
                <a:extLst>
                  <a:ext uri="{FF2B5EF4-FFF2-40B4-BE49-F238E27FC236}">
                    <a16:creationId xmlns:a16="http://schemas.microsoft.com/office/drawing/2014/main" id="{8C60FDBA-7C23-4806-88B5-29E31C6583DC}"/>
                  </a:ext>
                </a:extLst>
              </p:cNvPr>
              <p:cNvSpPr/>
              <p:nvPr/>
            </p:nvSpPr>
            <p:spPr>
              <a:xfrm>
                <a:off x="5630741" y="2796715"/>
                <a:ext cx="1568373" cy="1631138"/>
              </a:xfrm>
              <a:custGeom>
                <a:avLst/>
                <a:gdLst>
                  <a:gd name="connsiteX0" fmla="*/ 158870 w 1568373"/>
                  <a:gd name="connsiteY0" fmla="*/ 1631139 h 1631138"/>
                  <a:gd name="connsiteX1" fmla="*/ 56953 w 1568373"/>
                  <a:gd name="connsiteY1" fmla="*/ 1593991 h 1631138"/>
                  <a:gd name="connsiteX2" fmla="*/ 2660 w 1568373"/>
                  <a:gd name="connsiteY2" fmla="*/ 1443496 h 1631138"/>
                  <a:gd name="connsiteX3" fmla="*/ 232213 w 1568373"/>
                  <a:gd name="connsiteY3" fmla="*/ 132856 h 1631138"/>
                  <a:gd name="connsiteX4" fmla="*/ 335083 w 1568373"/>
                  <a:gd name="connsiteY4" fmla="*/ 9984 h 1631138"/>
                  <a:gd name="connsiteX5" fmla="*/ 492246 w 1568373"/>
                  <a:gd name="connsiteY5" fmla="*/ 37606 h 1631138"/>
                  <a:gd name="connsiteX6" fmla="*/ 1511421 w 1568373"/>
                  <a:gd name="connsiteY6" fmla="*/ 892951 h 1631138"/>
                  <a:gd name="connsiteX7" fmla="*/ 1565713 w 1568373"/>
                  <a:gd name="connsiteY7" fmla="*/ 1043446 h 1631138"/>
                  <a:gd name="connsiteX8" fmla="*/ 1462843 w 1568373"/>
                  <a:gd name="connsiteY8" fmla="*/ 1166319 h 1631138"/>
                  <a:gd name="connsiteX9" fmla="*/ 214116 w 1568373"/>
                  <a:gd name="connsiteY9" fmla="*/ 1620662 h 1631138"/>
                  <a:gd name="connsiteX10" fmla="*/ 158870 w 1568373"/>
                  <a:gd name="connsiteY10" fmla="*/ 1631139 h 1631138"/>
                  <a:gd name="connsiteX11" fmla="*/ 390328 w 1568373"/>
                  <a:gd name="connsiteY11" fmla="*/ 6174 h 1631138"/>
                  <a:gd name="connsiteX12" fmla="*/ 336988 w 1568373"/>
                  <a:gd name="connsiteY12" fmla="*/ 15699 h 1631138"/>
                  <a:gd name="connsiteX13" fmla="*/ 237928 w 1568373"/>
                  <a:gd name="connsiteY13" fmla="*/ 133809 h 1631138"/>
                  <a:gd name="connsiteX14" fmla="*/ 7423 w 1568373"/>
                  <a:gd name="connsiteY14" fmla="*/ 1444449 h 1631138"/>
                  <a:gd name="connsiteX15" fmla="*/ 59810 w 1568373"/>
                  <a:gd name="connsiteY15" fmla="*/ 1589229 h 1631138"/>
                  <a:gd name="connsiteX16" fmla="*/ 212210 w 1568373"/>
                  <a:gd name="connsiteY16" fmla="*/ 1615899 h 1631138"/>
                  <a:gd name="connsiteX17" fmla="*/ 1461891 w 1568373"/>
                  <a:gd name="connsiteY17" fmla="*/ 1160604 h 1631138"/>
                  <a:gd name="connsiteX18" fmla="*/ 1560951 w 1568373"/>
                  <a:gd name="connsiteY18" fmla="*/ 1042494 h 1631138"/>
                  <a:gd name="connsiteX19" fmla="*/ 1508563 w 1568373"/>
                  <a:gd name="connsiteY19" fmla="*/ 897714 h 1631138"/>
                  <a:gd name="connsiteX20" fmla="*/ 489388 w 1568373"/>
                  <a:gd name="connsiteY20" fmla="*/ 42369 h 1631138"/>
                  <a:gd name="connsiteX21" fmla="*/ 390328 w 1568373"/>
                  <a:gd name="connsiteY21" fmla="*/ 6174 h 1631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68373" h="1631138">
                    <a:moveTo>
                      <a:pt x="158870" y="1631139"/>
                    </a:moveTo>
                    <a:cubicBezTo>
                      <a:pt x="121723" y="1631139"/>
                      <a:pt x="86481" y="1617804"/>
                      <a:pt x="56953" y="1593991"/>
                    </a:cubicBezTo>
                    <a:cubicBezTo>
                      <a:pt x="13138" y="1556844"/>
                      <a:pt x="-7817" y="1500646"/>
                      <a:pt x="2660" y="1443496"/>
                    </a:cubicBezTo>
                    <a:lnTo>
                      <a:pt x="232213" y="132856"/>
                    </a:lnTo>
                    <a:cubicBezTo>
                      <a:pt x="242691" y="75706"/>
                      <a:pt x="280791" y="29986"/>
                      <a:pt x="335083" y="9984"/>
                    </a:cubicBezTo>
                    <a:cubicBezTo>
                      <a:pt x="389375" y="-10019"/>
                      <a:pt x="448431" y="459"/>
                      <a:pt x="492246" y="37606"/>
                    </a:cubicBezTo>
                    <a:lnTo>
                      <a:pt x="1511421" y="892951"/>
                    </a:lnTo>
                    <a:cubicBezTo>
                      <a:pt x="1555236" y="930099"/>
                      <a:pt x="1576191" y="986296"/>
                      <a:pt x="1565713" y="1043446"/>
                    </a:cubicBezTo>
                    <a:cubicBezTo>
                      <a:pt x="1555236" y="1100596"/>
                      <a:pt x="1517136" y="1146316"/>
                      <a:pt x="1462843" y="1166319"/>
                    </a:cubicBezTo>
                    <a:lnTo>
                      <a:pt x="214116" y="1620662"/>
                    </a:lnTo>
                    <a:cubicBezTo>
                      <a:pt x="196018" y="1627329"/>
                      <a:pt x="176968" y="1631139"/>
                      <a:pt x="158870" y="1631139"/>
                    </a:cubicBezTo>
                    <a:close/>
                    <a:moveTo>
                      <a:pt x="390328" y="6174"/>
                    </a:moveTo>
                    <a:cubicBezTo>
                      <a:pt x="372231" y="6174"/>
                      <a:pt x="354133" y="9031"/>
                      <a:pt x="336988" y="15699"/>
                    </a:cubicBezTo>
                    <a:cubicBezTo>
                      <a:pt x="284600" y="34749"/>
                      <a:pt x="247453" y="78564"/>
                      <a:pt x="237928" y="133809"/>
                    </a:cubicBezTo>
                    <a:lnTo>
                      <a:pt x="7423" y="1444449"/>
                    </a:lnTo>
                    <a:cubicBezTo>
                      <a:pt x="-2102" y="1499694"/>
                      <a:pt x="17900" y="1553987"/>
                      <a:pt x="59810" y="1589229"/>
                    </a:cubicBezTo>
                    <a:cubicBezTo>
                      <a:pt x="102673" y="1625424"/>
                      <a:pt x="159823" y="1634949"/>
                      <a:pt x="212210" y="1615899"/>
                    </a:cubicBezTo>
                    <a:lnTo>
                      <a:pt x="1461891" y="1160604"/>
                    </a:lnTo>
                    <a:cubicBezTo>
                      <a:pt x="1514278" y="1141554"/>
                      <a:pt x="1551426" y="1097739"/>
                      <a:pt x="1560951" y="1042494"/>
                    </a:cubicBezTo>
                    <a:cubicBezTo>
                      <a:pt x="1570476" y="987249"/>
                      <a:pt x="1550473" y="932956"/>
                      <a:pt x="1508563" y="897714"/>
                    </a:cubicBezTo>
                    <a:lnTo>
                      <a:pt x="489388" y="42369"/>
                    </a:lnTo>
                    <a:cubicBezTo>
                      <a:pt x="460813" y="18556"/>
                      <a:pt x="426523" y="6174"/>
                      <a:pt x="390328" y="6174"/>
                    </a:cubicBezTo>
                    <a:close/>
                  </a:path>
                </a:pathLst>
              </a:custGeom>
              <a:grpFill/>
              <a:ln w="9525" cap="flat">
                <a:noFill/>
                <a:prstDash val="solid"/>
                <a:miter/>
              </a:ln>
            </p:spPr>
            <p:txBody>
              <a:bodyPr rtlCol="0" anchor="ctr"/>
              <a:lstStyle/>
              <a:p>
                <a:endParaRPr lang="en-US" sz="1730"/>
              </a:p>
            </p:txBody>
          </p:sp>
          <p:sp>
            <p:nvSpPr>
              <p:cNvPr id="52" name="Freeform: Shape 51">
                <a:extLst>
                  <a:ext uri="{FF2B5EF4-FFF2-40B4-BE49-F238E27FC236}">
                    <a16:creationId xmlns:a16="http://schemas.microsoft.com/office/drawing/2014/main" id="{7DC83954-308D-4CAC-ADE0-92CE37FA6207}"/>
                  </a:ext>
                </a:extLst>
              </p:cNvPr>
              <p:cNvSpPr/>
              <p:nvPr/>
            </p:nvSpPr>
            <p:spPr>
              <a:xfrm>
                <a:off x="5402873" y="2763813"/>
                <a:ext cx="1649777" cy="1482113"/>
              </a:xfrm>
              <a:custGeom>
                <a:avLst/>
                <a:gdLst>
                  <a:gd name="connsiteX0" fmla="*/ 160044 w 1649777"/>
                  <a:gd name="connsiteY0" fmla="*/ 1482113 h 1482113"/>
                  <a:gd name="connsiteX1" fmla="*/ 22884 w 1649777"/>
                  <a:gd name="connsiteY1" fmla="*/ 1404961 h 1482113"/>
                  <a:gd name="connsiteX2" fmla="*/ 20026 w 1649777"/>
                  <a:gd name="connsiteY2" fmla="*/ 1244941 h 1482113"/>
                  <a:gd name="connsiteX3" fmla="*/ 664869 w 1649777"/>
                  <a:gd name="connsiteY3" fmla="*/ 81938 h 1482113"/>
                  <a:gd name="connsiteX4" fmla="*/ 667726 w 1649777"/>
                  <a:gd name="connsiteY4" fmla="*/ 82891 h 1482113"/>
                  <a:gd name="connsiteX5" fmla="*/ 664869 w 1649777"/>
                  <a:gd name="connsiteY5" fmla="*/ 81938 h 1482113"/>
                  <a:gd name="connsiteX6" fmla="*/ 802029 w 1649777"/>
                  <a:gd name="connsiteY6" fmla="*/ 23 h 1482113"/>
                  <a:gd name="connsiteX7" fmla="*/ 942046 w 1649777"/>
                  <a:gd name="connsiteY7" fmla="*/ 77176 h 1482113"/>
                  <a:gd name="connsiteX8" fmla="*/ 1626894 w 1649777"/>
                  <a:gd name="connsiteY8" fmla="*/ 1217318 h 1482113"/>
                  <a:gd name="connsiteX9" fmla="*/ 1629751 w 1649777"/>
                  <a:gd name="connsiteY9" fmla="*/ 1377338 h 1482113"/>
                  <a:gd name="connsiteX10" fmla="*/ 1492591 w 1649777"/>
                  <a:gd name="connsiteY10" fmla="*/ 1459253 h 1482113"/>
                  <a:gd name="connsiteX11" fmla="*/ 161949 w 1649777"/>
                  <a:gd name="connsiteY11" fmla="*/ 1482113 h 1482113"/>
                  <a:gd name="connsiteX12" fmla="*/ 160044 w 1649777"/>
                  <a:gd name="connsiteY12" fmla="*/ 1482113 h 1482113"/>
                  <a:gd name="connsiteX13" fmla="*/ 804886 w 1649777"/>
                  <a:gd name="connsiteY13" fmla="*/ 4786 h 1482113"/>
                  <a:gd name="connsiteX14" fmla="*/ 802029 w 1649777"/>
                  <a:gd name="connsiteY14" fmla="*/ 4786 h 1482113"/>
                  <a:gd name="connsiteX15" fmla="*/ 669631 w 1649777"/>
                  <a:gd name="connsiteY15" fmla="*/ 83843 h 1482113"/>
                  <a:gd name="connsiteX16" fmla="*/ 24789 w 1649777"/>
                  <a:gd name="connsiteY16" fmla="*/ 1247798 h 1482113"/>
                  <a:gd name="connsiteX17" fmla="*/ 27646 w 1649777"/>
                  <a:gd name="connsiteY17" fmla="*/ 1402103 h 1482113"/>
                  <a:gd name="connsiteX18" fmla="*/ 162901 w 1649777"/>
                  <a:gd name="connsiteY18" fmla="*/ 1477351 h 1482113"/>
                  <a:gd name="connsiteX19" fmla="*/ 1493544 w 1649777"/>
                  <a:gd name="connsiteY19" fmla="*/ 1454491 h 1482113"/>
                  <a:gd name="connsiteX20" fmla="*/ 1625941 w 1649777"/>
                  <a:gd name="connsiteY20" fmla="*/ 1375433 h 1482113"/>
                  <a:gd name="connsiteX21" fmla="*/ 1623084 w 1649777"/>
                  <a:gd name="connsiteY21" fmla="*/ 1221128 h 1482113"/>
                  <a:gd name="connsiteX22" fmla="*/ 937284 w 1649777"/>
                  <a:gd name="connsiteY22" fmla="*/ 79081 h 1482113"/>
                  <a:gd name="connsiteX23" fmla="*/ 804886 w 1649777"/>
                  <a:gd name="connsiteY23" fmla="*/ 4786 h 1482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49777" h="1482113">
                    <a:moveTo>
                      <a:pt x="160044" y="1482113"/>
                    </a:moveTo>
                    <a:cubicBezTo>
                      <a:pt x="103846" y="1482113"/>
                      <a:pt x="52411" y="1453538"/>
                      <a:pt x="22884" y="1404961"/>
                    </a:cubicBezTo>
                    <a:cubicBezTo>
                      <a:pt x="-6644" y="1355431"/>
                      <a:pt x="-7596" y="1295423"/>
                      <a:pt x="20026" y="1244941"/>
                    </a:cubicBezTo>
                    <a:lnTo>
                      <a:pt x="664869" y="81938"/>
                    </a:lnTo>
                    <a:lnTo>
                      <a:pt x="667726" y="82891"/>
                    </a:lnTo>
                    <a:lnTo>
                      <a:pt x="664869" y="81938"/>
                    </a:lnTo>
                    <a:cubicBezTo>
                      <a:pt x="692491" y="31456"/>
                      <a:pt x="743926" y="976"/>
                      <a:pt x="802029" y="23"/>
                    </a:cubicBezTo>
                    <a:cubicBezTo>
                      <a:pt x="859179" y="-929"/>
                      <a:pt x="912519" y="27646"/>
                      <a:pt x="942046" y="77176"/>
                    </a:cubicBezTo>
                    <a:lnTo>
                      <a:pt x="1626894" y="1217318"/>
                    </a:lnTo>
                    <a:cubicBezTo>
                      <a:pt x="1656421" y="1266848"/>
                      <a:pt x="1657374" y="1326856"/>
                      <a:pt x="1629751" y="1377338"/>
                    </a:cubicBezTo>
                    <a:cubicBezTo>
                      <a:pt x="1602129" y="1427821"/>
                      <a:pt x="1550694" y="1458301"/>
                      <a:pt x="1492591" y="1459253"/>
                    </a:cubicBezTo>
                    <a:lnTo>
                      <a:pt x="161949" y="1482113"/>
                    </a:lnTo>
                    <a:cubicBezTo>
                      <a:pt x="161949" y="1482113"/>
                      <a:pt x="160996" y="1482113"/>
                      <a:pt x="160044" y="1482113"/>
                    </a:cubicBezTo>
                    <a:close/>
                    <a:moveTo>
                      <a:pt x="804886" y="4786"/>
                    </a:moveTo>
                    <a:cubicBezTo>
                      <a:pt x="803934" y="4786"/>
                      <a:pt x="802981" y="4786"/>
                      <a:pt x="802029" y="4786"/>
                    </a:cubicBezTo>
                    <a:cubicBezTo>
                      <a:pt x="745831" y="5738"/>
                      <a:pt x="697254" y="35266"/>
                      <a:pt x="669631" y="83843"/>
                    </a:cubicBezTo>
                    <a:lnTo>
                      <a:pt x="24789" y="1247798"/>
                    </a:lnTo>
                    <a:cubicBezTo>
                      <a:pt x="-1881" y="1296376"/>
                      <a:pt x="-929" y="1354478"/>
                      <a:pt x="27646" y="1402103"/>
                    </a:cubicBezTo>
                    <a:cubicBezTo>
                      <a:pt x="56221" y="1449728"/>
                      <a:pt x="106704" y="1478303"/>
                      <a:pt x="162901" y="1477351"/>
                    </a:cubicBezTo>
                    <a:lnTo>
                      <a:pt x="1493544" y="1454491"/>
                    </a:lnTo>
                    <a:cubicBezTo>
                      <a:pt x="1549741" y="1453538"/>
                      <a:pt x="1598319" y="1424011"/>
                      <a:pt x="1625941" y="1375433"/>
                    </a:cubicBezTo>
                    <a:cubicBezTo>
                      <a:pt x="1652611" y="1326856"/>
                      <a:pt x="1651659" y="1268753"/>
                      <a:pt x="1623084" y="1221128"/>
                    </a:cubicBezTo>
                    <a:lnTo>
                      <a:pt x="937284" y="79081"/>
                    </a:lnTo>
                    <a:cubicBezTo>
                      <a:pt x="908709" y="32408"/>
                      <a:pt x="860131" y="4786"/>
                      <a:pt x="804886" y="4786"/>
                    </a:cubicBezTo>
                    <a:close/>
                  </a:path>
                </a:pathLst>
              </a:custGeom>
              <a:grpFill/>
              <a:ln w="9525" cap="flat">
                <a:noFill/>
                <a:prstDash val="solid"/>
                <a:miter/>
              </a:ln>
            </p:spPr>
            <p:txBody>
              <a:bodyPr rtlCol="0" anchor="ctr"/>
              <a:lstStyle/>
              <a:p>
                <a:endParaRPr lang="en-US" sz="1730"/>
              </a:p>
            </p:txBody>
          </p:sp>
          <p:sp>
            <p:nvSpPr>
              <p:cNvPr id="53" name="Freeform: Shape 52">
                <a:extLst>
                  <a:ext uri="{FF2B5EF4-FFF2-40B4-BE49-F238E27FC236}">
                    <a16:creationId xmlns:a16="http://schemas.microsoft.com/office/drawing/2014/main" id="{85339DC7-664E-4BEF-85FE-D1109A719B7E}"/>
                  </a:ext>
                </a:extLst>
              </p:cNvPr>
              <p:cNvSpPr/>
              <p:nvPr/>
            </p:nvSpPr>
            <p:spPr>
              <a:xfrm>
                <a:off x="5247730" y="2789965"/>
                <a:ext cx="1584777" cy="1622649"/>
              </a:xfrm>
              <a:custGeom>
                <a:avLst/>
                <a:gdLst>
                  <a:gd name="connsiteX0" fmla="*/ 1425801 w 1584777"/>
                  <a:gd name="connsiteY0" fmla="*/ 1622649 h 1622649"/>
                  <a:gd name="connsiteX1" fmla="*/ 1375319 w 1584777"/>
                  <a:gd name="connsiteY1" fmla="*/ 1615029 h 1622649"/>
                  <a:gd name="connsiteX2" fmla="*/ 110399 w 1584777"/>
                  <a:gd name="connsiteY2" fmla="*/ 1203549 h 1622649"/>
                  <a:gd name="connsiteX3" fmla="*/ 3719 w 1584777"/>
                  <a:gd name="connsiteY3" fmla="*/ 1084487 h 1622649"/>
                  <a:gd name="connsiteX4" fmla="*/ 53249 w 1584777"/>
                  <a:gd name="connsiteY4" fmla="*/ 932087 h 1622649"/>
                  <a:gd name="connsiteX5" fmla="*/ 1041944 w 1584777"/>
                  <a:gd name="connsiteY5" fmla="*/ 41499 h 1622649"/>
                  <a:gd name="connsiteX6" fmla="*/ 1043849 w 1584777"/>
                  <a:gd name="connsiteY6" fmla="*/ 43404 h 1622649"/>
                  <a:gd name="connsiteX7" fmla="*/ 1041944 w 1584777"/>
                  <a:gd name="connsiteY7" fmla="*/ 41499 h 1622649"/>
                  <a:gd name="connsiteX8" fmla="*/ 1198154 w 1584777"/>
                  <a:gd name="connsiteY8" fmla="*/ 8162 h 1622649"/>
                  <a:gd name="connsiteX9" fmla="*/ 1304834 w 1584777"/>
                  <a:gd name="connsiteY9" fmla="*/ 127224 h 1622649"/>
                  <a:gd name="connsiteX10" fmla="*/ 1581059 w 1584777"/>
                  <a:gd name="connsiteY10" fmla="*/ 1428339 h 1622649"/>
                  <a:gd name="connsiteX11" fmla="*/ 1531529 w 1584777"/>
                  <a:gd name="connsiteY11" fmla="*/ 1580739 h 1622649"/>
                  <a:gd name="connsiteX12" fmla="*/ 1425801 w 1584777"/>
                  <a:gd name="connsiteY12" fmla="*/ 1622649 h 1622649"/>
                  <a:gd name="connsiteX13" fmla="*/ 1147671 w 1584777"/>
                  <a:gd name="connsiteY13" fmla="*/ 6257 h 1622649"/>
                  <a:gd name="connsiteX14" fmla="*/ 1044801 w 1584777"/>
                  <a:gd name="connsiteY14" fmla="*/ 46262 h 1622649"/>
                  <a:gd name="connsiteX15" fmla="*/ 56106 w 1584777"/>
                  <a:gd name="connsiteY15" fmla="*/ 936849 h 1622649"/>
                  <a:gd name="connsiteX16" fmla="*/ 8481 w 1584777"/>
                  <a:gd name="connsiteY16" fmla="*/ 1083534 h 1622649"/>
                  <a:gd name="connsiteX17" fmla="*/ 111351 w 1584777"/>
                  <a:gd name="connsiteY17" fmla="*/ 1197834 h 1622649"/>
                  <a:gd name="connsiteX18" fmla="*/ 1376272 w 1584777"/>
                  <a:gd name="connsiteY18" fmla="*/ 1609314 h 1622649"/>
                  <a:gd name="connsiteX19" fmla="*/ 1526766 w 1584777"/>
                  <a:gd name="connsiteY19" fmla="*/ 1576929 h 1622649"/>
                  <a:gd name="connsiteX20" fmla="*/ 1574391 w 1584777"/>
                  <a:gd name="connsiteY20" fmla="*/ 1430244 h 1622649"/>
                  <a:gd name="connsiteX21" fmla="*/ 1298166 w 1584777"/>
                  <a:gd name="connsiteY21" fmla="*/ 129129 h 1622649"/>
                  <a:gd name="connsiteX22" fmla="*/ 1195297 w 1584777"/>
                  <a:gd name="connsiteY22" fmla="*/ 14829 h 1622649"/>
                  <a:gd name="connsiteX23" fmla="*/ 1147671 w 1584777"/>
                  <a:gd name="connsiteY23" fmla="*/ 6257 h 162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584777" h="1622649">
                    <a:moveTo>
                      <a:pt x="1425801" y="1622649"/>
                    </a:moveTo>
                    <a:cubicBezTo>
                      <a:pt x="1409609" y="1622649"/>
                      <a:pt x="1392464" y="1619792"/>
                      <a:pt x="1375319" y="1615029"/>
                    </a:cubicBezTo>
                    <a:lnTo>
                      <a:pt x="110399" y="1203549"/>
                    </a:lnTo>
                    <a:cubicBezTo>
                      <a:pt x="55154" y="1185452"/>
                      <a:pt x="15149" y="1141637"/>
                      <a:pt x="3719" y="1084487"/>
                    </a:cubicBezTo>
                    <a:cubicBezTo>
                      <a:pt x="-8664" y="1028289"/>
                      <a:pt x="10386" y="971139"/>
                      <a:pt x="53249" y="932087"/>
                    </a:cubicBezTo>
                    <a:lnTo>
                      <a:pt x="1041944" y="41499"/>
                    </a:lnTo>
                    <a:lnTo>
                      <a:pt x="1043849" y="43404"/>
                    </a:lnTo>
                    <a:lnTo>
                      <a:pt x="1041944" y="41499"/>
                    </a:lnTo>
                    <a:cubicBezTo>
                      <a:pt x="1084806" y="2447"/>
                      <a:pt x="1142909" y="-9936"/>
                      <a:pt x="1198154" y="8162"/>
                    </a:cubicBezTo>
                    <a:cubicBezTo>
                      <a:pt x="1253399" y="26259"/>
                      <a:pt x="1293404" y="70074"/>
                      <a:pt x="1304834" y="127224"/>
                    </a:cubicBezTo>
                    <a:lnTo>
                      <a:pt x="1581059" y="1428339"/>
                    </a:lnTo>
                    <a:cubicBezTo>
                      <a:pt x="1593441" y="1484537"/>
                      <a:pt x="1574391" y="1541687"/>
                      <a:pt x="1531529" y="1580739"/>
                    </a:cubicBezTo>
                    <a:cubicBezTo>
                      <a:pt x="1502001" y="1608362"/>
                      <a:pt x="1463901" y="1622649"/>
                      <a:pt x="1425801" y="1622649"/>
                    </a:cubicBezTo>
                    <a:close/>
                    <a:moveTo>
                      <a:pt x="1147671" y="6257"/>
                    </a:moveTo>
                    <a:cubicBezTo>
                      <a:pt x="1110524" y="6257"/>
                      <a:pt x="1074329" y="19592"/>
                      <a:pt x="1044801" y="46262"/>
                    </a:cubicBezTo>
                    <a:lnTo>
                      <a:pt x="56106" y="936849"/>
                    </a:lnTo>
                    <a:cubicBezTo>
                      <a:pt x="14196" y="973997"/>
                      <a:pt x="-2949" y="1029242"/>
                      <a:pt x="8481" y="1083534"/>
                    </a:cubicBezTo>
                    <a:cubicBezTo>
                      <a:pt x="19911" y="1137827"/>
                      <a:pt x="58964" y="1180689"/>
                      <a:pt x="111351" y="1197834"/>
                    </a:cubicBezTo>
                    <a:lnTo>
                      <a:pt x="1376272" y="1609314"/>
                    </a:lnTo>
                    <a:cubicBezTo>
                      <a:pt x="1429611" y="1626459"/>
                      <a:pt x="1485809" y="1615029"/>
                      <a:pt x="1526766" y="1576929"/>
                    </a:cubicBezTo>
                    <a:cubicBezTo>
                      <a:pt x="1568676" y="1539782"/>
                      <a:pt x="1585822" y="1484537"/>
                      <a:pt x="1574391" y="1430244"/>
                    </a:cubicBezTo>
                    <a:lnTo>
                      <a:pt x="1298166" y="129129"/>
                    </a:lnTo>
                    <a:cubicBezTo>
                      <a:pt x="1286736" y="74837"/>
                      <a:pt x="1247684" y="31974"/>
                      <a:pt x="1195297" y="14829"/>
                    </a:cubicBezTo>
                    <a:cubicBezTo>
                      <a:pt x="1180056" y="9114"/>
                      <a:pt x="1163864" y="6257"/>
                      <a:pt x="1147671" y="6257"/>
                    </a:cubicBezTo>
                    <a:close/>
                  </a:path>
                </a:pathLst>
              </a:custGeom>
              <a:grpFill/>
              <a:ln w="9525" cap="flat">
                <a:noFill/>
                <a:prstDash val="solid"/>
                <a:miter/>
              </a:ln>
            </p:spPr>
            <p:txBody>
              <a:bodyPr rtlCol="0" anchor="ctr"/>
              <a:lstStyle/>
              <a:p>
                <a:endParaRPr lang="en-US" sz="1730"/>
              </a:p>
            </p:txBody>
          </p:sp>
          <p:sp>
            <p:nvSpPr>
              <p:cNvPr id="54" name="Freeform: Shape 53">
                <a:extLst>
                  <a:ext uri="{FF2B5EF4-FFF2-40B4-BE49-F238E27FC236}">
                    <a16:creationId xmlns:a16="http://schemas.microsoft.com/office/drawing/2014/main" id="{DED6E3EF-BEB2-400D-A55F-8F548AA8A3C2}"/>
                  </a:ext>
                </a:extLst>
              </p:cNvPr>
              <p:cNvSpPr/>
              <p:nvPr/>
            </p:nvSpPr>
            <p:spPr>
              <a:xfrm>
                <a:off x="5179859" y="2878404"/>
                <a:ext cx="1545260" cy="1640889"/>
              </a:xfrm>
              <a:custGeom>
                <a:avLst/>
                <a:gdLst>
                  <a:gd name="connsiteX0" fmla="*/ 1222210 w 1545260"/>
                  <a:gd name="connsiteY0" fmla="*/ 1640890 h 1640889"/>
                  <a:gd name="connsiteX1" fmla="*/ 1126008 w 1545260"/>
                  <a:gd name="connsiteY1" fmla="*/ 1608505 h 1640889"/>
                  <a:gd name="connsiteX2" fmla="*/ 63970 w 1545260"/>
                  <a:gd name="connsiteY2" fmla="*/ 807452 h 1640889"/>
                  <a:gd name="connsiteX3" fmla="*/ 1105 w 1545260"/>
                  <a:gd name="connsiteY3" fmla="*/ 660767 h 1640889"/>
                  <a:gd name="connsiteX4" fmla="*/ 97308 w 1545260"/>
                  <a:gd name="connsiteY4" fmla="*/ 533132 h 1640889"/>
                  <a:gd name="connsiteX5" fmla="*/ 1322223 w 1545260"/>
                  <a:gd name="connsiteY5" fmla="*/ 13067 h 1640889"/>
                  <a:gd name="connsiteX6" fmla="*/ 1481290 w 1545260"/>
                  <a:gd name="connsiteY6" fmla="*/ 32117 h 1640889"/>
                  <a:gd name="connsiteX7" fmla="*/ 1544155 w 1545260"/>
                  <a:gd name="connsiteY7" fmla="*/ 178802 h 1640889"/>
                  <a:gd name="connsiteX8" fmla="*/ 1382230 w 1545260"/>
                  <a:gd name="connsiteY8" fmla="*/ 1498967 h 1640889"/>
                  <a:gd name="connsiteX9" fmla="*/ 1286028 w 1545260"/>
                  <a:gd name="connsiteY9" fmla="*/ 1626602 h 1640889"/>
                  <a:gd name="connsiteX10" fmla="*/ 1222210 w 1545260"/>
                  <a:gd name="connsiteY10" fmla="*/ 1640890 h 1640889"/>
                  <a:gd name="connsiteX11" fmla="*/ 1323175 w 1545260"/>
                  <a:gd name="connsiteY11" fmla="*/ 15925 h 1640889"/>
                  <a:gd name="connsiteX12" fmla="*/ 1324128 w 1545260"/>
                  <a:gd name="connsiteY12" fmla="*/ 18782 h 1640889"/>
                  <a:gd name="connsiteX13" fmla="*/ 100165 w 1545260"/>
                  <a:gd name="connsiteY13" fmla="*/ 537895 h 1640889"/>
                  <a:gd name="connsiteX14" fmla="*/ 6820 w 1545260"/>
                  <a:gd name="connsiteY14" fmla="*/ 660767 h 1640889"/>
                  <a:gd name="connsiteX15" fmla="*/ 66828 w 1545260"/>
                  <a:gd name="connsiteY15" fmla="*/ 803642 h 1640889"/>
                  <a:gd name="connsiteX16" fmla="*/ 1128865 w 1545260"/>
                  <a:gd name="connsiteY16" fmla="*/ 1604695 h 1640889"/>
                  <a:gd name="connsiteX17" fmla="*/ 1282218 w 1545260"/>
                  <a:gd name="connsiteY17" fmla="*/ 1623745 h 1640889"/>
                  <a:gd name="connsiteX18" fmla="*/ 1375563 w 1545260"/>
                  <a:gd name="connsiteY18" fmla="*/ 1500872 h 1640889"/>
                  <a:gd name="connsiteX19" fmla="*/ 1537488 w 1545260"/>
                  <a:gd name="connsiteY19" fmla="*/ 180707 h 1640889"/>
                  <a:gd name="connsiteX20" fmla="*/ 1477480 w 1545260"/>
                  <a:gd name="connsiteY20" fmla="*/ 38785 h 1640889"/>
                  <a:gd name="connsiteX21" fmla="*/ 1324128 w 1545260"/>
                  <a:gd name="connsiteY21" fmla="*/ 19735 h 1640889"/>
                  <a:gd name="connsiteX22" fmla="*/ 1323175 w 1545260"/>
                  <a:gd name="connsiteY22" fmla="*/ 15925 h 1640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45260" h="1640889">
                    <a:moveTo>
                      <a:pt x="1222210" y="1640890"/>
                    </a:moveTo>
                    <a:cubicBezTo>
                      <a:pt x="1187920" y="1640890"/>
                      <a:pt x="1154583" y="1629460"/>
                      <a:pt x="1126008" y="1608505"/>
                    </a:cubicBezTo>
                    <a:lnTo>
                      <a:pt x="63970" y="807452"/>
                    </a:lnTo>
                    <a:cubicBezTo>
                      <a:pt x="18250" y="772210"/>
                      <a:pt x="-5562" y="717917"/>
                      <a:pt x="1105" y="660767"/>
                    </a:cubicBezTo>
                    <a:cubicBezTo>
                      <a:pt x="7773" y="603617"/>
                      <a:pt x="43968" y="555992"/>
                      <a:pt x="97308" y="533132"/>
                    </a:cubicBezTo>
                    <a:lnTo>
                      <a:pt x="1322223" y="13067"/>
                    </a:lnTo>
                    <a:cubicBezTo>
                      <a:pt x="1375563" y="-9793"/>
                      <a:pt x="1434618" y="-2173"/>
                      <a:pt x="1481290" y="32117"/>
                    </a:cubicBezTo>
                    <a:cubicBezTo>
                      <a:pt x="1527010" y="67360"/>
                      <a:pt x="1550823" y="121652"/>
                      <a:pt x="1544155" y="178802"/>
                    </a:cubicBezTo>
                    <a:lnTo>
                      <a:pt x="1382230" y="1498967"/>
                    </a:lnTo>
                    <a:cubicBezTo>
                      <a:pt x="1375563" y="1556117"/>
                      <a:pt x="1339368" y="1603742"/>
                      <a:pt x="1286028" y="1626602"/>
                    </a:cubicBezTo>
                    <a:cubicBezTo>
                      <a:pt x="1264120" y="1636127"/>
                      <a:pt x="1243165" y="1640890"/>
                      <a:pt x="1222210" y="1640890"/>
                    </a:cubicBezTo>
                    <a:close/>
                    <a:moveTo>
                      <a:pt x="1323175" y="15925"/>
                    </a:moveTo>
                    <a:lnTo>
                      <a:pt x="1324128" y="18782"/>
                    </a:lnTo>
                    <a:lnTo>
                      <a:pt x="100165" y="537895"/>
                    </a:lnTo>
                    <a:cubicBezTo>
                      <a:pt x="48730" y="559802"/>
                      <a:pt x="14440" y="605522"/>
                      <a:pt x="6820" y="660767"/>
                    </a:cubicBezTo>
                    <a:cubicBezTo>
                      <a:pt x="153" y="716965"/>
                      <a:pt x="23013" y="769352"/>
                      <a:pt x="66828" y="803642"/>
                    </a:cubicBezTo>
                    <a:lnTo>
                      <a:pt x="1128865" y="1604695"/>
                    </a:lnTo>
                    <a:cubicBezTo>
                      <a:pt x="1173633" y="1638032"/>
                      <a:pt x="1230783" y="1645652"/>
                      <a:pt x="1282218" y="1623745"/>
                    </a:cubicBezTo>
                    <a:cubicBezTo>
                      <a:pt x="1333653" y="1601837"/>
                      <a:pt x="1367943" y="1556117"/>
                      <a:pt x="1375563" y="1500872"/>
                    </a:cubicBezTo>
                    <a:lnTo>
                      <a:pt x="1537488" y="180707"/>
                    </a:lnTo>
                    <a:cubicBezTo>
                      <a:pt x="1544155" y="125462"/>
                      <a:pt x="1521295" y="72122"/>
                      <a:pt x="1477480" y="38785"/>
                    </a:cubicBezTo>
                    <a:cubicBezTo>
                      <a:pt x="1432713" y="5447"/>
                      <a:pt x="1375563" y="-2173"/>
                      <a:pt x="1324128" y="19735"/>
                    </a:cubicBezTo>
                    <a:lnTo>
                      <a:pt x="1323175" y="15925"/>
                    </a:lnTo>
                    <a:close/>
                  </a:path>
                </a:pathLst>
              </a:custGeom>
              <a:grpFill/>
              <a:ln w="9525" cap="flat">
                <a:noFill/>
                <a:prstDash val="solid"/>
                <a:miter/>
              </a:ln>
            </p:spPr>
            <p:txBody>
              <a:bodyPr rtlCol="0" anchor="ctr"/>
              <a:lstStyle/>
              <a:p>
                <a:endParaRPr lang="en-US" sz="1730"/>
              </a:p>
            </p:txBody>
          </p:sp>
          <p:sp>
            <p:nvSpPr>
              <p:cNvPr id="55" name="Freeform: Shape 54">
                <a:extLst>
                  <a:ext uri="{FF2B5EF4-FFF2-40B4-BE49-F238E27FC236}">
                    <a16:creationId xmlns:a16="http://schemas.microsoft.com/office/drawing/2014/main" id="{4056E671-564E-4828-B12C-3873C15097FD}"/>
                  </a:ext>
                </a:extLst>
              </p:cNvPr>
              <p:cNvSpPr/>
              <p:nvPr/>
            </p:nvSpPr>
            <p:spPr>
              <a:xfrm>
                <a:off x="5208682" y="3017783"/>
                <a:ext cx="1646681" cy="1514845"/>
              </a:xfrm>
              <a:custGeom>
                <a:avLst/>
                <a:gdLst>
                  <a:gd name="connsiteX0" fmla="*/ 902875 w 1646681"/>
                  <a:gd name="connsiteY0" fmla="*/ 1514846 h 1514845"/>
                  <a:gd name="connsiteX1" fmla="*/ 770477 w 1646681"/>
                  <a:gd name="connsiteY1" fmla="*/ 1444361 h 1514845"/>
                  <a:gd name="connsiteX2" fmla="*/ 27527 w 1646681"/>
                  <a:gd name="connsiteY2" fmla="*/ 341366 h 1514845"/>
                  <a:gd name="connsiteX3" fmla="*/ 16097 w 1646681"/>
                  <a:gd name="connsiteY3" fmla="*/ 182298 h 1514845"/>
                  <a:gd name="connsiteX4" fmla="*/ 148495 w 1646681"/>
                  <a:gd name="connsiteY4" fmla="*/ 92763 h 1514845"/>
                  <a:gd name="connsiteX5" fmla="*/ 1475327 w 1646681"/>
                  <a:gd name="connsiteY5" fmla="*/ 371 h 1514845"/>
                  <a:gd name="connsiteX6" fmla="*/ 1619155 w 1646681"/>
                  <a:gd name="connsiteY6" fmla="*/ 70856 h 1514845"/>
                  <a:gd name="connsiteX7" fmla="*/ 1630585 w 1646681"/>
                  <a:gd name="connsiteY7" fmla="*/ 229923 h 1514845"/>
                  <a:gd name="connsiteX8" fmla="*/ 1047655 w 1646681"/>
                  <a:gd name="connsiteY8" fmla="*/ 1424358 h 1514845"/>
                  <a:gd name="connsiteX9" fmla="*/ 915257 w 1646681"/>
                  <a:gd name="connsiteY9" fmla="*/ 1513893 h 1514845"/>
                  <a:gd name="connsiteX10" fmla="*/ 902875 w 1646681"/>
                  <a:gd name="connsiteY10" fmla="*/ 1514846 h 1514845"/>
                  <a:gd name="connsiteX11" fmla="*/ 1475327 w 1646681"/>
                  <a:gd name="connsiteY11" fmla="*/ 2276 h 1514845"/>
                  <a:gd name="connsiteX12" fmla="*/ 1475327 w 1646681"/>
                  <a:gd name="connsiteY12" fmla="*/ 5133 h 1514845"/>
                  <a:gd name="connsiteX13" fmla="*/ 148495 w 1646681"/>
                  <a:gd name="connsiteY13" fmla="*/ 97526 h 1514845"/>
                  <a:gd name="connsiteX14" fmla="*/ 20860 w 1646681"/>
                  <a:gd name="connsiteY14" fmla="*/ 184203 h 1514845"/>
                  <a:gd name="connsiteX15" fmla="*/ 31337 w 1646681"/>
                  <a:gd name="connsiteY15" fmla="*/ 338508 h 1514845"/>
                  <a:gd name="connsiteX16" fmla="*/ 775240 w 1646681"/>
                  <a:gd name="connsiteY16" fmla="*/ 1441503 h 1514845"/>
                  <a:gd name="connsiteX17" fmla="*/ 914305 w 1646681"/>
                  <a:gd name="connsiteY17" fmla="*/ 1509131 h 1514845"/>
                  <a:gd name="connsiteX18" fmla="*/ 1041940 w 1646681"/>
                  <a:gd name="connsiteY18" fmla="*/ 1422453 h 1514845"/>
                  <a:gd name="connsiteX19" fmla="*/ 1624870 w 1646681"/>
                  <a:gd name="connsiteY19" fmla="*/ 227066 h 1514845"/>
                  <a:gd name="connsiteX20" fmla="*/ 1614392 w 1646681"/>
                  <a:gd name="connsiteY20" fmla="*/ 72761 h 1514845"/>
                  <a:gd name="connsiteX21" fmla="*/ 1475327 w 1646681"/>
                  <a:gd name="connsiteY21" fmla="*/ 5133 h 1514845"/>
                  <a:gd name="connsiteX22" fmla="*/ 1475327 w 1646681"/>
                  <a:gd name="connsiteY22" fmla="*/ 2276 h 1514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646681" h="1514845">
                    <a:moveTo>
                      <a:pt x="902875" y="1514846"/>
                    </a:moveTo>
                    <a:cubicBezTo>
                      <a:pt x="849535" y="1514846"/>
                      <a:pt x="800957" y="1489128"/>
                      <a:pt x="770477" y="1444361"/>
                    </a:cubicBezTo>
                    <a:lnTo>
                      <a:pt x="27527" y="341366"/>
                    </a:lnTo>
                    <a:cubicBezTo>
                      <a:pt x="-4858" y="293741"/>
                      <a:pt x="-8668" y="233733"/>
                      <a:pt x="16097" y="182298"/>
                    </a:cubicBezTo>
                    <a:cubicBezTo>
                      <a:pt x="41815" y="129911"/>
                      <a:pt x="91345" y="96573"/>
                      <a:pt x="148495" y="92763"/>
                    </a:cubicBezTo>
                    <a:lnTo>
                      <a:pt x="1475327" y="371"/>
                    </a:lnTo>
                    <a:cubicBezTo>
                      <a:pt x="1533430" y="-3439"/>
                      <a:pt x="1586770" y="22278"/>
                      <a:pt x="1619155" y="70856"/>
                    </a:cubicBezTo>
                    <a:cubicBezTo>
                      <a:pt x="1651540" y="118481"/>
                      <a:pt x="1655350" y="178488"/>
                      <a:pt x="1630585" y="229923"/>
                    </a:cubicBezTo>
                    <a:lnTo>
                      <a:pt x="1047655" y="1424358"/>
                    </a:lnTo>
                    <a:cubicBezTo>
                      <a:pt x="1021937" y="1476746"/>
                      <a:pt x="972407" y="1510083"/>
                      <a:pt x="915257" y="1513893"/>
                    </a:cubicBezTo>
                    <a:cubicBezTo>
                      <a:pt x="910495" y="1513893"/>
                      <a:pt x="906685" y="1514846"/>
                      <a:pt x="902875" y="1514846"/>
                    </a:cubicBezTo>
                    <a:close/>
                    <a:moveTo>
                      <a:pt x="1475327" y="2276"/>
                    </a:moveTo>
                    <a:lnTo>
                      <a:pt x="1475327" y="5133"/>
                    </a:lnTo>
                    <a:lnTo>
                      <a:pt x="148495" y="97526"/>
                    </a:lnTo>
                    <a:cubicBezTo>
                      <a:pt x="93250" y="101336"/>
                      <a:pt x="45625" y="133720"/>
                      <a:pt x="20860" y="184203"/>
                    </a:cubicBezTo>
                    <a:cubicBezTo>
                      <a:pt x="-3905" y="234686"/>
                      <a:pt x="857" y="291836"/>
                      <a:pt x="31337" y="338508"/>
                    </a:cubicBezTo>
                    <a:lnTo>
                      <a:pt x="775240" y="1441503"/>
                    </a:lnTo>
                    <a:cubicBezTo>
                      <a:pt x="806672" y="1488176"/>
                      <a:pt x="858107" y="1512941"/>
                      <a:pt x="914305" y="1509131"/>
                    </a:cubicBezTo>
                    <a:cubicBezTo>
                      <a:pt x="969550" y="1505321"/>
                      <a:pt x="1018127" y="1472936"/>
                      <a:pt x="1041940" y="1422453"/>
                    </a:cubicBezTo>
                    <a:lnTo>
                      <a:pt x="1624870" y="227066"/>
                    </a:lnTo>
                    <a:cubicBezTo>
                      <a:pt x="1649635" y="176583"/>
                      <a:pt x="1644872" y="119433"/>
                      <a:pt x="1614392" y="72761"/>
                    </a:cubicBezTo>
                    <a:cubicBezTo>
                      <a:pt x="1582960" y="26088"/>
                      <a:pt x="1531525" y="1323"/>
                      <a:pt x="1475327" y="5133"/>
                    </a:cubicBezTo>
                    <a:lnTo>
                      <a:pt x="1475327" y="2276"/>
                    </a:lnTo>
                    <a:close/>
                  </a:path>
                </a:pathLst>
              </a:custGeom>
              <a:grpFill/>
              <a:ln w="9525" cap="flat">
                <a:noFill/>
                <a:prstDash val="solid"/>
                <a:miter/>
              </a:ln>
            </p:spPr>
            <p:txBody>
              <a:bodyPr rtlCol="0" anchor="ctr"/>
              <a:lstStyle/>
              <a:p>
                <a:endParaRPr lang="en-US" sz="1730"/>
              </a:p>
            </p:txBody>
          </p:sp>
          <p:sp>
            <p:nvSpPr>
              <p:cNvPr id="56" name="Freeform: Shape 55">
                <a:extLst>
                  <a:ext uri="{FF2B5EF4-FFF2-40B4-BE49-F238E27FC236}">
                    <a16:creationId xmlns:a16="http://schemas.microsoft.com/office/drawing/2014/main" id="{CE2375AC-EE5D-462B-8769-A875F92C6D3F}"/>
                  </a:ext>
                </a:extLst>
              </p:cNvPr>
              <p:cNvSpPr/>
              <p:nvPr/>
            </p:nvSpPr>
            <p:spPr>
              <a:xfrm>
                <a:off x="5329614" y="2845675"/>
                <a:ext cx="1604843" cy="1605039"/>
              </a:xfrm>
              <a:custGeom>
                <a:avLst/>
                <a:gdLst>
                  <a:gd name="connsiteX0" fmla="*/ 504765 w 1604843"/>
                  <a:gd name="connsiteY0" fmla="*/ 1605039 h 1605039"/>
                  <a:gd name="connsiteX1" fmla="*/ 462856 w 1604843"/>
                  <a:gd name="connsiteY1" fmla="*/ 1599324 h 1605039"/>
                  <a:gd name="connsiteX2" fmla="*/ 349508 w 1604843"/>
                  <a:gd name="connsiteY2" fmla="*/ 1485977 h 1605039"/>
                  <a:gd name="connsiteX3" fmla="*/ 5655 w 1604843"/>
                  <a:gd name="connsiteY3" fmla="*/ 201054 h 1605039"/>
                  <a:gd name="connsiteX4" fmla="*/ 46613 w 1604843"/>
                  <a:gd name="connsiteY4" fmla="*/ 46749 h 1605039"/>
                  <a:gd name="connsiteX5" fmla="*/ 200918 w 1604843"/>
                  <a:gd name="connsiteY5" fmla="*/ 5792 h 1605039"/>
                  <a:gd name="connsiteX6" fmla="*/ 1485841 w 1604843"/>
                  <a:gd name="connsiteY6" fmla="*/ 350597 h 1605039"/>
                  <a:gd name="connsiteX7" fmla="*/ 1599188 w 1604843"/>
                  <a:gd name="connsiteY7" fmla="*/ 463944 h 1605039"/>
                  <a:gd name="connsiteX8" fmla="*/ 1558231 w 1604843"/>
                  <a:gd name="connsiteY8" fmla="*/ 618249 h 1605039"/>
                  <a:gd name="connsiteX9" fmla="*/ 617161 w 1604843"/>
                  <a:gd name="connsiteY9" fmla="*/ 1559319 h 1605039"/>
                  <a:gd name="connsiteX10" fmla="*/ 504765 w 1604843"/>
                  <a:gd name="connsiteY10" fmla="*/ 1605039 h 1605039"/>
                  <a:gd name="connsiteX11" fmla="*/ 159008 w 1604843"/>
                  <a:gd name="connsiteY11" fmla="*/ 4839 h 1605039"/>
                  <a:gd name="connsiteX12" fmla="*/ 50423 w 1604843"/>
                  <a:gd name="connsiteY12" fmla="*/ 50559 h 1605039"/>
                  <a:gd name="connsiteX13" fmla="*/ 10418 w 1604843"/>
                  <a:gd name="connsiteY13" fmla="*/ 200102 h 1605039"/>
                  <a:gd name="connsiteX14" fmla="*/ 355223 w 1604843"/>
                  <a:gd name="connsiteY14" fmla="*/ 1485024 h 1605039"/>
                  <a:gd name="connsiteX15" fmla="*/ 464760 w 1604843"/>
                  <a:gd name="connsiteY15" fmla="*/ 1594562 h 1605039"/>
                  <a:gd name="connsiteX16" fmla="*/ 614303 w 1604843"/>
                  <a:gd name="connsiteY16" fmla="*/ 1554557 h 1605039"/>
                  <a:gd name="connsiteX17" fmla="*/ 1555373 w 1604843"/>
                  <a:gd name="connsiteY17" fmla="*/ 613487 h 1605039"/>
                  <a:gd name="connsiteX18" fmla="*/ 1595378 w 1604843"/>
                  <a:gd name="connsiteY18" fmla="*/ 463944 h 1605039"/>
                  <a:gd name="connsiteX19" fmla="*/ 1485841 w 1604843"/>
                  <a:gd name="connsiteY19" fmla="*/ 354407 h 1605039"/>
                  <a:gd name="connsiteX20" fmla="*/ 199965 w 1604843"/>
                  <a:gd name="connsiteY20" fmla="*/ 10554 h 1605039"/>
                  <a:gd name="connsiteX21" fmla="*/ 159008 w 1604843"/>
                  <a:gd name="connsiteY21" fmla="*/ 4839 h 1605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04843" h="1605039">
                    <a:moveTo>
                      <a:pt x="504765" y="1605039"/>
                    </a:moveTo>
                    <a:cubicBezTo>
                      <a:pt x="490478" y="1605039"/>
                      <a:pt x="477143" y="1603134"/>
                      <a:pt x="462856" y="1599324"/>
                    </a:cubicBezTo>
                    <a:cubicBezTo>
                      <a:pt x="406658" y="1584084"/>
                      <a:pt x="364748" y="1542174"/>
                      <a:pt x="349508" y="1485977"/>
                    </a:cubicBezTo>
                    <a:lnTo>
                      <a:pt x="5655" y="201054"/>
                    </a:lnTo>
                    <a:cubicBezTo>
                      <a:pt x="-9585" y="144857"/>
                      <a:pt x="6608" y="87707"/>
                      <a:pt x="46613" y="46749"/>
                    </a:cubicBezTo>
                    <a:cubicBezTo>
                      <a:pt x="87570" y="5792"/>
                      <a:pt x="144720" y="-9448"/>
                      <a:pt x="200918" y="5792"/>
                    </a:cubicBezTo>
                    <a:lnTo>
                      <a:pt x="1485841" y="350597"/>
                    </a:lnTo>
                    <a:cubicBezTo>
                      <a:pt x="1542038" y="365837"/>
                      <a:pt x="1583948" y="407747"/>
                      <a:pt x="1599188" y="463944"/>
                    </a:cubicBezTo>
                    <a:cubicBezTo>
                      <a:pt x="1614428" y="520142"/>
                      <a:pt x="1598236" y="577292"/>
                      <a:pt x="1558231" y="618249"/>
                    </a:cubicBezTo>
                    <a:lnTo>
                      <a:pt x="617161" y="1559319"/>
                    </a:lnTo>
                    <a:cubicBezTo>
                      <a:pt x="586681" y="1588847"/>
                      <a:pt x="546675" y="1605039"/>
                      <a:pt x="504765" y="1605039"/>
                    </a:cubicBezTo>
                    <a:close/>
                    <a:moveTo>
                      <a:pt x="159008" y="4839"/>
                    </a:moveTo>
                    <a:cubicBezTo>
                      <a:pt x="119003" y="4839"/>
                      <a:pt x="79950" y="21032"/>
                      <a:pt x="50423" y="50559"/>
                    </a:cubicBezTo>
                    <a:cubicBezTo>
                      <a:pt x="11370" y="89612"/>
                      <a:pt x="-3870" y="145809"/>
                      <a:pt x="10418" y="200102"/>
                    </a:cubicBezTo>
                    <a:lnTo>
                      <a:pt x="355223" y="1485024"/>
                    </a:lnTo>
                    <a:cubicBezTo>
                      <a:pt x="369510" y="1539317"/>
                      <a:pt x="410468" y="1579322"/>
                      <a:pt x="464760" y="1594562"/>
                    </a:cubicBezTo>
                    <a:cubicBezTo>
                      <a:pt x="519053" y="1608849"/>
                      <a:pt x="574298" y="1593609"/>
                      <a:pt x="614303" y="1554557"/>
                    </a:cubicBezTo>
                    <a:lnTo>
                      <a:pt x="1555373" y="613487"/>
                    </a:lnTo>
                    <a:cubicBezTo>
                      <a:pt x="1594426" y="574434"/>
                      <a:pt x="1609666" y="518237"/>
                      <a:pt x="1595378" y="463944"/>
                    </a:cubicBezTo>
                    <a:cubicBezTo>
                      <a:pt x="1581091" y="409652"/>
                      <a:pt x="1540133" y="369647"/>
                      <a:pt x="1485841" y="354407"/>
                    </a:cubicBezTo>
                    <a:lnTo>
                      <a:pt x="199965" y="10554"/>
                    </a:lnTo>
                    <a:cubicBezTo>
                      <a:pt x="185678" y="6744"/>
                      <a:pt x="172343" y="4839"/>
                      <a:pt x="159008" y="4839"/>
                    </a:cubicBezTo>
                    <a:close/>
                  </a:path>
                </a:pathLst>
              </a:custGeom>
              <a:grpFill/>
              <a:ln w="9525" cap="flat">
                <a:noFill/>
                <a:prstDash val="solid"/>
                <a:miter/>
              </a:ln>
            </p:spPr>
            <p:txBody>
              <a:bodyPr rtlCol="0" anchor="ctr"/>
              <a:lstStyle/>
              <a:p>
                <a:endParaRPr lang="en-US" sz="1730"/>
              </a:p>
            </p:txBody>
          </p:sp>
          <p:sp>
            <p:nvSpPr>
              <p:cNvPr id="57" name="Freeform: Shape 56">
                <a:extLst>
                  <a:ext uri="{FF2B5EF4-FFF2-40B4-BE49-F238E27FC236}">
                    <a16:creationId xmlns:a16="http://schemas.microsoft.com/office/drawing/2014/main" id="{5543C42A-4AA4-4EE3-9D6A-20D705974B93}"/>
                  </a:ext>
                </a:extLst>
              </p:cNvPr>
              <p:cNvSpPr/>
              <p:nvPr/>
            </p:nvSpPr>
            <p:spPr>
              <a:xfrm>
                <a:off x="5435874" y="2634946"/>
                <a:ext cx="1515194" cy="1647175"/>
              </a:xfrm>
              <a:custGeom>
                <a:avLst/>
                <a:gdLst>
                  <a:gd name="connsiteX0" fmla="*/ 160380 w 1515194"/>
                  <a:gd name="connsiteY0" fmla="*/ 1647176 h 1647175"/>
                  <a:gd name="connsiteX1" fmla="*/ 70845 w 1515194"/>
                  <a:gd name="connsiteY1" fmla="*/ 1619553 h 1647175"/>
                  <a:gd name="connsiteX2" fmla="*/ 360 w 1515194"/>
                  <a:gd name="connsiteY2" fmla="*/ 1475726 h 1647175"/>
                  <a:gd name="connsiteX3" fmla="*/ 92752 w 1515194"/>
                  <a:gd name="connsiteY3" fmla="*/ 148893 h 1647175"/>
                  <a:gd name="connsiteX4" fmla="*/ 182287 w 1515194"/>
                  <a:gd name="connsiteY4" fmla="*/ 16496 h 1647175"/>
                  <a:gd name="connsiteX5" fmla="*/ 341355 w 1515194"/>
                  <a:gd name="connsiteY5" fmla="*/ 27926 h 1647175"/>
                  <a:gd name="connsiteX6" fmla="*/ 1444350 w 1515194"/>
                  <a:gd name="connsiteY6" fmla="*/ 771828 h 1647175"/>
                  <a:gd name="connsiteX7" fmla="*/ 1514835 w 1515194"/>
                  <a:gd name="connsiteY7" fmla="*/ 915656 h 1647175"/>
                  <a:gd name="connsiteX8" fmla="*/ 1425300 w 1515194"/>
                  <a:gd name="connsiteY8" fmla="*/ 1048053 h 1647175"/>
                  <a:gd name="connsiteX9" fmla="*/ 230865 w 1515194"/>
                  <a:gd name="connsiteY9" fmla="*/ 1630983 h 1647175"/>
                  <a:gd name="connsiteX10" fmla="*/ 160380 w 1515194"/>
                  <a:gd name="connsiteY10" fmla="*/ 1647176 h 1647175"/>
                  <a:gd name="connsiteX11" fmla="*/ 253725 w 1515194"/>
                  <a:gd name="connsiteY11" fmla="*/ 5066 h 1647175"/>
                  <a:gd name="connsiteX12" fmla="*/ 186097 w 1515194"/>
                  <a:gd name="connsiteY12" fmla="*/ 21258 h 1647175"/>
                  <a:gd name="connsiteX13" fmla="*/ 99420 w 1515194"/>
                  <a:gd name="connsiteY13" fmla="*/ 148893 h 1647175"/>
                  <a:gd name="connsiteX14" fmla="*/ 7027 w 1515194"/>
                  <a:gd name="connsiteY14" fmla="*/ 1475726 h 1647175"/>
                  <a:gd name="connsiteX15" fmla="*/ 74655 w 1515194"/>
                  <a:gd name="connsiteY15" fmla="*/ 1614791 h 1647175"/>
                  <a:gd name="connsiteX16" fmla="*/ 228960 w 1515194"/>
                  <a:gd name="connsiteY16" fmla="*/ 1625268 h 1647175"/>
                  <a:gd name="connsiteX17" fmla="*/ 1424347 w 1515194"/>
                  <a:gd name="connsiteY17" fmla="*/ 1042338 h 1647175"/>
                  <a:gd name="connsiteX18" fmla="*/ 1511025 w 1515194"/>
                  <a:gd name="connsiteY18" fmla="*/ 914703 h 1647175"/>
                  <a:gd name="connsiteX19" fmla="*/ 1443397 w 1515194"/>
                  <a:gd name="connsiteY19" fmla="*/ 775638 h 1647175"/>
                  <a:gd name="connsiteX20" fmla="*/ 340402 w 1515194"/>
                  <a:gd name="connsiteY20" fmla="*/ 31736 h 1647175"/>
                  <a:gd name="connsiteX21" fmla="*/ 253725 w 1515194"/>
                  <a:gd name="connsiteY21" fmla="*/ 5066 h 1647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15194" h="1647175">
                    <a:moveTo>
                      <a:pt x="160380" y="1647176"/>
                    </a:moveTo>
                    <a:cubicBezTo>
                      <a:pt x="128947" y="1647176"/>
                      <a:pt x="98467" y="1637651"/>
                      <a:pt x="70845" y="1619553"/>
                    </a:cubicBezTo>
                    <a:cubicBezTo>
                      <a:pt x="23220" y="1587168"/>
                      <a:pt x="-3450" y="1533828"/>
                      <a:pt x="360" y="1475726"/>
                    </a:cubicBezTo>
                    <a:lnTo>
                      <a:pt x="92752" y="148893"/>
                    </a:lnTo>
                    <a:cubicBezTo>
                      <a:pt x="96562" y="90791"/>
                      <a:pt x="129900" y="41261"/>
                      <a:pt x="182287" y="16496"/>
                    </a:cubicBezTo>
                    <a:cubicBezTo>
                      <a:pt x="234675" y="-9222"/>
                      <a:pt x="293730" y="-4459"/>
                      <a:pt x="341355" y="27926"/>
                    </a:cubicBezTo>
                    <a:lnTo>
                      <a:pt x="1444350" y="771828"/>
                    </a:lnTo>
                    <a:cubicBezTo>
                      <a:pt x="1491975" y="804213"/>
                      <a:pt x="1518645" y="857553"/>
                      <a:pt x="1514835" y="915656"/>
                    </a:cubicBezTo>
                    <a:cubicBezTo>
                      <a:pt x="1511025" y="973758"/>
                      <a:pt x="1477687" y="1023288"/>
                      <a:pt x="1425300" y="1048053"/>
                    </a:cubicBezTo>
                    <a:lnTo>
                      <a:pt x="230865" y="1630983"/>
                    </a:lnTo>
                    <a:cubicBezTo>
                      <a:pt x="208005" y="1641461"/>
                      <a:pt x="184192" y="1647176"/>
                      <a:pt x="160380" y="1647176"/>
                    </a:cubicBezTo>
                    <a:close/>
                    <a:moveTo>
                      <a:pt x="253725" y="5066"/>
                    </a:moveTo>
                    <a:cubicBezTo>
                      <a:pt x="230865" y="5066"/>
                      <a:pt x="208005" y="10781"/>
                      <a:pt x="186097" y="21258"/>
                    </a:cubicBezTo>
                    <a:cubicBezTo>
                      <a:pt x="135615" y="46023"/>
                      <a:pt x="103230" y="93648"/>
                      <a:pt x="99420" y="148893"/>
                    </a:cubicBezTo>
                    <a:lnTo>
                      <a:pt x="7027" y="1475726"/>
                    </a:lnTo>
                    <a:cubicBezTo>
                      <a:pt x="3217" y="1530971"/>
                      <a:pt x="27982" y="1583358"/>
                      <a:pt x="74655" y="1614791"/>
                    </a:cubicBezTo>
                    <a:cubicBezTo>
                      <a:pt x="121327" y="1646223"/>
                      <a:pt x="178477" y="1650033"/>
                      <a:pt x="228960" y="1625268"/>
                    </a:cubicBezTo>
                    <a:lnTo>
                      <a:pt x="1424347" y="1042338"/>
                    </a:lnTo>
                    <a:cubicBezTo>
                      <a:pt x="1474830" y="1017573"/>
                      <a:pt x="1507215" y="969948"/>
                      <a:pt x="1511025" y="914703"/>
                    </a:cubicBezTo>
                    <a:cubicBezTo>
                      <a:pt x="1514835" y="859458"/>
                      <a:pt x="1490070" y="807071"/>
                      <a:pt x="1443397" y="775638"/>
                    </a:cubicBezTo>
                    <a:lnTo>
                      <a:pt x="340402" y="31736"/>
                    </a:lnTo>
                    <a:cubicBezTo>
                      <a:pt x="313732" y="14591"/>
                      <a:pt x="284205" y="5066"/>
                      <a:pt x="253725" y="5066"/>
                    </a:cubicBezTo>
                    <a:close/>
                  </a:path>
                </a:pathLst>
              </a:custGeom>
              <a:grpFill/>
              <a:ln w="9525" cap="flat">
                <a:noFill/>
                <a:prstDash val="solid"/>
                <a:miter/>
              </a:ln>
            </p:spPr>
            <p:txBody>
              <a:bodyPr rtlCol="0" anchor="ctr"/>
              <a:lstStyle/>
              <a:p>
                <a:endParaRPr lang="en-US" sz="1730"/>
              </a:p>
            </p:txBody>
          </p:sp>
          <p:sp>
            <p:nvSpPr>
              <p:cNvPr id="58" name="Freeform: Shape 57">
                <a:extLst>
                  <a:ext uri="{FF2B5EF4-FFF2-40B4-BE49-F238E27FC236}">
                    <a16:creationId xmlns:a16="http://schemas.microsoft.com/office/drawing/2014/main" id="{5A06D381-5E3A-45E2-943A-D8A9CD6DDB02}"/>
                  </a:ext>
                </a:extLst>
              </p:cNvPr>
              <p:cNvSpPr/>
              <p:nvPr/>
            </p:nvSpPr>
            <p:spPr>
              <a:xfrm>
                <a:off x="5267647" y="2501714"/>
                <a:ext cx="1640193" cy="1544187"/>
              </a:xfrm>
              <a:custGeom>
                <a:avLst/>
                <a:gdLst>
                  <a:gd name="connsiteX0" fmla="*/ 159062 w 1640193"/>
                  <a:gd name="connsiteY0" fmla="*/ 1544188 h 1544187"/>
                  <a:gd name="connsiteX1" fmla="*/ 32379 w 1640193"/>
                  <a:gd name="connsiteY1" fmla="*/ 1480370 h 1544187"/>
                  <a:gd name="connsiteX2" fmla="*/ 13329 w 1640193"/>
                  <a:gd name="connsiteY2" fmla="*/ 1321303 h 1544187"/>
                  <a:gd name="connsiteX3" fmla="*/ 532442 w 1640193"/>
                  <a:gd name="connsiteY3" fmla="*/ 97340 h 1544187"/>
                  <a:gd name="connsiteX4" fmla="*/ 660077 w 1640193"/>
                  <a:gd name="connsiteY4" fmla="*/ 1138 h 1544187"/>
                  <a:gd name="connsiteX5" fmla="*/ 806762 w 1640193"/>
                  <a:gd name="connsiteY5" fmla="*/ 64003 h 1544187"/>
                  <a:gd name="connsiteX6" fmla="*/ 1607814 w 1640193"/>
                  <a:gd name="connsiteY6" fmla="*/ 1126040 h 1544187"/>
                  <a:gd name="connsiteX7" fmla="*/ 1626864 w 1640193"/>
                  <a:gd name="connsiteY7" fmla="*/ 1285108 h 1544187"/>
                  <a:gd name="connsiteX8" fmla="*/ 1499229 w 1640193"/>
                  <a:gd name="connsiteY8" fmla="*/ 1381310 h 1544187"/>
                  <a:gd name="connsiteX9" fmla="*/ 179064 w 1640193"/>
                  <a:gd name="connsiteY9" fmla="*/ 1543235 h 1544187"/>
                  <a:gd name="connsiteX10" fmla="*/ 159062 w 1640193"/>
                  <a:gd name="connsiteY10" fmla="*/ 1544188 h 1544187"/>
                  <a:gd name="connsiteX11" fmla="*/ 680079 w 1640193"/>
                  <a:gd name="connsiteY11" fmla="*/ 4948 h 1544187"/>
                  <a:gd name="connsiteX12" fmla="*/ 661029 w 1640193"/>
                  <a:gd name="connsiteY12" fmla="*/ 5900 h 1544187"/>
                  <a:gd name="connsiteX13" fmla="*/ 538157 w 1640193"/>
                  <a:gd name="connsiteY13" fmla="*/ 99245 h 1544187"/>
                  <a:gd name="connsiteX14" fmla="*/ 18092 w 1640193"/>
                  <a:gd name="connsiteY14" fmla="*/ 1324160 h 1544187"/>
                  <a:gd name="connsiteX15" fmla="*/ 37142 w 1640193"/>
                  <a:gd name="connsiteY15" fmla="*/ 1477513 h 1544187"/>
                  <a:gd name="connsiteX16" fmla="*/ 179064 w 1640193"/>
                  <a:gd name="connsiteY16" fmla="*/ 1537520 h 1544187"/>
                  <a:gd name="connsiteX17" fmla="*/ 1499229 w 1640193"/>
                  <a:gd name="connsiteY17" fmla="*/ 1375595 h 1544187"/>
                  <a:gd name="connsiteX18" fmla="*/ 1622102 w 1640193"/>
                  <a:gd name="connsiteY18" fmla="*/ 1282250 h 1544187"/>
                  <a:gd name="connsiteX19" fmla="*/ 1603052 w 1640193"/>
                  <a:gd name="connsiteY19" fmla="*/ 1128898 h 1544187"/>
                  <a:gd name="connsiteX20" fmla="*/ 802952 w 1640193"/>
                  <a:gd name="connsiteY20" fmla="*/ 66860 h 1544187"/>
                  <a:gd name="connsiteX21" fmla="*/ 680079 w 1640193"/>
                  <a:gd name="connsiteY21" fmla="*/ 4948 h 1544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0193" h="1544187">
                    <a:moveTo>
                      <a:pt x="159062" y="1544188"/>
                    </a:moveTo>
                    <a:cubicBezTo>
                      <a:pt x="109532" y="1544188"/>
                      <a:pt x="62859" y="1521328"/>
                      <a:pt x="32379" y="1480370"/>
                    </a:cubicBezTo>
                    <a:cubicBezTo>
                      <a:pt x="-2863" y="1434650"/>
                      <a:pt x="-9531" y="1374643"/>
                      <a:pt x="13329" y="1321303"/>
                    </a:cubicBezTo>
                    <a:lnTo>
                      <a:pt x="532442" y="97340"/>
                    </a:lnTo>
                    <a:cubicBezTo>
                      <a:pt x="555302" y="44000"/>
                      <a:pt x="602927" y="7805"/>
                      <a:pt x="660077" y="1138"/>
                    </a:cubicBezTo>
                    <a:cubicBezTo>
                      <a:pt x="717227" y="-5530"/>
                      <a:pt x="772472" y="17330"/>
                      <a:pt x="806762" y="64003"/>
                    </a:cubicBezTo>
                    <a:lnTo>
                      <a:pt x="1607814" y="1126040"/>
                    </a:lnTo>
                    <a:cubicBezTo>
                      <a:pt x="1643057" y="1171760"/>
                      <a:pt x="1649724" y="1231768"/>
                      <a:pt x="1626864" y="1285108"/>
                    </a:cubicBezTo>
                    <a:cubicBezTo>
                      <a:pt x="1604004" y="1338448"/>
                      <a:pt x="1556379" y="1374643"/>
                      <a:pt x="1499229" y="1381310"/>
                    </a:cubicBezTo>
                    <a:lnTo>
                      <a:pt x="179064" y="1543235"/>
                    </a:lnTo>
                    <a:cubicBezTo>
                      <a:pt x="172397" y="1544188"/>
                      <a:pt x="165729" y="1544188"/>
                      <a:pt x="159062" y="1544188"/>
                    </a:cubicBezTo>
                    <a:close/>
                    <a:moveTo>
                      <a:pt x="680079" y="4948"/>
                    </a:moveTo>
                    <a:cubicBezTo>
                      <a:pt x="673412" y="4948"/>
                      <a:pt x="666744" y="4948"/>
                      <a:pt x="661029" y="5900"/>
                    </a:cubicBezTo>
                    <a:cubicBezTo>
                      <a:pt x="605784" y="12568"/>
                      <a:pt x="559112" y="47810"/>
                      <a:pt x="538157" y="99245"/>
                    </a:cubicBezTo>
                    <a:lnTo>
                      <a:pt x="18092" y="1324160"/>
                    </a:lnTo>
                    <a:cubicBezTo>
                      <a:pt x="-3816" y="1375595"/>
                      <a:pt x="2852" y="1432745"/>
                      <a:pt x="37142" y="1477513"/>
                    </a:cubicBezTo>
                    <a:cubicBezTo>
                      <a:pt x="70479" y="1522280"/>
                      <a:pt x="123819" y="1544188"/>
                      <a:pt x="179064" y="1537520"/>
                    </a:cubicBezTo>
                    <a:lnTo>
                      <a:pt x="1499229" y="1375595"/>
                    </a:lnTo>
                    <a:cubicBezTo>
                      <a:pt x="1554474" y="1368928"/>
                      <a:pt x="1601147" y="1333685"/>
                      <a:pt x="1622102" y="1282250"/>
                    </a:cubicBezTo>
                    <a:cubicBezTo>
                      <a:pt x="1644009" y="1230815"/>
                      <a:pt x="1637342" y="1173665"/>
                      <a:pt x="1603052" y="1128898"/>
                    </a:cubicBezTo>
                    <a:lnTo>
                      <a:pt x="802952" y="66860"/>
                    </a:lnTo>
                    <a:cubicBezTo>
                      <a:pt x="773424" y="27808"/>
                      <a:pt x="728657" y="4948"/>
                      <a:pt x="680079" y="4948"/>
                    </a:cubicBezTo>
                    <a:close/>
                  </a:path>
                </a:pathLst>
              </a:custGeom>
              <a:grpFill/>
              <a:ln w="9525" cap="flat">
                <a:noFill/>
                <a:prstDash val="solid"/>
                <a:miter/>
              </a:ln>
            </p:spPr>
            <p:txBody>
              <a:bodyPr rtlCol="0" anchor="ctr"/>
              <a:lstStyle/>
              <a:p>
                <a:endParaRPr lang="en-US" sz="1730"/>
              </a:p>
            </p:txBody>
          </p:sp>
          <p:sp>
            <p:nvSpPr>
              <p:cNvPr id="59" name="Freeform: Shape 58">
                <a:extLst>
                  <a:ext uri="{FF2B5EF4-FFF2-40B4-BE49-F238E27FC236}">
                    <a16:creationId xmlns:a16="http://schemas.microsoft.com/office/drawing/2014/main" id="{6A50715D-06C2-4A50-B805-7C779755D7AD}"/>
                  </a:ext>
                </a:extLst>
              </p:cNvPr>
              <p:cNvSpPr/>
              <p:nvPr/>
            </p:nvSpPr>
            <p:spPr>
              <a:xfrm>
                <a:off x="5184232" y="2459493"/>
                <a:ext cx="1623190" cy="1584503"/>
              </a:xfrm>
              <a:custGeom>
                <a:avLst/>
                <a:gdLst>
                  <a:gd name="connsiteX0" fmla="*/ 1462629 w 1623190"/>
                  <a:gd name="connsiteY0" fmla="*/ 1584504 h 1584503"/>
                  <a:gd name="connsiteX1" fmla="*/ 1428339 w 1623190"/>
                  <a:gd name="connsiteY1" fmla="*/ 1580694 h 1584503"/>
                  <a:gd name="connsiteX2" fmla="*/ 127224 w 1623190"/>
                  <a:gd name="connsiteY2" fmla="*/ 1304469 h 1584503"/>
                  <a:gd name="connsiteX3" fmla="*/ 8162 w 1623190"/>
                  <a:gd name="connsiteY3" fmla="*/ 1197789 h 1584503"/>
                  <a:gd name="connsiteX4" fmla="*/ 41499 w 1623190"/>
                  <a:gd name="connsiteY4" fmla="*/ 1041579 h 1584503"/>
                  <a:gd name="connsiteX5" fmla="*/ 932087 w 1623190"/>
                  <a:gd name="connsiteY5" fmla="*/ 52884 h 1584503"/>
                  <a:gd name="connsiteX6" fmla="*/ 1084487 w 1623190"/>
                  <a:gd name="connsiteY6" fmla="*/ 3354 h 1584503"/>
                  <a:gd name="connsiteX7" fmla="*/ 1203549 w 1623190"/>
                  <a:gd name="connsiteY7" fmla="*/ 110034 h 1584503"/>
                  <a:gd name="connsiteX8" fmla="*/ 1615029 w 1623190"/>
                  <a:gd name="connsiteY8" fmla="*/ 1374954 h 1584503"/>
                  <a:gd name="connsiteX9" fmla="*/ 1581692 w 1623190"/>
                  <a:gd name="connsiteY9" fmla="*/ 1531164 h 1584503"/>
                  <a:gd name="connsiteX10" fmla="*/ 1462629 w 1623190"/>
                  <a:gd name="connsiteY10" fmla="*/ 1584504 h 1584503"/>
                  <a:gd name="connsiteX11" fmla="*/ 1050197 w 1623190"/>
                  <a:gd name="connsiteY11" fmla="*/ 5259 h 1584503"/>
                  <a:gd name="connsiteX12" fmla="*/ 935897 w 1623190"/>
                  <a:gd name="connsiteY12" fmla="*/ 56694 h 1584503"/>
                  <a:gd name="connsiteX13" fmla="*/ 45309 w 1623190"/>
                  <a:gd name="connsiteY13" fmla="*/ 1044436 h 1584503"/>
                  <a:gd name="connsiteX14" fmla="*/ 12924 w 1623190"/>
                  <a:gd name="connsiteY14" fmla="*/ 1194931 h 1584503"/>
                  <a:gd name="connsiteX15" fmla="*/ 127224 w 1623190"/>
                  <a:gd name="connsiteY15" fmla="*/ 1297801 h 1584503"/>
                  <a:gd name="connsiteX16" fmla="*/ 1428339 w 1623190"/>
                  <a:gd name="connsiteY16" fmla="*/ 1574026 h 1584503"/>
                  <a:gd name="connsiteX17" fmla="*/ 1575024 w 1623190"/>
                  <a:gd name="connsiteY17" fmla="*/ 1526401 h 1584503"/>
                  <a:gd name="connsiteX18" fmla="*/ 1607409 w 1623190"/>
                  <a:gd name="connsiteY18" fmla="*/ 1375906 h 1584503"/>
                  <a:gd name="connsiteX19" fmla="*/ 1197834 w 1623190"/>
                  <a:gd name="connsiteY19" fmla="*/ 111939 h 1584503"/>
                  <a:gd name="connsiteX20" fmla="*/ 1083534 w 1623190"/>
                  <a:gd name="connsiteY20" fmla="*/ 9069 h 1584503"/>
                  <a:gd name="connsiteX21" fmla="*/ 1050197 w 1623190"/>
                  <a:gd name="connsiteY21" fmla="*/ 5259 h 1584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23190" h="1584503">
                    <a:moveTo>
                      <a:pt x="1462629" y="1584504"/>
                    </a:moveTo>
                    <a:cubicBezTo>
                      <a:pt x="1451199" y="1584504"/>
                      <a:pt x="1439769" y="1583551"/>
                      <a:pt x="1428339" y="1580694"/>
                    </a:cubicBezTo>
                    <a:lnTo>
                      <a:pt x="127224" y="1304469"/>
                    </a:lnTo>
                    <a:cubicBezTo>
                      <a:pt x="71027" y="1292086"/>
                      <a:pt x="26259" y="1252081"/>
                      <a:pt x="8162" y="1197789"/>
                    </a:cubicBezTo>
                    <a:cubicBezTo>
                      <a:pt x="-9936" y="1142544"/>
                      <a:pt x="2447" y="1084441"/>
                      <a:pt x="41499" y="1041579"/>
                    </a:cubicBezTo>
                    <a:lnTo>
                      <a:pt x="932087" y="52884"/>
                    </a:lnTo>
                    <a:cubicBezTo>
                      <a:pt x="971139" y="10021"/>
                      <a:pt x="1027337" y="-8076"/>
                      <a:pt x="1084487" y="3354"/>
                    </a:cubicBezTo>
                    <a:cubicBezTo>
                      <a:pt x="1140684" y="15736"/>
                      <a:pt x="1185452" y="55741"/>
                      <a:pt x="1203549" y="110034"/>
                    </a:cubicBezTo>
                    <a:lnTo>
                      <a:pt x="1615029" y="1374954"/>
                    </a:lnTo>
                    <a:cubicBezTo>
                      <a:pt x="1633127" y="1430199"/>
                      <a:pt x="1620744" y="1488301"/>
                      <a:pt x="1581692" y="1531164"/>
                    </a:cubicBezTo>
                    <a:cubicBezTo>
                      <a:pt x="1549307" y="1566406"/>
                      <a:pt x="1507397" y="1584504"/>
                      <a:pt x="1462629" y="1584504"/>
                    </a:cubicBezTo>
                    <a:close/>
                    <a:moveTo>
                      <a:pt x="1050197" y="5259"/>
                    </a:moveTo>
                    <a:cubicBezTo>
                      <a:pt x="1007334" y="5259"/>
                      <a:pt x="966377" y="23356"/>
                      <a:pt x="935897" y="56694"/>
                    </a:cubicBezTo>
                    <a:lnTo>
                      <a:pt x="45309" y="1044436"/>
                    </a:lnTo>
                    <a:cubicBezTo>
                      <a:pt x="8162" y="1086346"/>
                      <a:pt x="-4221" y="1142544"/>
                      <a:pt x="12924" y="1194931"/>
                    </a:cubicBezTo>
                    <a:cubicBezTo>
                      <a:pt x="30069" y="1248271"/>
                      <a:pt x="72932" y="1286371"/>
                      <a:pt x="127224" y="1297801"/>
                    </a:cubicBezTo>
                    <a:lnTo>
                      <a:pt x="1428339" y="1574026"/>
                    </a:lnTo>
                    <a:cubicBezTo>
                      <a:pt x="1482632" y="1585456"/>
                      <a:pt x="1537877" y="1567359"/>
                      <a:pt x="1575024" y="1526401"/>
                    </a:cubicBezTo>
                    <a:cubicBezTo>
                      <a:pt x="1612172" y="1484491"/>
                      <a:pt x="1624554" y="1428294"/>
                      <a:pt x="1607409" y="1375906"/>
                    </a:cubicBezTo>
                    <a:lnTo>
                      <a:pt x="1197834" y="111939"/>
                    </a:lnTo>
                    <a:cubicBezTo>
                      <a:pt x="1180689" y="58599"/>
                      <a:pt x="1137827" y="20499"/>
                      <a:pt x="1083534" y="9069"/>
                    </a:cubicBezTo>
                    <a:cubicBezTo>
                      <a:pt x="1072104" y="6211"/>
                      <a:pt x="1060674" y="5259"/>
                      <a:pt x="1050197" y="5259"/>
                    </a:cubicBezTo>
                    <a:close/>
                  </a:path>
                </a:pathLst>
              </a:custGeom>
              <a:grpFill/>
              <a:ln w="9525" cap="flat">
                <a:noFill/>
                <a:prstDash val="solid"/>
                <a:miter/>
              </a:ln>
            </p:spPr>
            <p:txBody>
              <a:bodyPr rtlCol="0" anchor="ctr"/>
              <a:lstStyle/>
              <a:p>
                <a:endParaRPr lang="en-US" sz="1730"/>
              </a:p>
            </p:txBody>
          </p:sp>
          <p:sp>
            <p:nvSpPr>
              <p:cNvPr id="60" name="Freeform: Shape 59">
                <a:extLst>
                  <a:ext uri="{FF2B5EF4-FFF2-40B4-BE49-F238E27FC236}">
                    <a16:creationId xmlns:a16="http://schemas.microsoft.com/office/drawing/2014/main" id="{76CB3FBA-91B0-4DCE-AC92-F9A18FF4D65A}"/>
                  </a:ext>
                </a:extLst>
              </p:cNvPr>
              <p:cNvSpPr/>
              <p:nvPr/>
            </p:nvSpPr>
            <p:spPr>
              <a:xfrm>
                <a:off x="5197133" y="2512353"/>
                <a:ext cx="1483088" cy="1650706"/>
              </a:xfrm>
              <a:custGeom>
                <a:avLst/>
                <a:gdLst>
                  <a:gd name="connsiteX0" fmla="*/ 1300186 w 1483088"/>
                  <a:gd name="connsiteY0" fmla="*/ 1650706 h 1650706"/>
                  <a:gd name="connsiteX1" fmla="*/ 1218271 w 1483088"/>
                  <a:gd name="connsiteY1" fmla="*/ 1627846 h 1650706"/>
                  <a:gd name="connsiteX2" fmla="*/ 77176 w 1483088"/>
                  <a:gd name="connsiteY2" fmla="*/ 942046 h 1650706"/>
                  <a:gd name="connsiteX3" fmla="*/ 23 w 1483088"/>
                  <a:gd name="connsiteY3" fmla="*/ 802029 h 1650706"/>
                  <a:gd name="connsiteX4" fmla="*/ 81938 w 1483088"/>
                  <a:gd name="connsiteY4" fmla="*/ 664869 h 1650706"/>
                  <a:gd name="connsiteX5" fmla="*/ 1245893 w 1483088"/>
                  <a:gd name="connsiteY5" fmla="*/ 20026 h 1650706"/>
                  <a:gd name="connsiteX6" fmla="*/ 1405913 w 1483088"/>
                  <a:gd name="connsiteY6" fmla="*/ 22884 h 1650706"/>
                  <a:gd name="connsiteX7" fmla="*/ 1483066 w 1483088"/>
                  <a:gd name="connsiteY7" fmla="*/ 162901 h 1650706"/>
                  <a:gd name="connsiteX8" fmla="*/ 1460206 w 1483088"/>
                  <a:gd name="connsiteY8" fmla="*/ 1493544 h 1650706"/>
                  <a:gd name="connsiteX9" fmla="*/ 1378291 w 1483088"/>
                  <a:gd name="connsiteY9" fmla="*/ 1630704 h 1650706"/>
                  <a:gd name="connsiteX10" fmla="*/ 1300186 w 1483088"/>
                  <a:gd name="connsiteY10" fmla="*/ 1650706 h 1650706"/>
                  <a:gd name="connsiteX11" fmla="*/ 1323046 w 1483088"/>
                  <a:gd name="connsiteY11" fmla="*/ 5739 h 1650706"/>
                  <a:gd name="connsiteX12" fmla="*/ 1247798 w 1483088"/>
                  <a:gd name="connsiteY12" fmla="*/ 25741 h 1650706"/>
                  <a:gd name="connsiteX13" fmla="*/ 84796 w 1483088"/>
                  <a:gd name="connsiteY13" fmla="*/ 669631 h 1650706"/>
                  <a:gd name="connsiteX14" fmla="*/ 5738 w 1483088"/>
                  <a:gd name="connsiteY14" fmla="*/ 802029 h 1650706"/>
                  <a:gd name="connsiteX15" fmla="*/ 80033 w 1483088"/>
                  <a:gd name="connsiteY15" fmla="*/ 937284 h 1650706"/>
                  <a:gd name="connsiteX16" fmla="*/ 1220176 w 1483088"/>
                  <a:gd name="connsiteY16" fmla="*/ 1622131 h 1650706"/>
                  <a:gd name="connsiteX17" fmla="*/ 1374481 w 1483088"/>
                  <a:gd name="connsiteY17" fmla="*/ 1624989 h 1650706"/>
                  <a:gd name="connsiteX18" fmla="*/ 1453538 w 1483088"/>
                  <a:gd name="connsiteY18" fmla="*/ 1492591 h 1650706"/>
                  <a:gd name="connsiteX19" fmla="*/ 1456396 w 1483088"/>
                  <a:gd name="connsiteY19" fmla="*/ 1492591 h 1650706"/>
                  <a:gd name="connsiteX20" fmla="*/ 1453538 w 1483088"/>
                  <a:gd name="connsiteY20" fmla="*/ 1492591 h 1650706"/>
                  <a:gd name="connsiteX21" fmla="*/ 1476398 w 1483088"/>
                  <a:gd name="connsiteY21" fmla="*/ 161949 h 1650706"/>
                  <a:gd name="connsiteX22" fmla="*/ 1401151 w 1483088"/>
                  <a:gd name="connsiteY22" fmla="*/ 26694 h 1650706"/>
                  <a:gd name="connsiteX23" fmla="*/ 1323046 w 1483088"/>
                  <a:gd name="connsiteY23" fmla="*/ 5739 h 1650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83088" h="1650706">
                    <a:moveTo>
                      <a:pt x="1300186" y="1650706"/>
                    </a:moveTo>
                    <a:cubicBezTo>
                      <a:pt x="1271611" y="1650706"/>
                      <a:pt x="1243036" y="1643086"/>
                      <a:pt x="1218271" y="1627846"/>
                    </a:cubicBezTo>
                    <a:lnTo>
                      <a:pt x="77176" y="942046"/>
                    </a:lnTo>
                    <a:cubicBezTo>
                      <a:pt x="27646" y="912519"/>
                      <a:pt x="-929" y="860131"/>
                      <a:pt x="23" y="802029"/>
                    </a:cubicBezTo>
                    <a:cubicBezTo>
                      <a:pt x="976" y="743926"/>
                      <a:pt x="31456" y="693444"/>
                      <a:pt x="81938" y="664869"/>
                    </a:cubicBezTo>
                    <a:lnTo>
                      <a:pt x="1245893" y="20026"/>
                    </a:lnTo>
                    <a:cubicBezTo>
                      <a:pt x="1296376" y="-7596"/>
                      <a:pt x="1356383" y="-6644"/>
                      <a:pt x="1405913" y="22884"/>
                    </a:cubicBezTo>
                    <a:cubicBezTo>
                      <a:pt x="1455443" y="52411"/>
                      <a:pt x="1484018" y="104799"/>
                      <a:pt x="1483066" y="162901"/>
                    </a:cubicBezTo>
                    <a:lnTo>
                      <a:pt x="1460206" y="1493544"/>
                    </a:lnTo>
                    <a:cubicBezTo>
                      <a:pt x="1459253" y="1551646"/>
                      <a:pt x="1428773" y="1602129"/>
                      <a:pt x="1378291" y="1630704"/>
                    </a:cubicBezTo>
                    <a:cubicBezTo>
                      <a:pt x="1353526" y="1644039"/>
                      <a:pt x="1326856" y="1650706"/>
                      <a:pt x="1300186" y="1650706"/>
                    </a:cubicBezTo>
                    <a:close/>
                    <a:moveTo>
                      <a:pt x="1323046" y="5739"/>
                    </a:moveTo>
                    <a:cubicBezTo>
                      <a:pt x="1297328" y="5739"/>
                      <a:pt x="1271611" y="12406"/>
                      <a:pt x="1247798" y="25741"/>
                    </a:cubicBezTo>
                    <a:lnTo>
                      <a:pt x="84796" y="669631"/>
                    </a:lnTo>
                    <a:cubicBezTo>
                      <a:pt x="36218" y="696301"/>
                      <a:pt x="6691" y="745831"/>
                      <a:pt x="5738" y="802029"/>
                    </a:cubicBezTo>
                    <a:cubicBezTo>
                      <a:pt x="4786" y="858226"/>
                      <a:pt x="32408" y="908709"/>
                      <a:pt x="80033" y="937284"/>
                    </a:cubicBezTo>
                    <a:lnTo>
                      <a:pt x="1220176" y="1622131"/>
                    </a:lnTo>
                    <a:cubicBezTo>
                      <a:pt x="1267801" y="1650706"/>
                      <a:pt x="1325903" y="1651659"/>
                      <a:pt x="1374481" y="1624989"/>
                    </a:cubicBezTo>
                    <a:cubicBezTo>
                      <a:pt x="1423058" y="1598319"/>
                      <a:pt x="1452586" y="1548789"/>
                      <a:pt x="1453538" y="1492591"/>
                    </a:cubicBezTo>
                    <a:lnTo>
                      <a:pt x="1456396" y="1492591"/>
                    </a:lnTo>
                    <a:lnTo>
                      <a:pt x="1453538" y="1492591"/>
                    </a:lnTo>
                    <a:lnTo>
                      <a:pt x="1476398" y="161949"/>
                    </a:lnTo>
                    <a:cubicBezTo>
                      <a:pt x="1477351" y="105751"/>
                      <a:pt x="1449728" y="55269"/>
                      <a:pt x="1401151" y="26694"/>
                    </a:cubicBezTo>
                    <a:cubicBezTo>
                      <a:pt x="1378291" y="13359"/>
                      <a:pt x="1350668" y="5739"/>
                      <a:pt x="1323046" y="5739"/>
                    </a:cubicBezTo>
                    <a:close/>
                  </a:path>
                </a:pathLst>
              </a:custGeom>
              <a:grpFill/>
              <a:ln w="9525" cap="flat">
                <a:noFill/>
                <a:prstDash val="solid"/>
                <a:miter/>
              </a:ln>
            </p:spPr>
            <p:txBody>
              <a:bodyPr rtlCol="0" anchor="ctr"/>
              <a:lstStyle/>
              <a:p>
                <a:endParaRPr lang="en-US" sz="1730"/>
              </a:p>
            </p:txBody>
          </p:sp>
          <p:sp>
            <p:nvSpPr>
              <p:cNvPr id="61" name="Freeform: Shape 60">
                <a:extLst>
                  <a:ext uri="{FF2B5EF4-FFF2-40B4-BE49-F238E27FC236}">
                    <a16:creationId xmlns:a16="http://schemas.microsoft.com/office/drawing/2014/main" id="{22045ED4-534F-4B15-8795-D2C7547978FE}"/>
                  </a:ext>
                </a:extLst>
              </p:cNvPr>
              <p:cNvSpPr/>
              <p:nvPr/>
            </p:nvSpPr>
            <p:spPr>
              <a:xfrm>
                <a:off x="5302425" y="2655449"/>
                <a:ext cx="1631597" cy="1570475"/>
              </a:xfrm>
              <a:custGeom>
                <a:avLst/>
                <a:gdLst>
                  <a:gd name="connsiteX0" fmla="*/ 1014871 w 1631597"/>
                  <a:gd name="connsiteY0" fmla="*/ 1570476 h 1570475"/>
                  <a:gd name="connsiteX1" fmla="*/ 892951 w 1631597"/>
                  <a:gd name="connsiteY1" fmla="*/ 1513326 h 1570475"/>
                  <a:gd name="connsiteX2" fmla="*/ 37606 w 1631597"/>
                  <a:gd name="connsiteY2" fmla="*/ 494151 h 1570475"/>
                  <a:gd name="connsiteX3" fmla="*/ 9984 w 1631597"/>
                  <a:gd name="connsiteY3" fmla="*/ 336988 h 1570475"/>
                  <a:gd name="connsiteX4" fmla="*/ 132856 w 1631597"/>
                  <a:gd name="connsiteY4" fmla="*/ 234118 h 1570475"/>
                  <a:gd name="connsiteX5" fmla="*/ 1443496 w 1631597"/>
                  <a:gd name="connsiteY5" fmla="*/ 2660 h 1570475"/>
                  <a:gd name="connsiteX6" fmla="*/ 1593991 w 1631597"/>
                  <a:gd name="connsiteY6" fmla="*/ 56953 h 1570475"/>
                  <a:gd name="connsiteX7" fmla="*/ 1621614 w 1631597"/>
                  <a:gd name="connsiteY7" fmla="*/ 214115 h 1570475"/>
                  <a:gd name="connsiteX8" fmla="*/ 1166319 w 1631597"/>
                  <a:gd name="connsiteY8" fmla="*/ 1464748 h 1570475"/>
                  <a:gd name="connsiteX9" fmla="*/ 1043446 w 1631597"/>
                  <a:gd name="connsiteY9" fmla="*/ 1567618 h 1570475"/>
                  <a:gd name="connsiteX10" fmla="*/ 1014871 w 1631597"/>
                  <a:gd name="connsiteY10" fmla="*/ 1570476 h 1570475"/>
                  <a:gd name="connsiteX11" fmla="*/ 1471119 w 1631597"/>
                  <a:gd name="connsiteY11" fmla="*/ 6470 h 1570475"/>
                  <a:gd name="connsiteX12" fmla="*/ 1443496 w 1631597"/>
                  <a:gd name="connsiteY12" fmla="*/ 9328 h 1570475"/>
                  <a:gd name="connsiteX13" fmla="*/ 133809 w 1631597"/>
                  <a:gd name="connsiteY13" fmla="*/ 239833 h 1570475"/>
                  <a:gd name="connsiteX14" fmla="*/ 15699 w 1631597"/>
                  <a:gd name="connsiteY14" fmla="*/ 338893 h 1570475"/>
                  <a:gd name="connsiteX15" fmla="*/ 42369 w 1631597"/>
                  <a:gd name="connsiteY15" fmla="*/ 491293 h 1570475"/>
                  <a:gd name="connsiteX16" fmla="*/ 897714 w 1631597"/>
                  <a:gd name="connsiteY16" fmla="*/ 1510468 h 1570475"/>
                  <a:gd name="connsiteX17" fmla="*/ 1042494 w 1631597"/>
                  <a:gd name="connsiteY17" fmla="*/ 1562856 h 1570475"/>
                  <a:gd name="connsiteX18" fmla="*/ 1160604 w 1631597"/>
                  <a:gd name="connsiteY18" fmla="*/ 1463796 h 1570475"/>
                  <a:gd name="connsiteX19" fmla="*/ 1163461 w 1631597"/>
                  <a:gd name="connsiteY19" fmla="*/ 1464748 h 1570475"/>
                  <a:gd name="connsiteX20" fmla="*/ 1160604 w 1631597"/>
                  <a:gd name="connsiteY20" fmla="*/ 1463796 h 1570475"/>
                  <a:gd name="connsiteX21" fmla="*/ 1615899 w 1631597"/>
                  <a:gd name="connsiteY21" fmla="*/ 213163 h 1570475"/>
                  <a:gd name="connsiteX22" fmla="*/ 1589229 w 1631597"/>
                  <a:gd name="connsiteY22" fmla="*/ 60763 h 1570475"/>
                  <a:gd name="connsiteX23" fmla="*/ 1471119 w 1631597"/>
                  <a:gd name="connsiteY23" fmla="*/ 6470 h 1570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31597" h="1570475">
                    <a:moveTo>
                      <a:pt x="1014871" y="1570476"/>
                    </a:moveTo>
                    <a:cubicBezTo>
                      <a:pt x="968199" y="1570476"/>
                      <a:pt x="924384" y="1550473"/>
                      <a:pt x="892951" y="1513326"/>
                    </a:cubicBezTo>
                    <a:lnTo>
                      <a:pt x="37606" y="494151"/>
                    </a:lnTo>
                    <a:cubicBezTo>
                      <a:pt x="459" y="450336"/>
                      <a:pt x="-10019" y="391281"/>
                      <a:pt x="9984" y="336988"/>
                    </a:cubicBezTo>
                    <a:cubicBezTo>
                      <a:pt x="29986" y="282695"/>
                      <a:pt x="75706" y="244595"/>
                      <a:pt x="132856" y="234118"/>
                    </a:cubicBezTo>
                    <a:lnTo>
                      <a:pt x="1443496" y="2660"/>
                    </a:lnTo>
                    <a:cubicBezTo>
                      <a:pt x="1500646" y="-7817"/>
                      <a:pt x="1556844" y="13138"/>
                      <a:pt x="1593991" y="56953"/>
                    </a:cubicBezTo>
                    <a:cubicBezTo>
                      <a:pt x="1631139" y="100768"/>
                      <a:pt x="1641616" y="159823"/>
                      <a:pt x="1621614" y="214115"/>
                    </a:cubicBezTo>
                    <a:lnTo>
                      <a:pt x="1166319" y="1464748"/>
                    </a:lnTo>
                    <a:cubicBezTo>
                      <a:pt x="1146316" y="1519041"/>
                      <a:pt x="1100596" y="1557141"/>
                      <a:pt x="1043446" y="1567618"/>
                    </a:cubicBezTo>
                    <a:cubicBezTo>
                      <a:pt x="1033921" y="1569523"/>
                      <a:pt x="1024396" y="1570476"/>
                      <a:pt x="1014871" y="1570476"/>
                    </a:cubicBezTo>
                    <a:close/>
                    <a:moveTo>
                      <a:pt x="1471119" y="6470"/>
                    </a:moveTo>
                    <a:cubicBezTo>
                      <a:pt x="1461594" y="6470"/>
                      <a:pt x="1453021" y="7423"/>
                      <a:pt x="1443496" y="9328"/>
                    </a:cubicBezTo>
                    <a:lnTo>
                      <a:pt x="133809" y="239833"/>
                    </a:lnTo>
                    <a:cubicBezTo>
                      <a:pt x="78564" y="249358"/>
                      <a:pt x="34749" y="286506"/>
                      <a:pt x="15699" y="338893"/>
                    </a:cubicBezTo>
                    <a:cubicBezTo>
                      <a:pt x="-3351" y="391281"/>
                      <a:pt x="6174" y="448430"/>
                      <a:pt x="42369" y="491293"/>
                    </a:cubicBezTo>
                    <a:lnTo>
                      <a:pt x="897714" y="1510468"/>
                    </a:lnTo>
                    <a:cubicBezTo>
                      <a:pt x="933909" y="1553331"/>
                      <a:pt x="988201" y="1573333"/>
                      <a:pt x="1042494" y="1562856"/>
                    </a:cubicBezTo>
                    <a:cubicBezTo>
                      <a:pt x="1097739" y="1553331"/>
                      <a:pt x="1141554" y="1516183"/>
                      <a:pt x="1160604" y="1463796"/>
                    </a:cubicBezTo>
                    <a:lnTo>
                      <a:pt x="1163461" y="1464748"/>
                    </a:lnTo>
                    <a:lnTo>
                      <a:pt x="1160604" y="1463796"/>
                    </a:lnTo>
                    <a:lnTo>
                      <a:pt x="1615899" y="213163"/>
                    </a:lnTo>
                    <a:cubicBezTo>
                      <a:pt x="1634949" y="160775"/>
                      <a:pt x="1625424" y="103625"/>
                      <a:pt x="1589229" y="60763"/>
                    </a:cubicBezTo>
                    <a:cubicBezTo>
                      <a:pt x="1558749" y="25520"/>
                      <a:pt x="1515886" y="6470"/>
                      <a:pt x="1471119" y="6470"/>
                    </a:cubicBezTo>
                    <a:close/>
                  </a:path>
                </a:pathLst>
              </a:custGeom>
              <a:grpFill/>
              <a:ln w="9525" cap="flat">
                <a:noFill/>
                <a:prstDash val="solid"/>
                <a:miter/>
              </a:ln>
            </p:spPr>
            <p:txBody>
              <a:bodyPr rtlCol="0" anchor="ctr"/>
              <a:lstStyle/>
              <a:p>
                <a:endParaRPr lang="en-US" sz="1730"/>
              </a:p>
            </p:txBody>
          </p:sp>
          <p:sp>
            <p:nvSpPr>
              <p:cNvPr id="62" name="Freeform: Shape 61">
                <a:extLst>
                  <a:ext uri="{FF2B5EF4-FFF2-40B4-BE49-F238E27FC236}">
                    <a16:creationId xmlns:a16="http://schemas.microsoft.com/office/drawing/2014/main" id="{FEE68F87-0B6B-4885-866B-61423AE3724E}"/>
                  </a:ext>
                </a:extLst>
              </p:cNvPr>
              <p:cNvSpPr/>
              <p:nvPr/>
            </p:nvSpPr>
            <p:spPr>
              <a:xfrm>
                <a:off x="5490992" y="2665438"/>
                <a:ext cx="1634512" cy="1562390"/>
              </a:xfrm>
              <a:custGeom>
                <a:avLst/>
                <a:gdLst>
                  <a:gd name="connsiteX0" fmla="*/ 637710 w 1634512"/>
                  <a:gd name="connsiteY0" fmla="*/ 1562391 h 1562390"/>
                  <a:gd name="connsiteX1" fmla="*/ 611992 w 1634512"/>
                  <a:gd name="connsiteY1" fmla="*/ 1560486 h 1562390"/>
                  <a:gd name="connsiteX2" fmla="*/ 488167 w 1634512"/>
                  <a:gd name="connsiteY2" fmla="*/ 1459521 h 1562390"/>
                  <a:gd name="connsiteX3" fmla="*/ 10965 w 1634512"/>
                  <a:gd name="connsiteY3" fmla="*/ 217461 h 1562390"/>
                  <a:gd name="connsiteX4" fmla="*/ 35730 w 1634512"/>
                  <a:gd name="connsiteY4" fmla="*/ 59346 h 1562390"/>
                  <a:gd name="connsiteX5" fmla="*/ 185272 w 1634512"/>
                  <a:gd name="connsiteY5" fmla="*/ 2196 h 1562390"/>
                  <a:gd name="connsiteX6" fmla="*/ 1499723 w 1634512"/>
                  <a:gd name="connsiteY6" fmla="*/ 209841 h 1562390"/>
                  <a:gd name="connsiteX7" fmla="*/ 1623548 w 1634512"/>
                  <a:gd name="connsiteY7" fmla="*/ 310806 h 1562390"/>
                  <a:gd name="connsiteX8" fmla="*/ 1598782 w 1634512"/>
                  <a:gd name="connsiteY8" fmla="*/ 468921 h 1562390"/>
                  <a:gd name="connsiteX9" fmla="*/ 761535 w 1634512"/>
                  <a:gd name="connsiteY9" fmla="*/ 1502383 h 1562390"/>
                  <a:gd name="connsiteX10" fmla="*/ 759630 w 1634512"/>
                  <a:gd name="connsiteY10" fmla="*/ 1500478 h 1562390"/>
                  <a:gd name="connsiteX11" fmla="*/ 761535 w 1634512"/>
                  <a:gd name="connsiteY11" fmla="*/ 1502383 h 1562390"/>
                  <a:gd name="connsiteX12" fmla="*/ 637710 w 1634512"/>
                  <a:gd name="connsiteY12" fmla="*/ 1562391 h 1562390"/>
                  <a:gd name="connsiteX13" fmla="*/ 159555 w 1634512"/>
                  <a:gd name="connsiteY13" fmla="*/ 6006 h 1562390"/>
                  <a:gd name="connsiteX14" fmla="*/ 40492 w 1634512"/>
                  <a:gd name="connsiteY14" fmla="*/ 63156 h 1562390"/>
                  <a:gd name="connsiteX15" fmla="*/ 16680 w 1634512"/>
                  <a:gd name="connsiteY15" fmla="*/ 215556 h 1562390"/>
                  <a:gd name="connsiteX16" fmla="*/ 493882 w 1634512"/>
                  <a:gd name="connsiteY16" fmla="*/ 1457616 h 1562390"/>
                  <a:gd name="connsiteX17" fmla="*/ 613897 w 1634512"/>
                  <a:gd name="connsiteY17" fmla="*/ 1554771 h 1562390"/>
                  <a:gd name="connsiteX18" fmla="*/ 757725 w 1634512"/>
                  <a:gd name="connsiteY18" fmla="*/ 1499526 h 1562390"/>
                  <a:gd name="connsiteX19" fmla="*/ 1594020 w 1634512"/>
                  <a:gd name="connsiteY19" fmla="*/ 465111 h 1562390"/>
                  <a:gd name="connsiteX20" fmla="*/ 1617832 w 1634512"/>
                  <a:gd name="connsiteY20" fmla="*/ 312711 h 1562390"/>
                  <a:gd name="connsiteX21" fmla="*/ 1497817 w 1634512"/>
                  <a:gd name="connsiteY21" fmla="*/ 215556 h 1562390"/>
                  <a:gd name="connsiteX22" fmla="*/ 184320 w 1634512"/>
                  <a:gd name="connsiteY22" fmla="*/ 7911 h 1562390"/>
                  <a:gd name="connsiteX23" fmla="*/ 159555 w 1634512"/>
                  <a:gd name="connsiteY23" fmla="*/ 6006 h 156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34512" h="1562390">
                    <a:moveTo>
                      <a:pt x="637710" y="1562391"/>
                    </a:moveTo>
                    <a:cubicBezTo>
                      <a:pt x="629137" y="1562391"/>
                      <a:pt x="620565" y="1561438"/>
                      <a:pt x="611992" y="1560486"/>
                    </a:cubicBezTo>
                    <a:cubicBezTo>
                      <a:pt x="554842" y="1551913"/>
                      <a:pt x="508170" y="1513813"/>
                      <a:pt x="488167" y="1459521"/>
                    </a:cubicBezTo>
                    <a:lnTo>
                      <a:pt x="10965" y="217461"/>
                    </a:lnTo>
                    <a:cubicBezTo>
                      <a:pt x="-9990" y="163168"/>
                      <a:pt x="-465" y="104113"/>
                      <a:pt x="35730" y="59346"/>
                    </a:cubicBezTo>
                    <a:cubicBezTo>
                      <a:pt x="71925" y="14578"/>
                      <a:pt x="128122" y="-7329"/>
                      <a:pt x="185272" y="2196"/>
                    </a:cubicBezTo>
                    <a:lnTo>
                      <a:pt x="1499723" y="209841"/>
                    </a:lnTo>
                    <a:cubicBezTo>
                      <a:pt x="1556873" y="218413"/>
                      <a:pt x="1603545" y="256513"/>
                      <a:pt x="1623548" y="310806"/>
                    </a:cubicBezTo>
                    <a:cubicBezTo>
                      <a:pt x="1644502" y="365098"/>
                      <a:pt x="1634977" y="424153"/>
                      <a:pt x="1598782" y="468921"/>
                    </a:cubicBezTo>
                    <a:lnTo>
                      <a:pt x="761535" y="1502383"/>
                    </a:lnTo>
                    <a:lnTo>
                      <a:pt x="759630" y="1500478"/>
                    </a:lnTo>
                    <a:lnTo>
                      <a:pt x="761535" y="1502383"/>
                    </a:lnTo>
                    <a:cubicBezTo>
                      <a:pt x="730102" y="1541436"/>
                      <a:pt x="685335" y="1562391"/>
                      <a:pt x="637710" y="1562391"/>
                    </a:cubicBezTo>
                    <a:close/>
                    <a:moveTo>
                      <a:pt x="159555" y="6006"/>
                    </a:moveTo>
                    <a:cubicBezTo>
                      <a:pt x="113835" y="6006"/>
                      <a:pt x="70020" y="26008"/>
                      <a:pt x="40492" y="63156"/>
                    </a:cubicBezTo>
                    <a:cubicBezTo>
                      <a:pt x="5250" y="106971"/>
                      <a:pt x="-3323" y="163168"/>
                      <a:pt x="16680" y="215556"/>
                    </a:cubicBezTo>
                    <a:lnTo>
                      <a:pt x="493882" y="1457616"/>
                    </a:lnTo>
                    <a:cubicBezTo>
                      <a:pt x="513885" y="1510003"/>
                      <a:pt x="558652" y="1546198"/>
                      <a:pt x="613897" y="1554771"/>
                    </a:cubicBezTo>
                    <a:cubicBezTo>
                      <a:pt x="669142" y="1563343"/>
                      <a:pt x="722482" y="1542388"/>
                      <a:pt x="757725" y="1499526"/>
                    </a:cubicBezTo>
                    <a:lnTo>
                      <a:pt x="1594020" y="465111"/>
                    </a:lnTo>
                    <a:cubicBezTo>
                      <a:pt x="1629262" y="421296"/>
                      <a:pt x="1637835" y="365098"/>
                      <a:pt x="1617832" y="312711"/>
                    </a:cubicBezTo>
                    <a:cubicBezTo>
                      <a:pt x="1597830" y="260323"/>
                      <a:pt x="1553062" y="224128"/>
                      <a:pt x="1497817" y="215556"/>
                    </a:cubicBezTo>
                    <a:lnTo>
                      <a:pt x="184320" y="7911"/>
                    </a:lnTo>
                    <a:cubicBezTo>
                      <a:pt x="175747" y="6958"/>
                      <a:pt x="167175" y="6006"/>
                      <a:pt x="159555" y="6006"/>
                    </a:cubicBezTo>
                    <a:close/>
                  </a:path>
                </a:pathLst>
              </a:custGeom>
              <a:grpFill/>
              <a:ln w="9525" cap="flat">
                <a:noFill/>
                <a:prstDash val="solid"/>
                <a:miter/>
              </a:ln>
            </p:spPr>
            <p:txBody>
              <a:bodyPr rtlCol="0" anchor="ctr"/>
              <a:lstStyle/>
              <a:p>
                <a:endParaRPr lang="en-US" sz="1730"/>
              </a:p>
            </p:txBody>
          </p:sp>
          <p:sp>
            <p:nvSpPr>
              <p:cNvPr id="63" name="Freeform: Shape 62">
                <a:extLst>
                  <a:ext uri="{FF2B5EF4-FFF2-40B4-BE49-F238E27FC236}">
                    <a16:creationId xmlns:a16="http://schemas.microsoft.com/office/drawing/2014/main" id="{E99B4F58-0E6C-41DE-99A2-C3FCE7F11DB0}"/>
                  </a:ext>
                </a:extLst>
              </p:cNvPr>
              <p:cNvSpPr/>
              <p:nvPr/>
            </p:nvSpPr>
            <p:spPr>
              <a:xfrm>
                <a:off x="5740942" y="2518472"/>
                <a:ext cx="1494657" cy="1649348"/>
              </a:xfrm>
              <a:custGeom>
                <a:avLst/>
                <a:gdLst>
                  <a:gd name="connsiteX0" fmla="*/ 206785 w 1494657"/>
                  <a:gd name="connsiteY0" fmla="*/ 1649349 h 1649348"/>
                  <a:gd name="connsiteX1" fmla="*/ 131537 w 1494657"/>
                  <a:gd name="connsiteY1" fmla="*/ 1630299 h 1649348"/>
                  <a:gd name="connsiteX2" fmla="*/ 46765 w 1494657"/>
                  <a:gd name="connsiteY2" fmla="*/ 1495044 h 1649348"/>
                  <a:gd name="connsiteX3" fmla="*/ 92 w 1494657"/>
                  <a:gd name="connsiteY3" fmla="*/ 165354 h 1649348"/>
                  <a:gd name="connsiteX4" fmla="*/ 75340 w 1494657"/>
                  <a:gd name="connsiteY4" fmla="*/ 24384 h 1649348"/>
                  <a:gd name="connsiteX5" fmla="*/ 235360 w 1494657"/>
                  <a:gd name="connsiteY5" fmla="*/ 18669 h 1649348"/>
                  <a:gd name="connsiteX6" fmla="*/ 1409792 w 1494657"/>
                  <a:gd name="connsiteY6" fmla="*/ 643509 h 1649348"/>
                  <a:gd name="connsiteX7" fmla="*/ 1494565 w 1494657"/>
                  <a:gd name="connsiteY7" fmla="*/ 778764 h 1649348"/>
                  <a:gd name="connsiteX8" fmla="*/ 1419317 w 1494657"/>
                  <a:gd name="connsiteY8" fmla="*/ 919734 h 1649348"/>
                  <a:gd name="connsiteX9" fmla="*/ 291557 w 1494657"/>
                  <a:gd name="connsiteY9" fmla="*/ 1624584 h 1649348"/>
                  <a:gd name="connsiteX10" fmla="*/ 206785 w 1494657"/>
                  <a:gd name="connsiteY10" fmla="*/ 1649349 h 1649348"/>
                  <a:gd name="connsiteX11" fmla="*/ 160112 w 1494657"/>
                  <a:gd name="connsiteY11" fmla="*/ 4381 h 1649348"/>
                  <a:gd name="connsiteX12" fmla="*/ 78197 w 1494657"/>
                  <a:gd name="connsiteY12" fmla="*/ 28194 h 1649348"/>
                  <a:gd name="connsiteX13" fmla="*/ 5807 w 1494657"/>
                  <a:gd name="connsiteY13" fmla="*/ 164402 h 1649348"/>
                  <a:gd name="connsiteX14" fmla="*/ 52480 w 1494657"/>
                  <a:gd name="connsiteY14" fmla="*/ 1494092 h 1649348"/>
                  <a:gd name="connsiteX15" fmla="*/ 134395 w 1494657"/>
                  <a:gd name="connsiteY15" fmla="*/ 1624584 h 1649348"/>
                  <a:gd name="connsiteX16" fmla="*/ 288700 w 1494657"/>
                  <a:gd name="connsiteY16" fmla="*/ 1618869 h 1649348"/>
                  <a:gd name="connsiteX17" fmla="*/ 290605 w 1494657"/>
                  <a:gd name="connsiteY17" fmla="*/ 1620774 h 1649348"/>
                  <a:gd name="connsiteX18" fmla="*/ 288700 w 1494657"/>
                  <a:gd name="connsiteY18" fmla="*/ 1618869 h 1649348"/>
                  <a:gd name="connsiteX19" fmla="*/ 1416460 w 1494657"/>
                  <a:gd name="connsiteY19" fmla="*/ 914019 h 1649348"/>
                  <a:gd name="connsiteX20" fmla="*/ 1488850 w 1494657"/>
                  <a:gd name="connsiteY20" fmla="*/ 777812 h 1649348"/>
                  <a:gd name="connsiteX21" fmla="*/ 1406935 w 1494657"/>
                  <a:gd name="connsiteY21" fmla="*/ 647319 h 1649348"/>
                  <a:gd name="connsiteX22" fmla="*/ 232502 w 1494657"/>
                  <a:gd name="connsiteY22" fmla="*/ 23431 h 1649348"/>
                  <a:gd name="connsiteX23" fmla="*/ 160112 w 1494657"/>
                  <a:gd name="connsiteY23" fmla="*/ 4381 h 1649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94657" h="1649348">
                    <a:moveTo>
                      <a:pt x="206785" y="1649349"/>
                    </a:moveTo>
                    <a:cubicBezTo>
                      <a:pt x="181067" y="1649349"/>
                      <a:pt x="155350" y="1642682"/>
                      <a:pt x="131537" y="1630299"/>
                    </a:cubicBezTo>
                    <a:cubicBezTo>
                      <a:pt x="80102" y="1603629"/>
                      <a:pt x="48670" y="1552194"/>
                      <a:pt x="46765" y="1495044"/>
                    </a:cubicBezTo>
                    <a:lnTo>
                      <a:pt x="92" y="165354"/>
                    </a:lnTo>
                    <a:cubicBezTo>
                      <a:pt x="-1813" y="107252"/>
                      <a:pt x="25810" y="54864"/>
                      <a:pt x="75340" y="24384"/>
                    </a:cubicBezTo>
                    <a:cubicBezTo>
                      <a:pt x="123917" y="-6096"/>
                      <a:pt x="183925" y="-8001"/>
                      <a:pt x="235360" y="18669"/>
                    </a:cubicBezTo>
                    <a:lnTo>
                      <a:pt x="1409792" y="643509"/>
                    </a:lnTo>
                    <a:cubicBezTo>
                      <a:pt x="1461228" y="670179"/>
                      <a:pt x="1492660" y="721614"/>
                      <a:pt x="1494565" y="778764"/>
                    </a:cubicBezTo>
                    <a:cubicBezTo>
                      <a:pt x="1496470" y="836867"/>
                      <a:pt x="1468848" y="889254"/>
                      <a:pt x="1419317" y="919734"/>
                    </a:cubicBezTo>
                    <a:lnTo>
                      <a:pt x="291557" y="1624584"/>
                    </a:lnTo>
                    <a:cubicBezTo>
                      <a:pt x="264887" y="1640777"/>
                      <a:pt x="236312" y="1649349"/>
                      <a:pt x="206785" y="1649349"/>
                    </a:cubicBezTo>
                    <a:close/>
                    <a:moveTo>
                      <a:pt x="160112" y="4381"/>
                    </a:moveTo>
                    <a:cubicBezTo>
                      <a:pt x="131537" y="4381"/>
                      <a:pt x="103915" y="12002"/>
                      <a:pt x="78197" y="28194"/>
                    </a:cubicBezTo>
                    <a:cubicBezTo>
                      <a:pt x="30572" y="57722"/>
                      <a:pt x="3902" y="109157"/>
                      <a:pt x="5807" y="164402"/>
                    </a:cubicBezTo>
                    <a:lnTo>
                      <a:pt x="52480" y="1494092"/>
                    </a:lnTo>
                    <a:cubicBezTo>
                      <a:pt x="54385" y="1550289"/>
                      <a:pt x="84865" y="1598867"/>
                      <a:pt x="134395" y="1624584"/>
                    </a:cubicBezTo>
                    <a:cubicBezTo>
                      <a:pt x="183925" y="1651254"/>
                      <a:pt x="241075" y="1648397"/>
                      <a:pt x="288700" y="1618869"/>
                    </a:cubicBezTo>
                    <a:lnTo>
                      <a:pt x="290605" y="1620774"/>
                    </a:lnTo>
                    <a:lnTo>
                      <a:pt x="288700" y="1618869"/>
                    </a:lnTo>
                    <a:lnTo>
                      <a:pt x="1416460" y="914019"/>
                    </a:lnTo>
                    <a:cubicBezTo>
                      <a:pt x="1464085" y="884492"/>
                      <a:pt x="1490755" y="833057"/>
                      <a:pt x="1488850" y="777812"/>
                    </a:cubicBezTo>
                    <a:cubicBezTo>
                      <a:pt x="1486945" y="721614"/>
                      <a:pt x="1456465" y="673037"/>
                      <a:pt x="1406935" y="647319"/>
                    </a:cubicBezTo>
                    <a:lnTo>
                      <a:pt x="232502" y="23431"/>
                    </a:lnTo>
                    <a:cubicBezTo>
                      <a:pt x="209642" y="11049"/>
                      <a:pt x="184877" y="4381"/>
                      <a:pt x="160112" y="4381"/>
                    </a:cubicBezTo>
                    <a:close/>
                  </a:path>
                </a:pathLst>
              </a:custGeom>
              <a:grpFill/>
              <a:ln w="9525" cap="flat">
                <a:noFill/>
                <a:prstDash val="solid"/>
                <a:miter/>
              </a:ln>
            </p:spPr>
            <p:txBody>
              <a:bodyPr rtlCol="0" anchor="ctr"/>
              <a:lstStyle/>
              <a:p>
                <a:endParaRPr lang="en-US" sz="1730"/>
              </a:p>
            </p:txBody>
          </p:sp>
          <p:sp>
            <p:nvSpPr>
              <p:cNvPr id="64" name="Freeform: Shape 63">
                <a:extLst>
                  <a:ext uri="{FF2B5EF4-FFF2-40B4-BE49-F238E27FC236}">
                    <a16:creationId xmlns:a16="http://schemas.microsoft.com/office/drawing/2014/main" id="{98213603-4044-4EDC-B3E0-CE20E3EE9BC2}"/>
                  </a:ext>
                </a:extLst>
              </p:cNvPr>
              <p:cNvSpPr/>
              <p:nvPr/>
            </p:nvSpPr>
            <p:spPr>
              <a:xfrm>
                <a:off x="5636186" y="2459480"/>
                <a:ext cx="1616538" cy="1592136"/>
              </a:xfrm>
              <a:custGeom>
                <a:avLst/>
                <a:gdLst>
                  <a:gd name="connsiteX0" fmla="*/ 159141 w 1616538"/>
                  <a:gd name="connsiteY0" fmla="*/ 1592136 h 1592136"/>
                  <a:gd name="connsiteX1" fmla="*/ 42936 w 1616538"/>
                  <a:gd name="connsiteY1" fmla="*/ 1541654 h 1592136"/>
                  <a:gd name="connsiteX2" fmla="*/ 6741 w 1616538"/>
                  <a:gd name="connsiteY2" fmla="*/ 1385444 h 1592136"/>
                  <a:gd name="connsiteX3" fmla="*/ 396313 w 1616538"/>
                  <a:gd name="connsiteY3" fmla="*/ 112904 h 1592136"/>
                  <a:gd name="connsiteX4" fmla="*/ 513471 w 1616538"/>
                  <a:gd name="connsiteY4" fmla="*/ 4319 h 1592136"/>
                  <a:gd name="connsiteX5" fmla="*/ 665871 w 1616538"/>
                  <a:gd name="connsiteY5" fmla="*/ 50991 h 1592136"/>
                  <a:gd name="connsiteX6" fmla="*/ 1573603 w 1616538"/>
                  <a:gd name="connsiteY6" fmla="*/ 1024446 h 1592136"/>
                  <a:gd name="connsiteX7" fmla="*/ 1609798 w 1616538"/>
                  <a:gd name="connsiteY7" fmla="*/ 1180656 h 1592136"/>
                  <a:gd name="connsiteX8" fmla="*/ 1492641 w 1616538"/>
                  <a:gd name="connsiteY8" fmla="*/ 1289241 h 1592136"/>
                  <a:gd name="connsiteX9" fmla="*/ 196288 w 1616538"/>
                  <a:gd name="connsiteY9" fmla="*/ 1588326 h 1592136"/>
                  <a:gd name="connsiteX10" fmla="*/ 195336 w 1616538"/>
                  <a:gd name="connsiteY10" fmla="*/ 1585469 h 1592136"/>
                  <a:gd name="connsiteX11" fmla="*/ 196288 w 1616538"/>
                  <a:gd name="connsiteY11" fmla="*/ 1588326 h 1592136"/>
                  <a:gd name="connsiteX12" fmla="*/ 159141 w 1616538"/>
                  <a:gd name="connsiteY12" fmla="*/ 1592136 h 1592136"/>
                  <a:gd name="connsiteX13" fmla="*/ 549666 w 1616538"/>
                  <a:gd name="connsiteY13" fmla="*/ 5271 h 1592136"/>
                  <a:gd name="connsiteX14" fmla="*/ 514423 w 1616538"/>
                  <a:gd name="connsiteY14" fmla="*/ 9081 h 1592136"/>
                  <a:gd name="connsiteX15" fmla="*/ 401076 w 1616538"/>
                  <a:gd name="connsiteY15" fmla="*/ 114809 h 1592136"/>
                  <a:gd name="connsiteX16" fmla="*/ 12456 w 1616538"/>
                  <a:gd name="connsiteY16" fmla="*/ 1387349 h 1592136"/>
                  <a:gd name="connsiteX17" fmla="*/ 46746 w 1616538"/>
                  <a:gd name="connsiteY17" fmla="*/ 1537844 h 1592136"/>
                  <a:gd name="connsiteX18" fmla="*/ 194383 w 1616538"/>
                  <a:gd name="connsiteY18" fmla="*/ 1582611 h 1592136"/>
                  <a:gd name="connsiteX19" fmla="*/ 1490736 w 1616538"/>
                  <a:gd name="connsiteY19" fmla="*/ 1283526 h 1592136"/>
                  <a:gd name="connsiteX20" fmla="*/ 1604083 w 1616538"/>
                  <a:gd name="connsiteY20" fmla="*/ 1177799 h 1592136"/>
                  <a:gd name="connsiteX21" fmla="*/ 1569793 w 1616538"/>
                  <a:gd name="connsiteY21" fmla="*/ 1027304 h 1592136"/>
                  <a:gd name="connsiteX22" fmla="*/ 662061 w 1616538"/>
                  <a:gd name="connsiteY22" fmla="*/ 54801 h 1592136"/>
                  <a:gd name="connsiteX23" fmla="*/ 549666 w 1616538"/>
                  <a:gd name="connsiteY23" fmla="*/ 5271 h 1592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16538" h="1592136">
                    <a:moveTo>
                      <a:pt x="159141" y="1592136"/>
                    </a:moveTo>
                    <a:cubicBezTo>
                      <a:pt x="115326" y="1592136"/>
                      <a:pt x="73416" y="1574039"/>
                      <a:pt x="42936" y="1541654"/>
                    </a:cubicBezTo>
                    <a:cubicBezTo>
                      <a:pt x="3883" y="1499744"/>
                      <a:pt x="-9452" y="1441641"/>
                      <a:pt x="6741" y="1385444"/>
                    </a:cubicBezTo>
                    <a:lnTo>
                      <a:pt x="396313" y="112904"/>
                    </a:lnTo>
                    <a:cubicBezTo>
                      <a:pt x="413458" y="57659"/>
                      <a:pt x="457273" y="16701"/>
                      <a:pt x="513471" y="4319"/>
                    </a:cubicBezTo>
                    <a:cubicBezTo>
                      <a:pt x="569668" y="-9016"/>
                      <a:pt x="626818" y="9081"/>
                      <a:pt x="665871" y="50991"/>
                    </a:cubicBezTo>
                    <a:lnTo>
                      <a:pt x="1573603" y="1024446"/>
                    </a:lnTo>
                    <a:cubicBezTo>
                      <a:pt x="1612656" y="1066356"/>
                      <a:pt x="1625991" y="1124459"/>
                      <a:pt x="1609798" y="1180656"/>
                    </a:cubicBezTo>
                    <a:cubicBezTo>
                      <a:pt x="1592653" y="1235901"/>
                      <a:pt x="1548838" y="1276859"/>
                      <a:pt x="1492641" y="1289241"/>
                    </a:cubicBezTo>
                    <a:lnTo>
                      <a:pt x="196288" y="1588326"/>
                    </a:lnTo>
                    <a:lnTo>
                      <a:pt x="195336" y="1585469"/>
                    </a:lnTo>
                    <a:lnTo>
                      <a:pt x="196288" y="1588326"/>
                    </a:lnTo>
                    <a:cubicBezTo>
                      <a:pt x="183905" y="1591184"/>
                      <a:pt x="171523" y="1592136"/>
                      <a:pt x="159141" y="1592136"/>
                    </a:cubicBezTo>
                    <a:close/>
                    <a:moveTo>
                      <a:pt x="549666" y="5271"/>
                    </a:moveTo>
                    <a:cubicBezTo>
                      <a:pt x="538236" y="5271"/>
                      <a:pt x="525853" y="6224"/>
                      <a:pt x="514423" y="9081"/>
                    </a:cubicBezTo>
                    <a:cubicBezTo>
                      <a:pt x="460131" y="21464"/>
                      <a:pt x="418221" y="60516"/>
                      <a:pt x="401076" y="114809"/>
                    </a:cubicBezTo>
                    <a:lnTo>
                      <a:pt x="12456" y="1387349"/>
                    </a:lnTo>
                    <a:cubicBezTo>
                      <a:pt x="-3737" y="1440689"/>
                      <a:pt x="8646" y="1496886"/>
                      <a:pt x="46746" y="1537844"/>
                    </a:cubicBezTo>
                    <a:cubicBezTo>
                      <a:pt x="84846" y="1578801"/>
                      <a:pt x="140091" y="1595946"/>
                      <a:pt x="194383" y="1582611"/>
                    </a:cubicBezTo>
                    <a:lnTo>
                      <a:pt x="1490736" y="1283526"/>
                    </a:lnTo>
                    <a:cubicBezTo>
                      <a:pt x="1545028" y="1271144"/>
                      <a:pt x="1586938" y="1232091"/>
                      <a:pt x="1604083" y="1177799"/>
                    </a:cubicBezTo>
                    <a:cubicBezTo>
                      <a:pt x="1620276" y="1124459"/>
                      <a:pt x="1606941" y="1068261"/>
                      <a:pt x="1569793" y="1027304"/>
                    </a:cubicBezTo>
                    <a:lnTo>
                      <a:pt x="662061" y="54801"/>
                    </a:lnTo>
                    <a:cubicBezTo>
                      <a:pt x="632533" y="22416"/>
                      <a:pt x="592528" y="5271"/>
                      <a:pt x="549666" y="5271"/>
                    </a:cubicBezTo>
                    <a:close/>
                  </a:path>
                </a:pathLst>
              </a:custGeom>
              <a:grpFill/>
              <a:ln w="9525" cap="flat">
                <a:noFill/>
                <a:prstDash val="solid"/>
                <a:miter/>
              </a:ln>
            </p:spPr>
            <p:txBody>
              <a:bodyPr rtlCol="0" anchor="ctr"/>
              <a:lstStyle/>
              <a:p>
                <a:endParaRPr lang="en-US" sz="1730"/>
              </a:p>
            </p:txBody>
          </p:sp>
          <p:sp>
            <p:nvSpPr>
              <p:cNvPr id="65" name="Freeform: Shape 64">
                <a:extLst>
                  <a:ext uri="{FF2B5EF4-FFF2-40B4-BE49-F238E27FC236}">
                    <a16:creationId xmlns:a16="http://schemas.microsoft.com/office/drawing/2014/main" id="{DB035EF0-F3DA-4581-9198-447F52894F88}"/>
                  </a:ext>
                </a:extLst>
              </p:cNvPr>
              <p:cNvSpPr/>
              <p:nvPr/>
            </p:nvSpPr>
            <p:spPr>
              <a:xfrm>
                <a:off x="5531644" y="2497017"/>
                <a:ext cx="1643695" cy="1534597"/>
              </a:xfrm>
              <a:custGeom>
                <a:avLst/>
                <a:gdLst>
                  <a:gd name="connsiteX0" fmla="*/ 1483835 w 1643695"/>
                  <a:gd name="connsiteY0" fmla="*/ 1534598 h 1534597"/>
                  <a:gd name="connsiteX1" fmla="*/ 1466690 w 1643695"/>
                  <a:gd name="connsiteY1" fmla="*/ 1533645 h 1534597"/>
                  <a:gd name="connsiteX2" fmla="*/ 143668 w 1643695"/>
                  <a:gd name="connsiteY2" fmla="*/ 1395532 h 1534597"/>
                  <a:gd name="connsiteX3" fmla="*/ 14128 w 1643695"/>
                  <a:gd name="connsiteY3" fmla="*/ 1301235 h 1534597"/>
                  <a:gd name="connsiteX4" fmla="*/ 31273 w 1643695"/>
                  <a:gd name="connsiteY4" fmla="*/ 1142167 h 1534597"/>
                  <a:gd name="connsiteX5" fmla="*/ 813275 w 1643695"/>
                  <a:gd name="connsiteY5" fmla="*/ 65842 h 1534597"/>
                  <a:gd name="connsiteX6" fmla="*/ 959008 w 1643695"/>
                  <a:gd name="connsiteY6" fmla="*/ 1072 h 1534597"/>
                  <a:gd name="connsiteX7" fmla="*/ 1088548 w 1643695"/>
                  <a:gd name="connsiteY7" fmla="*/ 95370 h 1534597"/>
                  <a:gd name="connsiteX8" fmla="*/ 1629568 w 1643695"/>
                  <a:gd name="connsiteY8" fmla="*/ 1310760 h 1534597"/>
                  <a:gd name="connsiteX9" fmla="*/ 1612423 w 1643695"/>
                  <a:gd name="connsiteY9" fmla="*/ 1469827 h 1534597"/>
                  <a:gd name="connsiteX10" fmla="*/ 1483835 w 1643695"/>
                  <a:gd name="connsiteY10" fmla="*/ 1534598 h 1534597"/>
                  <a:gd name="connsiteX11" fmla="*/ 940910 w 1643695"/>
                  <a:gd name="connsiteY11" fmla="*/ 5835 h 1534597"/>
                  <a:gd name="connsiteX12" fmla="*/ 816133 w 1643695"/>
                  <a:gd name="connsiteY12" fmla="*/ 69652 h 1534597"/>
                  <a:gd name="connsiteX13" fmla="*/ 34130 w 1643695"/>
                  <a:gd name="connsiteY13" fmla="*/ 1145977 h 1534597"/>
                  <a:gd name="connsiteX14" fmla="*/ 17938 w 1643695"/>
                  <a:gd name="connsiteY14" fmla="*/ 1299330 h 1534597"/>
                  <a:gd name="connsiteX15" fmla="*/ 142715 w 1643695"/>
                  <a:gd name="connsiteY15" fmla="*/ 1389817 h 1534597"/>
                  <a:gd name="connsiteX16" fmla="*/ 1465738 w 1643695"/>
                  <a:gd name="connsiteY16" fmla="*/ 1528882 h 1534597"/>
                  <a:gd name="connsiteX17" fmla="*/ 1606708 w 1643695"/>
                  <a:gd name="connsiteY17" fmla="*/ 1466017 h 1534597"/>
                  <a:gd name="connsiteX18" fmla="*/ 1622900 w 1643695"/>
                  <a:gd name="connsiteY18" fmla="*/ 1312665 h 1534597"/>
                  <a:gd name="connsiteX19" fmla="*/ 1082833 w 1643695"/>
                  <a:gd name="connsiteY19" fmla="*/ 97275 h 1534597"/>
                  <a:gd name="connsiteX20" fmla="*/ 958055 w 1643695"/>
                  <a:gd name="connsiteY20" fmla="*/ 6787 h 1534597"/>
                  <a:gd name="connsiteX21" fmla="*/ 940910 w 1643695"/>
                  <a:gd name="connsiteY21" fmla="*/ 5835 h 1534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3695" h="1534597">
                    <a:moveTo>
                      <a:pt x="1483835" y="1534598"/>
                    </a:moveTo>
                    <a:cubicBezTo>
                      <a:pt x="1478120" y="1534598"/>
                      <a:pt x="1472405" y="1534598"/>
                      <a:pt x="1466690" y="1533645"/>
                    </a:cubicBezTo>
                    <a:lnTo>
                      <a:pt x="143668" y="1395532"/>
                    </a:lnTo>
                    <a:cubicBezTo>
                      <a:pt x="86518" y="1389817"/>
                      <a:pt x="37940" y="1354575"/>
                      <a:pt x="14128" y="1301235"/>
                    </a:cubicBezTo>
                    <a:cubicBezTo>
                      <a:pt x="-9685" y="1248848"/>
                      <a:pt x="-3017" y="1188840"/>
                      <a:pt x="31273" y="1142167"/>
                    </a:cubicBezTo>
                    <a:lnTo>
                      <a:pt x="813275" y="65842"/>
                    </a:lnTo>
                    <a:cubicBezTo>
                      <a:pt x="847565" y="19170"/>
                      <a:pt x="901858" y="-5595"/>
                      <a:pt x="959008" y="1072"/>
                    </a:cubicBezTo>
                    <a:cubicBezTo>
                      <a:pt x="1016158" y="6787"/>
                      <a:pt x="1064735" y="42030"/>
                      <a:pt x="1088548" y="95370"/>
                    </a:cubicBezTo>
                    <a:lnTo>
                      <a:pt x="1629568" y="1310760"/>
                    </a:lnTo>
                    <a:cubicBezTo>
                      <a:pt x="1653380" y="1363148"/>
                      <a:pt x="1646713" y="1423155"/>
                      <a:pt x="1612423" y="1469827"/>
                    </a:cubicBezTo>
                    <a:cubicBezTo>
                      <a:pt x="1581943" y="1510785"/>
                      <a:pt x="1534318" y="1534598"/>
                      <a:pt x="1483835" y="1534598"/>
                    </a:cubicBezTo>
                    <a:close/>
                    <a:moveTo>
                      <a:pt x="940910" y="5835"/>
                    </a:moveTo>
                    <a:cubicBezTo>
                      <a:pt x="891380" y="5835"/>
                      <a:pt x="845660" y="28695"/>
                      <a:pt x="816133" y="69652"/>
                    </a:cubicBezTo>
                    <a:lnTo>
                      <a:pt x="34130" y="1145977"/>
                    </a:lnTo>
                    <a:cubicBezTo>
                      <a:pt x="1745" y="1190745"/>
                      <a:pt x="-4922" y="1248848"/>
                      <a:pt x="17938" y="1299330"/>
                    </a:cubicBezTo>
                    <a:cubicBezTo>
                      <a:pt x="40798" y="1350765"/>
                      <a:pt x="87470" y="1384102"/>
                      <a:pt x="142715" y="1389817"/>
                    </a:cubicBezTo>
                    <a:lnTo>
                      <a:pt x="1465738" y="1528882"/>
                    </a:lnTo>
                    <a:cubicBezTo>
                      <a:pt x="1520983" y="1534598"/>
                      <a:pt x="1574323" y="1510785"/>
                      <a:pt x="1606708" y="1466017"/>
                    </a:cubicBezTo>
                    <a:cubicBezTo>
                      <a:pt x="1639093" y="1421250"/>
                      <a:pt x="1645760" y="1363148"/>
                      <a:pt x="1622900" y="1312665"/>
                    </a:cubicBezTo>
                    <a:lnTo>
                      <a:pt x="1082833" y="97275"/>
                    </a:lnTo>
                    <a:cubicBezTo>
                      <a:pt x="1059973" y="45840"/>
                      <a:pt x="1013300" y="12502"/>
                      <a:pt x="958055" y="6787"/>
                    </a:cubicBezTo>
                    <a:cubicBezTo>
                      <a:pt x="952340" y="5835"/>
                      <a:pt x="946625" y="5835"/>
                      <a:pt x="940910" y="5835"/>
                    </a:cubicBezTo>
                    <a:close/>
                  </a:path>
                </a:pathLst>
              </a:custGeom>
              <a:grpFill/>
              <a:ln w="9525" cap="flat">
                <a:noFill/>
                <a:prstDash val="solid"/>
                <a:miter/>
              </a:ln>
            </p:spPr>
            <p:txBody>
              <a:bodyPr rtlCol="0" anchor="ctr"/>
              <a:lstStyle/>
              <a:p>
                <a:endParaRPr lang="en-US" sz="1730"/>
              </a:p>
            </p:txBody>
          </p:sp>
          <p:sp>
            <p:nvSpPr>
              <p:cNvPr id="66" name="Freeform: Shape 65">
                <a:extLst>
                  <a:ext uri="{FF2B5EF4-FFF2-40B4-BE49-F238E27FC236}">
                    <a16:creationId xmlns:a16="http://schemas.microsoft.com/office/drawing/2014/main" id="{41AE2AF0-7DD9-443B-8718-D31F62D3CF64}"/>
                  </a:ext>
                </a:extLst>
              </p:cNvPr>
              <p:cNvSpPr/>
              <p:nvPr/>
            </p:nvSpPr>
            <p:spPr>
              <a:xfrm>
                <a:off x="5484232" y="2627034"/>
                <a:ext cx="1525159" cy="1644610"/>
              </a:xfrm>
              <a:custGeom>
                <a:avLst/>
                <a:gdLst>
                  <a:gd name="connsiteX0" fmla="*/ 1365512 w 1525159"/>
                  <a:gd name="connsiteY0" fmla="*/ 1644610 h 1644610"/>
                  <a:gd name="connsiteX1" fmla="*/ 1297885 w 1525159"/>
                  <a:gd name="connsiteY1" fmla="*/ 1629370 h 1644610"/>
                  <a:gd name="connsiteX2" fmla="*/ 92020 w 1525159"/>
                  <a:gd name="connsiteY2" fmla="*/ 1067395 h 1644610"/>
                  <a:gd name="connsiteX3" fmla="*/ 580 w 1525159"/>
                  <a:gd name="connsiteY3" fmla="*/ 936903 h 1644610"/>
                  <a:gd name="connsiteX4" fmla="*/ 68207 w 1525159"/>
                  <a:gd name="connsiteY4" fmla="*/ 792123 h 1644610"/>
                  <a:gd name="connsiteX5" fmla="*/ 1157867 w 1525159"/>
                  <a:gd name="connsiteY5" fmla="*/ 29170 h 1644610"/>
                  <a:gd name="connsiteX6" fmla="*/ 1316935 w 1525159"/>
                  <a:gd name="connsiteY6" fmla="*/ 14883 h 1644610"/>
                  <a:gd name="connsiteX7" fmla="*/ 1408375 w 1525159"/>
                  <a:gd name="connsiteY7" fmla="*/ 145375 h 1644610"/>
                  <a:gd name="connsiteX8" fmla="*/ 1524580 w 1525159"/>
                  <a:gd name="connsiteY8" fmla="*/ 1470303 h 1644610"/>
                  <a:gd name="connsiteX9" fmla="*/ 1456952 w 1525159"/>
                  <a:gd name="connsiteY9" fmla="*/ 1615083 h 1644610"/>
                  <a:gd name="connsiteX10" fmla="*/ 1365512 w 1525159"/>
                  <a:gd name="connsiteY10" fmla="*/ 1644610 h 1644610"/>
                  <a:gd name="connsiteX11" fmla="*/ 1249307 w 1525159"/>
                  <a:gd name="connsiteY11" fmla="*/ 4405 h 1644610"/>
                  <a:gd name="connsiteX12" fmla="*/ 1160725 w 1525159"/>
                  <a:gd name="connsiteY12" fmla="*/ 32980 h 1644610"/>
                  <a:gd name="connsiteX13" fmla="*/ 71065 w 1525159"/>
                  <a:gd name="connsiteY13" fmla="*/ 795933 h 1644610"/>
                  <a:gd name="connsiteX14" fmla="*/ 6295 w 1525159"/>
                  <a:gd name="connsiteY14" fmla="*/ 935950 h 1644610"/>
                  <a:gd name="connsiteX15" fmla="*/ 94877 w 1525159"/>
                  <a:gd name="connsiteY15" fmla="*/ 1062633 h 1644610"/>
                  <a:gd name="connsiteX16" fmla="*/ 1300742 w 1525159"/>
                  <a:gd name="connsiteY16" fmla="*/ 1624608 h 1644610"/>
                  <a:gd name="connsiteX17" fmla="*/ 1454095 w 1525159"/>
                  <a:gd name="connsiteY17" fmla="*/ 1611273 h 1644610"/>
                  <a:gd name="connsiteX18" fmla="*/ 1518865 w 1525159"/>
                  <a:gd name="connsiteY18" fmla="*/ 1471255 h 1644610"/>
                  <a:gd name="connsiteX19" fmla="*/ 1403612 w 1525159"/>
                  <a:gd name="connsiteY19" fmla="*/ 145375 h 1644610"/>
                  <a:gd name="connsiteX20" fmla="*/ 1315030 w 1525159"/>
                  <a:gd name="connsiteY20" fmla="*/ 18693 h 1644610"/>
                  <a:gd name="connsiteX21" fmla="*/ 1249307 w 1525159"/>
                  <a:gd name="connsiteY21" fmla="*/ 4405 h 1644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25159" h="1644610">
                    <a:moveTo>
                      <a:pt x="1365512" y="1644610"/>
                    </a:moveTo>
                    <a:cubicBezTo>
                      <a:pt x="1342652" y="1644610"/>
                      <a:pt x="1319792" y="1639848"/>
                      <a:pt x="1297885" y="1629370"/>
                    </a:cubicBezTo>
                    <a:lnTo>
                      <a:pt x="92020" y="1067395"/>
                    </a:lnTo>
                    <a:cubicBezTo>
                      <a:pt x="39632" y="1042630"/>
                      <a:pt x="5342" y="994053"/>
                      <a:pt x="580" y="936903"/>
                    </a:cubicBezTo>
                    <a:cubicBezTo>
                      <a:pt x="-4183" y="879753"/>
                      <a:pt x="20582" y="825460"/>
                      <a:pt x="68207" y="792123"/>
                    </a:cubicBezTo>
                    <a:lnTo>
                      <a:pt x="1157867" y="29170"/>
                    </a:lnTo>
                    <a:cubicBezTo>
                      <a:pt x="1205492" y="-4167"/>
                      <a:pt x="1264547" y="-8930"/>
                      <a:pt x="1316935" y="14883"/>
                    </a:cubicBezTo>
                    <a:cubicBezTo>
                      <a:pt x="1369322" y="39648"/>
                      <a:pt x="1403612" y="88225"/>
                      <a:pt x="1408375" y="145375"/>
                    </a:cubicBezTo>
                    <a:lnTo>
                      <a:pt x="1524580" y="1470303"/>
                    </a:lnTo>
                    <a:cubicBezTo>
                      <a:pt x="1529342" y="1527453"/>
                      <a:pt x="1504577" y="1581745"/>
                      <a:pt x="1456952" y="1615083"/>
                    </a:cubicBezTo>
                    <a:cubicBezTo>
                      <a:pt x="1429330" y="1634133"/>
                      <a:pt x="1397897" y="1644610"/>
                      <a:pt x="1365512" y="1644610"/>
                    </a:cubicBezTo>
                    <a:close/>
                    <a:moveTo>
                      <a:pt x="1249307" y="4405"/>
                    </a:moveTo>
                    <a:cubicBezTo>
                      <a:pt x="1218827" y="4405"/>
                      <a:pt x="1187395" y="13930"/>
                      <a:pt x="1160725" y="32980"/>
                    </a:cubicBezTo>
                    <a:lnTo>
                      <a:pt x="71065" y="795933"/>
                    </a:lnTo>
                    <a:cubicBezTo>
                      <a:pt x="25345" y="828318"/>
                      <a:pt x="580" y="880705"/>
                      <a:pt x="6295" y="935950"/>
                    </a:cubicBezTo>
                    <a:cubicBezTo>
                      <a:pt x="12010" y="991195"/>
                      <a:pt x="44395" y="1038820"/>
                      <a:pt x="94877" y="1062633"/>
                    </a:cubicBezTo>
                    <a:lnTo>
                      <a:pt x="1300742" y="1624608"/>
                    </a:lnTo>
                    <a:cubicBezTo>
                      <a:pt x="1351225" y="1648420"/>
                      <a:pt x="1408375" y="1642705"/>
                      <a:pt x="1454095" y="1611273"/>
                    </a:cubicBezTo>
                    <a:cubicBezTo>
                      <a:pt x="1499815" y="1578888"/>
                      <a:pt x="1524580" y="1527453"/>
                      <a:pt x="1518865" y="1471255"/>
                    </a:cubicBezTo>
                    <a:lnTo>
                      <a:pt x="1403612" y="145375"/>
                    </a:lnTo>
                    <a:cubicBezTo>
                      <a:pt x="1398850" y="90130"/>
                      <a:pt x="1365512" y="42505"/>
                      <a:pt x="1315030" y="18693"/>
                    </a:cubicBezTo>
                    <a:cubicBezTo>
                      <a:pt x="1294075" y="9168"/>
                      <a:pt x="1271215" y="4405"/>
                      <a:pt x="1249307" y="4405"/>
                    </a:cubicBezTo>
                    <a:close/>
                  </a:path>
                </a:pathLst>
              </a:custGeom>
              <a:grpFill/>
              <a:ln w="9525" cap="flat">
                <a:noFill/>
                <a:prstDash val="solid"/>
                <a:miter/>
              </a:ln>
            </p:spPr>
            <p:txBody>
              <a:bodyPr rtlCol="0" anchor="ctr"/>
              <a:lstStyle/>
              <a:p>
                <a:endParaRPr lang="en-US" sz="1730"/>
              </a:p>
            </p:txBody>
          </p:sp>
          <p:sp>
            <p:nvSpPr>
              <p:cNvPr id="67" name="Freeform: Shape 66">
                <a:extLst>
                  <a:ext uri="{FF2B5EF4-FFF2-40B4-BE49-F238E27FC236}">
                    <a16:creationId xmlns:a16="http://schemas.microsoft.com/office/drawing/2014/main" id="{1CB79995-5784-46B8-8607-92B5827FD726}"/>
                  </a:ext>
                </a:extLst>
              </p:cNvPr>
              <p:cNvSpPr/>
              <p:nvPr/>
            </p:nvSpPr>
            <p:spPr>
              <a:xfrm>
                <a:off x="5498775" y="2833512"/>
                <a:ext cx="1599894" cy="1610534"/>
              </a:xfrm>
              <a:custGeom>
                <a:avLst/>
                <a:gdLst>
                  <a:gd name="connsiteX0" fmla="*/ 1116654 w 1599894"/>
                  <a:gd name="connsiteY0" fmla="*/ 1610535 h 1610534"/>
                  <a:gd name="connsiteX1" fmla="*/ 1006164 w 1599894"/>
                  <a:gd name="connsiteY1" fmla="*/ 1565767 h 1610534"/>
                  <a:gd name="connsiteX2" fmla="*/ 48901 w 1599894"/>
                  <a:gd name="connsiteY2" fmla="*/ 641842 h 1610534"/>
                  <a:gd name="connsiteX3" fmla="*/ 5086 w 1599894"/>
                  <a:gd name="connsiteY3" fmla="*/ 488490 h 1610534"/>
                  <a:gd name="connsiteX4" fmla="*/ 116529 w 1599894"/>
                  <a:gd name="connsiteY4" fmla="*/ 373237 h 1610534"/>
                  <a:gd name="connsiteX5" fmla="*/ 1395736 w 1599894"/>
                  <a:gd name="connsiteY5" fmla="*/ 6525 h 1610534"/>
                  <a:gd name="connsiteX6" fmla="*/ 1550994 w 1599894"/>
                  <a:gd name="connsiteY6" fmla="*/ 45577 h 1610534"/>
                  <a:gd name="connsiteX7" fmla="*/ 1594809 w 1599894"/>
                  <a:gd name="connsiteY7" fmla="*/ 198930 h 1610534"/>
                  <a:gd name="connsiteX8" fmla="*/ 1271911 w 1599894"/>
                  <a:gd name="connsiteY8" fmla="*/ 1488615 h 1610534"/>
                  <a:gd name="connsiteX9" fmla="*/ 1160469 w 1599894"/>
                  <a:gd name="connsiteY9" fmla="*/ 1603867 h 1610534"/>
                  <a:gd name="connsiteX10" fmla="*/ 1116654 w 1599894"/>
                  <a:gd name="connsiteY10" fmla="*/ 1610535 h 1610534"/>
                  <a:gd name="connsiteX11" fmla="*/ 1439551 w 1599894"/>
                  <a:gd name="connsiteY11" fmla="*/ 4620 h 1610534"/>
                  <a:gd name="connsiteX12" fmla="*/ 1396689 w 1599894"/>
                  <a:gd name="connsiteY12" fmla="*/ 10335 h 1610534"/>
                  <a:gd name="connsiteX13" fmla="*/ 117481 w 1599894"/>
                  <a:gd name="connsiteY13" fmla="*/ 378000 h 1610534"/>
                  <a:gd name="connsiteX14" fmla="*/ 9849 w 1599894"/>
                  <a:gd name="connsiteY14" fmla="*/ 489442 h 1610534"/>
                  <a:gd name="connsiteX15" fmla="*/ 52711 w 1599894"/>
                  <a:gd name="connsiteY15" fmla="*/ 638033 h 1610534"/>
                  <a:gd name="connsiteX16" fmla="*/ 1009974 w 1599894"/>
                  <a:gd name="connsiteY16" fmla="*/ 1561958 h 1610534"/>
                  <a:gd name="connsiteX17" fmla="*/ 1159516 w 1599894"/>
                  <a:gd name="connsiteY17" fmla="*/ 1599105 h 1610534"/>
                  <a:gd name="connsiteX18" fmla="*/ 1267149 w 1599894"/>
                  <a:gd name="connsiteY18" fmla="*/ 1487663 h 1610534"/>
                  <a:gd name="connsiteX19" fmla="*/ 1589094 w 1599894"/>
                  <a:gd name="connsiteY19" fmla="*/ 197025 h 1610534"/>
                  <a:gd name="connsiteX20" fmla="*/ 1546231 w 1599894"/>
                  <a:gd name="connsiteY20" fmla="*/ 48435 h 1610534"/>
                  <a:gd name="connsiteX21" fmla="*/ 1439551 w 1599894"/>
                  <a:gd name="connsiteY21" fmla="*/ 4620 h 161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99894" h="1610534">
                    <a:moveTo>
                      <a:pt x="1116654" y="1610535"/>
                    </a:moveTo>
                    <a:cubicBezTo>
                      <a:pt x="1075696" y="1610535"/>
                      <a:pt x="1036644" y="1595295"/>
                      <a:pt x="1006164" y="1565767"/>
                    </a:cubicBezTo>
                    <a:lnTo>
                      <a:pt x="48901" y="641842"/>
                    </a:lnTo>
                    <a:cubicBezTo>
                      <a:pt x="6991" y="601837"/>
                      <a:pt x="-9201" y="544687"/>
                      <a:pt x="5086" y="488490"/>
                    </a:cubicBezTo>
                    <a:cubicBezTo>
                      <a:pt x="19374" y="432292"/>
                      <a:pt x="60331" y="389430"/>
                      <a:pt x="116529" y="373237"/>
                    </a:cubicBezTo>
                    <a:lnTo>
                      <a:pt x="1395736" y="6525"/>
                    </a:lnTo>
                    <a:cubicBezTo>
                      <a:pt x="1450981" y="-9668"/>
                      <a:pt x="1509084" y="4620"/>
                      <a:pt x="1550994" y="45577"/>
                    </a:cubicBezTo>
                    <a:cubicBezTo>
                      <a:pt x="1592904" y="85582"/>
                      <a:pt x="1609096" y="142732"/>
                      <a:pt x="1594809" y="198930"/>
                    </a:cubicBezTo>
                    <a:lnTo>
                      <a:pt x="1271911" y="1488615"/>
                    </a:lnTo>
                    <a:cubicBezTo>
                      <a:pt x="1257624" y="1544813"/>
                      <a:pt x="1216666" y="1587675"/>
                      <a:pt x="1160469" y="1603867"/>
                    </a:cubicBezTo>
                    <a:cubicBezTo>
                      <a:pt x="1146181" y="1607678"/>
                      <a:pt x="1130941" y="1610535"/>
                      <a:pt x="1116654" y="1610535"/>
                    </a:cubicBezTo>
                    <a:close/>
                    <a:moveTo>
                      <a:pt x="1439551" y="4620"/>
                    </a:moveTo>
                    <a:cubicBezTo>
                      <a:pt x="1425264" y="4620"/>
                      <a:pt x="1410976" y="6525"/>
                      <a:pt x="1396689" y="10335"/>
                    </a:cubicBezTo>
                    <a:lnTo>
                      <a:pt x="117481" y="378000"/>
                    </a:lnTo>
                    <a:cubicBezTo>
                      <a:pt x="64141" y="393240"/>
                      <a:pt x="24136" y="435150"/>
                      <a:pt x="9849" y="489442"/>
                    </a:cubicBezTo>
                    <a:cubicBezTo>
                      <a:pt x="-3487" y="543735"/>
                      <a:pt x="12706" y="598980"/>
                      <a:pt x="52711" y="638033"/>
                    </a:cubicBezTo>
                    <a:lnTo>
                      <a:pt x="1009974" y="1561958"/>
                    </a:lnTo>
                    <a:cubicBezTo>
                      <a:pt x="1049979" y="1601010"/>
                      <a:pt x="1106176" y="1614345"/>
                      <a:pt x="1159516" y="1599105"/>
                    </a:cubicBezTo>
                    <a:cubicBezTo>
                      <a:pt x="1212856" y="1583865"/>
                      <a:pt x="1252861" y="1541955"/>
                      <a:pt x="1267149" y="1487663"/>
                    </a:cubicBezTo>
                    <a:lnTo>
                      <a:pt x="1589094" y="197025"/>
                    </a:lnTo>
                    <a:cubicBezTo>
                      <a:pt x="1602429" y="142732"/>
                      <a:pt x="1586236" y="87487"/>
                      <a:pt x="1546231" y="48435"/>
                    </a:cubicBezTo>
                    <a:cubicBezTo>
                      <a:pt x="1516704" y="19860"/>
                      <a:pt x="1478604" y="4620"/>
                      <a:pt x="1439551" y="4620"/>
                    </a:cubicBezTo>
                    <a:close/>
                  </a:path>
                </a:pathLst>
              </a:custGeom>
              <a:grpFill/>
              <a:ln w="9525" cap="flat">
                <a:noFill/>
                <a:prstDash val="solid"/>
                <a:miter/>
              </a:ln>
            </p:spPr>
            <p:txBody>
              <a:bodyPr rtlCol="0" anchor="ctr"/>
              <a:lstStyle/>
              <a:p>
                <a:endParaRPr lang="en-US" sz="1730"/>
              </a:p>
            </p:txBody>
          </p:sp>
          <p:sp>
            <p:nvSpPr>
              <p:cNvPr id="68" name="Freeform: Shape 67">
                <a:extLst>
                  <a:ext uri="{FF2B5EF4-FFF2-40B4-BE49-F238E27FC236}">
                    <a16:creationId xmlns:a16="http://schemas.microsoft.com/office/drawing/2014/main" id="{C2CD6B3F-A5CA-4C9E-A462-6CF2EE2A5719}"/>
                  </a:ext>
                </a:extLst>
              </p:cNvPr>
              <p:cNvSpPr/>
              <p:nvPr/>
            </p:nvSpPr>
            <p:spPr>
              <a:xfrm>
                <a:off x="5574695" y="3024613"/>
                <a:ext cx="1649985" cy="1506110"/>
              </a:xfrm>
              <a:custGeom>
                <a:avLst/>
                <a:gdLst>
                  <a:gd name="connsiteX0" fmla="*/ 764509 w 1649985"/>
                  <a:gd name="connsiteY0" fmla="*/ 1506111 h 1506110"/>
                  <a:gd name="connsiteX1" fmla="*/ 755937 w 1649985"/>
                  <a:gd name="connsiteY1" fmla="*/ 1506111 h 1506110"/>
                  <a:gd name="connsiteX2" fmla="*/ 621634 w 1649985"/>
                  <a:gd name="connsiteY2" fmla="*/ 1419433 h 1506110"/>
                  <a:gd name="connsiteX3" fmla="*/ 17749 w 1649985"/>
                  <a:gd name="connsiteY3" fmla="*/ 232618 h 1506110"/>
                  <a:gd name="connsiteX4" fmla="*/ 26322 w 1649985"/>
                  <a:gd name="connsiteY4" fmla="*/ 72598 h 1506110"/>
                  <a:gd name="connsiteX5" fmla="*/ 169197 w 1649985"/>
                  <a:gd name="connsiteY5" fmla="*/ 208 h 1506110"/>
                  <a:gd name="connsiteX6" fmla="*/ 1497934 w 1649985"/>
                  <a:gd name="connsiteY6" fmla="*/ 69741 h 1506110"/>
                  <a:gd name="connsiteX7" fmla="*/ 1632237 w 1649985"/>
                  <a:gd name="connsiteY7" fmla="*/ 156418 h 1506110"/>
                  <a:gd name="connsiteX8" fmla="*/ 1623664 w 1649985"/>
                  <a:gd name="connsiteY8" fmla="*/ 316438 h 1506110"/>
                  <a:gd name="connsiteX9" fmla="*/ 898812 w 1649985"/>
                  <a:gd name="connsiteY9" fmla="*/ 1431816 h 1506110"/>
                  <a:gd name="connsiteX10" fmla="*/ 764509 w 1649985"/>
                  <a:gd name="connsiteY10" fmla="*/ 1506111 h 1506110"/>
                  <a:gd name="connsiteX11" fmla="*/ 22512 w 1649985"/>
                  <a:gd name="connsiteY11" fmla="*/ 230713 h 1506110"/>
                  <a:gd name="connsiteX12" fmla="*/ 626397 w 1649985"/>
                  <a:gd name="connsiteY12" fmla="*/ 1415623 h 1506110"/>
                  <a:gd name="connsiteX13" fmla="*/ 755937 w 1649985"/>
                  <a:gd name="connsiteY13" fmla="*/ 1499443 h 1506110"/>
                  <a:gd name="connsiteX14" fmla="*/ 893097 w 1649985"/>
                  <a:gd name="connsiteY14" fmla="*/ 1428958 h 1506110"/>
                  <a:gd name="connsiteX15" fmla="*/ 1617949 w 1649985"/>
                  <a:gd name="connsiteY15" fmla="*/ 313581 h 1506110"/>
                  <a:gd name="connsiteX16" fmla="*/ 1625569 w 1649985"/>
                  <a:gd name="connsiteY16" fmla="*/ 159276 h 1506110"/>
                  <a:gd name="connsiteX17" fmla="*/ 1496029 w 1649985"/>
                  <a:gd name="connsiteY17" fmla="*/ 75456 h 1506110"/>
                  <a:gd name="connsiteX18" fmla="*/ 168244 w 1649985"/>
                  <a:gd name="connsiteY18" fmla="*/ 5923 h 1506110"/>
                  <a:gd name="connsiteX19" fmla="*/ 31084 w 1649985"/>
                  <a:gd name="connsiteY19" fmla="*/ 76408 h 1506110"/>
                  <a:gd name="connsiteX20" fmla="*/ 22512 w 1649985"/>
                  <a:gd name="connsiteY20" fmla="*/ 230713 h 1506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649985" h="1506110">
                    <a:moveTo>
                      <a:pt x="764509" y="1506111"/>
                    </a:moveTo>
                    <a:cubicBezTo>
                      <a:pt x="761652" y="1506111"/>
                      <a:pt x="758794" y="1506111"/>
                      <a:pt x="755937" y="1506111"/>
                    </a:cubicBezTo>
                    <a:cubicBezTo>
                      <a:pt x="697834" y="1503253"/>
                      <a:pt x="648304" y="1470868"/>
                      <a:pt x="621634" y="1419433"/>
                    </a:cubicBezTo>
                    <a:lnTo>
                      <a:pt x="17749" y="232618"/>
                    </a:lnTo>
                    <a:cubicBezTo>
                      <a:pt x="-8921" y="181183"/>
                      <a:pt x="-5111" y="121176"/>
                      <a:pt x="26322" y="72598"/>
                    </a:cubicBezTo>
                    <a:cubicBezTo>
                      <a:pt x="57754" y="24021"/>
                      <a:pt x="111094" y="-2649"/>
                      <a:pt x="169197" y="208"/>
                    </a:cubicBezTo>
                    <a:lnTo>
                      <a:pt x="1497934" y="69741"/>
                    </a:lnTo>
                    <a:cubicBezTo>
                      <a:pt x="1556037" y="72598"/>
                      <a:pt x="1605567" y="104983"/>
                      <a:pt x="1632237" y="156418"/>
                    </a:cubicBezTo>
                    <a:cubicBezTo>
                      <a:pt x="1658907" y="207853"/>
                      <a:pt x="1655097" y="267861"/>
                      <a:pt x="1623664" y="316438"/>
                    </a:cubicBezTo>
                    <a:lnTo>
                      <a:pt x="898812" y="1431816"/>
                    </a:lnTo>
                    <a:cubicBezTo>
                      <a:pt x="868332" y="1478488"/>
                      <a:pt x="818802" y="1506111"/>
                      <a:pt x="764509" y="1506111"/>
                    </a:cubicBezTo>
                    <a:close/>
                    <a:moveTo>
                      <a:pt x="22512" y="230713"/>
                    </a:moveTo>
                    <a:lnTo>
                      <a:pt x="626397" y="1415623"/>
                    </a:lnTo>
                    <a:cubicBezTo>
                      <a:pt x="652114" y="1465153"/>
                      <a:pt x="699739" y="1496586"/>
                      <a:pt x="755937" y="1499443"/>
                    </a:cubicBezTo>
                    <a:cubicBezTo>
                      <a:pt x="812134" y="1502301"/>
                      <a:pt x="862617" y="1476583"/>
                      <a:pt x="893097" y="1428958"/>
                    </a:cubicBezTo>
                    <a:lnTo>
                      <a:pt x="1617949" y="313581"/>
                    </a:lnTo>
                    <a:cubicBezTo>
                      <a:pt x="1648429" y="266908"/>
                      <a:pt x="1651287" y="208806"/>
                      <a:pt x="1625569" y="159276"/>
                    </a:cubicBezTo>
                    <a:cubicBezTo>
                      <a:pt x="1599852" y="109746"/>
                      <a:pt x="1552227" y="78313"/>
                      <a:pt x="1496029" y="75456"/>
                    </a:cubicBezTo>
                    <a:lnTo>
                      <a:pt x="168244" y="5923"/>
                    </a:lnTo>
                    <a:cubicBezTo>
                      <a:pt x="112999" y="3066"/>
                      <a:pt x="61564" y="28783"/>
                      <a:pt x="31084" y="76408"/>
                    </a:cubicBezTo>
                    <a:cubicBezTo>
                      <a:pt x="604" y="123081"/>
                      <a:pt x="-3206" y="181183"/>
                      <a:pt x="22512" y="230713"/>
                    </a:cubicBezTo>
                    <a:close/>
                  </a:path>
                </a:pathLst>
              </a:custGeom>
              <a:grpFill/>
              <a:ln w="9525" cap="flat">
                <a:noFill/>
                <a:prstDash val="solid"/>
                <a:miter/>
              </a:ln>
            </p:spPr>
            <p:txBody>
              <a:bodyPr rtlCol="0" anchor="ctr"/>
              <a:lstStyle/>
              <a:p>
                <a:endParaRPr lang="en-US" sz="1730"/>
              </a:p>
            </p:txBody>
          </p:sp>
          <p:sp>
            <p:nvSpPr>
              <p:cNvPr id="69" name="Freeform: Shape 68">
                <a:extLst>
                  <a:ext uri="{FF2B5EF4-FFF2-40B4-BE49-F238E27FC236}">
                    <a16:creationId xmlns:a16="http://schemas.microsoft.com/office/drawing/2014/main" id="{078CAE18-6328-4577-A1E2-68D4E723AA5D}"/>
                  </a:ext>
                </a:extLst>
              </p:cNvPr>
              <p:cNvSpPr/>
              <p:nvPr/>
            </p:nvSpPr>
            <p:spPr>
              <a:xfrm>
                <a:off x="5703352" y="2884241"/>
                <a:ext cx="1552692" cy="1637910"/>
              </a:xfrm>
              <a:custGeom>
                <a:avLst/>
                <a:gdLst>
                  <a:gd name="connsiteX0" fmla="*/ 345340 w 1552692"/>
                  <a:gd name="connsiteY0" fmla="*/ 1637910 h 1637910"/>
                  <a:gd name="connsiteX1" fmla="*/ 285332 w 1552692"/>
                  <a:gd name="connsiteY1" fmla="*/ 1626480 h 1637910"/>
                  <a:gd name="connsiteX2" fmla="*/ 187225 w 1552692"/>
                  <a:gd name="connsiteY2" fmla="*/ 1500750 h 1637910"/>
                  <a:gd name="connsiteX3" fmla="*/ 1487 w 1552692"/>
                  <a:gd name="connsiteY3" fmla="*/ 182490 h 1637910"/>
                  <a:gd name="connsiteX4" fmla="*/ 61495 w 1552692"/>
                  <a:gd name="connsiteY4" fmla="*/ 33900 h 1637910"/>
                  <a:gd name="connsiteX5" fmla="*/ 219610 w 1552692"/>
                  <a:gd name="connsiteY5" fmla="*/ 11993 h 1637910"/>
                  <a:gd name="connsiteX6" fmla="*/ 1453097 w 1552692"/>
                  <a:gd name="connsiteY6" fmla="*/ 510150 h 1637910"/>
                  <a:gd name="connsiteX7" fmla="*/ 1551205 w 1552692"/>
                  <a:gd name="connsiteY7" fmla="*/ 635880 h 1637910"/>
                  <a:gd name="connsiteX8" fmla="*/ 1491197 w 1552692"/>
                  <a:gd name="connsiteY8" fmla="*/ 784470 h 1637910"/>
                  <a:gd name="connsiteX9" fmla="*/ 442495 w 1552692"/>
                  <a:gd name="connsiteY9" fmla="*/ 1603620 h 1637910"/>
                  <a:gd name="connsiteX10" fmla="*/ 345340 w 1552692"/>
                  <a:gd name="connsiteY10" fmla="*/ 1637910 h 1637910"/>
                  <a:gd name="connsiteX11" fmla="*/ 7202 w 1552692"/>
                  <a:gd name="connsiteY11" fmla="*/ 182490 h 1637910"/>
                  <a:gd name="connsiteX12" fmla="*/ 191987 w 1552692"/>
                  <a:gd name="connsiteY12" fmla="*/ 1499798 h 1637910"/>
                  <a:gd name="connsiteX13" fmla="*/ 287237 w 1552692"/>
                  <a:gd name="connsiteY13" fmla="*/ 1621718 h 1637910"/>
                  <a:gd name="connsiteX14" fmla="*/ 439637 w 1552692"/>
                  <a:gd name="connsiteY14" fmla="*/ 1599810 h 1637910"/>
                  <a:gd name="connsiteX15" fmla="*/ 1488340 w 1552692"/>
                  <a:gd name="connsiteY15" fmla="*/ 780660 h 1637910"/>
                  <a:gd name="connsiteX16" fmla="*/ 1546442 w 1552692"/>
                  <a:gd name="connsiteY16" fmla="*/ 637785 h 1637910"/>
                  <a:gd name="connsiteX17" fmla="*/ 1451192 w 1552692"/>
                  <a:gd name="connsiteY17" fmla="*/ 515865 h 1637910"/>
                  <a:gd name="connsiteX18" fmla="*/ 217705 w 1552692"/>
                  <a:gd name="connsiteY18" fmla="*/ 17708 h 1637910"/>
                  <a:gd name="connsiteX19" fmla="*/ 65305 w 1552692"/>
                  <a:gd name="connsiteY19" fmla="*/ 39615 h 1637910"/>
                  <a:gd name="connsiteX20" fmla="*/ 7202 w 1552692"/>
                  <a:gd name="connsiteY20" fmla="*/ 182490 h 1637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552692" h="1637910">
                    <a:moveTo>
                      <a:pt x="345340" y="1637910"/>
                    </a:moveTo>
                    <a:cubicBezTo>
                      <a:pt x="325337" y="1637910"/>
                      <a:pt x="304382" y="1634100"/>
                      <a:pt x="285332" y="1626480"/>
                    </a:cubicBezTo>
                    <a:cubicBezTo>
                      <a:pt x="231992" y="1604573"/>
                      <a:pt x="194845" y="1557900"/>
                      <a:pt x="187225" y="1500750"/>
                    </a:cubicBezTo>
                    <a:lnTo>
                      <a:pt x="1487" y="182490"/>
                    </a:lnTo>
                    <a:cubicBezTo>
                      <a:pt x="-6133" y="125340"/>
                      <a:pt x="15775" y="70095"/>
                      <a:pt x="61495" y="33900"/>
                    </a:cubicBezTo>
                    <a:cubicBezTo>
                      <a:pt x="107215" y="-1342"/>
                      <a:pt x="166270" y="-9915"/>
                      <a:pt x="219610" y="11993"/>
                    </a:cubicBezTo>
                    <a:lnTo>
                      <a:pt x="1453097" y="510150"/>
                    </a:lnTo>
                    <a:cubicBezTo>
                      <a:pt x="1506437" y="532058"/>
                      <a:pt x="1543585" y="578730"/>
                      <a:pt x="1551205" y="635880"/>
                    </a:cubicBezTo>
                    <a:cubicBezTo>
                      <a:pt x="1558825" y="693030"/>
                      <a:pt x="1536917" y="748275"/>
                      <a:pt x="1491197" y="784470"/>
                    </a:cubicBezTo>
                    <a:lnTo>
                      <a:pt x="442495" y="1603620"/>
                    </a:lnTo>
                    <a:cubicBezTo>
                      <a:pt x="414872" y="1626480"/>
                      <a:pt x="380582" y="1637910"/>
                      <a:pt x="345340" y="1637910"/>
                    </a:cubicBezTo>
                    <a:close/>
                    <a:moveTo>
                      <a:pt x="7202" y="182490"/>
                    </a:moveTo>
                    <a:lnTo>
                      <a:pt x="191987" y="1499798"/>
                    </a:lnTo>
                    <a:cubicBezTo>
                      <a:pt x="199607" y="1555043"/>
                      <a:pt x="234850" y="1600763"/>
                      <a:pt x="287237" y="1621718"/>
                    </a:cubicBezTo>
                    <a:cubicBezTo>
                      <a:pt x="338672" y="1642673"/>
                      <a:pt x="395822" y="1635053"/>
                      <a:pt x="439637" y="1599810"/>
                    </a:cubicBezTo>
                    <a:lnTo>
                      <a:pt x="1488340" y="780660"/>
                    </a:lnTo>
                    <a:cubicBezTo>
                      <a:pt x="1532155" y="746370"/>
                      <a:pt x="1554062" y="693030"/>
                      <a:pt x="1546442" y="637785"/>
                    </a:cubicBezTo>
                    <a:cubicBezTo>
                      <a:pt x="1538822" y="582540"/>
                      <a:pt x="1503580" y="536820"/>
                      <a:pt x="1451192" y="515865"/>
                    </a:cubicBezTo>
                    <a:lnTo>
                      <a:pt x="217705" y="17708"/>
                    </a:lnTo>
                    <a:cubicBezTo>
                      <a:pt x="166270" y="-3247"/>
                      <a:pt x="109120" y="4373"/>
                      <a:pt x="65305" y="39615"/>
                    </a:cubicBezTo>
                    <a:cubicBezTo>
                      <a:pt x="20537" y="72953"/>
                      <a:pt x="-418" y="127245"/>
                      <a:pt x="7202" y="182490"/>
                    </a:cubicBezTo>
                    <a:close/>
                  </a:path>
                </a:pathLst>
              </a:custGeom>
              <a:grpFill/>
              <a:ln w="9525" cap="flat">
                <a:noFill/>
                <a:prstDash val="solid"/>
                <a:miter/>
              </a:ln>
            </p:spPr>
            <p:txBody>
              <a:bodyPr rtlCol="0" anchor="ctr"/>
              <a:lstStyle/>
              <a:p>
                <a:endParaRPr lang="en-US" sz="1730"/>
              </a:p>
            </p:txBody>
          </p:sp>
          <p:sp>
            <p:nvSpPr>
              <p:cNvPr id="70" name="Freeform: Shape 69">
                <a:extLst>
                  <a:ext uri="{FF2B5EF4-FFF2-40B4-BE49-F238E27FC236}">
                    <a16:creationId xmlns:a16="http://schemas.microsoft.com/office/drawing/2014/main" id="{EBA2E409-2F87-44E1-BDE0-C3F0C5F0EE68}"/>
                  </a:ext>
                </a:extLst>
              </p:cNvPr>
              <p:cNvSpPr/>
              <p:nvPr/>
            </p:nvSpPr>
            <p:spPr>
              <a:xfrm>
                <a:off x="5617251" y="2793839"/>
                <a:ext cx="1577256" cy="1626394"/>
              </a:xfrm>
              <a:custGeom>
                <a:avLst/>
                <a:gdLst>
                  <a:gd name="connsiteX0" fmla="*/ 159026 w 1577256"/>
                  <a:gd name="connsiteY0" fmla="*/ 1626395 h 1626394"/>
                  <a:gd name="connsiteX1" fmla="*/ 55203 w 1577256"/>
                  <a:gd name="connsiteY1" fmla="*/ 1587342 h 1626394"/>
                  <a:gd name="connsiteX2" fmla="*/ 2816 w 1577256"/>
                  <a:gd name="connsiteY2" fmla="*/ 1435895 h 1626394"/>
                  <a:gd name="connsiteX3" fmla="*/ 256181 w 1577256"/>
                  <a:gd name="connsiteY3" fmla="*/ 130017 h 1626394"/>
                  <a:gd name="connsiteX4" fmla="*/ 360956 w 1577256"/>
                  <a:gd name="connsiteY4" fmla="*/ 9050 h 1626394"/>
                  <a:gd name="connsiteX5" fmla="*/ 518118 w 1577256"/>
                  <a:gd name="connsiteY5" fmla="*/ 39530 h 1626394"/>
                  <a:gd name="connsiteX6" fmla="*/ 1522053 w 1577256"/>
                  <a:gd name="connsiteY6" fmla="*/ 912019 h 1626394"/>
                  <a:gd name="connsiteX7" fmla="*/ 1574441 w 1577256"/>
                  <a:gd name="connsiteY7" fmla="*/ 1063467 h 1626394"/>
                  <a:gd name="connsiteX8" fmla="*/ 1469666 w 1577256"/>
                  <a:gd name="connsiteY8" fmla="*/ 1184435 h 1626394"/>
                  <a:gd name="connsiteX9" fmla="*/ 211413 w 1577256"/>
                  <a:gd name="connsiteY9" fmla="*/ 1616870 h 1626394"/>
                  <a:gd name="connsiteX10" fmla="*/ 159026 w 1577256"/>
                  <a:gd name="connsiteY10" fmla="*/ 1626395 h 1626394"/>
                  <a:gd name="connsiteX11" fmla="*/ 259038 w 1577256"/>
                  <a:gd name="connsiteY11" fmla="*/ 130017 h 1626394"/>
                  <a:gd name="connsiteX12" fmla="*/ 261896 w 1577256"/>
                  <a:gd name="connsiteY12" fmla="*/ 130970 h 1626394"/>
                  <a:gd name="connsiteX13" fmla="*/ 7578 w 1577256"/>
                  <a:gd name="connsiteY13" fmla="*/ 1436847 h 1626394"/>
                  <a:gd name="connsiteX14" fmla="*/ 58061 w 1577256"/>
                  <a:gd name="connsiteY14" fmla="*/ 1582580 h 1626394"/>
                  <a:gd name="connsiteX15" fmla="*/ 209508 w 1577256"/>
                  <a:gd name="connsiteY15" fmla="*/ 1612107 h 1626394"/>
                  <a:gd name="connsiteX16" fmla="*/ 1467761 w 1577256"/>
                  <a:gd name="connsiteY16" fmla="*/ 1178720 h 1626394"/>
                  <a:gd name="connsiteX17" fmla="*/ 1568726 w 1577256"/>
                  <a:gd name="connsiteY17" fmla="*/ 1062515 h 1626394"/>
                  <a:gd name="connsiteX18" fmla="*/ 1518243 w 1577256"/>
                  <a:gd name="connsiteY18" fmla="*/ 916782 h 1626394"/>
                  <a:gd name="connsiteX19" fmla="*/ 514308 w 1577256"/>
                  <a:gd name="connsiteY19" fmla="*/ 43340 h 1626394"/>
                  <a:gd name="connsiteX20" fmla="*/ 362861 w 1577256"/>
                  <a:gd name="connsiteY20" fmla="*/ 13812 h 1626394"/>
                  <a:gd name="connsiteX21" fmla="*/ 261896 w 1577256"/>
                  <a:gd name="connsiteY21" fmla="*/ 130017 h 1626394"/>
                  <a:gd name="connsiteX22" fmla="*/ 259038 w 1577256"/>
                  <a:gd name="connsiteY22" fmla="*/ 130017 h 1626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77256" h="1626394">
                    <a:moveTo>
                      <a:pt x="159026" y="1626395"/>
                    </a:moveTo>
                    <a:cubicBezTo>
                      <a:pt x="120926" y="1626395"/>
                      <a:pt x="84731" y="1613060"/>
                      <a:pt x="55203" y="1587342"/>
                    </a:cubicBezTo>
                    <a:cubicBezTo>
                      <a:pt x="11388" y="1549242"/>
                      <a:pt x="-7662" y="1493045"/>
                      <a:pt x="2816" y="1435895"/>
                    </a:cubicBezTo>
                    <a:lnTo>
                      <a:pt x="256181" y="130017"/>
                    </a:lnTo>
                    <a:cubicBezTo>
                      <a:pt x="267611" y="72867"/>
                      <a:pt x="306663" y="28100"/>
                      <a:pt x="360956" y="9050"/>
                    </a:cubicBezTo>
                    <a:cubicBezTo>
                      <a:pt x="415248" y="-10000"/>
                      <a:pt x="474303" y="1430"/>
                      <a:pt x="518118" y="39530"/>
                    </a:cubicBezTo>
                    <a:lnTo>
                      <a:pt x="1522053" y="912019"/>
                    </a:lnTo>
                    <a:cubicBezTo>
                      <a:pt x="1565868" y="950119"/>
                      <a:pt x="1584918" y="1006317"/>
                      <a:pt x="1574441" y="1063467"/>
                    </a:cubicBezTo>
                    <a:cubicBezTo>
                      <a:pt x="1563011" y="1120617"/>
                      <a:pt x="1523958" y="1165385"/>
                      <a:pt x="1469666" y="1184435"/>
                    </a:cubicBezTo>
                    <a:lnTo>
                      <a:pt x="211413" y="1616870"/>
                    </a:lnTo>
                    <a:cubicBezTo>
                      <a:pt x="194268" y="1623537"/>
                      <a:pt x="176171" y="1626395"/>
                      <a:pt x="159026" y="1626395"/>
                    </a:cubicBezTo>
                    <a:close/>
                    <a:moveTo>
                      <a:pt x="259038" y="130017"/>
                    </a:moveTo>
                    <a:lnTo>
                      <a:pt x="261896" y="130970"/>
                    </a:lnTo>
                    <a:lnTo>
                      <a:pt x="7578" y="1436847"/>
                    </a:lnTo>
                    <a:cubicBezTo>
                      <a:pt x="-2899" y="1492092"/>
                      <a:pt x="16151" y="1546385"/>
                      <a:pt x="58061" y="1582580"/>
                    </a:cubicBezTo>
                    <a:cubicBezTo>
                      <a:pt x="99971" y="1618775"/>
                      <a:pt x="157121" y="1630205"/>
                      <a:pt x="209508" y="1612107"/>
                    </a:cubicBezTo>
                    <a:lnTo>
                      <a:pt x="1467761" y="1178720"/>
                    </a:lnTo>
                    <a:cubicBezTo>
                      <a:pt x="1520148" y="1160622"/>
                      <a:pt x="1558248" y="1116807"/>
                      <a:pt x="1568726" y="1062515"/>
                    </a:cubicBezTo>
                    <a:cubicBezTo>
                      <a:pt x="1579203" y="1007269"/>
                      <a:pt x="1560153" y="952977"/>
                      <a:pt x="1518243" y="916782"/>
                    </a:cubicBezTo>
                    <a:lnTo>
                      <a:pt x="514308" y="43340"/>
                    </a:lnTo>
                    <a:cubicBezTo>
                      <a:pt x="472398" y="7145"/>
                      <a:pt x="415248" y="-4285"/>
                      <a:pt x="362861" y="13812"/>
                    </a:cubicBezTo>
                    <a:cubicBezTo>
                      <a:pt x="310473" y="31910"/>
                      <a:pt x="272373" y="75725"/>
                      <a:pt x="261896" y="130017"/>
                    </a:cubicBezTo>
                    <a:lnTo>
                      <a:pt x="259038" y="130017"/>
                    </a:lnTo>
                    <a:close/>
                  </a:path>
                </a:pathLst>
              </a:custGeom>
              <a:grpFill/>
              <a:ln w="9525" cap="flat">
                <a:noFill/>
                <a:prstDash val="solid"/>
                <a:miter/>
              </a:ln>
            </p:spPr>
            <p:txBody>
              <a:bodyPr rtlCol="0" anchor="ctr"/>
              <a:lstStyle/>
              <a:p>
                <a:endParaRPr lang="en-US" sz="1730"/>
              </a:p>
            </p:txBody>
          </p:sp>
          <p:sp>
            <p:nvSpPr>
              <p:cNvPr id="71" name="Freeform: Shape 70">
                <a:extLst>
                  <a:ext uri="{FF2B5EF4-FFF2-40B4-BE49-F238E27FC236}">
                    <a16:creationId xmlns:a16="http://schemas.microsoft.com/office/drawing/2014/main" id="{4B3569C1-CDDE-4300-A777-F5A88095235D}"/>
                  </a:ext>
                </a:extLst>
              </p:cNvPr>
              <p:cNvSpPr/>
              <p:nvPr/>
            </p:nvSpPr>
            <p:spPr>
              <a:xfrm>
                <a:off x="5392895" y="2761931"/>
                <a:ext cx="1648777" cy="1472564"/>
              </a:xfrm>
              <a:custGeom>
                <a:avLst/>
                <a:gdLst>
                  <a:gd name="connsiteX0" fmla="*/ 1490186 w 1648777"/>
                  <a:gd name="connsiteY0" fmla="*/ 1472565 h 1472564"/>
                  <a:gd name="connsiteX1" fmla="*/ 159544 w 1648777"/>
                  <a:gd name="connsiteY1" fmla="*/ 1472565 h 1472564"/>
                  <a:gd name="connsiteX2" fmla="*/ 21431 w 1648777"/>
                  <a:gd name="connsiteY2" fmla="*/ 1392555 h 1472564"/>
                  <a:gd name="connsiteX3" fmla="*/ 21431 w 1648777"/>
                  <a:gd name="connsiteY3" fmla="*/ 1232535 h 1472564"/>
                  <a:gd name="connsiteX4" fmla="*/ 686276 w 1648777"/>
                  <a:gd name="connsiteY4" fmla="*/ 80010 h 1472564"/>
                  <a:gd name="connsiteX5" fmla="*/ 824389 w 1648777"/>
                  <a:gd name="connsiteY5" fmla="*/ 0 h 1472564"/>
                  <a:gd name="connsiteX6" fmla="*/ 824389 w 1648777"/>
                  <a:gd name="connsiteY6" fmla="*/ 0 h 1472564"/>
                  <a:gd name="connsiteX7" fmla="*/ 962501 w 1648777"/>
                  <a:gd name="connsiteY7" fmla="*/ 80010 h 1472564"/>
                  <a:gd name="connsiteX8" fmla="*/ 1627346 w 1648777"/>
                  <a:gd name="connsiteY8" fmla="*/ 1232535 h 1472564"/>
                  <a:gd name="connsiteX9" fmla="*/ 1627346 w 1648777"/>
                  <a:gd name="connsiteY9" fmla="*/ 1392555 h 1472564"/>
                  <a:gd name="connsiteX10" fmla="*/ 1490186 w 1648777"/>
                  <a:gd name="connsiteY10" fmla="*/ 1472565 h 1472564"/>
                  <a:gd name="connsiteX11" fmla="*/ 691039 w 1648777"/>
                  <a:gd name="connsiteY11" fmla="*/ 83820 h 1472564"/>
                  <a:gd name="connsiteX12" fmla="*/ 26194 w 1648777"/>
                  <a:gd name="connsiteY12" fmla="*/ 1236345 h 1472564"/>
                  <a:gd name="connsiteX13" fmla="*/ 26194 w 1648777"/>
                  <a:gd name="connsiteY13" fmla="*/ 1390650 h 1472564"/>
                  <a:gd name="connsiteX14" fmla="*/ 159544 w 1648777"/>
                  <a:gd name="connsiteY14" fmla="*/ 1467803 h 1472564"/>
                  <a:gd name="connsiteX15" fmla="*/ 1490186 w 1648777"/>
                  <a:gd name="connsiteY15" fmla="*/ 1467803 h 1472564"/>
                  <a:gd name="connsiteX16" fmla="*/ 1623536 w 1648777"/>
                  <a:gd name="connsiteY16" fmla="*/ 1390650 h 1472564"/>
                  <a:gd name="connsiteX17" fmla="*/ 1623536 w 1648777"/>
                  <a:gd name="connsiteY17" fmla="*/ 1236345 h 1472564"/>
                  <a:gd name="connsiteX18" fmla="*/ 958691 w 1648777"/>
                  <a:gd name="connsiteY18" fmla="*/ 83820 h 1472564"/>
                  <a:gd name="connsiteX19" fmla="*/ 825341 w 1648777"/>
                  <a:gd name="connsiteY19" fmla="*/ 6668 h 1472564"/>
                  <a:gd name="connsiteX20" fmla="*/ 691039 w 1648777"/>
                  <a:gd name="connsiteY20" fmla="*/ 83820 h 1472564"/>
                  <a:gd name="connsiteX21" fmla="*/ 691039 w 1648777"/>
                  <a:gd name="connsiteY21" fmla="*/ 83820 h 1472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8777" h="1472564">
                    <a:moveTo>
                      <a:pt x="1490186" y="1472565"/>
                    </a:moveTo>
                    <a:lnTo>
                      <a:pt x="159544" y="1472565"/>
                    </a:lnTo>
                    <a:cubicBezTo>
                      <a:pt x="101441" y="1472565"/>
                      <a:pt x="50006" y="1443038"/>
                      <a:pt x="21431" y="1392555"/>
                    </a:cubicBezTo>
                    <a:cubicBezTo>
                      <a:pt x="-7144" y="1342073"/>
                      <a:pt x="-7144" y="1283018"/>
                      <a:pt x="21431" y="1232535"/>
                    </a:cubicBezTo>
                    <a:lnTo>
                      <a:pt x="686276" y="80010"/>
                    </a:lnTo>
                    <a:cubicBezTo>
                      <a:pt x="714851" y="29528"/>
                      <a:pt x="767239" y="0"/>
                      <a:pt x="824389" y="0"/>
                    </a:cubicBezTo>
                    <a:cubicBezTo>
                      <a:pt x="824389" y="0"/>
                      <a:pt x="824389" y="0"/>
                      <a:pt x="824389" y="0"/>
                    </a:cubicBezTo>
                    <a:cubicBezTo>
                      <a:pt x="882491" y="0"/>
                      <a:pt x="933926" y="29528"/>
                      <a:pt x="962501" y="80010"/>
                    </a:cubicBezTo>
                    <a:lnTo>
                      <a:pt x="1627346" y="1232535"/>
                    </a:lnTo>
                    <a:cubicBezTo>
                      <a:pt x="1655921" y="1283018"/>
                      <a:pt x="1655921" y="1342073"/>
                      <a:pt x="1627346" y="1392555"/>
                    </a:cubicBezTo>
                    <a:cubicBezTo>
                      <a:pt x="1599724" y="1443038"/>
                      <a:pt x="1548289" y="1472565"/>
                      <a:pt x="1490186" y="1472565"/>
                    </a:cubicBezTo>
                    <a:close/>
                    <a:moveTo>
                      <a:pt x="691039" y="83820"/>
                    </a:moveTo>
                    <a:lnTo>
                      <a:pt x="26194" y="1236345"/>
                    </a:lnTo>
                    <a:cubicBezTo>
                      <a:pt x="-1429" y="1284923"/>
                      <a:pt x="-1429" y="1342073"/>
                      <a:pt x="26194" y="1390650"/>
                    </a:cubicBezTo>
                    <a:cubicBezTo>
                      <a:pt x="53816" y="1439228"/>
                      <a:pt x="104299" y="1467803"/>
                      <a:pt x="159544" y="1467803"/>
                    </a:cubicBezTo>
                    <a:lnTo>
                      <a:pt x="1490186" y="1467803"/>
                    </a:lnTo>
                    <a:cubicBezTo>
                      <a:pt x="1546384" y="1467803"/>
                      <a:pt x="1595914" y="1439228"/>
                      <a:pt x="1623536" y="1390650"/>
                    </a:cubicBezTo>
                    <a:cubicBezTo>
                      <a:pt x="1651159" y="1342073"/>
                      <a:pt x="1651159" y="1284923"/>
                      <a:pt x="1623536" y="1236345"/>
                    </a:cubicBezTo>
                    <a:lnTo>
                      <a:pt x="958691" y="83820"/>
                    </a:lnTo>
                    <a:cubicBezTo>
                      <a:pt x="931069" y="35243"/>
                      <a:pt x="880586" y="6668"/>
                      <a:pt x="825341" y="6668"/>
                    </a:cubicBezTo>
                    <a:cubicBezTo>
                      <a:pt x="769144" y="6668"/>
                      <a:pt x="719614" y="35243"/>
                      <a:pt x="691039" y="83820"/>
                    </a:cubicBezTo>
                    <a:lnTo>
                      <a:pt x="691039" y="83820"/>
                    </a:lnTo>
                    <a:close/>
                  </a:path>
                </a:pathLst>
              </a:custGeom>
              <a:grpFill/>
              <a:ln w="9525" cap="flat">
                <a:noFill/>
                <a:prstDash val="solid"/>
                <a:miter/>
              </a:ln>
            </p:spPr>
            <p:txBody>
              <a:bodyPr rtlCol="0" anchor="ctr"/>
              <a:lstStyle/>
              <a:p>
                <a:endParaRPr lang="en-US" sz="1730"/>
              </a:p>
            </p:txBody>
          </p:sp>
        </p:grpSp>
        <p:sp>
          <p:nvSpPr>
            <p:cNvPr id="39" name="Oval 38">
              <a:extLst>
                <a:ext uri="{FF2B5EF4-FFF2-40B4-BE49-F238E27FC236}">
                  <a16:creationId xmlns:a16="http://schemas.microsoft.com/office/drawing/2014/main" id="{9AE111FB-FF99-4626-BF15-A4F33CA3E1B5}"/>
                </a:ext>
              </a:extLst>
            </p:cNvPr>
            <p:cNvSpPr/>
            <p:nvPr userDrawn="1"/>
          </p:nvSpPr>
          <p:spPr bwMode="auto">
            <a:xfrm>
              <a:off x="7282905" y="3548967"/>
              <a:ext cx="124272" cy="124290"/>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sp>
          <p:nvSpPr>
            <p:cNvPr id="40" name="Oval 39">
              <a:extLst>
                <a:ext uri="{FF2B5EF4-FFF2-40B4-BE49-F238E27FC236}">
                  <a16:creationId xmlns:a16="http://schemas.microsoft.com/office/drawing/2014/main" id="{EEBF4D1F-7718-4CBE-B978-16FFCC2E3239}"/>
                </a:ext>
              </a:extLst>
            </p:cNvPr>
            <p:cNvSpPr/>
            <p:nvPr userDrawn="1"/>
          </p:nvSpPr>
          <p:spPr bwMode="auto">
            <a:xfrm>
              <a:off x="10896617" y="2909240"/>
              <a:ext cx="124272" cy="124290"/>
            </a:xfrm>
            <a:prstGeom prst="ellipse">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sp>
          <p:nvSpPr>
            <p:cNvPr id="41" name="Oval 40">
              <a:extLst>
                <a:ext uri="{FF2B5EF4-FFF2-40B4-BE49-F238E27FC236}">
                  <a16:creationId xmlns:a16="http://schemas.microsoft.com/office/drawing/2014/main" id="{59426D11-A3B4-4FDE-8641-D925588DAB39}"/>
                </a:ext>
              </a:extLst>
            </p:cNvPr>
            <p:cNvSpPr/>
            <p:nvPr userDrawn="1"/>
          </p:nvSpPr>
          <p:spPr bwMode="auto">
            <a:xfrm>
              <a:off x="9437993" y="5187887"/>
              <a:ext cx="124272" cy="124290"/>
            </a:xfrm>
            <a:prstGeom prst="ellipse">
              <a:avLst/>
            </a:prstGeom>
            <a:solidFill>
              <a:schemeClr val="accent5">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sp>
          <p:nvSpPr>
            <p:cNvPr id="42" name="Oval 41">
              <a:extLst>
                <a:ext uri="{FF2B5EF4-FFF2-40B4-BE49-F238E27FC236}">
                  <a16:creationId xmlns:a16="http://schemas.microsoft.com/office/drawing/2014/main" id="{57EDB010-9BE7-4344-984B-7453B4FF8307}"/>
                </a:ext>
              </a:extLst>
            </p:cNvPr>
            <p:cNvSpPr/>
            <p:nvPr userDrawn="1"/>
          </p:nvSpPr>
          <p:spPr bwMode="auto">
            <a:xfrm>
              <a:off x="9087616" y="1541433"/>
              <a:ext cx="124272" cy="124290"/>
            </a:xfrm>
            <a:prstGeom prst="ellipse">
              <a:avLst/>
            </a:prstGeom>
            <a:solidFill>
              <a:schemeClr val="accent5">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sp>
          <p:nvSpPr>
            <p:cNvPr id="43" name="Oval 42">
              <a:extLst>
                <a:ext uri="{FF2B5EF4-FFF2-40B4-BE49-F238E27FC236}">
                  <a16:creationId xmlns:a16="http://schemas.microsoft.com/office/drawing/2014/main" id="{786CA2CE-9797-4C92-9057-B3C8D9338727}"/>
                </a:ext>
              </a:extLst>
            </p:cNvPr>
            <p:cNvSpPr/>
            <p:nvPr userDrawn="1"/>
          </p:nvSpPr>
          <p:spPr bwMode="auto">
            <a:xfrm>
              <a:off x="9052314" y="3314275"/>
              <a:ext cx="229418" cy="229450"/>
            </a:xfrm>
            <a:prstGeom prst="ellipse">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sp>
          <p:nvSpPr>
            <p:cNvPr id="44" name="Oval 43">
              <a:extLst>
                <a:ext uri="{FF2B5EF4-FFF2-40B4-BE49-F238E27FC236}">
                  <a16:creationId xmlns:a16="http://schemas.microsoft.com/office/drawing/2014/main" id="{F9A1662E-1481-432B-8DC4-FF834AA60F57}"/>
                </a:ext>
              </a:extLst>
            </p:cNvPr>
            <p:cNvSpPr/>
            <p:nvPr userDrawn="1"/>
          </p:nvSpPr>
          <p:spPr bwMode="auto">
            <a:xfrm>
              <a:off x="9104887" y="2889394"/>
              <a:ext cx="124272" cy="124290"/>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sp>
          <p:nvSpPr>
            <p:cNvPr id="45" name="Oval 44">
              <a:extLst>
                <a:ext uri="{FF2B5EF4-FFF2-40B4-BE49-F238E27FC236}">
                  <a16:creationId xmlns:a16="http://schemas.microsoft.com/office/drawing/2014/main" id="{715F718A-84C5-42DA-9B9C-64E200753714}"/>
                </a:ext>
              </a:extLst>
            </p:cNvPr>
            <p:cNvSpPr/>
            <p:nvPr userDrawn="1"/>
          </p:nvSpPr>
          <p:spPr bwMode="auto">
            <a:xfrm>
              <a:off x="9104887" y="3844315"/>
              <a:ext cx="124272" cy="124290"/>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sp>
          <p:nvSpPr>
            <p:cNvPr id="46" name="Oval 45">
              <a:extLst>
                <a:ext uri="{FF2B5EF4-FFF2-40B4-BE49-F238E27FC236}">
                  <a16:creationId xmlns:a16="http://schemas.microsoft.com/office/drawing/2014/main" id="{48AC1770-CB0D-4E0F-BBE4-41A23A7256AC}"/>
                </a:ext>
              </a:extLst>
            </p:cNvPr>
            <p:cNvSpPr/>
            <p:nvPr userDrawn="1"/>
          </p:nvSpPr>
          <p:spPr bwMode="auto">
            <a:xfrm rot="16200000">
              <a:off x="8628699" y="3366864"/>
              <a:ext cx="124290" cy="124272"/>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sp>
          <p:nvSpPr>
            <p:cNvPr id="47" name="Oval 46">
              <a:extLst>
                <a:ext uri="{FF2B5EF4-FFF2-40B4-BE49-F238E27FC236}">
                  <a16:creationId xmlns:a16="http://schemas.microsoft.com/office/drawing/2014/main" id="{4DE4736B-6655-4B31-833F-1C130B67E3D0}"/>
                </a:ext>
              </a:extLst>
            </p:cNvPr>
            <p:cNvSpPr/>
            <p:nvPr userDrawn="1"/>
          </p:nvSpPr>
          <p:spPr bwMode="auto">
            <a:xfrm rot="16200000">
              <a:off x="9583486" y="3366864"/>
              <a:ext cx="124290" cy="124272"/>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grpSp>
    </p:spTree>
    <p:extLst>
      <p:ext uri="{BB962C8B-B14F-4D97-AF65-F5344CB8AC3E}">
        <p14:creationId xmlns:p14="http://schemas.microsoft.com/office/powerpoint/2010/main" val="466574218"/>
      </p:ext>
    </p:extLst>
  </p:cSld>
  <p:clrMapOvr>
    <a:masterClrMapping/>
  </p:clrMapOvr>
  <p:transition>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wo columns layout">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BDBB6B82-41EF-4F96-AC4D-4B6DF0A1F54E}"/>
              </a:ext>
            </a:extLst>
          </p:cNvPr>
          <p:cNvSpPr>
            <a:spLocks noGrp="1"/>
          </p:cNvSpPr>
          <p:nvPr>
            <p:ph type="body" sz="quarter" idx="24" hasCustomPrompt="1"/>
          </p:nvPr>
        </p:nvSpPr>
        <p:spPr>
          <a:xfrm>
            <a:off x="418642" y="1457323"/>
            <a:ext cx="5578933" cy="1047601"/>
          </a:xfrm>
          <a:prstGeom prst="rect">
            <a:avLst/>
          </a:prstGeom>
          <a:solidFill>
            <a:srgbClr val="243A5E"/>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dirty="0"/>
              <a:t>Caption title Segoe UI </a:t>
            </a:r>
            <a:r>
              <a:rPr lang="en-US" dirty="0" err="1"/>
              <a:t>Semibold</a:t>
            </a:r>
            <a:endParaRPr lang="en-US" dirty="0"/>
          </a:p>
        </p:txBody>
      </p:sp>
      <p:sp>
        <p:nvSpPr>
          <p:cNvPr id="9" name="Text Placeholder 4"/>
          <p:cNvSpPr>
            <a:spLocks noGrp="1"/>
          </p:cNvSpPr>
          <p:nvPr>
            <p:ph type="body" sz="quarter" idx="12" hasCustomPrompt="1"/>
          </p:nvPr>
        </p:nvSpPr>
        <p:spPr>
          <a:xfrm>
            <a:off x="418643" y="2628195"/>
            <a:ext cx="5562182"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dirty="0"/>
              <a:t>Caption body copy Segoe UI Regular 12/14. The quick brown fox jumps over the lazy dog.</a:t>
            </a:r>
          </a:p>
        </p:txBody>
      </p:sp>
      <p:sp>
        <p:nvSpPr>
          <p:cNvPr id="24" name="Text Placeholder 4">
            <a:extLst>
              <a:ext uri="{FF2B5EF4-FFF2-40B4-BE49-F238E27FC236}">
                <a16:creationId xmlns:a16="http://schemas.microsoft.com/office/drawing/2014/main" id="{37057046-E219-41F6-8045-1E763292CBB4}"/>
              </a:ext>
            </a:extLst>
          </p:cNvPr>
          <p:cNvSpPr>
            <a:spLocks noGrp="1"/>
          </p:cNvSpPr>
          <p:nvPr>
            <p:ph type="body" sz="quarter" idx="27" hasCustomPrompt="1"/>
          </p:nvPr>
        </p:nvSpPr>
        <p:spPr>
          <a:xfrm>
            <a:off x="6229350" y="2628195"/>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23" name="Text Placeholder 3">
            <a:extLst>
              <a:ext uri="{FF2B5EF4-FFF2-40B4-BE49-F238E27FC236}">
                <a16:creationId xmlns:a16="http://schemas.microsoft.com/office/drawing/2014/main" id="{5EDACCCB-301A-4273-9EA6-AD055BB5B0AF}"/>
              </a:ext>
            </a:extLst>
          </p:cNvPr>
          <p:cNvSpPr>
            <a:spLocks noGrp="1"/>
          </p:cNvSpPr>
          <p:nvPr>
            <p:ph type="body" sz="quarter" idx="26" hasCustomPrompt="1"/>
          </p:nvPr>
        </p:nvSpPr>
        <p:spPr>
          <a:xfrm>
            <a:off x="6195890" y="1457323"/>
            <a:ext cx="5572801" cy="1047601"/>
          </a:xfrm>
          <a:prstGeom prst="rect">
            <a:avLst/>
          </a:prstGeom>
          <a:solidFill>
            <a:srgbClr val="243A5E"/>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dirty="0"/>
              <a:t>Caption title Segoe UI </a:t>
            </a:r>
            <a:r>
              <a:rPr lang="en-US" dirty="0" err="1"/>
              <a:t>Semibold</a:t>
            </a:r>
            <a:endParaRPr lang="en-US" dirty="0"/>
          </a:p>
        </p:txBody>
      </p:sp>
      <p:sp>
        <p:nvSpPr>
          <p:cNvPr id="12" name="Text Placeholder 4">
            <a:extLst>
              <a:ext uri="{FF2B5EF4-FFF2-40B4-BE49-F238E27FC236}">
                <a16:creationId xmlns:a16="http://schemas.microsoft.com/office/drawing/2014/main" id="{FD17C8B0-B5AE-49A5-9196-6DDFF3C810CA}"/>
              </a:ext>
            </a:extLst>
          </p:cNvPr>
          <p:cNvSpPr>
            <a:spLocks noGrp="1"/>
          </p:cNvSpPr>
          <p:nvPr>
            <p:ph type="body" sz="quarter" idx="28" hasCustomPrompt="1"/>
          </p:nvPr>
        </p:nvSpPr>
        <p:spPr>
          <a:xfrm>
            <a:off x="418643" y="3664462"/>
            <a:ext cx="5562182"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dirty="0"/>
              <a:t>Caption body copy Segoe UI Regular 12/14. The quick brown fox jumps over the lazy dog.</a:t>
            </a:r>
          </a:p>
        </p:txBody>
      </p:sp>
      <p:sp>
        <p:nvSpPr>
          <p:cNvPr id="14" name="Text Placeholder 4">
            <a:extLst>
              <a:ext uri="{FF2B5EF4-FFF2-40B4-BE49-F238E27FC236}">
                <a16:creationId xmlns:a16="http://schemas.microsoft.com/office/drawing/2014/main" id="{29F550BE-2661-407F-B7A1-6D20E10A3A2E}"/>
              </a:ext>
            </a:extLst>
          </p:cNvPr>
          <p:cNvSpPr>
            <a:spLocks noGrp="1"/>
          </p:cNvSpPr>
          <p:nvPr>
            <p:ph type="body" sz="quarter" idx="30" hasCustomPrompt="1"/>
          </p:nvPr>
        </p:nvSpPr>
        <p:spPr>
          <a:xfrm>
            <a:off x="6229350" y="3664463"/>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16" name="Text Placeholder 4">
            <a:extLst>
              <a:ext uri="{FF2B5EF4-FFF2-40B4-BE49-F238E27FC236}">
                <a16:creationId xmlns:a16="http://schemas.microsoft.com/office/drawing/2014/main" id="{954D3929-4A01-4CC3-8662-E5CD102A3709}"/>
              </a:ext>
            </a:extLst>
          </p:cNvPr>
          <p:cNvSpPr>
            <a:spLocks noGrp="1"/>
          </p:cNvSpPr>
          <p:nvPr>
            <p:ph type="body" sz="quarter" idx="31" hasCustomPrompt="1"/>
          </p:nvPr>
        </p:nvSpPr>
        <p:spPr>
          <a:xfrm>
            <a:off x="418643" y="4700731"/>
            <a:ext cx="5562182"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dirty="0"/>
              <a:t>Caption body copy Segoe UI Regular 12/14. The quick brown fox jumps over the lazy dog.</a:t>
            </a:r>
          </a:p>
        </p:txBody>
      </p:sp>
      <p:sp>
        <p:nvSpPr>
          <p:cNvPr id="19" name="Text Placeholder 4">
            <a:extLst>
              <a:ext uri="{FF2B5EF4-FFF2-40B4-BE49-F238E27FC236}">
                <a16:creationId xmlns:a16="http://schemas.microsoft.com/office/drawing/2014/main" id="{B24376E6-F329-4374-B56D-DEE4D5D40209}"/>
              </a:ext>
            </a:extLst>
          </p:cNvPr>
          <p:cNvSpPr>
            <a:spLocks noGrp="1"/>
          </p:cNvSpPr>
          <p:nvPr>
            <p:ph type="body" sz="quarter" idx="33" hasCustomPrompt="1"/>
          </p:nvPr>
        </p:nvSpPr>
        <p:spPr>
          <a:xfrm>
            <a:off x="6229350" y="4700731"/>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cxnSp>
        <p:nvCxnSpPr>
          <p:cNvPr id="22" name="Straight Connector 21">
            <a:extLst>
              <a:ext uri="{FF2B5EF4-FFF2-40B4-BE49-F238E27FC236}">
                <a16:creationId xmlns:a16="http://schemas.microsoft.com/office/drawing/2014/main" id="{B1D12B33-C140-4AED-9479-89A1E21BD571}"/>
              </a:ext>
              <a:ext uri="{C183D7F6-B498-43B3-948B-1728B52AA6E4}">
                <adec:decorative xmlns:adec="http://schemas.microsoft.com/office/drawing/2017/decorative" val="1"/>
              </a:ext>
            </a:extLst>
          </p:cNvPr>
          <p:cNvCxnSpPr>
            <a:cxnSpLocks/>
          </p:cNvCxnSpPr>
          <p:nvPr userDrawn="1"/>
        </p:nvCxnSpPr>
        <p:spPr>
          <a:xfrm>
            <a:off x="418643" y="3532700"/>
            <a:ext cx="5578932"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508F18CC-5BC5-4383-99A0-673FC34E152C}"/>
              </a:ext>
              <a:ext uri="{C183D7F6-B498-43B3-948B-1728B52AA6E4}">
                <adec:decorative xmlns:adec="http://schemas.microsoft.com/office/drawing/2017/decorative" val="1"/>
              </a:ext>
            </a:extLst>
          </p:cNvPr>
          <p:cNvCxnSpPr>
            <a:cxnSpLocks/>
          </p:cNvCxnSpPr>
          <p:nvPr userDrawn="1"/>
        </p:nvCxnSpPr>
        <p:spPr>
          <a:xfrm>
            <a:off x="418643" y="4568967"/>
            <a:ext cx="5578932"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6" name="Title 5">
            <a:extLst>
              <a:ext uri="{FF2B5EF4-FFF2-40B4-BE49-F238E27FC236}">
                <a16:creationId xmlns:a16="http://schemas.microsoft.com/office/drawing/2014/main" id="{D8706E9C-EDA2-4EE8-A4D5-886B6F42AFF8}"/>
              </a:ext>
            </a:extLst>
          </p:cNvPr>
          <p:cNvSpPr>
            <a:spLocks noGrp="1"/>
          </p:cNvSpPr>
          <p:nvPr userDrawn="1">
            <p:ph type="title"/>
          </p:nvPr>
        </p:nvSpPr>
        <p:spPr>
          <a:xfrm>
            <a:off x="418643" y="440494"/>
            <a:ext cx="11341268" cy="680196"/>
          </a:xfrm>
        </p:spPr>
        <p:txBody>
          <a:bodyPr/>
          <a:lstStyle/>
          <a:p>
            <a:r>
              <a:rPr lang="en-US"/>
              <a:t>Click to edit Master title style</a:t>
            </a:r>
          </a:p>
        </p:txBody>
      </p:sp>
      <p:cxnSp>
        <p:nvCxnSpPr>
          <p:cNvPr id="29" name="Straight Connector 28">
            <a:extLst>
              <a:ext uri="{FF2B5EF4-FFF2-40B4-BE49-F238E27FC236}">
                <a16:creationId xmlns:a16="http://schemas.microsoft.com/office/drawing/2014/main" id="{F2BE3BA0-8606-422D-8675-3046FD533FB2}"/>
              </a:ext>
              <a:ext uri="{C183D7F6-B498-43B3-948B-1728B52AA6E4}">
                <adec:decorative xmlns:adec="http://schemas.microsoft.com/office/drawing/2017/decorative" val="1"/>
              </a:ext>
            </a:extLst>
          </p:cNvPr>
          <p:cNvCxnSpPr>
            <a:cxnSpLocks/>
          </p:cNvCxnSpPr>
          <p:nvPr userDrawn="1"/>
        </p:nvCxnSpPr>
        <p:spPr>
          <a:xfrm>
            <a:off x="6229350" y="3532700"/>
            <a:ext cx="553865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5A40603F-992B-4531-B3B1-5196D05EC3B4}"/>
              </a:ext>
              <a:ext uri="{C183D7F6-B498-43B3-948B-1728B52AA6E4}">
                <adec:decorative xmlns:adec="http://schemas.microsoft.com/office/drawing/2017/decorative" val="1"/>
              </a:ext>
            </a:extLst>
          </p:cNvPr>
          <p:cNvCxnSpPr>
            <a:cxnSpLocks/>
          </p:cNvCxnSpPr>
          <p:nvPr userDrawn="1"/>
        </p:nvCxnSpPr>
        <p:spPr>
          <a:xfrm>
            <a:off x="6229350" y="4568967"/>
            <a:ext cx="553865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 name="Footer Placeholder 1">
            <a:extLst>
              <a:ext uri="{FF2B5EF4-FFF2-40B4-BE49-F238E27FC236}">
                <a16:creationId xmlns:a16="http://schemas.microsoft.com/office/drawing/2014/main" id="{96EF592D-EEA7-47F4-9146-7AA8A3F44C47}"/>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790811474"/>
      </p:ext>
    </p:extLst>
  </p:cSld>
  <p:clrMapOvr>
    <a:masterClrMapping/>
  </p:clrMapOvr>
  <p:transition>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hree columns layout">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BDBB6B82-41EF-4F96-AC4D-4B6DF0A1F54E}"/>
              </a:ext>
            </a:extLst>
          </p:cNvPr>
          <p:cNvSpPr>
            <a:spLocks noGrp="1"/>
          </p:cNvSpPr>
          <p:nvPr>
            <p:ph type="body" sz="quarter" idx="24" hasCustomPrompt="1"/>
          </p:nvPr>
        </p:nvSpPr>
        <p:spPr>
          <a:xfrm>
            <a:off x="418643" y="1457323"/>
            <a:ext cx="3629278" cy="1047601"/>
          </a:xfrm>
          <a:prstGeom prst="rect">
            <a:avLst/>
          </a:prstGeom>
          <a:solidFill>
            <a:srgbClr val="243A5E"/>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dirty="0"/>
              <a:t>Caption title Segoe UI </a:t>
            </a:r>
            <a:r>
              <a:rPr lang="en-US" dirty="0" err="1"/>
              <a:t>Semibold</a:t>
            </a:r>
            <a:endParaRPr lang="en-US" dirty="0"/>
          </a:p>
        </p:txBody>
      </p:sp>
      <p:sp>
        <p:nvSpPr>
          <p:cNvPr id="9" name="Text Placeholder 4"/>
          <p:cNvSpPr>
            <a:spLocks noGrp="1"/>
          </p:cNvSpPr>
          <p:nvPr>
            <p:ph type="body" sz="quarter" idx="12" hasCustomPrompt="1"/>
          </p:nvPr>
        </p:nvSpPr>
        <p:spPr>
          <a:xfrm>
            <a:off x="418643" y="2628195"/>
            <a:ext cx="3618381"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dirty="0"/>
              <a:t>Caption body copy Segoe UI Regular 12/14. The quick brown fox jumps over the lazy dog.</a:t>
            </a:r>
          </a:p>
        </p:txBody>
      </p:sp>
      <p:sp>
        <p:nvSpPr>
          <p:cNvPr id="15" name="Text Placeholder 3">
            <a:extLst>
              <a:ext uri="{FF2B5EF4-FFF2-40B4-BE49-F238E27FC236}">
                <a16:creationId xmlns:a16="http://schemas.microsoft.com/office/drawing/2014/main" id="{D4EEFC93-5F54-47F0-9569-BECC76A76C96}"/>
              </a:ext>
            </a:extLst>
          </p:cNvPr>
          <p:cNvSpPr>
            <a:spLocks noGrp="1"/>
          </p:cNvSpPr>
          <p:nvPr>
            <p:ph type="body" sz="quarter" idx="25" hasCustomPrompt="1"/>
          </p:nvPr>
        </p:nvSpPr>
        <p:spPr>
          <a:xfrm>
            <a:off x="4303152" y="1457323"/>
            <a:ext cx="3629278" cy="1047601"/>
          </a:xfrm>
          <a:prstGeom prst="rect">
            <a:avLst/>
          </a:prstGeom>
          <a:solidFill>
            <a:srgbClr val="243A5E"/>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dirty="0"/>
              <a:t>Caption title Segoe UI </a:t>
            </a:r>
            <a:r>
              <a:rPr lang="en-US" dirty="0" err="1"/>
              <a:t>Semibold</a:t>
            </a:r>
            <a:endParaRPr lang="en-US" dirty="0"/>
          </a:p>
        </p:txBody>
      </p:sp>
      <p:sp>
        <p:nvSpPr>
          <p:cNvPr id="17" name="Text Placeholder 4"/>
          <p:cNvSpPr>
            <a:spLocks noGrp="1"/>
          </p:cNvSpPr>
          <p:nvPr>
            <p:ph type="body" sz="quarter" idx="18" hasCustomPrompt="1"/>
          </p:nvPr>
        </p:nvSpPr>
        <p:spPr>
          <a:xfrm>
            <a:off x="4303152" y="2628195"/>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24" name="Text Placeholder 4">
            <a:extLst>
              <a:ext uri="{FF2B5EF4-FFF2-40B4-BE49-F238E27FC236}">
                <a16:creationId xmlns:a16="http://schemas.microsoft.com/office/drawing/2014/main" id="{37057046-E219-41F6-8045-1E763292CBB4}"/>
              </a:ext>
            </a:extLst>
          </p:cNvPr>
          <p:cNvSpPr>
            <a:spLocks noGrp="1"/>
          </p:cNvSpPr>
          <p:nvPr>
            <p:ph type="body" sz="quarter" idx="27" hasCustomPrompt="1"/>
          </p:nvPr>
        </p:nvSpPr>
        <p:spPr>
          <a:xfrm>
            <a:off x="8161204" y="2628195"/>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23" name="Text Placeholder 3">
            <a:extLst>
              <a:ext uri="{FF2B5EF4-FFF2-40B4-BE49-F238E27FC236}">
                <a16:creationId xmlns:a16="http://schemas.microsoft.com/office/drawing/2014/main" id="{5EDACCCB-301A-4273-9EA6-AD055BB5B0AF}"/>
              </a:ext>
            </a:extLst>
          </p:cNvPr>
          <p:cNvSpPr>
            <a:spLocks noGrp="1"/>
          </p:cNvSpPr>
          <p:nvPr>
            <p:ph type="body" sz="quarter" idx="26" hasCustomPrompt="1"/>
          </p:nvPr>
        </p:nvSpPr>
        <p:spPr>
          <a:xfrm>
            <a:off x="8139413" y="1457323"/>
            <a:ext cx="3629278" cy="1047601"/>
          </a:xfrm>
          <a:prstGeom prst="rect">
            <a:avLst/>
          </a:prstGeom>
          <a:solidFill>
            <a:srgbClr val="243A5E"/>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dirty="0"/>
              <a:t>Caption title Segoe UI </a:t>
            </a:r>
            <a:r>
              <a:rPr lang="en-US" dirty="0" err="1"/>
              <a:t>Semibold</a:t>
            </a:r>
            <a:endParaRPr lang="en-US" dirty="0"/>
          </a:p>
        </p:txBody>
      </p:sp>
      <p:sp>
        <p:nvSpPr>
          <p:cNvPr id="12" name="Text Placeholder 4">
            <a:extLst>
              <a:ext uri="{FF2B5EF4-FFF2-40B4-BE49-F238E27FC236}">
                <a16:creationId xmlns:a16="http://schemas.microsoft.com/office/drawing/2014/main" id="{FD17C8B0-B5AE-49A5-9196-6DDFF3C810CA}"/>
              </a:ext>
            </a:extLst>
          </p:cNvPr>
          <p:cNvSpPr>
            <a:spLocks noGrp="1"/>
          </p:cNvSpPr>
          <p:nvPr>
            <p:ph type="body" sz="quarter" idx="28" hasCustomPrompt="1"/>
          </p:nvPr>
        </p:nvSpPr>
        <p:spPr>
          <a:xfrm>
            <a:off x="418643" y="3664462"/>
            <a:ext cx="3618381"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dirty="0"/>
              <a:t>Caption body copy Segoe UI Regular 12/14. The quick brown fox jumps over the lazy dog.</a:t>
            </a:r>
          </a:p>
        </p:txBody>
      </p:sp>
      <p:sp>
        <p:nvSpPr>
          <p:cNvPr id="13" name="Text Placeholder 4">
            <a:extLst>
              <a:ext uri="{FF2B5EF4-FFF2-40B4-BE49-F238E27FC236}">
                <a16:creationId xmlns:a16="http://schemas.microsoft.com/office/drawing/2014/main" id="{79BC4586-7FC3-4659-9310-CCDD1B8FB8A1}"/>
              </a:ext>
            </a:extLst>
          </p:cNvPr>
          <p:cNvSpPr>
            <a:spLocks noGrp="1"/>
          </p:cNvSpPr>
          <p:nvPr>
            <p:ph type="body" sz="quarter" idx="29" hasCustomPrompt="1"/>
          </p:nvPr>
        </p:nvSpPr>
        <p:spPr>
          <a:xfrm>
            <a:off x="4303152" y="3664463"/>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14" name="Text Placeholder 4">
            <a:extLst>
              <a:ext uri="{FF2B5EF4-FFF2-40B4-BE49-F238E27FC236}">
                <a16:creationId xmlns:a16="http://schemas.microsoft.com/office/drawing/2014/main" id="{29F550BE-2661-407F-B7A1-6D20E10A3A2E}"/>
              </a:ext>
            </a:extLst>
          </p:cNvPr>
          <p:cNvSpPr>
            <a:spLocks noGrp="1"/>
          </p:cNvSpPr>
          <p:nvPr>
            <p:ph type="body" sz="quarter" idx="30" hasCustomPrompt="1"/>
          </p:nvPr>
        </p:nvSpPr>
        <p:spPr>
          <a:xfrm>
            <a:off x="8161204" y="3664463"/>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16" name="Text Placeholder 4">
            <a:extLst>
              <a:ext uri="{FF2B5EF4-FFF2-40B4-BE49-F238E27FC236}">
                <a16:creationId xmlns:a16="http://schemas.microsoft.com/office/drawing/2014/main" id="{954D3929-4A01-4CC3-8662-E5CD102A3709}"/>
              </a:ext>
            </a:extLst>
          </p:cNvPr>
          <p:cNvSpPr>
            <a:spLocks noGrp="1"/>
          </p:cNvSpPr>
          <p:nvPr>
            <p:ph type="body" sz="quarter" idx="31" hasCustomPrompt="1"/>
          </p:nvPr>
        </p:nvSpPr>
        <p:spPr>
          <a:xfrm>
            <a:off x="418643" y="4700731"/>
            <a:ext cx="3618381"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dirty="0"/>
              <a:t>Caption body copy Segoe UI Regular 12/14. The quick brown fox jumps over the lazy dog.</a:t>
            </a:r>
          </a:p>
        </p:txBody>
      </p:sp>
      <p:sp>
        <p:nvSpPr>
          <p:cNvPr id="18" name="Text Placeholder 4">
            <a:extLst>
              <a:ext uri="{FF2B5EF4-FFF2-40B4-BE49-F238E27FC236}">
                <a16:creationId xmlns:a16="http://schemas.microsoft.com/office/drawing/2014/main" id="{284BF132-1328-44E8-A629-D64096388C74}"/>
              </a:ext>
            </a:extLst>
          </p:cNvPr>
          <p:cNvSpPr>
            <a:spLocks noGrp="1"/>
          </p:cNvSpPr>
          <p:nvPr>
            <p:ph type="body" sz="quarter" idx="32" hasCustomPrompt="1"/>
          </p:nvPr>
        </p:nvSpPr>
        <p:spPr>
          <a:xfrm>
            <a:off x="4303152" y="4700731"/>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19" name="Text Placeholder 4">
            <a:extLst>
              <a:ext uri="{FF2B5EF4-FFF2-40B4-BE49-F238E27FC236}">
                <a16:creationId xmlns:a16="http://schemas.microsoft.com/office/drawing/2014/main" id="{B24376E6-F329-4374-B56D-DEE4D5D40209}"/>
              </a:ext>
            </a:extLst>
          </p:cNvPr>
          <p:cNvSpPr>
            <a:spLocks noGrp="1"/>
          </p:cNvSpPr>
          <p:nvPr>
            <p:ph type="body" sz="quarter" idx="33" hasCustomPrompt="1"/>
          </p:nvPr>
        </p:nvSpPr>
        <p:spPr>
          <a:xfrm>
            <a:off x="8161204" y="4700731"/>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cxnSp>
        <p:nvCxnSpPr>
          <p:cNvPr id="22" name="Straight Connector 21">
            <a:extLst>
              <a:ext uri="{FF2B5EF4-FFF2-40B4-BE49-F238E27FC236}">
                <a16:creationId xmlns:a16="http://schemas.microsoft.com/office/drawing/2014/main" id="{B1D12B33-C140-4AED-9479-89A1E21BD571}"/>
              </a:ext>
              <a:ext uri="{C183D7F6-B498-43B3-948B-1728B52AA6E4}">
                <adec:decorative xmlns:adec="http://schemas.microsoft.com/office/drawing/2017/decorative" val="1"/>
              </a:ext>
            </a:extLst>
          </p:cNvPr>
          <p:cNvCxnSpPr>
            <a:cxnSpLocks/>
          </p:cNvCxnSpPr>
          <p:nvPr userDrawn="1"/>
        </p:nvCxnSpPr>
        <p:spPr>
          <a:xfrm>
            <a:off x="418643" y="3532700"/>
            <a:ext cx="3633559"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508F18CC-5BC5-4383-99A0-673FC34E152C}"/>
              </a:ext>
              <a:ext uri="{C183D7F6-B498-43B3-948B-1728B52AA6E4}">
                <adec:decorative xmlns:adec="http://schemas.microsoft.com/office/drawing/2017/decorative" val="1"/>
              </a:ext>
            </a:extLst>
          </p:cNvPr>
          <p:cNvCxnSpPr>
            <a:cxnSpLocks/>
          </p:cNvCxnSpPr>
          <p:nvPr userDrawn="1"/>
        </p:nvCxnSpPr>
        <p:spPr>
          <a:xfrm>
            <a:off x="418643" y="4568967"/>
            <a:ext cx="3633559"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6BF3C7B5-A8EA-4ECD-A968-2546248701F3}"/>
              </a:ext>
              <a:ext uri="{C183D7F6-B498-43B3-948B-1728B52AA6E4}">
                <adec:decorative xmlns:adec="http://schemas.microsoft.com/office/drawing/2017/decorative" val="1"/>
              </a:ext>
            </a:extLst>
          </p:cNvPr>
          <p:cNvCxnSpPr>
            <a:cxnSpLocks/>
          </p:cNvCxnSpPr>
          <p:nvPr userDrawn="1"/>
        </p:nvCxnSpPr>
        <p:spPr>
          <a:xfrm>
            <a:off x="4303713" y="3532700"/>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C14FEAA1-EB50-4B84-96EB-E171DE39A0A8}"/>
              </a:ext>
              <a:ext uri="{C183D7F6-B498-43B3-948B-1728B52AA6E4}">
                <adec:decorative xmlns:adec="http://schemas.microsoft.com/office/drawing/2017/decorative" val="1"/>
              </a:ext>
            </a:extLst>
          </p:cNvPr>
          <p:cNvCxnSpPr>
            <a:cxnSpLocks/>
          </p:cNvCxnSpPr>
          <p:nvPr userDrawn="1"/>
        </p:nvCxnSpPr>
        <p:spPr>
          <a:xfrm>
            <a:off x="4303713" y="4568967"/>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6" name="Title 5">
            <a:extLst>
              <a:ext uri="{FF2B5EF4-FFF2-40B4-BE49-F238E27FC236}">
                <a16:creationId xmlns:a16="http://schemas.microsoft.com/office/drawing/2014/main" id="{D8706E9C-EDA2-4EE8-A4D5-886B6F42AFF8}"/>
              </a:ext>
            </a:extLst>
          </p:cNvPr>
          <p:cNvSpPr>
            <a:spLocks noGrp="1"/>
          </p:cNvSpPr>
          <p:nvPr userDrawn="1">
            <p:ph type="title"/>
          </p:nvPr>
        </p:nvSpPr>
        <p:spPr>
          <a:xfrm>
            <a:off x="418643" y="440494"/>
            <a:ext cx="11341268" cy="680196"/>
          </a:xfrm>
        </p:spPr>
        <p:txBody>
          <a:bodyPr/>
          <a:lstStyle/>
          <a:p>
            <a:r>
              <a:rPr lang="en-US"/>
              <a:t>Click to edit Master title style</a:t>
            </a:r>
          </a:p>
        </p:txBody>
      </p:sp>
      <p:cxnSp>
        <p:nvCxnSpPr>
          <p:cNvPr id="29" name="Straight Connector 28">
            <a:extLst>
              <a:ext uri="{FF2B5EF4-FFF2-40B4-BE49-F238E27FC236}">
                <a16:creationId xmlns:a16="http://schemas.microsoft.com/office/drawing/2014/main" id="{F2BE3BA0-8606-422D-8675-3046FD533FB2}"/>
              </a:ext>
              <a:ext uri="{C183D7F6-B498-43B3-948B-1728B52AA6E4}">
                <adec:decorative xmlns:adec="http://schemas.microsoft.com/office/drawing/2017/decorative" val="1"/>
              </a:ext>
            </a:extLst>
          </p:cNvPr>
          <p:cNvCxnSpPr>
            <a:cxnSpLocks/>
          </p:cNvCxnSpPr>
          <p:nvPr userDrawn="1"/>
        </p:nvCxnSpPr>
        <p:spPr>
          <a:xfrm>
            <a:off x="8161204" y="3532700"/>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5A40603F-992B-4531-B3B1-5196D05EC3B4}"/>
              </a:ext>
              <a:ext uri="{C183D7F6-B498-43B3-948B-1728B52AA6E4}">
                <adec:decorative xmlns:adec="http://schemas.microsoft.com/office/drawing/2017/decorative" val="1"/>
              </a:ext>
            </a:extLst>
          </p:cNvPr>
          <p:cNvCxnSpPr>
            <a:cxnSpLocks/>
          </p:cNvCxnSpPr>
          <p:nvPr userDrawn="1"/>
        </p:nvCxnSpPr>
        <p:spPr>
          <a:xfrm>
            <a:off x="8161204" y="4568967"/>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 name="Footer Placeholder 1">
            <a:extLst>
              <a:ext uri="{FF2B5EF4-FFF2-40B4-BE49-F238E27FC236}">
                <a16:creationId xmlns:a16="http://schemas.microsoft.com/office/drawing/2014/main" id="{B30B5A80-F666-460D-9090-8493217C8FD1}"/>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129139165"/>
      </p:ext>
    </p:extLst>
  </p:cSld>
  <p:clrMapOvr>
    <a:masterClrMapping/>
  </p:clrMapOvr>
  <p:transition>
    <p:fad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with graphic">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dirty="0"/>
              <a:t>Heading Segoe UI </a:t>
            </a:r>
            <a:r>
              <a:rPr lang="en-US" dirty="0" err="1"/>
              <a:t>Semibold</a:t>
            </a:r>
            <a:r>
              <a:rPr lang="en-US" dirty="0"/>
              <a:t> 32</a:t>
            </a:r>
          </a:p>
        </p:txBody>
      </p:sp>
      <p:sp>
        <p:nvSpPr>
          <p:cNvPr id="4" name="Text Placeholder 3">
            <a:extLst>
              <a:ext uri="{FF2B5EF4-FFF2-40B4-BE49-F238E27FC236}">
                <a16:creationId xmlns:a16="http://schemas.microsoft.com/office/drawing/2014/main" id="{9D3A230D-0F65-4C2B-9A5E-08E997603E6C}"/>
              </a:ext>
            </a:extLst>
          </p:cNvPr>
          <p:cNvSpPr>
            <a:spLocks noGrp="1"/>
          </p:cNvSpPr>
          <p:nvPr>
            <p:ph type="body" sz="quarter" idx="10"/>
          </p:nvPr>
        </p:nvSpPr>
        <p:spPr>
          <a:xfrm>
            <a:off x="418642" y="1457325"/>
            <a:ext cx="3439206" cy="3439206"/>
          </a:xfrm>
          <a:prstGeom prst="ellipse">
            <a:avLst/>
          </a:prstGeom>
          <a:solidFill>
            <a:schemeClr val="bg1">
              <a:lumMod val="95000"/>
            </a:schemeClr>
          </a:solidFill>
        </p:spPr>
        <p:txBody>
          <a:bodyPr tIns="0" rIns="0" bIns="0" anchor="ctr">
            <a:noAutofit/>
          </a:bodyPr>
          <a:lstStyle>
            <a:lvl1pPr algn="ctr">
              <a:defRPr sz="2800"/>
            </a:lvl1pPr>
          </a:lstStyle>
          <a:p>
            <a:pPr lvl="0"/>
            <a:r>
              <a:rPr lang="en-US" dirty="0"/>
              <a:t>Click to edit Master text styles</a:t>
            </a:r>
          </a:p>
        </p:txBody>
      </p:sp>
      <p:sp>
        <p:nvSpPr>
          <p:cNvPr id="5" name="Text Placeholder 3">
            <a:extLst>
              <a:ext uri="{FF2B5EF4-FFF2-40B4-BE49-F238E27FC236}">
                <a16:creationId xmlns:a16="http://schemas.microsoft.com/office/drawing/2014/main" id="{50ABEE60-9F0D-48B2-AE29-DAEE6B65F773}"/>
              </a:ext>
            </a:extLst>
          </p:cNvPr>
          <p:cNvSpPr>
            <a:spLocks noGrp="1"/>
          </p:cNvSpPr>
          <p:nvPr>
            <p:ph type="body" sz="quarter" idx="11"/>
          </p:nvPr>
        </p:nvSpPr>
        <p:spPr>
          <a:xfrm>
            <a:off x="4369674" y="1457325"/>
            <a:ext cx="3439206" cy="3439206"/>
          </a:xfrm>
          <a:prstGeom prst="ellipse">
            <a:avLst/>
          </a:prstGeom>
          <a:solidFill>
            <a:schemeClr val="bg1">
              <a:lumMod val="95000"/>
            </a:schemeClr>
          </a:solidFill>
        </p:spPr>
        <p:txBody>
          <a:bodyPr tIns="0" rIns="0" bIns="0" anchor="ctr">
            <a:noAutofit/>
          </a:bodyPr>
          <a:lstStyle>
            <a:lvl1pPr algn="ctr">
              <a:defRPr sz="2800"/>
            </a:lvl1pPr>
          </a:lstStyle>
          <a:p>
            <a:pPr lvl="0"/>
            <a:r>
              <a:rPr lang="en-US" dirty="0"/>
              <a:t>Click to edit Master text styles</a:t>
            </a:r>
          </a:p>
        </p:txBody>
      </p:sp>
      <p:sp>
        <p:nvSpPr>
          <p:cNvPr id="6" name="Text Placeholder 3">
            <a:extLst>
              <a:ext uri="{FF2B5EF4-FFF2-40B4-BE49-F238E27FC236}">
                <a16:creationId xmlns:a16="http://schemas.microsoft.com/office/drawing/2014/main" id="{2892F116-907B-402B-8800-9219B7710190}"/>
              </a:ext>
            </a:extLst>
          </p:cNvPr>
          <p:cNvSpPr>
            <a:spLocks noGrp="1"/>
          </p:cNvSpPr>
          <p:nvPr>
            <p:ph type="body" sz="quarter" idx="12"/>
          </p:nvPr>
        </p:nvSpPr>
        <p:spPr>
          <a:xfrm>
            <a:off x="8320705" y="1457325"/>
            <a:ext cx="3439206" cy="3439206"/>
          </a:xfrm>
          <a:prstGeom prst="ellipse">
            <a:avLst/>
          </a:prstGeom>
          <a:solidFill>
            <a:schemeClr val="bg1">
              <a:lumMod val="95000"/>
            </a:schemeClr>
          </a:solidFill>
        </p:spPr>
        <p:txBody>
          <a:bodyPr tIns="0" rIns="0" bIns="0" anchor="ctr">
            <a:noAutofit/>
          </a:bodyPr>
          <a:lstStyle>
            <a:lvl1pPr algn="ctr">
              <a:defRPr sz="2800"/>
            </a:lvl1pPr>
          </a:lstStyle>
          <a:p>
            <a:pPr lvl="0"/>
            <a:r>
              <a:rPr lang="en-US" dirty="0"/>
              <a:t>Click to edit Master text styles</a:t>
            </a:r>
          </a:p>
        </p:txBody>
      </p:sp>
      <p:sp>
        <p:nvSpPr>
          <p:cNvPr id="2" name="Footer Placeholder 1">
            <a:extLst>
              <a:ext uri="{FF2B5EF4-FFF2-40B4-BE49-F238E27FC236}">
                <a16:creationId xmlns:a16="http://schemas.microsoft.com/office/drawing/2014/main" id="{538B82E4-7444-4181-B6FE-B79D11D3EA6F}"/>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656078719"/>
      </p:ext>
    </p:extLst>
  </p:cSld>
  <p:clrMapOvr>
    <a:masterClrMapping/>
  </p:clrMapOvr>
  <p:transition>
    <p:fad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itle with graphic 2">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dirty="0"/>
              <a:t>Heading Segoe UI </a:t>
            </a:r>
            <a:r>
              <a:rPr lang="en-US" dirty="0" err="1"/>
              <a:t>Semibold</a:t>
            </a:r>
            <a:r>
              <a:rPr lang="en-US" dirty="0"/>
              <a:t> 32</a:t>
            </a:r>
          </a:p>
        </p:txBody>
      </p:sp>
      <p:sp>
        <p:nvSpPr>
          <p:cNvPr id="4" name="Text Placeholder 3">
            <a:extLst>
              <a:ext uri="{FF2B5EF4-FFF2-40B4-BE49-F238E27FC236}">
                <a16:creationId xmlns:a16="http://schemas.microsoft.com/office/drawing/2014/main" id="{9D3A230D-0F65-4C2B-9A5E-08E997603E6C}"/>
              </a:ext>
            </a:extLst>
          </p:cNvPr>
          <p:cNvSpPr>
            <a:spLocks noGrp="1"/>
          </p:cNvSpPr>
          <p:nvPr>
            <p:ph type="body" sz="quarter" idx="10"/>
          </p:nvPr>
        </p:nvSpPr>
        <p:spPr>
          <a:xfrm>
            <a:off x="418643" y="2359592"/>
            <a:ext cx="2138816" cy="2138816"/>
          </a:xfrm>
          <a:prstGeom prst="ellipse">
            <a:avLst/>
          </a:prstGeom>
          <a:solidFill>
            <a:srgbClr val="243A5E"/>
          </a:solidFill>
        </p:spPr>
        <p:txBody>
          <a:bodyPr tIns="0" rIns="0" bIns="0" anchor="ctr">
            <a:noAutofit/>
          </a:bodyPr>
          <a:lstStyle>
            <a:lvl1pPr algn="ctr">
              <a:defRPr sz="2400">
                <a:solidFill>
                  <a:schemeClr val="bg1"/>
                </a:solidFill>
              </a:defRPr>
            </a:lvl1pPr>
          </a:lstStyle>
          <a:p>
            <a:pPr lvl="0"/>
            <a:r>
              <a:rPr lang="en-US" dirty="0"/>
              <a:t>Click to edit Master text styles</a:t>
            </a:r>
          </a:p>
        </p:txBody>
      </p:sp>
      <p:sp>
        <p:nvSpPr>
          <p:cNvPr id="5" name="Text Placeholder 3">
            <a:extLst>
              <a:ext uri="{FF2B5EF4-FFF2-40B4-BE49-F238E27FC236}">
                <a16:creationId xmlns:a16="http://schemas.microsoft.com/office/drawing/2014/main" id="{50ABEE60-9F0D-48B2-AE29-DAEE6B65F773}"/>
              </a:ext>
            </a:extLst>
          </p:cNvPr>
          <p:cNvSpPr>
            <a:spLocks noGrp="1"/>
          </p:cNvSpPr>
          <p:nvPr>
            <p:ph type="body" sz="quarter" idx="11"/>
          </p:nvPr>
        </p:nvSpPr>
        <p:spPr>
          <a:xfrm>
            <a:off x="2722617" y="2359592"/>
            <a:ext cx="2138816" cy="2138816"/>
          </a:xfrm>
          <a:prstGeom prst="ellipse">
            <a:avLst/>
          </a:prstGeom>
          <a:solidFill>
            <a:srgbClr val="243A5E"/>
          </a:solidFill>
        </p:spPr>
        <p:txBody>
          <a:bodyPr tIns="0" rIns="0" bIns="0" anchor="ctr">
            <a:noAutofit/>
          </a:bodyPr>
          <a:lstStyle>
            <a:lvl1pPr algn="ctr">
              <a:defRPr sz="2400">
                <a:solidFill>
                  <a:schemeClr val="bg1"/>
                </a:solidFill>
              </a:defRPr>
            </a:lvl1pPr>
          </a:lstStyle>
          <a:p>
            <a:pPr lvl="0"/>
            <a:r>
              <a:rPr lang="en-US" dirty="0"/>
              <a:t>Click to edit Master text styles</a:t>
            </a:r>
          </a:p>
        </p:txBody>
      </p:sp>
      <p:sp>
        <p:nvSpPr>
          <p:cNvPr id="6" name="Text Placeholder 3">
            <a:extLst>
              <a:ext uri="{FF2B5EF4-FFF2-40B4-BE49-F238E27FC236}">
                <a16:creationId xmlns:a16="http://schemas.microsoft.com/office/drawing/2014/main" id="{2892F116-907B-402B-8800-9219B7710190}"/>
              </a:ext>
            </a:extLst>
          </p:cNvPr>
          <p:cNvSpPr>
            <a:spLocks noGrp="1"/>
          </p:cNvSpPr>
          <p:nvPr>
            <p:ph type="body" sz="quarter" idx="12"/>
          </p:nvPr>
        </p:nvSpPr>
        <p:spPr>
          <a:xfrm>
            <a:off x="5026591" y="2359592"/>
            <a:ext cx="2138816" cy="2138816"/>
          </a:xfrm>
          <a:prstGeom prst="ellipse">
            <a:avLst/>
          </a:prstGeom>
          <a:solidFill>
            <a:srgbClr val="243A5E"/>
          </a:solidFill>
        </p:spPr>
        <p:txBody>
          <a:bodyPr tIns="0" rIns="0" bIns="0" anchor="ctr">
            <a:noAutofit/>
          </a:bodyPr>
          <a:lstStyle>
            <a:lvl1pPr algn="ctr">
              <a:defRPr sz="2400">
                <a:solidFill>
                  <a:schemeClr val="bg1"/>
                </a:solidFill>
              </a:defRPr>
            </a:lvl1pPr>
          </a:lstStyle>
          <a:p>
            <a:pPr lvl="0"/>
            <a:r>
              <a:rPr lang="en-US" dirty="0"/>
              <a:t>Click to edit Master text styles</a:t>
            </a:r>
          </a:p>
        </p:txBody>
      </p:sp>
      <p:sp>
        <p:nvSpPr>
          <p:cNvPr id="7" name="Text Placeholder 3">
            <a:extLst>
              <a:ext uri="{FF2B5EF4-FFF2-40B4-BE49-F238E27FC236}">
                <a16:creationId xmlns:a16="http://schemas.microsoft.com/office/drawing/2014/main" id="{FFCA379A-FFA6-4179-AD94-3B9D20DBAA50}"/>
              </a:ext>
            </a:extLst>
          </p:cNvPr>
          <p:cNvSpPr>
            <a:spLocks noGrp="1"/>
          </p:cNvSpPr>
          <p:nvPr>
            <p:ph type="body" sz="quarter" idx="13"/>
          </p:nvPr>
        </p:nvSpPr>
        <p:spPr>
          <a:xfrm>
            <a:off x="7330565" y="2359592"/>
            <a:ext cx="2138816" cy="2138816"/>
          </a:xfrm>
          <a:prstGeom prst="ellipse">
            <a:avLst/>
          </a:prstGeom>
          <a:solidFill>
            <a:srgbClr val="243A5E"/>
          </a:solidFill>
        </p:spPr>
        <p:txBody>
          <a:bodyPr tIns="0" rIns="0" bIns="0" anchor="ctr">
            <a:noAutofit/>
          </a:bodyPr>
          <a:lstStyle>
            <a:lvl1pPr algn="ctr">
              <a:defRPr sz="2400">
                <a:solidFill>
                  <a:schemeClr val="bg1"/>
                </a:solidFill>
              </a:defRPr>
            </a:lvl1pPr>
          </a:lstStyle>
          <a:p>
            <a:pPr lvl="0"/>
            <a:r>
              <a:rPr lang="en-US" dirty="0"/>
              <a:t>Click to edit Master text styles</a:t>
            </a:r>
          </a:p>
        </p:txBody>
      </p:sp>
      <p:sp>
        <p:nvSpPr>
          <p:cNvPr id="8" name="Text Placeholder 3">
            <a:extLst>
              <a:ext uri="{FF2B5EF4-FFF2-40B4-BE49-F238E27FC236}">
                <a16:creationId xmlns:a16="http://schemas.microsoft.com/office/drawing/2014/main" id="{86EE9769-6679-49C8-860D-5CACDB09DBD2}"/>
              </a:ext>
            </a:extLst>
          </p:cNvPr>
          <p:cNvSpPr>
            <a:spLocks noGrp="1"/>
          </p:cNvSpPr>
          <p:nvPr>
            <p:ph type="body" sz="quarter" idx="14"/>
          </p:nvPr>
        </p:nvSpPr>
        <p:spPr>
          <a:xfrm>
            <a:off x="9634541" y="2359592"/>
            <a:ext cx="2138816" cy="2138816"/>
          </a:xfrm>
          <a:prstGeom prst="ellipse">
            <a:avLst/>
          </a:prstGeom>
          <a:solidFill>
            <a:srgbClr val="243A5E"/>
          </a:solidFill>
        </p:spPr>
        <p:txBody>
          <a:bodyPr tIns="0" rIns="0" bIns="0" anchor="ctr">
            <a:noAutofit/>
          </a:bodyPr>
          <a:lstStyle>
            <a:lvl1pPr algn="ctr">
              <a:defRPr sz="2400">
                <a:solidFill>
                  <a:schemeClr val="bg1"/>
                </a:solidFill>
              </a:defRPr>
            </a:lvl1pPr>
          </a:lstStyle>
          <a:p>
            <a:pPr lvl="0"/>
            <a:r>
              <a:rPr lang="en-US" dirty="0"/>
              <a:t>Click to edit Master text styles</a:t>
            </a:r>
          </a:p>
        </p:txBody>
      </p:sp>
      <p:sp>
        <p:nvSpPr>
          <p:cNvPr id="2" name="Footer Placeholder 1">
            <a:extLst>
              <a:ext uri="{FF2B5EF4-FFF2-40B4-BE49-F238E27FC236}">
                <a16:creationId xmlns:a16="http://schemas.microsoft.com/office/drawing/2014/main" id="{136AABF9-4169-453B-83D4-823782CAB5B6}"/>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627982749"/>
      </p:ext>
    </p:extLst>
  </p:cSld>
  <p:clrMapOvr>
    <a:masterClrMapping/>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Closing slide">
    <p:bg>
      <p:bgPr>
        <a:solidFill>
          <a:srgbClr val="243A5E"/>
        </a:solidFill>
        <a:effectLst/>
      </p:bgPr>
    </p:bg>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48830E1E-F06E-469F-9154-F8DEA4B068FE}"/>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solidFill>
                  <a:schemeClr val="bg1"/>
                </a:solidFill>
              </a:rPr>
              <a:t>© Copyright Microsoft Corporation. All rights reserved.</a:t>
            </a:r>
          </a:p>
        </p:txBody>
      </p:sp>
      <p:pic>
        <p:nvPicPr>
          <p:cNvPr id="3" name="Picture 2" descr="Microsoft Azure Logo">
            <a:extLst>
              <a:ext uri="{FF2B5EF4-FFF2-40B4-BE49-F238E27FC236}">
                <a16:creationId xmlns:a16="http://schemas.microsoft.com/office/drawing/2014/main" id="{6DBB60A6-4F30-44C8-AA64-6CF2E695EEDD}"/>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42012" y="499153"/>
            <a:ext cx="2351988" cy="335013"/>
          </a:xfrm>
          <a:prstGeom prst="rect">
            <a:avLst/>
          </a:prstGeom>
        </p:spPr>
      </p:pic>
    </p:spTree>
    <p:extLst>
      <p:ext uri="{BB962C8B-B14F-4D97-AF65-F5344CB8AC3E}">
        <p14:creationId xmlns:p14="http://schemas.microsoft.com/office/powerpoint/2010/main" val="2306299133"/>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lide with graphic 3">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F7E4AC65-3150-034F-B089-A8B21D5F2E61}"/>
              </a:ext>
            </a:extLst>
          </p:cNvPr>
          <p:cNvSpPr>
            <a:spLocks noGrp="1"/>
          </p:cNvSpPr>
          <p:nvPr>
            <p:ph type="title" hasCustomPrompt="1"/>
          </p:nvPr>
        </p:nvSpPr>
        <p:spPr>
          <a:xfrm>
            <a:off x="428681" y="2532448"/>
            <a:ext cx="5428936" cy="1793104"/>
          </a:xfrm>
          <a:prstGeom prst="rect">
            <a:avLst/>
          </a:prstGeom>
          <a:noFill/>
        </p:spPr>
        <p:txBody>
          <a:bodyPr lIns="0" tIns="0" rIns="0" bIns="182880" anchor="b" anchorCtr="0"/>
          <a:lstStyle>
            <a:lvl1pPr>
              <a:defRPr sz="4800" strike="noStrike" spc="-49" baseline="0">
                <a:solidFill>
                  <a:schemeClr val="tx1"/>
                </a:solidFill>
              </a:defRPr>
            </a:lvl1pPr>
          </a:lstStyle>
          <a:p>
            <a:r>
              <a:rPr lang="en-US" dirty="0"/>
              <a:t>Azure presentation</a:t>
            </a:r>
            <a:br>
              <a:rPr lang="en-US" dirty="0"/>
            </a:br>
            <a:r>
              <a:rPr lang="en-US" dirty="0"/>
              <a:t>title or event name</a:t>
            </a:r>
          </a:p>
        </p:txBody>
      </p:sp>
      <p:sp>
        <p:nvSpPr>
          <p:cNvPr id="6" name="Text Placeholder 10">
            <a:extLst>
              <a:ext uri="{FF2B5EF4-FFF2-40B4-BE49-F238E27FC236}">
                <a16:creationId xmlns:a16="http://schemas.microsoft.com/office/drawing/2014/main" id="{29B09652-4E45-F04D-8357-20491F718B1A}"/>
              </a:ext>
            </a:extLst>
          </p:cNvPr>
          <p:cNvSpPr>
            <a:spLocks noGrp="1"/>
          </p:cNvSpPr>
          <p:nvPr>
            <p:ph type="body" sz="quarter" idx="15" hasCustomPrompt="1"/>
          </p:nvPr>
        </p:nvSpPr>
        <p:spPr>
          <a:xfrm>
            <a:off x="442466" y="4350114"/>
            <a:ext cx="5413394" cy="738664"/>
          </a:xfrm>
          <a:prstGeom prst="rect">
            <a:avLst/>
          </a:prstGeom>
        </p:spPr>
        <p:txBody>
          <a:bodyPr/>
          <a:lstStyle>
            <a:lvl1pPr>
              <a:defRPr sz="1800">
                <a:solidFill>
                  <a:schemeClr val="tx1"/>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sp>
        <p:nvSpPr>
          <p:cNvPr id="2" name="Footer Placeholder 1">
            <a:extLst>
              <a:ext uri="{FF2B5EF4-FFF2-40B4-BE49-F238E27FC236}">
                <a16:creationId xmlns:a16="http://schemas.microsoft.com/office/drawing/2014/main" id="{C579B1D0-8CEE-4E42-8540-F752DBF0F648}"/>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pic>
        <p:nvPicPr>
          <p:cNvPr id="4" name="Picture 3" descr="A picture containing drawing&#10;&#10;Description automatically generated">
            <a:extLst>
              <a:ext uri="{FF2B5EF4-FFF2-40B4-BE49-F238E27FC236}">
                <a16:creationId xmlns:a16="http://schemas.microsoft.com/office/drawing/2014/main" id="{57D6331F-1A15-46AA-A57A-300CC97487E4}"/>
              </a:ext>
            </a:extLst>
          </p:cNvPr>
          <p:cNvPicPr>
            <a:picLocks noChangeAspect="1"/>
          </p:cNvPicPr>
          <p:nvPr userDrawn="1"/>
        </p:nvPicPr>
        <p:blipFill>
          <a:blip r:embed="rId2"/>
          <a:stretch>
            <a:fillRect/>
          </a:stretch>
        </p:blipFill>
        <p:spPr>
          <a:xfrm>
            <a:off x="136885" y="159691"/>
            <a:ext cx="2635247" cy="871753"/>
          </a:xfrm>
          <a:prstGeom prst="rect">
            <a:avLst/>
          </a:prstGeom>
        </p:spPr>
      </p:pic>
      <p:sp>
        <p:nvSpPr>
          <p:cNvPr id="72" name="Rectangle 71">
            <a:extLst>
              <a:ext uri="{FF2B5EF4-FFF2-40B4-BE49-F238E27FC236}">
                <a16:creationId xmlns:a16="http://schemas.microsoft.com/office/drawing/2014/main" id="{5E3B1CB1-53A4-41B0-A2BE-8C0CF51F9838}"/>
              </a:ext>
            </a:extLst>
          </p:cNvPr>
          <p:cNvSpPr/>
          <p:nvPr userDrawn="1"/>
        </p:nvSpPr>
        <p:spPr bwMode="auto">
          <a:xfrm>
            <a:off x="6229842" y="0"/>
            <a:ext cx="5962158" cy="6858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pic>
        <p:nvPicPr>
          <p:cNvPr id="73" name="Picture 72">
            <a:extLst>
              <a:ext uri="{FF2B5EF4-FFF2-40B4-BE49-F238E27FC236}">
                <a16:creationId xmlns:a16="http://schemas.microsoft.com/office/drawing/2014/main" id="{D680D2A1-07E3-478C-BBA8-560737A24311}"/>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a:stretch/>
        </p:blipFill>
        <p:spPr>
          <a:xfrm>
            <a:off x="6111901" y="0"/>
            <a:ext cx="6080099" cy="6858000"/>
          </a:xfrm>
          <a:prstGeom prst="rect">
            <a:avLst/>
          </a:prstGeom>
        </p:spPr>
      </p:pic>
      <p:grpSp>
        <p:nvGrpSpPr>
          <p:cNvPr id="74" name="Graphic 1">
            <a:extLst>
              <a:ext uri="{FF2B5EF4-FFF2-40B4-BE49-F238E27FC236}">
                <a16:creationId xmlns:a16="http://schemas.microsoft.com/office/drawing/2014/main" id="{4D1B2C3D-109D-46DF-9BA8-640EAF66A03A}"/>
              </a:ext>
            </a:extLst>
          </p:cNvPr>
          <p:cNvGrpSpPr/>
          <p:nvPr userDrawn="1"/>
        </p:nvGrpSpPr>
        <p:grpSpPr>
          <a:xfrm>
            <a:off x="6600946" y="859776"/>
            <a:ext cx="5148588" cy="5138447"/>
            <a:chOff x="5179859" y="2459480"/>
            <a:chExt cx="2077534" cy="2073148"/>
          </a:xfrm>
          <a:gradFill>
            <a:gsLst>
              <a:gs pos="100000">
                <a:schemeClr val="tx2"/>
              </a:gs>
              <a:gs pos="23000">
                <a:schemeClr val="accent5"/>
              </a:gs>
            </a:gsLst>
            <a:lin ang="10800000" scaled="1"/>
          </a:gradFill>
        </p:grpSpPr>
        <p:sp>
          <p:nvSpPr>
            <p:cNvPr id="75" name="Freeform: Shape 74">
              <a:extLst>
                <a:ext uri="{FF2B5EF4-FFF2-40B4-BE49-F238E27FC236}">
                  <a16:creationId xmlns:a16="http://schemas.microsoft.com/office/drawing/2014/main" id="{4DD6AF04-319F-47B0-AAC8-6520DF9B67CE}"/>
                </a:ext>
              </a:extLst>
            </p:cNvPr>
            <p:cNvSpPr/>
            <p:nvPr/>
          </p:nvSpPr>
          <p:spPr>
            <a:xfrm>
              <a:off x="5496685" y="2820334"/>
              <a:ext cx="1592644" cy="1616092"/>
            </a:xfrm>
            <a:custGeom>
              <a:avLst/>
              <a:gdLst>
                <a:gd name="connsiteX0" fmla="*/ 1132079 w 1592644"/>
                <a:gd name="connsiteY0" fmla="*/ 1616093 h 1616092"/>
                <a:gd name="connsiteX1" fmla="*/ 1023494 w 1592644"/>
                <a:gd name="connsiteY1" fmla="*/ 1573230 h 1616092"/>
                <a:gd name="connsiteX2" fmla="*/ 50991 w 1592644"/>
                <a:gd name="connsiteY2" fmla="*/ 665498 h 1616092"/>
                <a:gd name="connsiteX3" fmla="*/ 4319 w 1592644"/>
                <a:gd name="connsiteY3" fmla="*/ 513098 h 1616092"/>
                <a:gd name="connsiteX4" fmla="*/ 112904 w 1592644"/>
                <a:gd name="connsiteY4" fmla="*/ 395940 h 1616092"/>
                <a:gd name="connsiteX5" fmla="*/ 1385444 w 1592644"/>
                <a:gd name="connsiteY5" fmla="*/ 7320 h 1616092"/>
                <a:gd name="connsiteX6" fmla="*/ 1541654 w 1592644"/>
                <a:gd name="connsiteY6" fmla="*/ 43515 h 1616092"/>
                <a:gd name="connsiteX7" fmla="*/ 1588326 w 1592644"/>
                <a:gd name="connsiteY7" fmla="*/ 195915 h 1616092"/>
                <a:gd name="connsiteX8" fmla="*/ 1289241 w 1592644"/>
                <a:gd name="connsiteY8" fmla="*/ 1492268 h 1616092"/>
                <a:gd name="connsiteX9" fmla="*/ 1180656 w 1592644"/>
                <a:gd name="connsiteY9" fmla="*/ 1609425 h 1616092"/>
                <a:gd name="connsiteX10" fmla="*/ 1132079 w 1592644"/>
                <a:gd name="connsiteY10" fmla="*/ 1616093 h 1616092"/>
                <a:gd name="connsiteX11" fmla="*/ 54801 w 1592644"/>
                <a:gd name="connsiteY11" fmla="*/ 661688 h 1616092"/>
                <a:gd name="connsiteX12" fmla="*/ 1028256 w 1592644"/>
                <a:gd name="connsiteY12" fmla="*/ 1569420 h 1616092"/>
                <a:gd name="connsiteX13" fmla="*/ 1178751 w 1592644"/>
                <a:gd name="connsiteY13" fmla="*/ 1603710 h 1616092"/>
                <a:gd name="connsiteX14" fmla="*/ 1284479 w 1592644"/>
                <a:gd name="connsiteY14" fmla="*/ 1490363 h 1616092"/>
                <a:gd name="connsiteX15" fmla="*/ 1583564 w 1592644"/>
                <a:gd name="connsiteY15" fmla="*/ 194010 h 1616092"/>
                <a:gd name="connsiteX16" fmla="*/ 1538796 w 1592644"/>
                <a:gd name="connsiteY16" fmla="*/ 46373 h 1616092"/>
                <a:gd name="connsiteX17" fmla="*/ 1388301 w 1592644"/>
                <a:gd name="connsiteY17" fmla="*/ 12083 h 1616092"/>
                <a:gd name="connsiteX18" fmla="*/ 114809 w 1592644"/>
                <a:gd name="connsiteY18" fmla="*/ 401655 h 1616092"/>
                <a:gd name="connsiteX19" fmla="*/ 9081 w 1592644"/>
                <a:gd name="connsiteY19" fmla="*/ 515003 h 1616092"/>
                <a:gd name="connsiteX20" fmla="*/ 54801 w 1592644"/>
                <a:gd name="connsiteY20" fmla="*/ 661688 h 1616092"/>
                <a:gd name="connsiteX21" fmla="*/ 54801 w 1592644"/>
                <a:gd name="connsiteY21" fmla="*/ 661688 h 1616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92644" h="1616092">
                  <a:moveTo>
                    <a:pt x="1132079" y="1616093"/>
                  </a:moveTo>
                  <a:cubicBezTo>
                    <a:pt x="1092074" y="1616093"/>
                    <a:pt x="1053974" y="1600853"/>
                    <a:pt x="1023494" y="1573230"/>
                  </a:cubicBezTo>
                  <a:lnTo>
                    <a:pt x="50991" y="665498"/>
                  </a:lnTo>
                  <a:cubicBezTo>
                    <a:pt x="9081" y="626445"/>
                    <a:pt x="-9016" y="569295"/>
                    <a:pt x="4319" y="513098"/>
                  </a:cubicBezTo>
                  <a:cubicBezTo>
                    <a:pt x="17654" y="456900"/>
                    <a:pt x="57659" y="413085"/>
                    <a:pt x="112904" y="395940"/>
                  </a:cubicBezTo>
                  <a:lnTo>
                    <a:pt x="1385444" y="7320"/>
                  </a:lnTo>
                  <a:cubicBezTo>
                    <a:pt x="1440689" y="-9825"/>
                    <a:pt x="1498791" y="3510"/>
                    <a:pt x="1541654" y="43515"/>
                  </a:cubicBezTo>
                  <a:cubicBezTo>
                    <a:pt x="1583564" y="82568"/>
                    <a:pt x="1601661" y="139718"/>
                    <a:pt x="1588326" y="195915"/>
                  </a:cubicBezTo>
                  <a:lnTo>
                    <a:pt x="1289241" y="1492268"/>
                  </a:lnTo>
                  <a:cubicBezTo>
                    <a:pt x="1275906" y="1548465"/>
                    <a:pt x="1235901" y="1592280"/>
                    <a:pt x="1180656" y="1609425"/>
                  </a:cubicBezTo>
                  <a:cubicBezTo>
                    <a:pt x="1163511" y="1614188"/>
                    <a:pt x="1148271" y="1616093"/>
                    <a:pt x="1132079" y="1616093"/>
                  </a:cubicBezTo>
                  <a:close/>
                  <a:moveTo>
                    <a:pt x="54801" y="661688"/>
                  </a:moveTo>
                  <a:lnTo>
                    <a:pt x="1028256" y="1569420"/>
                  </a:lnTo>
                  <a:cubicBezTo>
                    <a:pt x="1069214" y="1607520"/>
                    <a:pt x="1125411" y="1620855"/>
                    <a:pt x="1178751" y="1603710"/>
                  </a:cubicBezTo>
                  <a:cubicBezTo>
                    <a:pt x="1232091" y="1587518"/>
                    <a:pt x="1271144" y="1545608"/>
                    <a:pt x="1284479" y="1490363"/>
                  </a:cubicBezTo>
                  <a:lnTo>
                    <a:pt x="1583564" y="194010"/>
                  </a:lnTo>
                  <a:cubicBezTo>
                    <a:pt x="1595946" y="139718"/>
                    <a:pt x="1578801" y="84473"/>
                    <a:pt x="1538796" y="46373"/>
                  </a:cubicBezTo>
                  <a:cubicBezTo>
                    <a:pt x="1497839" y="8273"/>
                    <a:pt x="1441641" y="-5062"/>
                    <a:pt x="1388301" y="12083"/>
                  </a:cubicBezTo>
                  <a:lnTo>
                    <a:pt x="114809" y="401655"/>
                  </a:lnTo>
                  <a:cubicBezTo>
                    <a:pt x="61469" y="417848"/>
                    <a:pt x="22416" y="459758"/>
                    <a:pt x="9081" y="515003"/>
                  </a:cubicBezTo>
                  <a:cubicBezTo>
                    <a:pt x="-3301" y="568343"/>
                    <a:pt x="13844" y="623588"/>
                    <a:pt x="54801" y="661688"/>
                  </a:cubicBezTo>
                  <a:lnTo>
                    <a:pt x="54801" y="661688"/>
                  </a:lnTo>
                  <a:close/>
                </a:path>
              </a:pathLst>
            </a:custGeom>
            <a:grpFill/>
            <a:ln w="9525" cap="flat">
              <a:noFill/>
              <a:prstDash val="solid"/>
              <a:miter/>
            </a:ln>
          </p:spPr>
          <p:txBody>
            <a:bodyPr rtlCol="0" anchor="ctr"/>
            <a:lstStyle/>
            <a:p>
              <a:endParaRPr lang="en-US" sz="1730"/>
            </a:p>
          </p:txBody>
        </p:sp>
        <p:sp>
          <p:nvSpPr>
            <p:cNvPr id="76" name="Freeform: Shape 75">
              <a:extLst>
                <a:ext uri="{FF2B5EF4-FFF2-40B4-BE49-F238E27FC236}">
                  <a16:creationId xmlns:a16="http://schemas.microsoft.com/office/drawing/2014/main" id="{283985E4-C6DA-4D56-A4B2-188AF3D29025}"/>
                </a:ext>
              </a:extLst>
            </p:cNvPr>
            <p:cNvSpPr/>
            <p:nvPr/>
          </p:nvSpPr>
          <p:spPr>
            <a:xfrm>
              <a:off x="5569965" y="3033304"/>
              <a:ext cx="1648967" cy="1494562"/>
            </a:xfrm>
            <a:custGeom>
              <a:avLst/>
              <a:gdLst>
                <a:gd name="connsiteX0" fmla="*/ 784479 w 1648967"/>
                <a:gd name="connsiteY0" fmla="*/ 1494562 h 1494562"/>
                <a:gd name="connsiteX1" fmla="*/ 778764 w 1648967"/>
                <a:gd name="connsiteY1" fmla="*/ 1494562 h 1494562"/>
                <a:gd name="connsiteX2" fmla="*/ 643509 w 1648967"/>
                <a:gd name="connsiteY2" fmla="*/ 1409790 h 1494562"/>
                <a:gd name="connsiteX3" fmla="*/ 18669 w 1648967"/>
                <a:gd name="connsiteY3" fmla="*/ 235357 h 1494562"/>
                <a:gd name="connsiteX4" fmla="*/ 18669 w 1648967"/>
                <a:gd name="connsiteY4" fmla="*/ 235357 h 1494562"/>
                <a:gd name="connsiteX5" fmla="*/ 24384 w 1648967"/>
                <a:gd name="connsiteY5" fmla="*/ 75337 h 1494562"/>
                <a:gd name="connsiteX6" fmla="*/ 165354 w 1648967"/>
                <a:gd name="connsiteY6" fmla="*/ 90 h 1494562"/>
                <a:gd name="connsiteX7" fmla="*/ 1495044 w 1648967"/>
                <a:gd name="connsiteY7" fmla="*/ 46762 h 1494562"/>
                <a:gd name="connsiteX8" fmla="*/ 1630299 w 1648967"/>
                <a:gd name="connsiteY8" fmla="*/ 131535 h 1494562"/>
                <a:gd name="connsiteX9" fmla="*/ 1624584 w 1648967"/>
                <a:gd name="connsiteY9" fmla="*/ 291555 h 1494562"/>
                <a:gd name="connsiteX10" fmla="*/ 919734 w 1648967"/>
                <a:gd name="connsiteY10" fmla="*/ 1419315 h 1494562"/>
                <a:gd name="connsiteX11" fmla="*/ 784479 w 1648967"/>
                <a:gd name="connsiteY11" fmla="*/ 1494562 h 1494562"/>
                <a:gd name="connsiteX12" fmla="*/ 158686 w 1648967"/>
                <a:gd name="connsiteY12" fmla="*/ 5805 h 1494562"/>
                <a:gd name="connsiteX13" fmla="*/ 28194 w 1648967"/>
                <a:gd name="connsiteY13" fmla="*/ 78195 h 1494562"/>
                <a:gd name="connsiteX14" fmla="*/ 22479 w 1648967"/>
                <a:gd name="connsiteY14" fmla="*/ 232500 h 1494562"/>
                <a:gd name="connsiteX15" fmla="*/ 22479 w 1648967"/>
                <a:gd name="connsiteY15" fmla="*/ 232500 h 1494562"/>
                <a:gd name="connsiteX16" fmla="*/ 647319 w 1648967"/>
                <a:gd name="connsiteY16" fmla="*/ 1406932 h 1494562"/>
                <a:gd name="connsiteX17" fmla="*/ 777812 w 1648967"/>
                <a:gd name="connsiteY17" fmla="*/ 1488847 h 1494562"/>
                <a:gd name="connsiteX18" fmla="*/ 914019 w 1648967"/>
                <a:gd name="connsiteY18" fmla="*/ 1416457 h 1494562"/>
                <a:gd name="connsiteX19" fmla="*/ 1618869 w 1648967"/>
                <a:gd name="connsiteY19" fmla="*/ 288697 h 1494562"/>
                <a:gd name="connsiteX20" fmla="*/ 1624584 w 1648967"/>
                <a:gd name="connsiteY20" fmla="*/ 134392 h 1494562"/>
                <a:gd name="connsiteX21" fmla="*/ 1494092 w 1648967"/>
                <a:gd name="connsiteY21" fmla="*/ 52477 h 1494562"/>
                <a:gd name="connsiteX22" fmla="*/ 164402 w 1648967"/>
                <a:gd name="connsiteY22" fmla="*/ 5805 h 1494562"/>
                <a:gd name="connsiteX23" fmla="*/ 158686 w 1648967"/>
                <a:gd name="connsiteY23" fmla="*/ 5805 h 1494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48967" h="1494562">
                  <a:moveTo>
                    <a:pt x="784479" y="1494562"/>
                  </a:moveTo>
                  <a:cubicBezTo>
                    <a:pt x="782574" y="1494562"/>
                    <a:pt x="780669" y="1494562"/>
                    <a:pt x="778764" y="1494562"/>
                  </a:cubicBezTo>
                  <a:cubicBezTo>
                    <a:pt x="720662" y="1492657"/>
                    <a:pt x="670179" y="1461225"/>
                    <a:pt x="643509" y="1409790"/>
                  </a:cubicBezTo>
                  <a:lnTo>
                    <a:pt x="18669" y="235357"/>
                  </a:lnTo>
                  <a:lnTo>
                    <a:pt x="18669" y="235357"/>
                  </a:lnTo>
                  <a:cubicBezTo>
                    <a:pt x="-8001" y="183922"/>
                    <a:pt x="-6096" y="124867"/>
                    <a:pt x="24384" y="75337"/>
                  </a:cubicBezTo>
                  <a:cubicBezTo>
                    <a:pt x="54864" y="26760"/>
                    <a:pt x="107252" y="-1815"/>
                    <a:pt x="165354" y="90"/>
                  </a:cubicBezTo>
                  <a:lnTo>
                    <a:pt x="1495044" y="46762"/>
                  </a:lnTo>
                  <a:cubicBezTo>
                    <a:pt x="1553147" y="48667"/>
                    <a:pt x="1603629" y="80100"/>
                    <a:pt x="1630299" y="131535"/>
                  </a:cubicBezTo>
                  <a:cubicBezTo>
                    <a:pt x="1656969" y="182970"/>
                    <a:pt x="1655064" y="242025"/>
                    <a:pt x="1624584" y="291555"/>
                  </a:cubicBezTo>
                  <a:lnTo>
                    <a:pt x="919734" y="1419315"/>
                  </a:lnTo>
                  <a:cubicBezTo>
                    <a:pt x="890206" y="1466940"/>
                    <a:pt x="839724" y="1494562"/>
                    <a:pt x="784479" y="1494562"/>
                  </a:cubicBezTo>
                  <a:close/>
                  <a:moveTo>
                    <a:pt x="158686" y="5805"/>
                  </a:moveTo>
                  <a:cubicBezTo>
                    <a:pt x="105347" y="5805"/>
                    <a:pt x="56769" y="32475"/>
                    <a:pt x="28194" y="78195"/>
                  </a:cubicBezTo>
                  <a:cubicBezTo>
                    <a:pt x="-1334" y="125820"/>
                    <a:pt x="-3239" y="182970"/>
                    <a:pt x="22479" y="232500"/>
                  </a:cubicBezTo>
                  <a:lnTo>
                    <a:pt x="22479" y="232500"/>
                  </a:lnTo>
                  <a:lnTo>
                    <a:pt x="647319" y="1406932"/>
                  </a:lnTo>
                  <a:cubicBezTo>
                    <a:pt x="673989" y="1456462"/>
                    <a:pt x="722567" y="1486942"/>
                    <a:pt x="777812" y="1488847"/>
                  </a:cubicBezTo>
                  <a:cubicBezTo>
                    <a:pt x="834009" y="1490752"/>
                    <a:pt x="884492" y="1464082"/>
                    <a:pt x="914019" y="1416457"/>
                  </a:cubicBezTo>
                  <a:lnTo>
                    <a:pt x="1618869" y="288697"/>
                  </a:lnTo>
                  <a:cubicBezTo>
                    <a:pt x="1648397" y="241072"/>
                    <a:pt x="1650302" y="183922"/>
                    <a:pt x="1624584" y="134392"/>
                  </a:cubicBezTo>
                  <a:cubicBezTo>
                    <a:pt x="1597914" y="84862"/>
                    <a:pt x="1549337" y="54382"/>
                    <a:pt x="1494092" y="52477"/>
                  </a:cubicBezTo>
                  <a:lnTo>
                    <a:pt x="164402" y="5805"/>
                  </a:lnTo>
                  <a:cubicBezTo>
                    <a:pt x="162497" y="5805"/>
                    <a:pt x="160592" y="5805"/>
                    <a:pt x="158686" y="5805"/>
                  </a:cubicBezTo>
                  <a:close/>
                </a:path>
              </a:pathLst>
            </a:custGeom>
            <a:grpFill/>
            <a:ln w="9525" cap="flat">
              <a:noFill/>
              <a:prstDash val="solid"/>
              <a:miter/>
            </a:ln>
          </p:spPr>
          <p:txBody>
            <a:bodyPr rtlCol="0" anchor="ctr"/>
            <a:lstStyle/>
            <a:p>
              <a:endParaRPr lang="en-US" sz="1730"/>
            </a:p>
          </p:txBody>
        </p:sp>
        <p:sp>
          <p:nvSpPr>
            <p:cNvPr id="77" name="Freeform: Shape 76">
              <a:extLst>
                <a:ext uri="{FF2B5EF4-FFF2-40B4-BE49-F238E27FC236}">
                  <a16:creationId xmlns:a16="http://schemas.microsoft.com/office/drawing/2014/main" id="{720519B8-1B86-435B-BE56-B5FAEAD39754}"/>
                </a:ext>
              </a:extLst>
            </p:cNvPr>
            <p:cNvSpPr/>
            <p:nvPr/>
          </p:nvSpPr>
          <p:spPr>
            <a:xfrm>
              <a:off x="5695335" y="2890984"/>
              <a:ext cx="1562058" cy="1634024"/>
            </a:xfrm>
            <a:custGeom>
              <a:avLst/>
              <a:gdLst>
                <a:gd name="connsiteX0" fmla="*/ 368597 w 1562058"/>
                <a:gd name="connsiteY0" fmla="*/ 1634025 h 1634024"/>
                <a:gd name="connsiteX1" fmla="*/ 310494 w 1562058"/>
                <a:gd name="connsiteY1" fmla="*/ 1623547 h 1634024"/>
                <a:gd name="connsiteX2" fmla="*/ 209529 w 1562058"/>
                <a:gd name="connsiteY2" fmla="*/ 1499722 h 1634024"/>
                <a:gd name="connsiteX3" fmla="*/ 1884 w 1562058"/>
                <a:gd name="connsiteY3" fmla="*/ 185272 h 1634024"/>
                <a:gd name="connsiteX4" fmla="*/ 59034 w 1562058"/>
                <a:gd name="connsiteY4" fmla="*/ 35730 h 1634024"/>
                <a:gd name="connsiteX5" fmla="*/ 217149 w 1562058"/>
                <a:gd name="connsiteY5" fmla="*/ 10965 h 1634024"/>
                <a:gd name="connsiteX6" fmla="*/ 1459210 w 1562058"/>
                <a:gd name="connsiteY6" fmla="*/ 488167 h 1634024"/>
                <a:gd name="connsiteX7" fmla="*/ 1560174 w 1562058"/>
                <a:gd name="connsiteY7" fmla="*/ 611992 h 1634024"/>
                <a:gd name="connsiteX8" fmla="*/ 1503024 w 1562058"/>
                <a:gd name="connsiteY8" fmla="*/ 761535 h 1634024"/>
                <a:gd name="connsiteX9" fmla="*/ 469562 w 1562058"/>
                <a:gd name="connsiteY9" fmla="*/ 1598782 h 1634024"/>
                <a:gd name="connsiteX10" fmla="*/ 368597 w 1562058"/>
                <a:gd name="connsiteY10" fmla="*/ 1634025 h 1634024"/>
                <a:gd name="connsiteX11" fmla="*/ 159047 w 1562058"/>
                <a:gd name="connsiteY11" fmla="*/ 5250 h 1634024"/>
                <a:gd name="connsiteX12" fmla="*/ 62844 w 1562058"/>
                <a:gd name="connsiteY12" fmla="*/ 39540 h 1634024"/>
                <a:gd name="connsiteX13" fmla="*/ 7599 w 1562058"/>
                <a:gd name="connsiteY13" fmla="*/ 183367 h 1634024"/>
                <a:gd name="connsiteX14" fmla="*/ 215244 w 1562058"/>
                <a:gd name="connsiteY14" fmla="*/ 1497818 h 1634024"/>
                <a:gd name="connsiteX15" fmla="*/ 312399 w 1562058"/>
                <a:gd name="connsiteY15" fmla="*/ 1617832 h 1634024"/>
                <a:gd name="connsiteX16" fmla="*/ 464799 w 1562058"/>
                <a:gd name="connsiteY16" fmla="*/ 1594020 h 1634024"/>
                <a:gd name="connsiteX17" fmla="*/ 1498262 w 1562058"/>
                <a:gd name="connsiteY17" fmla="*/ 756772 h 1634024"/>
                <a:gd name="connsiteX18" fmla="*/ 1553507 w 1562058"/>
                <a:gd name="connsiteY18" fmla="*/ 612945 h 1634024"/>
                <a:gd name="connsiteX19" fmla="*/ 1456352 w 1562058"/>
                <a:gd name="connsiteY19" fmla="*/ 492930 h 1634024"/>
                <a:gd name="connsiteX20" fmla="*/ 215244 w 1562058"/>
                <a:gd name="connsiteY20" fmla="*/ 15727 h 1634024"/>
                <a:gd name="connsiteX21" fmla="*/ 159047 w 1562058"/>
                <a:gd name="connsiteY21" fmla="*/ 5250 h 16340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62058" h="1634024">
                  <a:moveTo>
                    <a:pt x="368597" y="1634025"/>
                  </a:moveTo>
                  <a:cubicBezTo>
                    <a:pt x="349547" y="1634025"/>
                    <a:pt x="329544" y="1630215"/>
                    <a:pt x="310494" y="1623547"/>
                  </a:cubicBezTo>
                  <a:cubicBezTo>
                    <a:pt x="256202" y="1602593"/>
                    <a:pt x="219054" y="1556872"/>
                    <a:pt x="209529" y="1499722"/>
                  </a:cubicBezTo>
                  <a:lnTo>
                    <a:pt x="1884" y="185272"/>
                  </a:lnTo>
                  <a:cubicBezTo>
                    <a:pt x="-6688" y="128122"/>
                    <a:pt x="14267" y="72877"/>
                    <a:pt x="59034" y="35730"/>
                  </a:cubicBezTo>
                  <a:cubicBezTo>
                    <a:pt x="103802" y="-465"/>
                    <a:pt x="162857" y="-9990"/>
                    <a:pt x="217149" y="10965"/>
                  </a:cubicBezTo>
                  <a:lnTo>
                    <a:pt x="1459210" y="488167"/>
                  </a:lnTo>
                  <a:cubicBezTo>
                    <a:pt x="1513502" y="509122"/>
                    <a:pt x="1550649" y="554842"/>
                    <a:pt x="1560174" y="611992"/>
                  </a:cubicBezTo>
                  <a:cubicBezTo>
                    <a:pt x="1568747" y="669142"/>
                    <a:pt x="1547792" y="724387"/>
                    <a:pt x="1503024" y="761535"/>
                  </a:cubicBezTo>
                  <a:lnTo>
                    <a:pt x="469562" y="1598782"/>
                  </a:lnTo>
                  <a:cubicBezTo>
                    <a:pt x="439082" y="1621643"/>
                    <a:pt x="404792" y="1634025"/>
                    <a:pt x="368597" y="1634025"/>
                  </a:cubicBezTo>
                  <a:close/>
                  <a:moveTo>
                    <a:pt x="159047" y="5250"/>
                  </a:moveTo>
                  <a:cubicBezTo>
                    <a:pt x="124757" y="5250"/>
                    <a:pt x="90467" y="16680"/>
                    <a:pt x="62844" y="39540"/>
                  </a:cubicBezTo>
                  <a:cubicBezTo>
                    <a:pt x="19029" y="74782"/>
                    <a:pt x="-973" y="128122"/>
                    <a:pt x="7599" y="183367"/>
                  </a:cubicBezTo>
                  <a:lnTo>
                    <a:pt x="215244" y="1497818"/>
                  </a:lnTo>
                  <a:cubicBezTo>
                    <a:pt x="223817" y="1553062"/>
                    <a:pt x="260012" y="1597830"/>
                    <a:pt x="312399" y="1617832"/>
                  </a:cubicBezTo>
                  <a:cubicBezTo>
                    <a:pt x="364787" y="1637835"/>
                    <a:pt x="421937" y="1629262"/>
                    <a:pt x="464799" y="1594020"/>
                  </a:cubicBezTo>
                  <a:lnTo>
                    <a:pt x="1498262" y="756772"/>
                  </a:lnTo>
                  <a:cubicBezTo>
                    <a:pt x="1542077" y="721530"/>
                    <a:pt x="1562080" y="668190"/>
                    <a:pt x="1553507" y="612945"/>
                  </a:cubicBezTo>
                  <a:cubicBezTo>
                    <a:pt x="1544935" y="557700"/>
                    <a:pt x="1508740" y="512932"/>
                    <a:pt x="1456352" y="492930"/>
                  </a:cubicBezTo>
                  <a:lnTo>
                    <a:pt x="215244" y="15727"/>
                  </a:lnTo>
                  <a:cubicBezTo>
                    <a:pt x="197147" y="9060"/>
                    <a:pt x="178097" y="5250"/>
                    <a:pt x="159047" y="5250"/>
                  </a:cubicBezTo>
                  <a:close/>
                </a:path>
              </a:pathLst>
            </a:custGeom>
            <a:grpFill/>
            <a:ln w="9525" cap="flat">
              <a:noFill/>
              <a:prstDash val="solid"/>
              <a:miter/>
            </a:ln>
          </p:spPr>
          <p:txBody>
            <a:bodyPr rtlCol="0" anchor="ctr"/>
            <a:lstStyle/>
            <a:p>
              <a:endParaRPr lang="en-US" sz="1730"/>
            </a:p>
          </p:txBody>
        </p:sp>
        <p:sp>
          <p:nvSpPr>
            <p:cNvPr id="78" name="Freeform: Shape 77">
              <a:extLst>
                <a:ext uri="{FF2B5EF4-FFF2-40B4-BE49-F238E27FC236}">
                  <a16:creationId xmlns:a16="http://schemas.microsoft.com/office/drawing/2014/main" id="{DF83B222-A47F-44B5-9AB0-6ED40197E618}"/>
                </a:ext>
              </a:extLst>
            </p:cNvPr>
            <p:cNvSpPr/>
            <p:nvPr/>
          </p:nvSpPr>
          <p:spPr>
            <a:xfrm>
              <a:off x="5630741" y="2796715"/>
              <a:ext cx="1568373" cy="1631138"/>
            </a:xfrm>
            <a:custGeom>
              <a:avLst/>
              <a:gdLst>
                <a:gd name="connsiteX0" fmla="*/ 158870 w 1568373"/>
                <a:gd name="connsiteY0" fmla="*/ 1631139 h 1631138"/>
                <a:gd name="connsiteX1" fmla="*/ 56953 w 1568373"/>
                <a:gd name="connsiteY1" fmla="*/ 1593991 h 1631138"/>
                <a:gd name="connsiteX2" fmla="*/ 2660 w 1568373"/>
                <a:gd name="connsiteY2" fmla="*/ 1443496 h 1631138"/>
                <a:gd name="connsiteX3" fmla="*/ 232213 w 1568373"/>
                <a:gd name="connsiteY3" fmla="*/ 132856 h 1631138"/>
                <a:gd name="connsiteX4" fmla="*/ 335083 w 1568373"/>
                <a:gd name="connsiteY4" fmla="*/ 9984 h 1631138"/>
                <a:gd name="connsiteX5" fmla="*/ 492246 w 1568373"/>
                <a:gd name="connsiteY5" fmla="*/ 37606 h 1631138"/>
                <a:gd name="connsiteX6" fmla="*/ 1511421 w 1568373"/>
                <a:gd name="connsiteY6" fmla="*/ 892951 h 1631138"/>
                <a:gd name="connsiteX7" fmla="*/ 1565713 w 1568373"/>
                <a:gd name="connsiteY7" fmla="*/ 1043446 h 1631138"/>
                <a:gd name="connsiteX8" fmla="*/ 1462843 w 1568373"/>
                <a:gd name="connsiteY8" fmla="*/ 1166319 h 1631138"/>
                <a:gd name="connsiteX9" fmla="*/ 214116 w 1568373"/>
                <a:gd name="connsiteY9" fmla="*/ 1620662 h 1631138"/>
                <a:gd name="connsiteX10" fmla="*/ 158870 w 1568373"/>
                <a:gd name="connsiteY10" fmla="*/ 1631139 h 1631138"/>
                <a:gd name="connsiteX11" fmla="*/ 390328 w 1568373"/>
                <a:gd name="connsiteY11" fmla="*/ 6174 h 1631138"/>
                <a:gd name="connsiteX12" fmla="*/ 336988 w 1568373"/>
                <a:gd name="connsiteY12" fmla="*/ 15699 h 1631138"/>
                <a:gd name="connsiteX13" fmla="*/ 237928 w 1568373"/>
                <a:gd name="connsiteY13" fmla="*/ 133809 h 1631138"/>
                <a:gd name="connsiteX14" fmla="*/ 7423 w 1568373"/>
                <a:gd name="connsiteY14" fmla="*/ 1444449 h 1631138"/>
                <a:gd name="connsiteX15" fmla="*/ 59810 w 1568373"/>
                <a:gd name="connsiteY15" fmla="*/ 1589229 h 1631138"/>
                <a:gd name="connsiteX16" fmla="*/ 212210 w 1568373"/>
                <a:gd name="connsiteY16" fmla="*/ 1615899 h 1631138"/>
                <a:gd name="connsiteX17" fmla="*/ 1461891 w 1568373"/>
                <a:gd name="connsiteY17" fmla="*/ 1160604 h 1631138"/>
                <a:gd name="connsiteX18" fmla="*/ 1560951 w 1568373"/>
                <a:gd name="connsiteY18" fmla="*/ 1042494 h 1631138"/>
                <a:gd name="connsiteX19" fmla="*/ 1508563 w 1568373"/>
                <a:gd name="connsiteY19" fmla="*/ 897714 h 1631138"/>
                <a:gd name="connsiteX20" fmla="*/ 489388 w 1568373"/>
                <a:gd name="connsiteY20" fmla="*/ 42369 h 1631138"/>
                <a:gd name="connsiteX21" fmla="*/ 390328 w 1568373"/>
                <a:gd name="connsiteY21" fmla="*/ 6174 h 1631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68373" h="1631138">
                  <a:moveTo>
                    <a:pt x="158870" y="1631139"/>
                  </a:moveTo>
                  <a:cubicBezTo>
                    <a:pt x="121723" y="1631139"/>
                    <a:pt x="86481" y="1617804"/>
                    <a:pt x="56953" y="1593991"/>
                  </a:cubicBezTo>
                  <a:cubicBezTo>
                    <a:pt x="13138" y="1556844"/>
                    <a:pt x="-7817" y="1500646"/>
                    <a:pt x="2660" y="1443496"/>
                  </a:cubicBezTo>
                  <a:lnTo>
                    <a:pt x="232213" y="132856"/>
                  </a:lnTo>
                  <a:cubicBezTo>
                    <a:pt x="242691" y="75706"/>
                    <a:pt x="280791" y="29986"/>
                    <a:pt x="335083" y="9984"/>
                  </a:cubicBezTo>
                  <a:cubicBezTo>
                    <a:pt x="389375" y="-10019"/>
                    <a:pt x="448431" y="459"/>
                    <a:pt x="492246" y="37606"/>
                  </a:cubicBezTo>
                  <a:lnTo>
                    <a:pt x="1511421" y="892951"/>
                  </a:lnTo>
                  <a:cubicBezTo>
                    <a:pt x="1555236" y="930099"/>
                    <a:pt x="1576191" y="986296"/>
                    <a:pt x="1565713" y="1043446"/>
                  </a:cubicBezTo>
                  <a:cubicBezTo>
                    <a:pt x="1555236" y="1100596"/>
                    <a:pt x="1517136" y="1146316"/>
                    <a:pt x="1462843" y="1166319"/>
                  </a:cubicBezTo>
                  <a:lnTo>
                    <a:pt x="214116" y="1620662"/>
                  </a:lnTo>
                  <a:cubicBezTo>
                    <a:pt x="196018" y="1627329"/>
                    <a:pt x="176968" y="1631139"/>
                    <a:pt x="158870" y="1631139"/>
                  </a:cubicBezTo>
                  <a:close/>
                  <a:moveTo>
                    <a:pt x="390328" y="6174"/>
                  </a:moveTo>
                  <a:cubicBezTo>
                    <a:pt x="372231" y="6174"/>
                    <a:pt x="354133" y="9031"/>
                    <a:pt x="336988" y="15699"/>
                  </a:cubicBezTo>
                  <a:cubicBezTo>
                    <a:pt x="284600" y="34749"/>
                    <a:pt x="247453" y="78564"/>
                    <a:pt x="237928" y="133809"/>
                  </a:cubicBezTo>
                  <a:lnTo>
                    <a:pt x="7423" y="1444449"/>
                  </a:lnTo>
                  <a:cubicBezTo>
                    <a:pt x="-2102" y="1499694"/>
                    <a:pt x="17900" y="1553987"/>
                    <a:pt x="59810" y="1589229"/>
                  </a:cubicBezTo>
                  <a:cubicBezTo>
                    <a:pt x="102673" y="1625424"/>
                    <a:pt x="159823" y="1634949"/>
                    <a:pt x="212210" y="1615899"/>
                  </a:cubicBezTo>
                  <a:lnTo>
                    <a:pt x="1461891" y="1160604"/>
                  </a:lnTo>
                  <a:cubicBezTo>
                    <a:pt x="1514278" y="1141554"/>
                    <a:pt x="1551426" y="1097739"/>
                    <a:pt x="1560951" y="1042494"/>
                  </a:cubicBezTo>
                  <a:cubicBezTo>
                    <a:pt x="1570476" y="987249"/>
                    <a:pt x="1550473" y="932956"/>
                    <a:pt x="1508563" y="897714"/>
                  </a:cubicBezTo>
                  <a:lnTo>
                    <a:pt x="489388" y="42369"/>
                  </a:lnTo>
                  <a:cubicBezTo>
                    <a:pt x="460813" y="18556"/>
                    <a:pt x="426523" y="6174"/>
                    <a:pt x="390328" y="6174"/>
                  </a:cubicBezTo>
                  <a:close/>
                </a:path>
              </a:pathLst>
            </a:custGeom>
            <a:grpFill/>
            <a:ln w="9525" cap="flat">
              <a:noFill/>
              <a:prstDash val="solid"/>
              <a:miter/>
            </a:ln>
          </p:spPr>
          <p:txBody>
            <a:bodyPr rtlCol="0" anchor="ctr"/>
            <a:lstStyle/>
            <a:p>
              <a:endParaRPr lang="en-US" sz="1730"/>
            </a:p>
          </p:txBody>
        </p:sp>
        <p:sp>
          <p:nvSpPr>
            <p:cNvPr id="79" name="Freeform: Shape 78">
              <a:extLst>
                <a:ext uri="{FF2B5EF4-FFF2-40B4-BE49-F238E27FC236}">
                  <a16:creationId xmlns:a16="http://schemas.microsoft.com/office/drawing/2014/main" id="{589A001D-6C7B-4022-B9DE-F83CEC98FE10}"/>
                </a:ext>
              </a:extLst>
            </p:cNvPr>
            <p:cNvSpPr/>
            <p:nvPr/>
          </p:nvSpPr>
          <p:spPr>
            <a:xfrm>
              <a:off x="5402873" y="2763813"/>
              <a:ext cx="1649777" cy="1482113"/>
            </a:xfrm>
            <a:custGeom>
              <a:avLst/>
              <a:gdLst>
                <a:gd name="connsiteX0" fmla="*/ 160044 w 1649777"/>
                <a:gd name="connsiteY0" fmla="*/ 1482113 h 1482113"/>
                <a:gd name="connsiteX1" fmla="*/ 22884 w 1649777"/>
                <a:gd name="connsiteY1" fmla="*/ 1404961 h 1482113"/>
                <a:gd name="connsiteX2" fmla="*/ 20026 w 1649777"/>
                <a:gd name="connsiteY2" fmla="*/ 1244941 h 1482113"/>
                <a:gd name="connsiteX3" fmla="*/ 664869 w 1649777"/>
                <a:gd name="connsiteY3" fmla="*/ 81938 h 1482113"/>
                <a:gd name="connsiteX4" fmla="*/ 667726 w 1649777"/>
                <a:gd name="connsiteY4" fmla="*/ 82891 h 1482113"/>
                <a:gd name="connsiteX5" fmla="*/ 664869 w 1649777"/>
                <a:gd name="connsiteY5" fmla="*/ 81938 h 1482113"/>
                <a:gd name="connsiteX6" fmla="*/ 802029 w 1649777"/>
                <a:gd name="connsiteY6" fmla="*/ 23 h 1482113"/>
                <a:gd name="connsiteX7" fmla="*/ 942046 w 1649777"/>
                <a:gd name="connsiteY7" fmla="*/ 77176 h 1482113"/>
                <a:gd name="connsiteX8" fmla="*/ 1626894 w 1649777"/>
                <a:gd name="connsiteY8" fmla="*/ 1217318 h 1482113"/>
                <a:gd name="connsiteX9" fmla="*/ 1629751 w 1649777"/>
                <a:gd name="connsiteY9" fmla="*/ 1377338 h 1482113"/>
                <a:gd name="connsiteX10" fmla="*/ 1492591 w 1649777"/>
                <a:gd name="connsiteY10" fmla="*/ 1459253 h 1482113"/>
                <a:gd name="connsiteX11" fmla="*/ 161949 w 1649777"/>
                <a:gd name="connsiteY11" fmla="*/ 1482113 h 1482113"/>
                <a:gd name="connsiteX12" fmla="*/ 160044 w 1649777"/>
                <a:gd name="connsiteY12" fmla="*/ 1482113 h 1482113"/>
                <a:gd name="connsiteX13" fmla="*/ 804886 w 1649777"/>
                <a:gd name="connsiteY13" fmla="*/ 4786 h 1482113"/>
                <a:gd name="connsiteX14" fmla="*/ 802029 w 1649777"/>
                <a:gd name="connsiteY14" fmla="*/ 4786 h 1482113"/>
                <a:gd name="connsiteX15" fmla="*/ 669631 w 1649777"/>
                <a:gd name="connsiteY15" fmla="*/ 83843 h 1482113"/>
                <a:gd name="connsiteX16" fmla="*/ 24789 w 1649777"/>
                <a:gd name="connsiteY16" fmla="*/ 1247798 h 1482113"/>
                <a:gd name="connsiteX17" fmla="*/ 27646 w 1649777"/>
                <a:gd name="connsiteY17" fmla="*/ 1402103 h 1482113"/>
                <a:gd name="connsiteX18" fmla="*/ 162901 w 1649777"/>
                <a:gd name="connsiteY18" fmla="*/ 1477351 h 1482113"/>
                <a:gd name="connsiteX19" fmla="*/ 1493544 w 1649777"/>
                <a:gd name="connsiteY19" fmla="*/ 1454491 h 1482113"/>
                <a:gd name="connsiteX20" fmla="*/ 1625941 w 1649777"/>
                <a:gd name="connsiteY20" fmla="*/ 1375433 h 1482113"/>
                <a:gd name="connsiteX21" fmla="*/ 1623084 w 1649777"/>
                <a:gd name="connsiteY21" fmla="*/ 1221128 h 1482113"/>
                <a:gd name="connsiteX22" fmla="*/ 937284 w 1649777"/>
                <a:gd name="connsiteY22" fmla="*/ 79081 h 1482113"/>
                <a:gd name="connsiteX23" fmla="*/ 804886 w 1649777"/>
                <a:gd name="connsiteY23" fmla="*/ 4786 h 1482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49777" h="1482113">
                  <a:moveTo>
                    <a:pt x="160044" y="1482113"/>
                  </a:moveTo>
                  <a:cubicBezTo>
                    <a:pt x="103846" y="1482113"/>
                    <a:pt x="52411" y="1453538"/>
                    <a:pt x="22884" y="1404961"/>
                  </a:cubicBezTo>
                  <a:cubicBezTo>
                    <a:pt x="-6644" y="1355431"/>
                    <a:pt x="-7596" y="1295423"/>
                    <a:pt x="20026" y="1244941"/>
                  </a:cubicBezTo>
                  <a:lnTo>
                    <a:pt x="664869" y="81938"/>
                  </a:lnTo>
                  <a:lnTo>
                    <a:pt x="667726" y="82891"/>
                  </a:lnTo>
                  <a:lnTo>
                    <a:pt x="664869" y="81938"/>
                  </a:lnTo>
                  <a:cubicBezTo>
                    <a:pt x="692491" y="31456"/>
                    <a:pt x="743926" y="976"/>
                    <a:pt x="802029" y="23"/>
                  </a:cubicBezTo>
                  <a:cubicBezTo>
                    <a:pt x="859179" y="-929"/>
                    <a:pt x="912519" y="27646"/>
                    <a:pt x="942046" y="77176"/>
                  </a:cubicBezTo>
                  <a:lnTo>
                    <a:pt x="1626894" y="1217318"/>
                  </a:lnTo>
                  <a:cubicBezTo>
                    <a:pt x="1656421" y="1266848"/>
                    <a:pt x="1657374" y="1326856"/>
                    <a:pt x="1629751" y="1377338"/>
                  </a:cubicBezTo>
                  <a:cubicBezTo>
                    <a:pt x="1602129" y="1427821"/>
                    <a:pt x="1550694" y="1458301"/>
                    <a:pt x="1492591" y="1459253"/>
                  </a:cubicBezTo>
                  <a:lnTo>
                    <a:pt x="161949" y="1482113"/>
                  </a:lnTo>
                  <a:cubicBezTo>
                    <a:pt x="161949" y="1482113"/>
                    <a:pt x="160996" y="1482113"/>
                    <a:pt x="160044" y="1482113"/>
                  </a:cubicBezTo>
                  <a:close/>
                  <a:moveTo>
                    <a:pt x="804886" y="4786"/>
                  </a:moveTo>
                  <a:cubicBezTo>
                    <a:pt x="803934" y="4786"/>
                    <a:pt x="802981" y="4786"/>
                    <a:pt x="802029" y="4786"/>
                  </a:cubicBezTo>
                  <a:cubicBezTo>
                    <a:pt x="745831" y="5738"/>
                    <a:pt x="697254" y="35266"/>
                    <a:pt x="669631" y="83843"/>
                  </a:cubicBezTo>
                  <a:lnTo>
                    <a:pt x="24789" y="1247798"/>
                  </a:lnTo>
                  <a:cubicBezTo>
                    <a:pt x="-1881" y="1296376"/>
                    <a:pt x="-929" y="1354478"/>
                    <a:pt x="27646" y="1402103"/>
                  </a:cubicBezTo>
                  <a:cubicBezTo>
                    <a:pt x="56221" y="1449728"/>
                    <a:pt x="106704" y="1478303"/>
                    <a:pt x="162901" y="1477351"/>
                  </a:cubicBezTo>
                  <a:lnTo>
                    <a:pt x="1493544" y="1454491"/>
                  </a:lnTo>
                  <a:cubicBezTo>
                    <a:pt x="1549741" y="1453538"/>
                    <a:pt x="1598319" y="1424011"/>
                    <a:pt x="1625941" y="1375433"/>
                  </a:cubicBezTo>
                  <a:cubicBezTo>
                    <a:pt x="1652611" y="1326856"/>
                    <a:pt x="1651659" y="1268753"/>
                    <a:pt x="1623084" y="1221128"/>
                  </a:cubicBezTo>
                  <a:lnTo>
                    <a:pt x="937284" y="79081"/>
                  </a:lnTo>
                  <a:cubicBezTo>
                    <a:pt x="908709" y="32408"/>
                    <a:pt x="860131" y="4786"/>
                    <a:pt x="804886" y="4786"/>
                  </a:cubicBezTo>
                  <a:close/>
                </a:path>
              </a:pathLst>
            </a:custGeom>
            <a:grpFill/>
            <a:ln w="9525" cap="flat">
              <a:noFill/>
              <a:prstDash val="solid"/>
              <a:miter/>
            </a:ln>
          </p:spPr>
          <p:txBody>
            <a:bodyPr rtlCol="0" anchor="ctr"/>
            <a:lstStyle/>
            <a:p>
              <a:endParaRPr lang="en-US" sz="1730"/>
            </a:p>
          </p:txBody>
        </p:sp>
        <p:sp>
          <p:nvSpPr>
            <p:cNvPr id="80" name="Freeform: Shape 79">
              <a:extLst>
                <a:ext uri="{FF2B5EF4-FFF2-40B4-BE49-F238E27FC236}">
                  <a16:creationId xmlns:a16="http://schemas.microsoft.com/office/drawing/2014/main" id="{5DCC5C22-8F39-4F71-91FB-71155D0A374F}"/>
                </a:ext>
              </a:extLst>
            </p:cNvPr>
            <p:cNvSpPr/>
            <p:nvPr/>
          </p:nvSpPr>
          <p:spPr>
            <a:xfrm>
              <a:off x="5247730" y="2789965"/>
              <a:ext cx="1584777" cy="1622649"/>
            </a:xfrm>
            <a:custGeom>
              <a:avLst/>
              <a:gdLst>
                <a:gd name="connsiteX0" fmla="*/ 1425801 w 1584777"/>
                <a:gd name="connsiteY0" fmla="*/ 1622649 h 1622649"/>
                <a:gd name="connsiteX1" fmla="*/ 1375319 w 1584777"/>
                <a:gd name="connsiteY1" fmla="*/ 1615029 h 1622649"/>
                <a:gd name="connsiteX2" fmla="*/ 110399 w 1584777"/>
                <a:gd name="connsiteY2" fmla="*/ 1203549 h 1622649"/>
                <a:gd name="connsiteX3" fmla="*/ 3719 w 1584777"/>
                <a:gd name="connsiteY3" fmla="*/ 1084487 h 1622649"/>
                <a:gd name="connsiteX4" fmla="*/ 53249 w 1584777"/>
                <a:gd name="connsiteY4" fmla="*/ 932087 h 1622649"/>
                <a:gd name="connsiteX5" fmla="*/ 1041944 w 1584777"/>
                <a:gd name="connsiteY5" fmla="*/ 41499 h 1622649"/>
                <a:gd name="connsiteX6" fmla="*/ 1043849 w 1584777"/>
                <a:gd name="connsiteY6" fmla="*/ 43404 h 1622649"/>
                <a:gd name="connsiteX7" fmla="*/ 1041944 w 1584777"/>
                <a:gd name="connsiteY7" fmla="*/ 41499 h 1622649"/>
                <a:gd name="connsiteX8" fmla="*/ 1198154 w 1584777"/>
                <a:gd name="connsiteY8" fmla="*/ 8162 h 1622649"/>
                <a:gd name="connsiteX9" fmla="*/ 1304834 w 1584777"/>
                <a:gd name="connsiteY9" fmla="*/ 127224 h 1622649"/>
                <a:gd name="connsiteX10" fmla="*/ 1581059 w 1584777"/>
                <a:gd name="connsiteY10" fmla="*/ 1428339 h 1622649"/>
                <a:gd name="connsiteX11" fmla="*/ 1531529 w 1584777"/>
                <a:gd name="connsiteY11" fmla="*/ 1580739 h 1622649"/>
                <a:gd name="connsiteX12" fmla="*/ 1425801 w 1584777"/>
                <a:gd name="connsiteY12" fmla="*/ 1622649 h 1622649"/>
                <a:gd name="connsiteX13" fmla="*/ 1147671 w 1584777"/>
                <a:gd name="connsiteY13" fmla="*/ 6257 h 1622649"/>
                <a:gd name="connsiteX14" fmla="*/ 1044801 w 1584777"/>
                <a:gd name="connsiteY14" fmla="*/ 46262 h 1622649"/>
                <a:gd name="connsiteX15" fmla="*/ 56106 w 1584777"/>
                <a:gd name="connsiteY15" fmla="*/ 936849 h 1622649"/>
                <a:gd name="connsiteX16" fmla="*/ 8481 w 1584777"/>
                <a:gd name="connsiteY16" fmla="*/ 1083534 h 1622649"/>
                <a:gd name="connsiteX17" fmla="*/ 111351 w 1584777"/>
                <a:gd name="connsiteY17" fmla="*/ 1197834 h 1622649"/>
                <a:gd name="connsiteX18" fmla="*/ 1376272 w 1584777"/>
                <a:gd name="connsiteY18" fmla="*/ 1609314 h 1622649"/>
                <a:gd name="connsiteX19" fmla="*/ 1526766 w 1584777"/>
                <a:gd name="connsiteY19" fmla="*/ 1576929 h 1622649"/>
                <a:gd name="connsiteX20" fmla="*/ 1574391 w 1584777"/>
                <a:gd name="connsiteY20" fmla="*/ 1430244 h 1622649"/>
                <a:gd name="connsiteX21" fmla="*/ 1298166 w 1584777"/>
                <a:gd name="connsiteY21" fmla="*/ 129129 h 1622649"/>
                <a:gd name="connsiteX22" fmla="*/ 1195297 w 1584777"/>
                <a:gd name="connsiteY22" fmla="*/ 14829 h 1622649"/>
                <a:gd name="connsiteX23" fmla="*/ 1147671 w 1584777"/>
                <a:gd name="connsiteY23" fmla="*/ 6257 h 162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584777" h="1622649">
                  <a:moveTo>
                    <a:pt x="1425801" y="1622649"/>
                  </a:moveTo>
                  <a:cubicBezTo>
                    <a:pt x="1409609" y="1622649"/>
                    <a:pt x="1392464" y="1619792"/>
                    <a:pt x="1375319" y="1615029"/>
                  </a:cubicBezTo>
                  <a:lnTo>
                    <a:pt x="110399" y="1203549"/>
                  </a:lnTo>
                  <a:cubicBezTo>
                    <a:pt x="55154" y="1185452"/>
                    <a:pt x="15149" y="1141637"/>
                    <a:pt x="3719" y="1084487"/>
                  </a:cubicBezTo>
                  <a:cubicBezTo>
                    <a:pt x="-8664" y="1028289"/>
                    <a:pt x="10386" y="971139"/>
                    <a:pt x="53249" y="932087"/>
                  </a:cubicBezTo>
                  <a:lnTo>
                    <a:pt x="1041944" y="41499"/>
                  </a:lnTo>
                  <a:lnTo>
                    <a:pt x="1043849" y="43404"/>
                  </a:lnTo>
                  <a:lnTo>
                    <a:pt x="1041944" y="41499"/>
                  </a:lnTo>
                  <a:cubicBezTo>
                    <a:pt x="1084806" y="2447"/>
                    <a:pt x="1142909" y="-9936"/>
                    <a:pt x="1198154" y="8162"/>
                  </a:cubicBezTo>
                  <a:cubicBezTo>
                    <a:pt x="1253399" y="26259"/>
                    <a:pt x="1293404" y="70074"/>
                    <a:pt x="1304834" y="127224"/>
                  </a:cubicBezTo>
                  <a:lnTo>
                    <a:pt x="1581059" y="1428339"/>
                  </a:lnTo>
                  <a:cubicBezTo>
                    <a:pt x="1593441" y="1484537"/>
                    <a:pt x="1574391" y="1541687"/>
                    <a:pt x="1531529" y="1580739"/>
                  </a:cubicBezTo>
                  <a:cubicBezTo>
                    <a:pt x="1502001" y="1608362"/>
                    <a:pt x="1463901" y="1622649"/>
                    <a:pt x="1425801" y="1622649"/>
                  </a:cubicBezTo>
                  <a:close/>
                  <a:moveTo>
                    <a:pt x="1147671" y="6257"/>
                  </a:moveTo>
                  <a:cubicBezTo>
                    <a:pt x="1110524" y="6257"/>
                    <a:pt x="1074329" y="19592"/>
                    <a:pt x="1044801" y="46262"/>
                  </a:cubicBezTo>
                  <a:lnTo>
                    <a:pt x="56106" y="936849"/>
                  </a:lnTo>
                  <a:cubicBezTo>
                    <a:pt x="14196" y="973997"/>
                    <a:pt x="-2949" y="1029242"/>
                    <a:pt x="8481" y="1083534"/>
                  </a:cubicBezTo>
                  <a:cubicBezTo>
                    <a:pt x="19911" y="1137827"/>
                    <a:pt x="58964" y="1180689"/>
                    <a:pt x="111351" y="1197834"/>
                  </a:cubicBezTo>
                  <a:lnTo>
                    <a:pt x="1376272" y="1609314"/>
                  </a:lnTo>
                  <a:cubicBezTo>
                    <a:pt x="1429611" y="1626459"/>
                    <a:pt x="1485809" y="1615029"/>
                    <a:pt x="1526766" y="1576929"/>
                  </a:cubicBezTo>
                  <a:cubicBezTo>
                    <a:pt x="1568676" y="1539782"/>
                    <a:pt x="1585822" y="1484537"/>
                    <a:pt x="1574391" y="1430244"/>
                  </a:cubicBezTo>
                  <a:lnTo>
                    <a:pt x="1298166" y="129129"/>
                  </a:lnTo>
                  <a:cubicBezTo>
                    <a:pt x="1286736" y="74837"/>
                    <a:pt x="1247684" y="31974"/>
                    <a:pt x="1195297" y="14829"/>
                  </a:cubicBezTo>
                  <a:cubicBezTo>
                    <a:pt x="1180056" y="9114"/>
                    <a:pt x="1163864" y="6257"/>
                    <a:pt x="1147671" y="6257"/>
                  </a:cubicBezTo>
                  <a:close/>
                </a:path>
              </a:pathLst>
            </a:custGeom>
            <a:grpFill/>
            <a:ln w="9525" cap="flat">
              <a:noFill/>
              <a:prstDash val="solid"/>
              <a:miter/>
            </a:ln>
          </p:spPr>
          <p:txBody>
            <a:bodyPr rtlCol="0" anchor="ctr"/>
            <a:lstStyle/>
            <a:p>
              <a:endParaRPr lang="en-US" sz="1730"/>
            </a:p>
          </p:txBody>
        </p:sp>
        <p:sp>
          <p:nvSpPr>
            <p:cNvPr id="81" name="Freeform: Shape 80">
              <a:extLst>
                <a:ext uri="{FF2B5EF4-FFF2-40B4-BE49-F238E27FC236}">
                  <a16:creationId xmlns:a16="http://schemas.microsoft.com/office/drawing/2014/main" id="{0ABDA59A-625F-451E-BBC5-4F89B8E5CA51}"/>
                </a:ext>
              </a:extLst>
            </p:cNvPr>
            <p:cNvSpPr/>
            <p:nvPr/>
          </p:nvSpPr>
          <p:spPr>
            <a:xfrm>
              <a:off x="5179859" y="2878404"/>
              <a:ext cx="1545260" cy="1640889"/>
            </a:xfrm>
            <a:custGeom>
              <a:avLst/>
              <a:gdLst>
                <a:gd name="connsiteX0" fmla="*/ 1222210 w 1545260"/>
                <a:gd name="connsiteY0" fmla="*/ 1640890 h 1640889"/>
                <a:gd name="connsiteX1" fmla="*/ 1126008 w 1545260"/>
                <a:gd name="connsiteY1" fmla="*/ 1608505 h 1640889"/>
                <a:gd name="connsiteX2" fmla="*/ 63970 w 1545260"/>
                <a:gd name="connsiteY2" fmla="*/ 807452 h 1640889"/>
                <a:gd name="connsiteX3" fmla="*/ 1105 w 1545260"/>
                <a:gd name="connsiteY3" fmla="*/ 660767 h 1640889"/>
                <a:gd name="connsiteX4" fmla="*/ 97308 w 1545260"/>
                <a:gd name="connsiteY4" fmla="*/ 533132 h 1640889"/>
                <a:gd name="connsiteX5" fmla="*/ 1322223 w 1545260"/>
                <a:gd name="connsiteY5" fmla="*/ 13067 h 1640889"/>
                <a:gd name="connsiteX6" fmla="*/ 1481290 w 1545260"/>
                <a:gd name="connsiteY6" fmla="*/ 32117 h 1640889"/>
                <a:gd name="connsiteX7" fmla="*/ 1544155 w 1545260"/>
                <a:gd name="connsiteY7" fmla="*/ 178802 h 1640889"/>
                <a:gd name="connsiteX8" fmla="*/ 1382230 w 1545260"/>
                <a:gd name="connsiteY8" fmla="*/ 1498967 h 1640889"/>
                <a:gd name="connsiteX9" fmla="*/ 1286028 w 1545260"/>
                <a:gd name="connsiteY9" fmla="*/ 1626602 h 1640889"/>
                <a:gd name="connsiteX10" fmla="*/ 1222210 w 1545260"/>
                <a:gd name="connsiteY10" fmla="*/ 1640890 h 1640889"/>
                <a:gd name="connsiteX11" fmla="*/ 1323175 w 1545260"/>
                <a:gd name="connsiteY11" fmla="*/ 15925 h 1640889"/>
                <a:gd name="connsiteX12" fmla="*/ 1324128 w 1545260"/>
                <a:gd name="connsiteY12" fmla="*/ 18782 h 1640889"/>
                <a:gd name="connsiteX13" fmla="*/ 100165 w 1545260"/>
                <a:gd name="connsiteY13" fmla="*/ 537895 h 1640889"/>
                <a:gd name="connsiteX14" fmla="*/ 6820 w 1545260"/>
                <a:gd name="connsiteY14" fmla="*/ 660767 h 1640889"/>
                <a:gd name="connsiteX15" fmla="*/ 66828 w 1545260"/>
                <a:gd name="connsiteY15" fmla="*/ 803642 h 1640889"/>
                <a:gd name="connsiteX16" fmla="*/ 1128865 w 1545260"/>
                <a:gd name="connsiteY16" fmla="*/ 1604695 h 1640889"/>
                <a:gd name="connsiteX17" fmla="*/ 1282218 w 1545260"/>
                <a:gd name="connsiteY17" fmla="*/ 1623745 h 1640889"/>
                <a:gd name="connsiteX18" fmla="*/ 1375563 w 1545260"/>
                <a:gd name="connsiteY18" fmla="*/ 1500872 h 1640889"/>
                <a:gd name="connsiteX19" fmla="*/ 1537488 w 1545260"/>
                <a:gd name="connsiteY19" fmla="*/ 180707 h 1640889"/>
                <a:gd name="connsiteX20" fmla="*/ 1477480 w 1545260"/>
                <a:gd name="connsiteY20" fmla="*/ 38785 h 1640889"/>
                <a:gd name="connsiteX21" fmla="*/ 1324128 w 1545260"/>
                <a:gd name="connsiteY21" fmla="*/ 19735 h 1640889"/>
                <a:gd name="connsiteX22" fmla="*/ 1323175 w 1545260"/>
                <a:gd name="connsiteY22" fmla="*/ 15925 h 1640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45260" h="1640889">
                  <a:moveTo>
                    <a:pt x="1222210" y="1640890"/>
                  </a:moveTo>
                  <a:cubicBezTo>
                    <a:pt x="1187920" y="1640890"/>
                    <a:pt x="1154583" y="1629460"/>
                    <a:pt x="1126008" y="1608505"/>
                  </a:cubicBezTo>
                  <a:lnTo>
                    <a:pt x="63970" y="807452"/>
                  </a:lnTo>
                  <a:cubicBezTo>
                    <a:pt x="18250" y="772210"/>
                    <a:pt x="-5562" y="717917"/>
                    <a:pt x="1105" y="660767"/>
                  </a:cubicBezTo>
                  <a:cubicBezTo>
                    <a:pt x="7773" y="603617"/>
                    <a:pt x="43968" y="555992"/>
                    <a:pt x="97308" y="533132"/>
                  </a:cubicBezTo>
                  <a:lnTo>
                    <a:pt x="1322223" y="13067"/>
                  </a:lnTo>
                  <a:cubicBezTo>
                    <a:pt x="1375563" y="-9793"/>
                    <a:pt x="1434618" y="-2173"/>
                    <a:pt x="1481290" y="32117"/>
                  </a:cubicBezTo>
                  <a:cubicBezTo>
                    <a:pt x="1527010" y="67360"/>
                    <a:pt x="1550823" y="121652"/>
                    <a:pt x="1544155" y="178802"/>
                  </a:cubicBezTo>
                  <a:lnTo>
                    <a:pt x="1382230" y="1498967"/>
                  </a:lnTo>
                  <a:cubicBezTo>
                    <a:pt x="1375563" y="1556117"/>
                    <a:pt x="1339368" y="1603742"/>
                    <a:pt x="1286028" y="1626602"/>
                  </a:cubicBezTo>
                  <a:cubicBezTo>
                    <a:pt x="1264120" y="1636127"/>
                    <a:pt x="1243165" y="1640890"/>
                    <a:pt x="1222210" y="1640890"/>
                  </a:cubicBezTo>
                  <a:close/>
                  <a:moveTo>
                    <a:pt x="1323175" y="15925"/>
                  </a:moveTo>
                  <a:lnTo>
                    <a:pt x="1324128" y="18782"/>
                  </a:lnTo>
                  <a:lnTo>
                    <a:pt x="100165" y="537895"/>
                  </a:lnTo>
                  <a:cubicBezTo>
                    <a:pt x="48730" y="559802"/>
                    <a:pt x="14440" y="605522"/>
                    <a:pt x="6820" y="660767"/>
                  </a:cubicBezTo>
                  <a:cubicBezTo>
                    <a:pt x="153" y="716965"/>
                    <a:pt x="23013" y="769352"/>
                    <a:pt x="66828" y="803642"/>
                  </a:cubicBezTo>
                  <a:lnTo>
                    <a:pt x="1128865" y="1604695"/>
                  </a:lnTo>
                  <a:cubicBezTo>
                    <a:pt x="1173633" y="1638032"/>
                    <a:pt x="1230783" y="1645652"/>
                    <a:pt x="1282218" y="1623745"/>
                  </a:cubicBezTo>
                  <a:cubicBezTo>
                    <a:pt x="1333653" y="1601837"/>
                    <a:pt x="1367943" y="1556117"/>
                    <a:pt x="1375563" y="1500872"/>
                  </a:cubicBezTo>
                  <a:lnTo>
                    <a:pt x="1537488" y="180707"/>
                  </a:lnTo>
                  <a:cubicBezTo>
                    <a:pt x="1544155" y="125462"/>
                    <a:pt x="1521295" y="72122"/>
                    <a:pt x="1477480" y="38785"/>
                  </a:cubicBezTo>
                  <a:cubicBezTo>
                    <a:pt x="1432713" y="5447"/>
                    <a:pt x="1375563" y="-2173"/>
                    <a:pt x="1324128" y="19735"/>
                  </a:cubicBezTo>
                  <a:lnTo>
                    <a:pt x="1323175" y="15925"/>
                  </a:lnTo>
                  <a:close/>
                </a:path>
              </a:pathLst>
            </a:custGeom>
            <a:grpFill/>
            <a:ln w="9525" cap="flat">
              <a:noFill/>
              <a:prstDash val="solid"/>
              <a:miter/>
            </a:ln>
          </p:spPr>
          <p:txBody>
            <a:bodyPr rtlCol="0" anchor="ctr"/>
            <a:lstStyle/>
            <a:p>
              <a:endParaRPr lang="en-US" sz="1730"/>
            </a:p>
          </p:txBody>
        </p:sp>
        <p:sp>
          <p:nvSpPr>
            <p:cNvPr id="82" name="Freeform: Shape 81">
              <a:extLst>
                <a:ext uri="{FF2B5EF4-FFF2-40B4-BE49-F238E27FC236}">
                  <a16:creationId xmlns:a16="http://schemas.microsoft.com/office/drawing/2014/main" id="{8FF37886-1883-475A-9E61-5E78DBBEDDAE}"/>
                </a:ext>
              </a:extLst>
            </p:cNvPr>
            <p:cNvSpPr/>
            <p:nvPr/>
          </p:nvSpPr>
          <p:spPr>
            <a:xfrm>
              <a:off x="5208682" y="3017783"/>
              <a:ext cx="1646681" cy="1514845"/>
            </a:xfrm>
            <a:custGeom>
              <a:avLst/>
              <a:gdLst>
                <a:gd name="connsiteX0" fmla="*/ 902875 w 1646681"/>
                <a:gd name="connsiteY0" fmla="*/ 1514846 h 1514845"/>
                <a:gd name="connsiteX1" fmla="*/ 770477 w 1646681"/>
                <a:gd name="connsiteY1" fmla="*/ 1444361 h 1514845"/>
                <a:gd name="connsiteX2" fmla="*/ 27527 w 1646681"/>
                <a:gd name="connsiteY2" fmla="*/ 341366 h 1514845"/>
                <a:gd name="connsiteX3" fmla="*/ 16097 w 1646681"/>
                <a:gd name="connsiteY3" fmla="*/ 182298 h 1514845"/>
                <a:gd name="connsiteX4" fmla="*/ 148495 w 1646681"/>
                <a:gd name="connsiteY4" fmla="*/ 92763 h 1514845"/>
                <a:gd name="connsiteX5" fmla="*/ 1475327 w 1646681"/>
                <a:gd name="connsiteY5" fmla="*/ 371 h 1514845"/>
                <a:gd name="connsiteX6" fmla="*/ 1619155 w 1646681"/>
                <a:gd name="connsiteY6" fmla="*/ 70856 h 1514845"/>
                <a:gd name="connsiteX7" fmla="*/ 1630585 w 1646681"/>
                <a:gd name="connsiteY7" fmla="*/ 229923 h 1514845"/>
                <a:gd name="connsiteX8" fmla="*/ 1047655 w 1646681"/>
                <a:gd name="connsiteY8" fmla="*/ 1424358 h 1514845"/>
                <a:gd name="connsiteX9" fmla="*/ 915257 w 1646681"/>
                <a:gd name="connsiteY9" fmla="*/ 1513893 h 1514845"/>
                <a:gd name="connsiteX10" fmla="*/ 902875 w 1646681"/>
                <a:gd name="connsiteY10" fmla="*/ 1514846 h 1514845"/>
                <a:gd name="connsiteX11" fmla="*/ 1475327 w 1646681"/>
                <a:gd name="connsiteY11" fmla="*/ 2276 h 1514845"/>
                <a:gd name="connsiteX12" fmla="*/ 1475327 w 1646681"/>
                <a:gd name="connsiteY12" fmla="*/ 5133 h 1514845"/>
                <a:gd name="connsiteX13" fmla="*/ 148495 w 1646681"/>
                <a:gd name="connsiteY13" fmla="*/ 97526 h 1514845"/>
                <a:gd name="connsiteX14" fmla="*/ 20860 w 1646681"/>
                <a:gd name="connsiteY14" fmla="*/ 184203 h 1514845"/>
                <a:gd name="connsiteX15" fmla="*/ 31337 w 1646681"/>
                <a:gd name="connsiteY15" fmla="*/ 338508 h 1514845"/>
                <a:gd name="connsiteX16" fmla="*/ 775240 w 1646681"/>
                <a:gd name="connsiteY16" fmla="*/ 1441503 h 1514845"/>
                <a:gd name="connsiteX17" fmla="*/ 914305 w 1646681"/>
                <a:gd name="connsiteY17" fmla="*/ 1509131 h 1514845"/>
                <a:gd name="connsiteX18" fmla="*/ 1041940 w 1646681"/>
                <a:gd name="connsiteY18" fmla="*/ 1422453 h 1514845"/>
                <a:gd name="connsiteX19" fmla="*/ 1624870 w 1646681"/>
                <a:gd name="connsiteY19" fmla="*/ 227066 h 1514845"/>
                <a:gd name="connsiteX20" fmla="*/ 1614392 w 1646681"/>
                <a:gd name="connsiteY20" fmla="*/ 72761 h 1514845"/>
                <a:gd name="connsiteX21" fmla="*/ 1475327 w 1646681"/>
                <a:gd name="connsiteY21" fmla="*/ 5133 h 1514845"/>
                <a:gd name="connsiteX22" fmla="*/ 1475327 w 1646681"/>
                <a:gd name="connsiteY22" fmla="*/ 2276 h 1514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646681" h="1514845">
                  <a:moveTo>
                    <a:pt x="902875" y="1514846"/>
                  </a:moveTo>
                  <a:cubicBezTo>
                    <a:pt x="849535" y="1514846"/>
                    <a:pt x="800957" y="1489128"/>
                    <a:pt x="770477" y="1444361"/>
                  </a:cubicBezTo>
                  <a:lnTo>
                    <a:pt x="27527" y="341366"/>
                  </a:lnTo>
                  <a:cubicBezTo>
                    <a:pt x="-4858" y="293741"/>
                    <a:pt x="-8668" y="233733"/>
                    <a:pt x="16097" y="182298"/>
                  </a:cubicBezTo>
                  <a:cubicBezTo>
                    <a:pt x="41815" y="129911"/>
                    <a:pt x="91345" y="96573"/>
                    <a:pt x="148495" y="92763"/>
                  </a:cubicBezTo>
                  <a:lnTo>
                    <a:pt x="1475327" y="371"/>
                  </a:lnTo>
                  <a:cubicBezTo>
                    <a:pt x="1533430" y="-3439"/>
                    <a:pt x="1586770" y="22278"/>
                    <a:pt x="1619155" y="70856"/>
                  </a:cubicBezTo>
                  <a:cubicBezTo>
                    <a:pt x="1651540" y="118481"/>
                    <a:pt x="1655350" y="178488"/>
                    <a:pt x="1630585" y="229923"/>
                  </a:cubicBezTo>
                  <a:lnTo>
                    <a:pt x="1047655" y="1424358"/>
                  </a:lnTo>
                  <a:cubicBezTo>
                    <a:pt x="1021937" y="1476746"/>
                    <a:pt x="972407" y="1510083"/>
                    <a:pt x="915257" y="1513893"/>
                  </a:cubicBezTo>
                  <a:cubicBezTo>
                    <a:pt x="910495" y="1513893"/>
                    <a:pt x="906685" y="1514846"/>
                    <a:pt x="902875" y="1514846"/>
                  </a:cubicBezTo>
                  <a:close/>
                  <a:moveTo>
                    <a:pt x="1475327" y="2276"/>
                  </a:moveTo>
                  <a:lnTo>
                    <a:pt x="1475327" y="5133"/>
                  </a:lnTo>
                  <a:lnTo>
                    <a:pt x="148495" y="97526"/>
                  </a:lnTo>
                  <a:cubicBezTo>
                    <a:pt x="93250" y="101336"/>
                    <a:pt x="45625" y="133720"/>
                    <a:pt x="20860" y="184203"/>
                  </a:cubicBezTo>
                  <a:cubicBezTo>
                    <a:pt x="-3905" y="234686"/>
                    <a:pt x="857" y="291836"/>
                    <a:pt x="31337" y="338508"/>
                  </a:cubicBezTo>
                  <a:lnTo>
                    <a:pt x="775240" y="1441503"/>
                  </a:lnTo>
                  <a:cubicBezTo>
                    <a:pt x="806672" y="1488176"/>
                    <a:pt x="858107" y="1512941"/>
                    <a:pt x="914305" y="1509131"/>
                  </a:cubicBezTo>
                  <a:cubicBezTo>
                    <a:pt x="969550" y="1505321"/>
                    <a:pt x="1018127" y="1472936"/>
                    <a:pt x="1041940" y="1422453"/>
                  </a:cubicBezTo>
                  <a:lnTo>
                    <a:pt x="1624870" y="227066"/>
                  </a:lnTo>
                  <a:cubicBezTo>
                    <a:pt x="1649635" y="176583"/>
                    <a:pt x="1644872" y="119433"/>
                    <a:pt x="1614392" y="72761"/>
                  </a:cubicBezTo>
                  <a:cubicBezTo>
                    <a:pt x="1582960" y="26088"/>
                    <a:pt x="1531525" y="1323"/>
                    <a:pt x="1475327" y="5133"/>
                  </a:cubicBezTo>
                  <a:lnTo>
                    <a:pt x="1475327" y="2276"/>
                  </a:lnTo>
                  <a:close/>
                </a:path>
              </a:pathLst>
            </a:custGeom>
            <a:grpFill/>
            <a:ln w="9525" cap="flat">
              <a:noFill/>
              <a:prstDash val="solid"/>
              <a:miter/>
            </a:ln>
          </p:spPr>
          <p:txBody>
            <a:bodyPr rtlCol="0" anchor="ctr"/>
            <a:lstStyle/>
            <a:p>
              <a:endParaRPr lang="en-US" sz="1730"/>
            </a:p>
          </p:txBody>
        </p:sp>
        <p:sp>
          <p:nvSpPr>
            <p:cNvPr id="83" name="Freeform: Shape 82">
              <a:extLst>
                <a:ext uri="{FF2B5EF4-FFF2-40B4-BE49-F238E27FC236}">
                  <a16:creationId xmlns:a16="http://schemas.microsoft.com/office/drawing/2014/main" id="{798377FB-665F-4899-86A8-48FF769AC164}"/>
                </a:ext>
              </a:extLst>
            </p:cNvPr>
            <p:cNvSpPr/>
            <p:nvPr/>
          </p:nvSpPr>
          <p:spPr>
            <a:xfrm>
              <a:off x="5329614" y="2845675"/>
              <a:ext cx="1604843" cy="1605039"/>
            </a:xfrm>
            <a:custGeom>
              <a:avLst/>
              <a:gdLst>
                <a:gd name="connsiteX0" fmla="*/ 504765 w 1604843"/>
                <a:gd name="connsiteY0" fmla="*/ 1605039 h 1605039"/>
                <a:gd name="connsiteX1" fmla="*/ 462856 w 1604843"/>
                <a:gd name="connsiteY1" fmla="*/ 1599324 h 1605039"/>
                <a:gd name="connsiteX2" fmla="*/ 349508 w 1604843"/>
                <a:gd name="connsiteY2" fmla="*/ 1485977 h 1605039"/>
                <a:gd name="connsiteX3" fmla="*/ 5655 w 1604843"/>
                <a:gd name="connsiteY3" fmla="*/ 201054 h 1605039"/>
                <a:gd name="connsiteX4" fmla="*/ 46613 w 1604843"/>
                <a:gd name="connsiteY4" fmla="*/ 46749 h 1605039"/>
                <a:gd name="connsiteX5" fmla="*/ 200918 w 1604843"/>
                <a:gd name="connsiteY5" fmla="*/ 5792 h 1605039"/>
                <a:gd name="connsiteX6" fmla="*/ 1485841 w 1604843"/>
                <a:gd name="connsiteY6" fmla="*/ 350597 h 1605039"/>
                <a:gd name="connsiteX7" fmla="*/ 1599188 w 1604843"/>
                <a:gd name="connsiteY7" fmla="*/ 463944 h 1605039"/>
                <a:gd name="connsiteX8" fmla="*/ 1558231 w 1604843"/>
                <a:gd name="connsiteY8" fmla="*/ 618249 h 1605039"/>
                <a:gd name="connsiteX9" fmla="*/ 617161 w 1604843"/>
                <a:gd name="connsiteY9" fmla="*/ 1559319 h 1605039"/>
                <a:gd name="connsiteX10" fmla="*/ 504765 w 1604843"/>
                <a:gd name="connsiteY10" fmla="*/ 1605039 h 1605039"/>
                <a:gd name="connsiteX11" fmla="*/ 159008 w 1604843"/>
                <a:gd name="connsiteY11" fmla="*/ 4839 h 1605039"/>
                <a:gd name="connsiteX12" fmla="*/ 50423 w 1604843"/>
                <a:gd name="connsiteY12" fmla="*/ 50559 h 1605039"/>
                <a:gd name="connsiteX13" fmla="*/ 10418 w 1604843"/>
                <a:gd name="connsiteY13" fmla="*/ 200102 h 1605039"/>
                <a:gd name="connsiteX14" fmla="*/ 355223 w 1604843"/>
                <a:gd name="connsiteY14" fmla="*/ 1485024 h 1605039"/>
                <a:gd name="connsiteX15" fmla="*/ 464760 w 1604843"/>
                <a:gd name="connsiteY15" fmla="*/ 1594562 h 1605039"/>
                <a:gd name="connsiteX16" fmla="*/ 614303 w 1604843"/>
                <a:gd name="connsiteY16" fmla="*/ 1554557 h 1605039"/>
                <a:gd name="connsiteX17" fmla="*/ 1555373 w 1604843"/>
                <a:gd name="connsiteY17" fmla="*/ 613487 h 1605039"/>
                <a:gd name="connsiteX18" fmla="*/ 1595378 w 1604843"/>
                <a:gd name="connsiteY18" fmla="*/ 463944 h 1605039"/>
                <a:gd name="connsiteX19" fmla="*/ 1485841 w 1604843"/>
                <a:gd name="connsiteY19" fmla="*/ 354407 h 1605039"/>
                <a:gd name="connsiteX20" fmla="*/ 199965 w 1604843"/>
                <a:gd name="connsiteY20" fmla="*/ 10554 h 1605039"/>
                <a:gd name="connsiteX21" fmla="*/ 159008 w 1604843"/>
                <a:gd name="connsiteY21" fmla="*/ 4839 h 1605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04843" h="1605039">
                  <a:moveTo>
                    <a:pt x="504765" y="1605039"/>
                  </a:moveTo>
                  <a:cubicBezTo>
                    <a:pt x="490478" y="1605039"/>
                    <a:pt x="477143" y="1603134"/>
                    <a:pt x="462856" y="1599324"/>
                  </a:cubicBezTo>
                  <a:cubicBezTo>
                    <a:pt x="406658" y="1584084"/>
                    <a:pt x="364748" y="1542174"/>
                    <a:pt x="349508" y="1485977"/>
                  </a:cubicBezTo>
                  <a:lnTo>
                    <a:pt x="5655" y="201054"/>
                  </a:lnTo>
                  <a:cubicBezTo>
                    <a:pt x="-9585" y="144857"/>
                    <a:pt x="6608" y="87707"/>
                    <a:pt x="46613" y="46749"/>
                  </a:cubicBezTo>
                  <a:cubicBezTo>
                    <a:pt x="87570" y="5792"/>
                    <a:pt x="144720" y="-9448"/>
                    <a:pt x="200918" y="5792"/>
                  </a:cubicBezTo>
                  <a:lnTo>
                    <a:pt x="1485841" y="350597"/>
                  </a:lnTo>
                  <a:cubicBezTo>
                    <a:pt x="1542038" y="365837"/>
                    <a:pt x="1583948" y="407747"/>
                    <a:pt x="1599188" y="463944"/>
                  </a:cubicBezTo>
                  <a:cubicBezTo>
                    <a:pt x="1614428" y="520142"/>
                    <a:pt x="1598236" y="577292"/>
                    <a:pt x="1558231" y="618249"/>
                  </a:cubicBezTo>
                  <a:lnTo>
                    <a:pt x="617161" y="1559319"/>
                  </a:lnTo>
                  <a:cubicBezTo>
                    <a:pt x="586681" y="1588847"/>
                    <a:pt x="546675" y="1605039"/>
                    <a:pt x="504765" y="1605039"/>
                  </a:cubicBezTo>
                  <a:close/>
                  <a:moveTo>
                    <a:pt x="159008" y="4839"/>
                  </a:moveTo>
                  <a:cubicBezTo>
                    <a:pt x="119003" y="4839"/>
                    <a:pt x="79950" y="21032"/>
                    <a:pt x="50423" y="50559"/>
                  </a:cubicBezTo>
                  <a:cubicBezTo>
                    <a:pt x="11370" y="89612"/>
                    <a:pt x="-3870" y="145809"/>
                    <a:pt x="10418" y="200102"/>
                  </a:cubicBezTo>
                  <a:lnTo>
                    <a:pt x="355223" y="1485024"/>
                  </a:lnTo>
                  <a:cubicBezTo>
                    <a:pt x="369510" y="1539317"/>
                    <a:pt x="410468" y="1579322"/>
                    <a:pt x="464760" y="1594562"/>
                  </a:cubicBezTo>
                  <a:cubicBezTo>
                    <a:pt x="519053" y="1608849"/>
                    <a:pt x="574298" y="1593609"/>
                    <a:pt x="614303" y="1554557"/>
                  </a:cubicBezTo>
                  <a:lnTo>
                    <a:pt x="1555373" y="613487"/>
                  </a:lnTo>
                  <a:cubicBezTo>
                    <a:pt x="1594426" y="574434"/>
                    <a:pt x="1609666" y="518237"/>
                    <a:pt x="1595378" y="463944"/>
                  </a:cubicBezTo>
                  <a:cubicBezTo>
                    <a:pt x="1581091" y="409652"/>
                    <a:pt x="1540133" y="369647"/>
                    <a:pt x="1485841" y="354407"/>
                  </a:cubicBezTo>
                  <a:lnTo>
                    <a:pt x="199965" y="10554"/>
                  </a:lnTo>
                  <a:cubicBezTo>
                    <a:pt x="185678" y="6744"/>
                    <a:pt x="172343" y="4839"/>
                    <a:pt x="159008" y="4839"/>
                  </a:cubicBezTo>
                  <a:close/>
                </a:path>
              </a:pathLst>
            </a:custGeom>
            <a:grpFill/>
            <a:ln w="9525" cap="flat">
              <a:noFill/>
              <a:prstDash val="solid"/>
              <a:miter/>
            </a:ln>
          </p:spPr>
          <p:txBody>
            <a:bodyPr rtlCol="0" anchor="ctr"/>
            <a:lstStyle/>
            <a:p>
              <a:endParaRPr lang="en-US" sz="1730"/>
            </a:p>
          </p:txBody>
        </p:sp>
        <p:sp>
          <p:nvSpPr>
            <p:cNvPr id="84" name="Freeform: Shape 83">
              <a:extLst>
                <a:ext uri="{FF2B5EF4-FFF2-40B4-BE49-F238E27FC236}">
                  <a16:creationId xmlns:a16="http://schemas.microsoft.com/office/drawing/2014/main" id="{A1B6E554-C7FE-437C-B43A-26461DDBED1D}"/>
                </a:ext>
              </a:extLst>
            </p:cNvPr>
            <p:cNvSpPr/>
            <p:nvPr/>
          </p:nvSpPr>
          <p:spPr>
            <a:xfrm>
              <a:off x="5435874" y="2634946"/>
              <a:ext cx="1515194" cy="1647175"/>
            </a:xfrm>
            <a:custGeom>
              <a:avLst/>
              <a:gdLst>
                <a:gd name="connsiteX0" fmla="*/ 160380 w 1515194"/>
                <a:gd name="connsiteY0" fmla="*/ 1647176 h 1647175"/>
                <a:gd name="connsiteX1" fmla="*/ 70845 w 1515194"/>
                <a:gd name="connsiteY1" fmla="*/ 1619553 h 1647175"/>
                <a:gd name="connsiteX2" fmla="*/ 360 w 1515194"/>
                <a:gd name="connsiteY2" fmla="*/ 1475726 h 1647175"/>
                <a:gd name="connsiteX3" fmla="*/ 92752 w 1515194"/>
                <a:gd name="connsiteY3" fmla="*/ 148893 h 1647175"/>
                <a:gd name="connsiteX4" fmla="*/ 182287 w 1515194"/>
                <a:gd name="connsiteY4" fmla="*/ 16496 h 1647175"/>
                <a:gd name="connsiteX5" fmla="*/ 341355 w 1515194"/>
                <a:gd name="connsiteY5" fmla="*/ 27926 h 1647175"/>
                <a:gd name="connsiteX6" fmla="*/ 1444350 w 1515194"/>
                <a:gd name="connsiteY6" fmla="*/ 771828 h 1647175"/>
                <a:gd name="connsiteX7" fmla="*/ 1514835 w 1515194"/>
                <a:gd name="connsiteY7" fmla="*/ 915656 h 1647175"/>
                <a:gd name="connsiteX8" fmla="*/ 1425300 w 1515194"/>
                <a:gd name="connsiteY8" fmla="*/ 1048053 h 1647175"/>
                <a:gd name="connsiteX9" fmla="*/ 230865 w 1515194"/>
                <a:gd name="connsiteY9" fmla="*/ 1630983 h 1647175"/>
                <a:gd name="connsiteX10" fmla="*/ 160380 w 1515194"/>
                <a:gd name="connsiteY10" fmla="*/ 1647176 h 1647175"/>
                <a:gd name="connsiteX11" fmla="*/ 253725 w 1515194"/>
                <a:gd name="connsiteY11" fmla="*/ 5066 h 1647175"/>
                <a:gd name="connsiteX12" fmla="*/ 186097 w 1515194"/>
                <a:gd name="connsiteY12" fmla="*/ 21258 h 1647175"/>
                <a:gd name="connsiteX13" fmla="*/ 99420 w 1515194"/>
                <a:gd name="connsiteY13" fmla="*/ 148893 h 1647175"/>
                <a:gd name="connsiteX14" fmla="*/ 7027 w 1515194"/>
                <a:gd name="connsiteY14" fmla="*/ 1475726 h 1647175"/>
                <a:gd name="connsiteX15" fmla="*/ 74655 w 1515194"/>
                <a:gd name="connsiteY15" fmla="*/ 1614791 h 1647175"/>
                <a:gd name="connsiteX16" fmla="*/ 228960 w 1515194"/>
                <a:gd name="connsiteY16" fmla="*/ 1625268 h 1647175"/>
                <a:gd name="connsiteX17" fmla="*/ 1424347 w 1515194"/>
                <a:gd name="connsiteY17" fmla="*/ 1042338 h 1647175"/>
                <a:gd name="connsiteX18" fmla="*/ 1511025 w 1515194"/>
                <a:gd name="connsiteY18" fmla="*/ 914703 h 1647175"/>
                <a:gd name="connsiteX19" fmla="*/ 1443397 w 1515194"/>
                <a:gd name="connsiteY19" fmla="*/ 775638 h 1647175"/>
                <a:gd name="connsiteX20" fmla="*/ 340402 w 1515194"/>
                <a:gd name="connsiteY20" fmla="*/ 31736 h 1647175"/>
                <a:gd name="connsiteX21" fmla="*/ 253725 w 1515194"/>
                <a:gd name="connsiteY21" fmla="*/ 5066 h 1647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15194" h="1647175">
                  <a:moveTo>
                    <a:pt x="160380" y="1647176"/>
                  </a:moveTo>
                  <a:cubicBezTo>
                    <a:pt x="128947" y="1647176"/>
                    <a:pt x="98467" y="1637651"/>
                    <a:pt x="70845" y="1619553"/>
                  </a:cubicBezTo>
                  <a:cubicBezTo>
                    <a:pt x="23220" y="1587168"/>
                    <a:pt x="-3450" y="1533828"/>
                    <a:pt x="360" y="1475726"/>
                  </a:cubicBezTo>
                  <a:lnTo>
                    <a:pt x="92752" y="148893"/>
                  </a:lnTo>
                  <a:cubicBezTo>
                    <a:pt x="96562" y="90791"/>
                    <a:pt x="129900" y="41261"/>
                    <a:pt x="182287" y="16496"/>
                  </a:cubicBezTo>
                  <a:cubicBezTo>
                    <a:pt x="234675" y="-9222"/>
                    <a:pt x="293730" y="-4459"/>
                    <a:pt x="341355" y="27926"/>
                  </a:cubicBezTo>
                  <a:lnTo>
                    <a:pt x="1444350" y="771828"/>
                  </a:lnTo>
                  <a:cubicBezTo>
                    <a:pt x="1491975" y="804213"/>
                    <a:pt x="1518645" y="857553"/>
                    <a:pt x="1514835" y="915656"/>
                  </a:cubicBezTo>
                  <a:cubicBezTo>
                    <a:pt x="1511025" y="973758"/>
                    <a:pt x="1477687" y="1023288"/>
                    <a:pt x="1425300" y="1048053"/>
                  </a:cubicBezTo>
                  <a:lnTo>
                    <a:pt x="230865" y="1630983"/>
                  </a:lnTo>
                  <a:cubicBezTo>
                    <a:pt x="208005" y="1641461"/>
                    <a:pt x="184192" y="1647176"/>
                    <a:pt x="160380" y="1647176"/>
                  </a:cubicBezTo>
                  <a:close/>
                  <a:moveTo>
                    <a:pt x="253725" y="5066"/>
                  </a:moveTo>
                  <a:cubicBezTo>
                    <a:pt x="230865" y="5066"/>
                    <a:pt x="208005" y="10781"/>
                    <a:pt x="186097" y="21258"/>
                  </a:cubicBezTo>
                  <a:cubicBezTo>
                    <a:pt x="135615" y="46023"/>
                    <a:pt x="103230" y="93648"/>
                    <a:pt x="99420" y="148893"/>
                  </a:cubicBezTo>
                  <a:lnTo>
                    <a:pt x="7027" y="1475726"/>
                  </a:lnTo>
                  <a:cubicBezTo>
                    <a:pt x="3217" y="1530971"/>
                    <a:pt x="27982" y="1583358"/>
                    <a:pt x="74655" y="1614791"/>
                  </a:cubicBezTo>
                  <a:cubicBezTo>
                    <a:pt x="121327" y="1646223"/>
                    <a:pt x="178477" y="1650033"/>
                    <a:pt x="228960" y="1625268"/>
                  </a:cubicBezTo>
                  <a:lnTo>
                    <a:pt x="1424347" y="1042338"/>
                  </a:lnTo>
                  <a:cubicBezTo>
                    <a:pt x="1474830" y="1017573"/>
                    <a:pt x="1507215" y="969948"/>
                    <a:pt x="1511025" y="914703"/>
                  </a:cubicBezTo>
                  <a:cubicBezTo>
                    <a:pt x="1514835" y="859458"/>
                    <a:pt x="1490070" y="807071"/>
                    <a:pt x="1443397" y="775638"/>
                  </a:cubicBezTo>
                  <a:lnTo>
                    <a:pt x="340402" y="31736"/>
                  </a:lnTo>
                  <a:cubicBezTo>
                    <a:pt x="313732" y="14591"/>
                    <a:pt x="284205" y="5066"/>
                    <a:pt x="253725" y="5066"/>
                  </a:cubicBezTo>
                  <a:close/>
                </a:path>
              </a:pathLst>
            </a:custGeom>
            <a:grpFill/>
            <a:ln w="9525" cap="flat">
              <a:noFill/>
              <a:prstDash val="solid"/>
              <a:miter/>
            </a:ln>
          </p:spPr>
          <p:txBody>
            <a:bodyPr rtlCol="0" anchor="ctr"/>
            <a:lstStyle/>
            <a:p>
              <a:endParaRPr lang="en-US" sz="1730"/>
            </a:p>
          </p:txBody>
        </p:sp>
        <p:sp>
          <p:nvSpPr>
            <p:cNvPr id="85" name="Freeform: Shape 84">
              <a:extLst>
                <a:ext uri="{FF2B5EF4-FFF2-40B4-BE49-F238E27FC236}">
                  <a16:creationId xmlns:a16="http://schemas.microsoft.com/office/drawing/2014/main" id="{6916078A-4E6C-4B1D-8F43-B3F2605CCBBA}"/>
                </a:ext>
              </a:extLst>
            </p:cNvPr>
            <p:cNvSpPr/>
            <p:nvPr/>
          </p:nvSpPr>
          <p:spPr>
            <a:xfrm>
              <a:off x="5267647" y="2501714"/>
              <a:ext cx="1640193" cy="1544187"/>
            </a:xfrm>
            <a:custGeom>
              <a:avLst/>
              <a:gdLst>
                <a:gd name="connsiteX0" fmla="*/ 159062 w 1640193"/>
                <a:gd name="connsiteY0" fmla="*/ 1544188 h 1544187"/>
                <a:gd name="connsiteX1" fmla="*/ 32379 w 1640193"/>
                <a:gd name="connsiteY1" fmla="*/ 1480370 h 1544187"/>
                <a:gd name="connsiteX2" fmla="*/ 13329 w 1640193"/>
                <a:gd name="connsiteY2" fmla="*/ 1321303 h 1544187"/>
                <a:gd name="connsiteX3" fmla="*/ 532442 w 1640193"/>
                <a:gd name="connsiteY3" fmla="*/ 97340 h 1544187"/>
                <a:gd name="connsiteX4" fmla="*/ 660077 w 1640193"/>
                <a:gd name="connsiteY4" fmla="*/ 1138 h 1544187"/>
                <a:gd name="connsiteX5" fmla="*/ 806762 w 1640193"/>
                <a:gd name="connsiteY5" fmla="*/ 64003 h 1544187"/>
                <a:gd name="connsiteX6" fmla="*/ 1607814 w 1640193"/>
                <a:gd name="connsiteY6" fmla="*/ 1126040 h 1544187"/>
                <a:gd name="connsiteX7" fmla="*/ 1626864 w 1640193"/>
                <a:gd name="connsiteY7" fmla="*/ 1285108 h 1544187"/>
                <a:gd name="connsiteX8" fmla="*/ 1499229 w 1640193"/>
                <a:gd name="connsiteY8" fmla="*/ 1381310 h 1544187"/>
                <a:gd name="connsiteX9" fmla="*/ 179064 w 1640193"/>
                <a:gd name="connsiteY9" fmla="*/ 1543235 h 1544187"/>
                <a:gd name="connsiteX10" fmla="*/ 159062 w 1640193"/>
                <a:gd name="connsiteY10" fmla="*/ 1544188 h 1544187"/>
                <a:gd name="connsiteX11" fmla="*/ 680079 w 1640193"/>
                <a:gd name="connsiteY11" fmla="*/ 4948 h 1544187"/>
                <a:gd name="connsiteX12" fmla="*/ 661029 w 1640193"/>
                <a:gd name="connsiteY12" fmla="*/ 5900 h 1544187"/>
                <a:gd name="connsiteX13" fmla="*/ 538157 w 1640193"/>
                <a:gd name="connsiteY13" fmla="*/ 99245 h 1544187"/>
                <a:gd name="connsiteX14" fmla="*/ 18092 w 1640193"/>
                <a:gd name="connsiteY14" fmla="*/ 1324160 h 1544187"/>
                <a:gd name="connsiteX15" fmla="*/ 37142 w 1640193"/>
                <a:gd name="connsiteY15" fmla="*/ 1477513 h 1544187"/>
                <a:gd name="connsiteX16" fmla="*/ 179064 w 1640193"/>
                <a:gd name="connsiteY16" fmla="*/ 1537520 h 1544187"/>
                <a:gd name="connsiteX17" fmla="*/ 1499229 w 1640193"/>
                <a:gd name="connsiteY17" fmla="*/ 1375595 h 1544187"/>
                <a:gd name="connsiteX18" fmla="*/ 1622102 w 1640193"/>
                <a:gd name="connsiteY18" fmla="*/ 1282250 h 1544187"/>
                <a:gd name="connsiteX19" fmla="*/ 1603052 w 1640193"/>
                <a:gd name="connsiteY19" fmla="*/ 1128898 h 1544187"/>
                <a:gd name="connsiteX20" fmla="*/ 802952 w 1640193"/>
                <a:gd name="connsiteY20" fmla="*/ 66860 h 1544187"/>
                <a:gd name="connsiteX21" fmla="*/ 680079 w 1640193"/>
                <a:gd name="connsiteY21" fmla="*/ 4948 h 1544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0193" h="1544187">
                  <a:moveTo>
                    <a:pt x="159062" y="1544188"/>
                  </a:moveTo>
                  <a:cubicBezTo>
                    <a:pt x="109532" y="1544188"/>
                    <a:pt x="62859" y="1521328"/>
                    <a:pt x="32379" y="1480370"/>
                  </a:cubicBezTo>
                  <a:cubicBezTo>
                    <a:pt x="-2863" y="1434650"/>
                    <a:pt x="-9531" y="1374643"/>
                    <a:pt x="13329" y="1321303"/>
                  </a:cubicBezTo>
                  <a:lnTo>
                    <a:pt x="532442" y="97340"/>
                  </a:lnTo>
                  <a:cubicBezTo>
                    <a:pt x="555302" y="44000"/>
                    <a:pt x="602927" y="7805"/>
                    <a:pt x="660077" y="1138"/>
                  </a:cubicBezTo>
                  <a:cubicBezTo>
                    <a:pt x="717227" y="-5530"/>
                    <a:pt x="772472" y="17330"/>
                    <a:pt x="806762" y="64003"/>
                  </a:cubicBezTo>
                  <a:lnTo>
                    <a:pt x="1607814" y="1126040"/>
                  </a:lnTo>
                  <a:cubicBezTo>
                    <a:pt x="1643057" y="1171760"/>
                    <a:pt x="1649724" y="1231768"/>
                    <a:pt x="1626864" y="1285108"/>
                  </a:cubicBezTo>
                  <a:cubicBezTo>
                    <a:pt x="1604004" y="1338448"/>
                    <a:pt x="1556379" y="1374643"/>
                    <a:pt x="1499229" y="1381310"/>
                  </a:cubicBezTo>
                  <a:lnTo>
                    <a:pt x="179064" y="1543235"/>
                  </a:lnTo>
                  <a:cubicBezTo>
                    <a:pt x="172397" y="1544188"/>
                    <a:pt x="165729" y="1544188"/>
                    <a:pt x="159062" y="1544188"/>
                  </a:cubicBezTo>
                  <a:close/>
                  <a:moveTo>
                    <a:pt x="680079" y="4948"/>
                  </a:moveTo>
                  <a:cubicBezTo>
                    <a:pt x="673412" y="4948"/>
                    <a:pt x="666744" y="4948"/>
                    <a:pt x="661029" y="5900"/>
                  </a:cubicBezTo>
                  <a:cubicBezTo>
                    <a:pt x="605784" y="12568"/>
                    <a:pt x="559112" y="47810"/>
                    <a:pt x="538157" y="99245"/>
                  </a:cubicBezTo>
                  <a:lnTo>
                    <a:pt x="18092" y="1324160"/>
                  </a:lnTo>
                  <a:cubicBezTo>
                    <a:pt x="-3816" y="1375595"/>
                    <a:pt x="2852" y="1432745"/>
                    <a:pt x="37142" y="1477513"/>
                  </a:cubicBezTo>
                  <a:cubicBezTo>
                    <a:pt x="70479" y="1522280"/>
                    <a:pt x="123819" y="1544188"/>
                    <a:pt x="179064" y="1537520"/>
                  </a:cubicBezTo>
                  <a:lnTo>
                    <a:pt x="1499229" y="1375595"/>
                  </a:lnTo>
                  <a:cubicBezTo>
                    <a:pt x="1554474" y="1368928"/>
                    <a:pt x="1601147" y="1333685"/>
                    <a:pt x="1622102" y="1282250"/>
                  </a:cubicBezTo>
                  <a:cubicBezTo>
                    <a:pt x="1644009" y="1230815"/>
                    <a:pt x="1637342" y="1173665"/>
                    <a:pt x="1603052" y="1128898"/>
                  </a:cubicBezTo>
                  <a:lnTo>
                    <a:pt x="802952" y="66860"/>
                  </a:lnTo>
                  <a:cubicBezTo>
                    <a:pt x="773424" y="27808"/>
                    <a:pt x="728657" y="4948"/>
                    <a:pt x="680079" y="4948"/>
                  </a:cubicBezTo>
                  <a:close/>
                </a:path>
              </a:pathLst>
            </a:custGeom>
            <a:grpFill/>
            <a:ln w="9525" cap="flat">
              <a:noFill/>
              <a:prstDash val="solid"/>
              <a:miter/>
            </a:ln>
          </p:spPr>
          <p:txBody>
            <a:bodyPr rtlCol="0" anchor="ctr"/>
            <a:lstStyle/>
            <a:p>
              <a:endParaRPr lang="en-US" sz="1730"/>
            </a:p>
          </p:txBody>
        </p:sp>
        <p:sp>
          <p:nvSpPr>
            <p:cNvPr id="86" name="Freeform: Shape 85">
              <a:extLst>
                <a:ext uri="{FF2B5EF4-FFF2-40B4-BE49-F238E27FC236}">
                  <a16:creationId xmlns:a16="http://schemas.microsoft.com/office/drawing/2014/main" id="{870BEE33-905A-44A9-86EB-CC160AFE1010}"/>
                </a:ext>
              </a:extLst>
            </p:cNvPr>
            <p:cNvSpPr/>
            <p:nvPr/>
          </p:nvSpPr>
          <p:spPr>
            <a:xfrm>
              <a:off x="5184232" y="2459493"/>
              <a:ext cx="1623190" cy="1584503"/>
            </a:xfrm>
            <a:custGeom>
              <a:avLst/>
              <a:gdLst>
                <a:gd name="connsiteX0" fmla="*/ 1462629 w 1623190"/>
                <a:gd name="connsiteY0" fmla="*/ 1584504 h 1584503"/>
                <a:gd name="connsiteX1" fmla="*/ 1428339 w 1623190"/>
                <a:gd name="connsiteY1" fmla="*/ 1580694 h 1584503"/>
                <a:gd name="connsiteX2" fmla="*/ 127224 w 1623190"/>
                <a:gd name="connsiteY2" fmla="*/ 1304469 h 1584503"/>
                <a:gd name="connsiteX3" fmla="*/ 8162 w 1623190"/>
                <a:gd name="connsiteY3" fmla="*/ 1197789 h 1584503"/>
                <a:gd name="connsiteX4" fmla="*/ 41499 w 1623190"/>
                <a:gd name="connsiteY4" fmla="*/ 1041579 h 1584503"/>
                <a:gd name="connsiteX5" fmla="*/ 932087 w 1623190"/>
                <a:gd name="connsiteY5" fmla="*/ 52884 h 1584503"/>
                <a:gd name="connsiteX6" fmla="*/ 1084487 w 1623190"/>
                <a:gd name="connsiteY6" fmla="*/ 3354 h 1584503"/>
                <a:gd name="connsiteX7" fmla="*/ 1203549 w 1623190"/>
                <a:gd name="connsiteY7" fmla="*/ 110034 h 1584503"/>
                <a:gd name="connsiteX8" fmla="*/ 1615029 w 1623190"/>
                <a:gd name="connsiteY8" fmla="*/ 1374954 h 1584503"/>
                <a:gd name="connsiteX9" fmla="*/ 1581692 w 1623190"/>
                <a:gd name="connsiteY9" fmla="*/ 1531164 h 1584503"/>
                <a:gd name="connsiteX10" fmla="*/ 1462629 w 1623190"/>
                <a:gd name="connsiteY10" fmla="*/ 1584504 h 1584503"/>
                <a:gd name="connsiteX11" fmla="*/ 1050197 w 1623190"/>
                <a:gd name="connsiteY11" fmla="*/ 5259 h 1584503"/>
                <a:gd name="connsiteX12" fmla="*/ 935897 w 1623190"/>
                <a:gd name="connsiteY12" fmla="*/ 56694 h 1584503"/>
                <a:gd name="connsiteX13" fmla="*/ 45309 w 1623190"/>
                <a:gd name="connsiteY13" fmla="*/ 1044436 h 1584503"/>
                <a:gd name="connsiteX14" fmla="*/ 12924 w 1623190"/>
                <a:gd name="connsiteY14" fmla="*/ 1194931 h 1584503"/>
                <a:gd name="connsiteX15" fmla="*/ 127224 w 1623190"/>
                <a:gd name="connsiteY15" fmla="*/ 1297801 h 1584503"/>
                <a:gd name="connsiteX16" fmla="*/ 1428339 w 1623190"/>
                <a:gd name="connsiteY16" fmla="*/ 1574026 h 1584503"/>
                <a:gd name="connsiteX17" fmla="*/ 1575024 w 1623190"/>
                <a:gd name="connsiteY17" fmla="*/ 1526401 h 1584503"/>
                <a:gd name="connsiteX18" fmla="*/ 1607409 w 1623190"/>
                <a:gd name="connsiteY18" fmla="*/ 1375906 h 1584503"/>
                <a:gd name="connsiteX19" fmla="*/ 1197834 w 1623190"/>
                <a:gd name="connsiteY19" fmla="*/ 111939 h 1584503"/>
                <a:gd name="connsiteX20" fmla="*/ 1083534 w 1623190"/>
                <a:gd name="connsiteY20" fmla="*/ 9069 h 1584503"/>
                <a:gd name="connsiteX21" fmla="*/ 1050197 w 1623190"/>
                <a:gd name="connsiteY21" fmla="*/ 5259 h 1584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23190" h="1584503">
                  <a:moveTo>
                    <a:pt x="1462629" y="1584504"/>
                  </a:moveTo>
                  <a:cubicBezTo>
                    <a:pt x="1451199" y="1584504"/>
                    <a:pt x="1439769" y="1583551"/>
                    <a:pt x="1428339" y="1580694"/>
                  </a:cubicBezTo>
                  <a:lnTo>
                    <a:pt x="127224" y="1304469"/>
                  </a:lnTo>
                  <a:cubicBezTo>
                    <a:pt x="71027" y="1292086"/>
                    <a:pt x="26259" y="1252081"/>
                    <a:pt x="8162" y="1197789"/>
                  </a:cubicBezTo>
                  <a:cubicBezTo>
                    <a:pt x="-9936" y="1142544"/>
                    <a:pt x="2447" y="1084441"/>
                    <a:pt x="41499" y="1041579"/>
                  </a:cubicBezTo>
                  <a:lnTo>
                    <a:pt x="932087" y="52884"/>
                  </a:lnTo>
                  <a:cubicBezTo>
                    <a:pt x="971139" y="10021"/>
                    <a:pt x="1027337" y="-8076"/>
                    <a:pt x="1084487" y="3354"/>
                  </a:cubicBezTo>
                  <a:cubicBezTo>
                    <a:pt x="1140684" y="15736"/>
                    <a:pt x="1185452" y="55741"/>
                    <a:pt x="1203549" y="110034"/>
                  </a:cubicBezTo>
                  <a:lnTo>
                    <a:pt x="1615029" y="1374954"/>
                  </a:lnTo>
                  <a:cubicBezTo>
                    <a:pt x="1633127" y="1430199"/>
                    <a:pt x="1620744" y="1488301"/>
                    <a:pt x="1581692" y="1531164"/>
                  </a:cubicBezTo>
                  <a:cubicBezTo>
                    <a:pt x="1549307" y="1566406"/>
                    <a:pt x="1507397" y="1584504"/>
                    <a:pt x="1462629" y="1584504"/>
                  </a:cubicBezTo>
                  <a:close/>
                  <a:moveTo>
                    <a:pt x="1050197" y="5259"/>
                  </a:moveTo>
                  <a:cubicBezTo>
                    <a:pt x="1007334" y="5259"/>
                    <a:pt x="966377" y="23356"/>
                    <a:pt x="935897" y="56694"/>
                  </a:cubicBezTo>
                  <a:lnTo>
                    <a:pt x="45309" y="1044436"/>
                  </a:lnTo>
                  <a:cubicBezTo>
                    <a:pt x="8162" y="1086346"/>
                    <a:pt x="-4221" y="1142544"/>
                    <a:pt x="12924" y="1194931"/>
                  </a:cubicBezTo>
                  <a:cubicBezTo>
                    <a:pt x="30069" y="1248271"/>
                    <a:pt x="72932" y="1286371"/>
                    <a:pt x="127224" y="1297801"/>
                  </a:cubicBezTo>
                  <a:lnTo>
                    <a:pt x="1428339" y="1574026"/>
                  </a:lnTo>
                  <a:cubicBezTo>
                    <a:pt x="1482632" y="1585456"/>
                    <a:pt x="1537877" y="1567359"/>
                    <a:pt x="1575024" y="1526401"/>
                  </a:cubicBezTo>
                  <a:cubicBezTo>
                    <a:pt x="1612172" y="1484491"/>
                    <a:pt x="1624554" y="1428294"/>
                    <a:pt x="1607409" y="1375906"/>
                  </a:cubicBezTo>
                  <a:lnTo>
                    <a:pt x="1197834" y="111939"/>
                  </a:lnTo>
                  <a:cubicBezTo>
                    <a:pt x="1180689" y="58599"/>
                    <a:pt x="1137827" y="20499"/>
                    <a:pt x="1083534" y="9069"/>
                  </a:cubicBezTo>
                  <a:cubicBezTo>
                    <a:pt x="1072104" y="6211"/>
                    <a:pt x="1060674" y="5259"/>
                    <a:pt x="1050197" y="5259"/>
                  </a:cubicBezTo>
                  <a:close/>
                </a:path>
              </a:pathLst>
            </a:custGeom>
            <a:grpFill/>
            <a:ln w="9525" cap="flat">
              <a:noFill/>
              <a:prstDash val="solid"/>
              <a:miter/>
            </a:ln>
          </p:spPr>
          <p:txBody>
            <a:bodyPr rtlCol="0" anchor="ctr"/>
            <a:lstStyle/>
            <a:p>
              <a:endParaRPr lang="en-US" sz="1730"/>
            </a:p>
          </p:txBody>
        </p:sp>
        <p:sp>
          <p:nvSpPr>
            <p:cNvPr id="87" name="Freeform: Shape 86">
              <a:extLst>
                <a:ext uri="{FF2B5EF4-FFF2-40B4-BE49-F238E27FC236}">
                  <a16:creationId xmlns:a16="http://schemas.microsoft.com/office/drawing/2014/main" id="{D0FEA133-67C4-462C-B78A-0D3B435D0A56}"/>
                </a:ext>
              </a:extLst>
            </p:cNvPr>
            <p:cNvSpPr/>
            <p:nvPr/>
          </p:nvSpPr>
          <p:spPr>
            <a:xfrm>
              <a:off x="5197133" y="2512353"/>
              <a:ext cx="1483088" cy="1650706"/>
            </a:xfrm>
            <a:custGeom>
              <a:avLst/>
              <a:gdLst>
                <a:gd name="connsiteX0" fmla="*/ 1300186 w 1483088"/>
                <a:gd name="connsiteY0" fmla="*/ 1650706 h 1650706"/>
                <a:gd name="connsiteX1" fmla="*/ 1218271 w 1483088"/>
                <a:gd name="connsiteY1" fmla="*/ 1627846 h 1650706"/>
                <a:gd name="connsiteX2" fmla="*/ 77176 w 1483088"/>
                <a:gd name="connsiteY2" fmla="*/ 942046 h 1650706"/>
                <a:gd name="connsiteX3" fmla="*/ 23 w 1483088"/>
                <a:gd name="connsiteY3" fmla="*/ 802029 h 1650706"/>
                <a:gd name="connsiteX4" fmla="*/ 81938 w 1483088"/>
                <a:gd name="connsiteY4" fmla="*/ 664869 h 1650706"/>
                <a:gd name="connsiteX5" fmla="*/ 1245893 w 1483088"/>
                <a:gd name="connsiteY5" fmla="*/ 20026 h 1650706"/>
                <a:gd name="connsiteX6" fmla="*/ 1405913 w 1483088"/>
                <a:gd name="connsiteY6" fmla="*/ 22884 h 1650706"/>
                <a:gd name="connsiteX7" fmla="*/ 1483066 w 1483088"/>
                <a:gd name="connsiteY7" fmla="*/ 162901 h 1650706"/>
                <a:gd name="connsiteX8" fmla="*/ 1460206 w 1483088"/>
                <a:gd name="connsiteY8" fmla="*/ 1493544 h 1650706"/>
                <a:gd name="connsiteX9" fmla="*/ 1378291 w 1483088"/>
                <a:gd name="connsiteY9" fmla="*/ 1630704 h 1650706"/>
                <a:gd name="connsiteX10" fmla="*/ 1300186 w 1483088"/>
                <a:gd name="connsiteY10" fmla="*/ 1650706 h 1650706"/>
                <a:gd name="connsiteX11" fmla="*/ 1323046 w 1483088"/>
                <a:gd name="connsiteY11" fmla="*/ 5739 h 1650706"/>
                <a:gd name="connsiteX12" fmla="*/ 1247798 w 1483088"/>
                <a:gd name="connsiteY12" fmla="*/ 25741 h 1650706"/>
                <a:gd name="connsiteX13" fmla="*/ 84796 w 1483088"/>
                <a:gd name="connsiteY13" fmla="*/ 669631 h 1650706"/>
                <a:gd name="connsiteX14" fmla="*/ 5738 w 1483088"/>
                <a:gd name="connsiteY14" fmla="*/ 802029 h 1650706"/>
                <a:gd name="connsiteX15" fmla="*/ 80033 w 1483088"/>
                <a:gd name="connsiteY15" fmla="*/ 937284 h 1650706"/>
                <a:gd name="connsiteX16" fmla="*/ 1220176 w 1483088"/>
                <a:gd name="connsiteY16" fmla="*/ 1622131 h 1650706"/>
                <a:gd name="connsiteX17" fmla="*/ 1374481 w 1483088"/>
                <a:gd name="connsiteY17" fmla="*/ 1624989 h 1650706"/>
                <a:gd name="connsiteX18" fmla="*/ 1453538 w 1483088"/>
                <a:gd name="connsiteY18" fmla="*/ 1492591 h 1650706"/>
                <a:gd name="connsiteX19" fmla="*/ 1456396 w 1483088"/>
                <a:gd name="connsiteY19" fmla="*/ 1492591 h 1650706"/>
                <a:gd name="connsiteX20" fmla="*/ 1453538 w 1483088"/>
                <a:gd name="connsiteY20" fmla="*/ 1492591 h 1650706"/>
                <a:gd name="connsiteX21" fmla="*/ 1476398 w 1483088"/>
                <a:gd name="connsiteY21" fmla="*/ 161949 h 1650706"/>
                <a:gd name="connsiteX22" fmla="*/ 1401151 w 1483088"/>
                <a:gd name="connsiteY22" fmla="*/ 26694 h 1650706"/>
                <a:gd name="connsiteX23" fmla="*/ 1323046 w 1483088"/>
                <a:gd name="connsiteY23" fmla="*/ 5739 h 1650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83088" h="1650706">
                  <a:moveTo>
                    <a:pt x="1300186" y="1650706"/>
                  </a:moveTo>
                  <a:cubicBezTo>
                    <a:pt x="1271611" y="1650706"/>
                    <a:pt x="1243036" y="1643086"/>
                    <a:pt x="1218271" y="1627846"/>
                  </a:cubicBezTo>
                  <a:lnTo>
                    <a:pt x="77176" y="942046"/>
                  </a:lnTo>
                  <a:cubicBezTo>
                    <a:pt x="27646" y="912519"/>
                    <a:pt x="-929" y="860131"/>
                    <a:pt x="23" y="802029"/>
                  </a:cubicBezTo>
                  <a:cubicBezTo>
                    <a:pt x="976" y="743926"/>
                    <a:pt x="31456" y="693444"/>
                    <a:pt x="81938" y="664869"/>
                  </a:cubicBezTo>
                  <a:lnTo>
                    <a:pt x="1245893" y="20026"/>
                  </a:lnTo>
                  <a:cubicBezTo>
                    <a:pt x="1296376" y="-7596"/>
                    <a:pt x="1356383" y="-6644"/>
                    <a:pt x="1405913" y="22884"/>
                  </a:cubicBezTo>
                  <a:cubicBezTo>
                    <a:pt x="1455443" y="52411"/>
                    <a:pt x="1484018" y="104799"/>
                    <a:pt x="1483066" y="162901"/>
                  </a:cubicBezTo>
                  <a:lnTo>
                    <a:pt x="1460206" y="1493544"/>
                  </a:lnTo>
                  <a:cubicBezTo>
                    <a:pt x="1459253" y="1551646"/>
                    <a:pt x="1428773" y="1602129"/>
                    <a:pt x="1378291" y="1630704"/>
                  </a:cubicBezTo>
                  <a:cubicBezTo>
                    <a:pt x="1353526" y="1644039"/>
                    <a:pt x="1326856" y="1650706"/>
                    <a:pt x="1300186" y="1650706"/>
                  </a:cubicBezTo>
                  <a:close/>
                  <a:moveTo>
                    <a:pt x="1323046" y="5739"/>
                  </a:moveTo>
                  <a:cubicBezTo>
                    <a:pt x="1297328" y="5739"/>
                    <a:pt x="1271611" y="12406"/>
                    <a:pt x="1247798" y="25741"/>
                  </a:cubicBezTo>
                  <a:lnTo>
                    <a:pt x="84796" y="669631"/>
                  </a:lnTo>
                  <a:cubicBezTo>
                    <a:pt x="36218" y="696301"/>
                    <a:pt x="6691" y="745831"/>
                    <a:pt x="5738" y="802029"/>
                  </a:cubicBezTo>
                  <a:cubicBezTo>
                    <a:pt x="4786" y="858226"/>
                    <a:pt x="32408" y="908709"/>
                    <a:pt x="80033" y="937284"/>
                  </a:cubicBezTo>
                  <a:lnTo>
                    <a:pt x="1220176" y="1622131"/>
                  </a:lnTo>
                  <a:cubicBezTo>
                    <a:pt x="1267801" y="1650706"/>
                    <a:pt x="1325903" y="1651659"/>
                    <a:pt x="1374481" y="1624989"/>
                  </a:cubicBezTo>
                  <a:cubicBezTo>
                    <a:pt x="1423058" y="1598319"/>
                    <a:pt x="1452586" y="1548789"/>
                    <a:pt x="1453538" y="1492591"/>
                  </a:cubicBezTo>
                  <a:lnTo>
                    <a:pt x="1456396" y="1492591"/>
                  </a:lnTo>
                  <a:lnTo>
                    <a:pt x="1453538" y="1492591"/>
                  </a:lnTo>
                  <a:lnTo>
                    <a:pt x="1476398" y="161949"/>
                  </a:lnTo>
                  <a:cubicBezTo>
                    <a:pt x="1477351" y="105751"/>
                    <a:pt x="1449728" y="55269"/>
                    <a:pt x="1401151" y="26694"/>
                  </a:cubicBezTo>
                  <a:cubicBezTo>
                    <a:pt x="1378291" y="13359"/>
                    <a:pt x="1350668" y="5739"/>
                    <a:pt x="1323046" y="5739"/>
                  </a:cubicBezTo>
                  <a:close/>
                </a:path>
              </a:pathLst>
            </a:custGeom>
            <a:grpFill/>
            <a:ln w="9525" cap="flat">
              <a:noFill/>
              <a:prstDash val="solid"/>
              <a:miter/>
            </a:ln>
          </p:spPr>
          <p:txBody>
            <a:bodyPr rtlCol="0" anchor="ctr"/>
            <a:lstStyle/>
            <a:p>
              <a:endParaRPr lang="en-US" sz="1730"/>
            </a:p>
          </p:txBody>
        </p:sp>
        <p:sp>
          <p:nvSpPr>
            <p:cNvPr id="88" name="Freeform: Shape 87">
              <a:extLst>
                <a:ext uri="{FF2B5EF4-FFF2-40B4-BE49-F238E27FC236}">
                  <a16:creationId xmlns:a16="http://schemas.microsoft.com/office/drawing/2014/main" id="{0191B600-F65E-475C-99A2-EDC38A117B47}"/>
                </a:ext>
              </a:extLst>
            </p:cNvPr>
            <p:cNvSpPr/>
            <p:nvPr/>
          </p:nvSpPr>
          <p:spPr>
            <a:xfrm>
              <a:off x="5302425" y="2655449"/>
              <a:ext cx="1631597" cy="1570475"/>
            </a:xfrm>
            <a:custGeom>
              <a:avLst/>
              <a:gdLst>
                <a:gd name="connsiteX0" fmla="*/ 1014871 w 1631597"/>
                <a:gd name="connsiteY0" fmla="*/ 1570476 h 1570475"/>
                <a:gd name="connsiteX1" fmla="*/ 892951 w 1631597"/>
                <a:gd name="connsiteY1" fmla="*/ 1513326 h 1570475"/>
                <a:gd name="connsiteX2" fmla="*/ 37606 w 1631597"/>
                <a:gd name="connsiteY2" fmla="*/ 494151 h 1570475"/>
                <a:gd name="connsiteX3" fmla="*/ 9984 w 1631597"/>
                <a:gd name="connsiteY3" fmla="*/ 336988 h 1570475"/>
                <a:gd name="connsiteX4" fmla="*/ 132856 w 1631597"/>
                <a:gd name="connsiteY4" fmla="*/ 234118 h 1570475"/>
                <a:gd name="connsiteX5" fmla="*/ 1443496 w 1631597"/>
                <a:gd name="connsiteY5" fmla="*/ 2660 h 1570475"/>
                <a:gd name="connsiteX6" fmla="*/ 1593991 w 1631597"/>
                <a:gd name="connsiteY6" fmla="*/ 56953 h 1570475"/>
                <a:gd name="connsiteX7" fmla="*/ 1621614 w 1631597"/>
                <a:gd name="connsiteY7" fmla="*/ 214115 h 1570475"/>
                <a:gd name="connsiteX8" fmla="*/ 1166319 w 1631597"/>
                <a:gd name="connsiteY8" fmla="*/ 1464748 h 1570475"/>
                <a:gd name="connsiteX9" fmla="*/ 1043446 w 1631597"/>
                <a:gd name="connsiteY9" fmla="*/ 1567618 h 1570475"/>
                <a:gd name="connsiteX10" fmla="*/ 1014871 w 1631597"/>
                <a:gd name="connsiteY10" fmla="*/ 1570476 h 1570475"/>
                <a:gd name="connsiteX11" fmla="*/ 1471119 w 1631597"/>
                <a:gd name="connsiteY11" fmla="*/ 6470 h 1570475"/>
                <a:gd name="connsiteX12" fmla="*/ 1443496 w 1631597"/>
                <a:gd name="connsiteY12" fmla="*/ 9328 h 1570475"/>
                <a:gd name="connsiteX13" fmla="*/ 133809 w 1631597"/>
                <a:gd name="connsiteY13" fmla="*/ 239833 h 1570475"/>
                <a:gd name="connsiteX14" fmla="*/ 15699 w 1631597"/>
                <a:gd name="connsiteY14" fmla="*/ 338893 h 1570475"/>
                <a:gd name="connsiteX15" fmla="*/ 42369 w 1631597"/>
                <a:gd name="connsiteY15" fmla="*/ 491293 h 1570475"/>
                <a:gd name="connsiteX16" fmla="*/ 897714 w 1631597"/>
                <a:gd name="connsiteY16" fmla="*/ 1510468 h 1570475"/>
                <a:gd name="connsiteX17" fmla="*/ 1042494 w 1631597"/>
                <a:gd name="connsiteY17" fmla="*/ 1562856 h 1570475"/>
                <a:gd name="connsiteX18" fmla="*/ 1160604 w 1631597"/>
                <a:gd name="connsiteY18" fmla="*/ 1463796 h 1570475"/>
                <a:gd name="connsiteX19" fmla="*/ 1163461 w 1631597"/>
                <a:gd name="connsiteY19" fmla="*/ 1464748 h 1570475"/>
                <a:gd name="connsiteX20" fmla="*/ 1160604 w 1631597"/>
                <a:gd name="connsiteY20" fmla="*/ 1463796 h 1570475"/>
                <a:gd name="connsiteX21" fmla="*/ 1615899 w 1631597"/>
                <a:gd name="connsiteY21" fmla="*/ 213163 h 1570475"/>
                <a:gd name="connsiteX22" fmla="*/ 1589229 w 1631597"/>
                <a:gd name="connsiteY22" fmla="*/ 60763 h 1570475"/>
                <a:gd name="connsiteX23" fmla="*/ 1471119 w 1631597"/>
                <a:gd name="connsiteY23" fmla="*/ 6470 h 1570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31597" h="1570475">
                  <a:moveTo>
                    <a:pt x="1014871" y="1570476"/>
                  </a:moveTo>
                  <a:cubicBezTo>
                    <a:pt x="968199" y="1570476"/>
                    <a:pt x="924384" y="1550473"/>
                    <a:pt x="892951" y="1513326"/>
                  </a:cubicBezTo>
                  <a:lnTo>
                    <a:pt x="37606" y="494151"/>
                  </a:lnTo>
                  <a:cubicBezTo>
                    <a:pt x="459" y="450336"/>
                    <a:pt x="-10019" y="391281"/>
                    <a:pt x="9984" y="336988"/>
                  </a:cubicBezTo>
                  <a:cubicBezTo>
                    <a:pt x="29986" y="282695"/>
                    <a:pt x="75706" y="244595"/>
                    <a:pt x="132856" y="234118"/>
                  </a:cubicBezTo>
                  <a:lnTo>
                    <a:pt x="1443496" y="2660"/>
                  </a:lnTo>
                  <a:cubicBezTo>
                    <a:pt x="1500646" y="-7817"/>
                    <a:pt x="1556844" y="13138"/>
                    <a:pt x="1593991" y="56953"/>
                  </a:cubicBezTo>
                  <a:cubicBezTo>
                    <a:pt x="1631139" y="100768"/>
                    <a:pt x="1641616" y="159823"/>
                    <a:pt x="1621614" y="214115"/>
                  </a:cubicBezTo>
                  <a:lnTo>
                    <a:pt x="1166319" y="1464748"/>
                  </a:lnTo>
                  <a:cubicBezTo>
                    <a:pt x="1146316" y="1519041"/>
                    <a:pt x="1100596" y="1557141"/>
                    <a:pt x="1043446" y="1567618"/>
                  </a:cubicBezTo>
                  <a:cubicBezTo>
                    <a:pt x="1033921" y="1569523"/>
                    <a:pt x="1024396" y="1570476"/>
                    <a:pt x="1014871" y="1570476"/>
                  </a:cubicBezTo>
                  <a:close/>
                  <a:moveTo>
                    <a:pt x="1471119" y="6470"/>
                  </a:moveTo>
                  <a:cubicBezTo>
                    <a:pt x="1461594" y="6470"/>
                    <a:pt x="1453021" y="7423"/>
                    <a:pt x="1443496" y="9328"/>
                  </a:cubicBezTo>
                  <a:lnTo>
                    <a:pt x="133809" y="239833"/>
                  </a:lnTo>
                  <a:cubicBezTo>
                    <a:pt x="78564" y="249358"/>
                    <a:pt x="34749" y="286506"/>
                    <a:pt x="15699" y="338893"/>
                  </a:cubicBezTo>
                  <a:cubicBezTo>
                    <a:pt x="-3351" y="391281"/>
                    <a:pt x="6174" y="448430"/>
                    <a:pt x="42369" y="491293"/>
                  </a:cubicBezTo>
                  <a:lnTo>
                    <a:pt x="897714" y="1510468"/>
                  </a:lnTo>
                  <a:cubicBezTo>
                    <a:pt x="933909" y="1553331"/>
                    <a:pt x="988201" y="1573333"/>
                    <a:pt x="1042494" y="1562856"/>
                  </a:cubicBezTo>
                  <a:cubicBezTo>
                    <a:pt x="1097739" y="1553331"/>
                    <a:pt x="1141554" y="1516183"/>
                    <a:pt x="1160604" y="1463796"/>
                  </a:cubicBezTo>
                  <a:lnTo>
                    <a:pt x="1163461" y="1464748"/>
                  </a:lnTo>
                  <a:lnTo>
                    <a:pt x="1160604" y="1463796"/>
                  </a:lnTo>
                  <a:lnTo>
                    <a:pt x="1615899" y="213163"/>
                  </a:lnTo>
                  <a:cubicBezTo>
                    <a:pt x="1634949" y="160775"/>
                    <a:pt x="1625424" y="103625"/>
                    <a:pt x="1589229" y="60763"/>
                  </a:cubicBezTo>
                  <a:cubicBezTo>
                    <a:pt x="1558749" y="25520"/>
                    <a:pt x="1515886" y="6470"/>
                    <a:pt x="1471119" y="6470"/>
                  </a:cubicBezTo>
                  <a:close/>
                </a:path>
              </a:pathLst>
            </a:custGeom>
            <a:grpFill/>
            <a:ln w="9525" cap="flat">
              <a:noFill/>
              <a:prstDash val="solid"/>
              <a:miter/>
            </a:ln>
          </p:spPr>
          <p:txBody>
            <a:bodyPr rtlCol="0" anchor="ctr"/>
            <a:lstStyle/>
            <a:p>
              <a:endParaRPr lang="en-US" sz="1730"/>
            </a:p>
          </p:txBody>
        </p:sp>
        <p:sp>
          <p:nvSpPr>
            <p:cNvPr id="89" name="Freeform: Shape 88">
              <a:extLst>
                <a:ext uri="{FF2B5EF4-FFF2-40B4-BE49-F238E27FC236}">
                  <a16:creationId xmlns:a16="http://schemas.microsoft.com/office/drawing/2014/main" id="{81D1CB41-4153-4C2B-95A8-8E51D544C2A6}"/>
                </a:ext>
              </a:extLst>
            </p:cNvPr>
            <p:cNvSpPr/>
            <p:nvPr/>
          </p:nvSpPr>
          <p:spPr>
            <a:xfrm>
              <a:off x="5490992" y="2665438"/>
              <a:ext cx="1634512" cy="1562390"/>
            </a:xfrm>
            <a:custGeom>
              <a:avLst/>
              <a:gdLst>
                <a:gd name="connsiteX0" fmla="*/ 637710 w 1634512"/>
                <a:gd name="connsiteY0" fmla="*/ 1562391 h 1562390"/>
                <a:gd name="connsiteX1" fmla="*/ 611992 w 1634512"/>
                <a:gd name="connsiteY1" fmla="*/ 1560486 h 1562390"/>
                <a:gd name="connsiteX2" fmla="*/ 488167 w 1634512"/>
                <a:gd name="connsiteY2" fmla="*/ 1459521 h 1562390"/>
                <a:gd name="connsiteX3" fmla="*/ 10965 w 1634512"/>
                <a:gd name="connsiteY3" fmla="*/ 217461 h 1562390"/>
                <a:gd name="connsiteX4" fmla="*/ 35730 w 1634512"/>
                <a:gd name="connsiteY4" fmla="*/ 59346 h 1562390"/>
                <a:gd name="connsiteX5" fmla="*/ 185272 w 1634512"/>
                <a:gd name="connsiteY5" fmla="*/ 2196 h 1562390"/>
                <a:gd name="connsiteX6" fmla="*/ 1499723 w 1634512"/>
                <a:gd name="connsiteY6" fmla="*/ 209841 h 1562390"/>
                <a:gd name="connsiteX7" fmla="*/ 1623548 w 1634512"/>
                <a:gd name="connsiteY7" fmla="*/ 310806 h 1562390"/>
                <a:gd name="connsiteX8" fmla="*/ 1598782 w 1634512"/>
                <a:gd name="connsiteY8" fmla="*/ 468921 h 1562390"/>
                <a:gd name="connsiteX9" fmla="*/ 761535 w 1634512"/>
                <a:gd name="connsiteY9" fmla="*/ 1502383 h 1562390"/>
                <a:gd name="connsiteX10" fmla="*/ 759630 w 1634512"/>
                <a:gd name="connsiteY10" fmla="*/ 1500478 h 1562390"/>
                <a:gd name="connsiteX11" fmla="*/ 761535 w 1634512"/>
                <a:gd name="connsiteY11" fmla="*/ 1502383 h 1562390"/>
                <a:gd name="connsiteX12" fmla="*/ 637710 w 1634512"/>
                <a:gd name="connsiteY12" fmla="*/ 1562391 h 1562390"/>
                <a:gd name="connsiteX13" fmla="*/ 159555 w 1634512"/>
                <a:gd name="connsiteY13" fmla="*/ 6006 h 1562390"/>
                <a:gd name="connsiteX14" fmla="*/ 40492 w 1634512"/>
                <a:gd name="connsiteY14" fmla="*/ 63156 h 1562390"/>
                <a:gd name="connsiteX15" fmla="*/ 16680 w 1634512"/>
                <a:gd name="connsiteY15" fmla="*/ 215556 h 1562390"/>
                <a:gd name="connsiteX16" fmla="*/ 493882 w 1634512"/>
                <a:gd name="connsiteY16" fmla="*/ 1457616 h 1562390"/>
                <a:gd name="connsiteX17" fmla="*/ 613897 w 1634512"/>
                <a:gd name="connsiteY17" fmla="*/ 1554771 h 1562390"/>
                <a:gd name="connsiteX18" fmla="*/ 757725 w 1634512"/>
                <a:gd name="connsiteY18" fmla="*/ 1499526 h 1562390"/>
                <a:gd name="connsiteX19" fmla="*/ 1594020 w 1634512"/>
                <a:gd name="connsiteY19" fmla="*/ 465111 h 1562390"/>
                <a:gd name="connsiteX20" fmla="*/ 1617832 w 1634512"/>
                <a:gd name="connsiteY20" fmla="*/ 312711 h 1562390"/>
                <a:gd name="connsiteX21" fmla="*/ 1497817 w 1634512"/>
                <a:gd name="connsiteY21" fmla="*/ 215556 h 1562390"/>
                <a:gd name="connsiteX22" fmla="*/ 184320 w 1634512"/>
                <a:gd name="connsiteY22" fmla="*/ 7911 h 1562390"/>
                <a:gd name="connsiteX23" fmla="*/ 159555 w 1634512"/>
                <a:gd name="connsiteY23" fmla="*/ 6006 h 156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34512" h="1562390">
                  <a:moveTo>
                    <a:pt x="637710" y="1562391"/>
                  </a:moveTo>
                  <a:cubicBezTo>
                    <a:pt x="629137" y="1562391"/>
                    <a:pt x="620565" y="1561438"/>
                    <a:pt x="611992" y="1560486"/>
                  </a:cubicBezTo>
                  <a:cubicBezTo>
                    <a:pt x="554842" y="1551913"/>
                    <a:pt x="508170" y="1513813"/>
                    <a:pt x="488167" y="1459521"/>
                  </a:cubicBezTo>
                  <a:lnTo>
                    <a:pt x="10965" y="217461"/>
                  </a:lnTo>
                  <a:cubicBezTo>
                    <a:pt x="-9990" y="163168"/>
                    <a:pt x="-465" y="104113"/>
                    <a:pt x="35730" y="59346"/>
                  </a:cubicBezTo>
                  <a:cubicBezTo>
                    <a:pt x="71925" y="14578"/>
                    <a:pt x="128122" y="-7329"/>
                    <a:pt x="185272" y="2196"/>
                  </a:cubicBezTo>
                  <a:lnTo>
                    <a:pt x="1499723" y="209841"/>
                  </a:lnTo>
                  <a:cubicBezTo>
                    <a:pt x="1556873" y="218413"/>
                    <a:pt x="1603545" y="256513"/>
                    <a:pt x="1623548" y="310806"/>
                  </a:cubicBezTo>
                  <a:cubicBezTo>
                    <a:pt x="1644502" y="365098"/>
                    <a:pt x="1634977" y="424153"/>
                    <a:pt x="1598782" y="468921"/>
                  </a:cubicBezTo>
                  <a:lnTo>
                    <a:pt x="761535" y="1502383"/>
                  </a:lnTo>
                  <a:lnTo>
                    <a:pt x="759630" y="1500478"/>
                  </a:lnTo>
                  <a:lnTo>
                    <a:pt x="761535" y="1502383"/>
                  </a:lnTo>
                  <a:cubicBezTo>
                    <a:pt x="730102" y="1541436"/>
                    <a:pt x="685335" y="1562391"/>
                    <a:pt x="637710" y="1562391"/>
                  </a:cubicBezTo>
                  <a:close/>
                  <a:moveTo>
                    <a:pt x="159555" y="6006"/>
                  </a:moveTo>
                  <a:cubicBezTo>
                    <a:pt x="113835" y="6006"/>
                    <a:pt x="70020" y="26008"/>
                    <a:pt x="40492" y="63156"/>
                  </a:cubicBezTo>
                  <a:cubicBezTo>
                    <a:pt x="5250" y="106971"/>
                    <a:pt x="-3323" y="163168"/>
                    <a:pt x="16680" y="215556"/>
                  </a:cubicBezTo>
                  <a:lnTo>
                    <a:pt x="493882" y="1457616"/>
                  </a:lnTo>
                  <a:cubicBezTo>
                    <a:pt x="513885" y="1510003"/>
                    <a:pt x="558652" y="1546198"/>
                    <a:pt x="613897" y="1554771"/>
                  </a:cubicBezTo>
                  <a:cubicBezTo>
                    <a:pt x="669142" y="1563343"/>
                    <a:pt x="722482" y="1542388"/>
                    <a:pt x="757725" y="1499526"/>
                  </a:cubicBezTo>
                  <a:lnTo>
                    <a:pt x="1594020" y="465111"/>
                  </a:lnTo>
                  <a:cubicBezTo>
                    <a:pt x="1629262" y="421296"/>
                    <a:pt x="1637835" y="365098"/>
                    <a:pt x="1617832" y="312711"/>
                  </a:cubicBezTo>
                  <a:cubicBezTo>
                    <a:pt x="1597830" y="260323"/>
                    <a:pt x="1553062" y="224128"/>
                    <a:pt x="1497817" y="215556"/>
                  </a:cubicBezTo>
                  <a:lnTo>
                    <a:pt x="184320" y="7911"/>
                  </a:lnTo>
                  <a:cubicBezTo>
                    <a:pt x="175747" y="6958"/>
                    <a:pt x="167175" y="6006"/>
                    <a:pt x="159555" y="6006"/>
                  </a:cubicBezTo>
                  <a:close/>
                </a:path>
              </a:pathLst>
            </a:custGeom>
            <a:grpFill/>
            <a:ln w="9525" cap="flat">
              <a:noFill/>
              <a:prstDash val="solid"/>
              <a:miter/>
            </a:ln>
          </p:spPr>
          <p:txBody>
            <a:bodyPr rtlCol="0" anchor="ctr"/>
            <a:lstStyle/>
            <a:p>
              <a:endParaRPr lang="en-US" sz="1730"/>
            </a:p>
          </p:txBody>
        </p:sp>
        <p:sp>
          <p:nvSpPr>
            <p:cNvPr id="90" name="Freeform: Shape 89">
              <a:extLst>
                <a:ext uri="{FF2B5EF4-FFF2-40B4-BE49-F238E27FC236}">
                  <a16:creationId xmlns:a16="http://schemas.microsoft.com/office/drawing/2014/main" id="{AD85E53E-76EE-4693-B925-448F1AED55C3}"/>
                </a:ext>
              </a:extLst>
            </p:cNvPr>
            <p:cNvSpPr/>
            <p:nvPr/>
          </p:nvSpPr>
          <p:spPr>
            <a:xfrm>
              <a:off x="5740942" y="2518472"/>
              <a:ext cx="1494657" cy="1649348"/>
            </a:xfrm>
            <a:custGeom>
              <a:avLst/>
              <a:gdLst>
                <a:gd name="connsiteX0" fmla="*/ 206785 w 1494657"/>
                <a:gd name="connsiteY0" fmla="*/ 1649349 h 1649348"/>
                <a:gd name="connsiteX1" fmla="*/ 131537 w 1494657"/>
                <a:gd name="connsiteY1" fmla="*/ 1630299 h 1649348"/>
                <a:gd name="connsiteX2" fmla="*/ 46765 w 1494657"/>
                <a:gd name="connsiteY2" fmla="*/ 1495044 h 1649348"/>
                <a:gd name="connsiteX3" fmla="*/ 92 w 1494657"/>
                <a:gd name="connsiteY3" fmla="*/ 165354 h 1649348"/>
                <a:gd name="connsiteX4" fmla="*/ 75340 w 1494657"/>
                <a:gd name="connsiteY4" fmla="*/ 24384 h 1649348"/>
                <a:gd name="connsiteX5" fmla="*/ 235360 w 1494657"/>
                <a:gd name="connsiteY5" fmla="*/ 18669 h 1649348"/>
                <a:gd name="connsiteX6" fmla="*/ 1409792 w 1494657"/>
                <a:gd name="connsiteY6" fmla="*/ 643509 h 1649348"/>
                <a:gd name="connsiteX7" fmla="*/ 1494565 w 1494657"/>
                <a:gd name="connsiteY7" fmla="*/ 778764 h 1649348"/>
                <a:gd name="connsiteX8" fmla="*/ 1419317 w 1494657"/>
                <a:gd name="connsiteY8" fmla="*/ 919734 h 1649348"/>
                <a:gd name="connsiteX9" fmla="*/ 291557 w 1494657"/>
                <a:gd name="connsiteY9" fmla="*/ 1624584 h 1649348"/>
                <a:gd name="connsiteX10" fmla="*/ 206785 w 1494657"/>
                <a:gd name="connsiteY10" fmla="*/ 1649349 h 1649348"/>
                <a:gd name="connsiteX11" fmla="*/ 160112 w 1494657"/>
                <a:gd name="connsiteY11" fmla="*/ 4381 h 1649348"/>
                <a:gd name="connsiteX12" fmla="*/ 78197 w 1494657"/>
                <a:gd name="connsiteY12" fmla="*/ 28194 h 1649348"/>
                <a:gd name="connsiteX13" fmla="*/ 5807 w 1494657"/>
                <a:gd name="connsiteY13" fmla="*/ 164402 h 1649348"/>
                <a:gd name="connsiteX14" fmla="*/ 52480 w 1494657"/>
                <a:gd name="connsiteY14" fmla="*/ 1494092 h 1649348"/>
                <a:gd name="connsiteX15" fmla="*/ 134395 w 1494657"/>
                <a:gd name="connsiteY15" fmla="*/ 1624584 h 1649348"/>
                <a:gd name="connsiteX16" fmla="*/ 288700 w 1494657"/>
                <a:gd name="connsiteY16" fmla="*/ 1618869 h 1649348"/>
                <a:gd name="connsiteX17" fmla="*/ 290605 w 1494657"/>
                <a:gd name="connsiteY17" fmla="*/ 1620774 h 1649348"/>
                <a:gd name="connsiteX18" fmla="*/ 288700 w 1494657"/>
                <a:gd name="connsiteY18" fmla="*/ 1618869 h 1649348"/>
                <a:gd name="connsiteX19" fmla="*/ 1416460 w 1494657"/>
                <a:gd name="connsiteY19" fmla="*/ 914019 h 1649348"/>
                <a:gd name="connsiteX20" fmla="*/ 1488850 w 1494657"/>
                <a:gd name="connsiteY20" fmla="*/ 777812 h 1649348"/>
                <a:gd name="connsiteX21" fmla="*/ 1406935 w 1494657"/>
                <a:gd name="connsiteY21" fmla="*/ 647319 h 1649348"/>
                <a:gd name="connsiteX22" fmla="*/ 232502 w 1494657"/>
                <a:gd name="connsiteY22" fmla="*/ 23431 h 1649348"/>
                <a:gd name="connsiteX23" fmla="*/ 160112 w 1494657"/>
                <a:gd name="connsiteY23" fmla="*/ 4381 h 1649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94657" h="1649348">
                  <a:moveTo>
                    <a:pt x="206785" y="1649349"/>
                  </a:moveTo>
                  <a:cubicBezTo>
                    <a:pt x="181067" y="1649349"/>
                    <a:pt x="155350" y="1642682"/>
                    <a:pt x="131537" y="1630299"/>
                  </a:cubicBezTo>
                  <a:cubicBezTo>
                    <a:pt x="80102" y="1603629"/>
                    <a:pt x="48670" y="1552194"/>
                    <a:pt x="46765" y="1495044"/>
                  </a:cubicBezTo>
                  <a:lnTo>
                    <a:pt x="92" y="165354"/>
                  </a:lnTo>
                  <a:cubicBezTo>
                    <a:pt x="-1813" y="107252"/>
                    <a:pt x="25810" y="54864"/>
                    <a:pt x="75340" y="24384"/>
                  </a:cubicBezTo>
                  <a:cubicBezTo>
                    <a:pt x="123917" y="-6096"/>
                    <a:pt x="183925" y="-8001"/>
                    <a:pt x="235360" y="18669"/>
                  </a:cubicBezTo>
                  <a:lnTo>
                    <a:pt x="1409792" y="643509"/>
                  </a:lnTo>
                  <a:cubicBezTo>
                    <a:pt x="1461228" y="670179"/>
                    <a:pt x="1492660" y="721614"/>
                    <a:pt x="1494565" y="778764"/>
                  </a:cubicBezTo>
                  <a:cubicBezTo>
                    <a:pt x="1496470" y="836867"/>
                    <a:pt x="1468848" y="889254"/>
                    <a:pt x="1419317" y="919734"/>
                  </a:cubicBezTo>
                  <a:lnTo>
                    <a:pt x="291557" y="1624584"/>
                  </a:lnTo>
                  <a:cubicBezTo>
                    <a:pt x="264887" y="1640777"/>
                    <a:pt x="236312" y="1649349"/>
                    <a:pt x="206785" y="1649349"/>
                  </a:cubicBezTo>
                  <a:close/>
                  <a:moveTo>
                    <a:pt x="160112" y="4381"/>
                  </a:moveTo>
                  <a:cubicBezTo>
                    <a:pt x="131537" y="4381"/>
                    <a:pt x="103915" y="12002"/>
                    <a:pt x="78197" y="28194"/>
                  </a:cubicBezTo>
                  <a:cubicBezTo>
                    <a:pt x="30572" y="57722"/>
                    <a:pt x="3902" y="109157"/>
                    <a:pt x="5807" y="164402"/>
                  </a:cubicBezTo>
                  <a:lnTo>
                    <a:pt x="52480" y="1494092"/>
                  </a:lnTo>
                  <a:cubicBezTo>
                    <a:pt x="54385" y="1550289"/>
                    <a:pt x="84865" y="1598867"/>
                    <a:pt x="134395" y="1624584"/>
                  </a:cubicBezTo>
                  <a:cubicBezTo>
                    <a:pt x="183925" y="1651254"/>
                    <a:pt x="241075" y="1648397"/>
                    <a:pt x="288700" y="1618869"/>
                  </a:cubicBezTo>
                  <a:lnTo>
                    <a:pt x="290605" y="1620774"/>
                  </a:lnTo>
                  <a:lnTo>
                    <a:pt x="288700" y="1618869"/>
                  </a:lnTo>
                  <a:lnTo>
                    <a:pt x="1416460" y="914019"/>
                  </a:lnTo>
                  <a:cubicBezTo>
                    <a:pt x="1464085" y="884492"/>
                    <a:pt x="1490755" y="833057"/>
                    <a:pt x="1488850" y="777812"/>
                  </a:cubicBezTo>
                  <a:cubicBezTo>
                    <a:pt x="1486945" y="721614"/>
                    <a:pt x="1456465" y="673037"/>
                    <a:pt x="1406935" y="647319"/>
                  </a:cubicBezTo>
                  <a:lnTo>
                    <a:pt x="232502" y="23431"/>
                  </a:lnTo>
                  <a:cubicBezTo>
                    <a:pt x="209642" y="11049"/>
                    <a:pt x="184877" y="4381"/>
                    <a:pt x="160112" y="4381"/>
                  </a:cubicBezTo>
                  <a:close/>
                </a:path>
              </a:pathLst>
            </a:custGeom>
            <a:grpFill/>
            <a:ln w="9525" cap="flat">
              <a:noFill/>
              <a:prstDash val="solid"/>
              <a:miter/>
            </a:ln>
          </p:spPr>
          <p:txBody>
            <a:bodyPr rtlCol="0" anchor="ctr"/>
            <a:lstStyle/>
            <a:p>
              <a:endParaRPr lang="en-US" sz="1730"/>
            </a:p>
          </p:txBody>
        </p:sp>
        <p:sp>
          <p:nvSpPr>
            <p:cNvPr id="91" name="Freeform: Shape 90">
              <a:extLst>
                <a:ext uri="{FF2B5EF4-FFF2-40B4-BE49-F238E27FC236}">
                  <a16:creationId xmlns:a16="http://schemas.microsoft.com/office/drawing/2014/main" id="{FBF422B5-FEC5-4A6F-980D-F4DCB2842F2D}"/>
                </a:ext>
              </a:extLst>
            </p:cNvPr>
            <p:cNvSpPr/>
            <p:nvPr/>
          </p:nvSpPr>
          <p:spPr>
            <a:xfrm>
              <a:off x="5636186" y="2459480"/>
              <a:ext cx="1616538" cy="1592136"/>
            </a:xfrm>
            <a:custGeom>
              <a:avLst/>
              <a:gdLst>
                <a:gd name="connsiteX0" fmla="*/ 159141 w 1616538"/>
                <a:gd name="connsiteY0" fmla="*/ 1592136 h 1592136"/>
                <a:gd name="connsiteX1" fmla="*/ 42936 w 1616538"/>
                <a:gd name="connsiteY1" fmla="*/ 1541654 h 1592136"/>
                <a:gd name="connsiteX2" fmla="*/ 6741 w 1616538"/>
                <a:gd name="connsiteY2" fmla="*/ 1385444 h 1592136"/>
                <a:gd name="connsiteX3" fmla="*/ 396313 w 1616538"/>
                <a:gd name="connsiteY3" fmla="*/ 112904 h 1592136"/>
                <a:gd name="connsiteX4" fmla="*/ 513471 w 1616538"/>
                <a:gd name="connsiteY4" fmla="*/ 4319 h 1592136"/>
                <a:gd name="connsiteX5" fmla="*/ 665871 w 1616538"/>
                <a:gd name="connsiteY5" fmla="*/ 50991 h 1592136"/>
                <a:gd name="connsiteX6" fmla="*/ 1573603 w 1616538"/>
                <a:gd name="connsiteY6" fmla="*/ 1024446 h 1592136"/>
                <a:gd name="connsiteX7" fmla="*/ 1609798 w 1616538"/>
                <a:gd name="connsiteY7" fmla="*/ 1180656 h 1592136"/>
                <a:gd name="connsiteX8" fmla="*/ 1492641 w 1616538"/>
                <a:gd name="connsiteY8" fmla="*/ 1289241 h 1592136"/>
                <a:gd name="connsiteX9" fmla="*/ 196288 w 1616538"/>
                <a:gd name="connsiteY9" fmla="*/ 1588326 h 1592136"/>
                <a:gd name="connsiteX10" fmla="*/ 195336 w 1616538"/>
                <a:gd name="connsiteY10" fmla="*/ 1585469 h 1592136"/>
                <a:gd name="connsiteX11" fmla="*/ 196288 w 1616538"/>
                <a:gd name="connsiteY11" fmla="*/ 1588326 h 1592136"/>
                <a:gd name="connsiteX12" fmla="*/ 159141 w 1616538"/>
                <a:gd name="connsiteY12" fmla="*/ 1592136 h 1592136"/>
                <a:gd name="connsiteX13" fmla="*/ 549666 w 1616538"/>
                <a:gd name="connsiteY13" fmla="*/ 5271 h 1592136"/>
                <a:gd name="connsiteX14" fmla="*/ 514423 w 1616538"/>
                <a:gd name="connsiteY14" fmla="*/ 9081 h 1592136"/>
                <a:gd name="connsiteX15" fmla="*/ 401076 w 1616538"/>
                <a:gd name="connsiteY15" fmla="*/ 114809 h 1592136"/>
                <a:gd name="connsiteX16" fmla="*/ 12456 w 1616538"/>
                <a:gd name="connsiteY16" fmla="*/ 1387349 h 1592136"/>
                <a:gd name="connsiteX17" fmla="*/ 46746 w 1616538"/>
                <a:gd name="connsiteY17" fmla="*/ 1537844 h 1592136"/>
                <a:gd name="connsiteX18" fmla="*/ 194383 w 1616538"/>
                <a:gd name="connsiteY18" fmla="*/ 1582611 h 1592136"/>
                <a:gd name="connsiteX19" fmla="*/ 1490736 w 1616538"/>
                <a:gd name="connsiteY19" fmla="*/ 1283526 h 1592136"/>
                <a:gd name="connsiteX20" fmla="*/ 1604083 w 1616538"/>
                <a:gd name="connsiteY20" fmla="*/ 1177799 h 1592136"/>
                <a:gd name="connsiteX21" fmla="*/ 1569793 w 1616538"/>
                <a:gd name="connsiteY21" fmla="*/ 1027304 h 1592136"/>
                <a:gd name="connsiteX22" fmla="*/ 662061 w 1616538"/>
                <a:gd name="connsiteY22" fmla="*/ 54801 h 1592136"/>
                <a:gd name="connsiteX23" fmla="*/ 549666 w 1616538"/>
                <a:gd name="connsiteY23" fmla="*/ 5271 h 1592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16538" h="1592136">
                  <a:moveTo>
                    <a:pt x="159141" y="1592136"/>
                  </a:moveTo>
                  <a:cubicBezTo>
                    <a:pt x="115326" y="1592136"/>
                    <a:pt x="73416" y="1574039"/>
                    <a:pt x="42936" y="1541654"/>
                  </a:cubicBezTo>
                  <a:cubicBezTo>
                    <a:pt x="3883" y="1499744"/>
                    <a:pt x="-9452" y="1441641"/>
                    <a:pt x="6741" y="1385444"/>
                  </a:cubicBezTo>
                  <a:lnTo>
                    <a:pt x="396313" y="112904"/>
                  </a:lnTo>
                  <a:cubicBezTo>
                    <a:pt x="413458" y="57659"/>
                    <a:pt x="457273" y="16701"/>
                    <a:pt x="513471" y="4319"/>
                  </a:cubicBezTo>
                  <a:cubicBezTo>
                    <a:pt x="569668" y="-9016"/>
                    <a:pt x="626818" y="9081"/>
                    <a:pt x="665871" y="50991"/>
                  </a:cubicBezTo>
                  <a:lnTo>
                    <a:pt x="1573603" y="1024446"/>
                  </a:lnTo>
                  <a:cubicBezTo>
                    <a:pt x="1612656" y="1066356"/>
                    <a:pt x="1625991" y="1124459"/>
                    <a:pt x="1609798" y="1180656"/>
                  </a:cubicBezTo>
                  <a:cubicBezTo>
                    <a:pt x="1592653" y="1235901"/>
                    <a:pt x="1548838" y="1276859"/>
                    <a:pt x="1492641" y="1289241"/>
                  </a:cubicBezTo>
                  <a:lnTo>
                    <a:pt x="196288" y="1588326"/>
                  </a:lnTo>
                  <a:lnTo>
                    <a:pt x="195336" y="1585469"/>
                  </a:lnTo>
                  <a:lnTo>
                    <a:pt x="196288" y="1588326"/>
                  </a:lnTo>
                  <a:cubicBezTo>
                    <a:pt x="183905" y="1591184"/>
                    <a:pt x="171523" y="1592136"/>
                    <a:pt x="159141" y="1592136"/>
                  </a:cubicBezTo>
                  <a:close/>
                  <a:moveTo>
                    <a:pt x="549666" y="5271"/>
                  </a:moveTo>
                  <a:cubicBezTo>
                    <a:pt x="538236" y="5271"/>
                    <a:pt x="525853" y="6224"/>
                    <a:pt x="514423" y="9081"/>
                  </a:cubicBezTo>
                  <a:cubicBezTo>
                    <a:pt x="460131" y="21464"/>
                    <a:pt x="418221" y="60516"/>
                    <a:pt x="401076" y="114809"/>
                  </a:cubicBezTo>
                  <a:lnTo>
                    <a:pt x="12456" y="1387349"/>
                  </a:lnTo>
                  <a:cubicBezTo>
                    <a:pt x="-3737" y="1440689"/>
                    <a:pt x="8646" y="1496886"/>
                    <a:pt x="46746" y="1537844"/>
                  </a:cubicBezTo>
                  <a:cubicBezTo>
                    <a:pt x="84846" y="1578801"/>
                    <a:pt x="140091" y="1595946"/>
                    <a:pt x="194383" y="1582611"/>
                  </a:cubicBezTo>
                  <a:lnTo>
                    <a:pt x="1490736" y="1283526"/>
                  </a:lnTo>
                  <a:cubicBezTo>
                    <a:pt x="1545028" y="1271144"/>
                    <a:pt x="1586938" y="1232091"/>
                    <a:pt x="1604083" y="1177799"/>
                  </a:cubicBezTo>
                  <a:cubicBezTo>
                    <a:pt x="1620276" y="1124459"/>
                    <a:pt x="1606941" y="1068261"/>
                    <a:pt x="1569793" y="1027304"/>
                  </a:cubicBezTo>
                  <a:lnTo>
                    <a:pt x="662061" y="54801"/>
                  </a:lnTo>
                  <a:cubicBezTo>
                    <a:pt x="632533" y="22416"/>
                    <a:pt x="592528" y="5271"/>
                    <a:pt x="549666" y="5271"/>
                  </a:cubicBezTo>
                  <a:close/>
                </a:path>
              </a:pathLst>
            </a:custGeom>
            <a:grpFill/>
            <a:ln w="9525" cap="flat">
              <a:noFill/>
              <a:prstDash val="solid"/>
              <a:miter/>
            </a:ln>
          </p:spPr>
          <p:txBody>
            <a:bodyPr rtlCol="0" anchor="ctr"/>
            <a:lstStyle/>
            <a:p>
              <a:endParaRPr lang="en-US" sz="1730"/>
            </a:p>
          </p:txBody>
        </p:sp>
        <p:sp>
          <p:nvSpPr>
            <p:cNvPr id="92" name="Freeform: Shape 91">
              <a:extLst>
                <a:ext uri="{FF2B5EF4-FFF2-40B4-BE49-F238E27FC236}">
                  <a16:creationId xmlns:a16="http://schemas.microsoft.com/office/drawing/2014/main" id="{73E90C96-7BF3-4653-8F6B-20B2AEFF9C9A}"/>
                </a:ext>
              </a:extLst>
            </p:cNvPr>
            <p:cNvSpPr/>
            <p:nvPr/>
          </p:nvSpPr>
          <p:spPr>
            <a:xfrm>
              <a:off x="5531644" y="2497017"/>
              <a:ext cx="1643695" cy="1534597"/>
            </a:xfrm>
            <a:custGeom>
              <a:avLst/>
              <a:gdLst>
                <a:gd name="connsiteX0" fmla="*/ 1483835 w 1643695"/>
                <a:gd name="connsiteY0" fmla="*/ 1534598 h 1534597"/>
                <a:gd name="connsiteX1" fmla="*/ 1466690 w 1643695"/>
                <a:gd name="connsiteY1" fmla="*/ 1533645 h 1534597"/>
                <a:gd name="connsiteX2" fmla="*/ 143668 w 1643695"/>
                <a:gd name="connsiteY2" fmla="*/ 1395532 h 1534597"/>
                <a:gd name="connsiteX3" fmla="*/ 14128 w 1643695"/>
                <a:gd name="connsiteY3" fmla="*/ 1301235 h 1534597"/>
                <a:gd name="connsiteX4" fmla="*/ 31273 w 1643695"/>
                <a:gd name="connsiteY4" fmla="*/ 1142167 h 1534597"/>
                <a:gd name="connsiteX5" fmla="*/ 813275 w 1643695"/>
                <a:gd name="connsiteY5" fmla="*/ 65842 h 1534597"/>
                <a:gd name="connsiteX6" fmla="*/ 959008 w 1643695"/>
                <a:gd name="connsiteY6" fmla="*/ 1072 h 1534597"/>
                <a:gd name="connsiteX7" fmla="*/ 1088548 w 1643695"/>
                <a:gd name="connsiteY7" fmla="*/ 95370 h 1534597"/>
                <a:gd name="connsiteX8" fmla="*/ 1629568 w 1643695"/>
                <a:gd name="connsiteY8" fmla="*/ 1310760 h 1534597"/>
                <a:gd name="connsiteX9" fmla="*/ 1612423 w 1643695"/>
                <a:gd name="connsiteY9" fmla="*/ 1469827 h 1534597"/>
                <a:gd name="connsiteX10" fmla="*/ 1483835 w 1643695"/>
                <a:gd name="connsiteY10" fmla="*/ 1534598 h 1534597"/>
                <a:gd name="connsiteX11" fmla="*/ 940910 w 1643695"/>
                <a:gd name="connsiteY11" fmla="*/ 5835 h 1534597"/>
                <a:gd name="connsiteX12" fmla="*/ 816133 w 1643695"/>
                <a:gd name="connsiteY12" fmla="*/ 69652 h 1534597"/>
                <a:gd name="connsiteX13" fmla="*/ 34130 w 1643695"/>
                <a:gd name="connsiteY13" fmla="*/ 1145977 h 1534597"/>
                <a:gd name="connsiteX14" fmla="*/ 17938 w 1643695"/>
                <a:gd name="connsiteY14" fmla="*/ 1299330 h 1534597"/>
                <a:gd name="connsiteX15" fmla="*/ 142715 w 1643695"/>
                <a:gd name="connsiteY15" fmla="*/ 1389817 h 1534597"/>
                <a:gd name="connsiteX16" fmla="*/ 1465738 w 1643695"/>
                <a:gd name="connsiteY16" fmla="*/ 1528882 h 1534597"/>
                <a:gd name="connsiteX17" fmla="*/ 1606708 w 1643695"/>
                <a:gd name="connsiteY17" fmla="*/ 1466017 h 1534597"/>
                <a:gd name="connsiteX18" fmla="*/ 1622900 w 1643695"/>
                <a:gd name="connsiteY18" fmla="*/ 1312665 h 1534597"/>
                <a:gd name="connsiteX19" fmla="*/ 1082833 w 1643695"/>
                <a:gd name="connsiteY19" fmla="*/ 97275 h 1534597"/>
                <a:gd name="connsiteX20" fmla="*/ 958055 w 1643695"/>
                <a:gd name="connsiteY20" fmla="*/ 6787 h 1534597"/>
                <a:gd name="connsiteX21" fmla="*/ 940910 w 1643695"/>
                <a:gd name="connsiteY21" fmla="*/ 5835 h 1534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3695" h="1534597">
                  <a:moveTo>
                    <a:pt x="1483835" y="1534598"/>
                  </a:moveTo>
                  <a:cubicBezTo>
                    <a:pt x="1478120" y="1534598"/>
                    <a:pt x="1472405" y="1534598"/>
                    <a:pt x="1466690" y="1533645"/>
                  </a:cubicBezTo>
                  <a:lnTo>
                    <a:pt x="143668" y="1395532"/>
                  </a:lnTo>
                  <a:cubicBezTo>
                    <a:pt x="86518" y="1389817"/>
                    <a:pt x="37940" y="1354575"/>
                    <a:pt x="14128" y="1301235"/>
                  </a:cubicBezTo>
                  <a:cubicBezTo>
                    <a:pt x="-9685" y="1248848"/>
                    <a:pt x="-3017" y="1188840"/>
                    <a:pt x="31273" y="1142167"/>
                  </a:cubicBezTo>
                  <a:lnTo>
                    <a:pt x="813275" y="65842"/>
                  </a:lnTo>
                  <a:cubicBezTo>
                    <a:pt x="847565" y="19170"/>
                    <a:pt x="901858" y="-5595"/>
                    <a:pt x="959008" y="1072"/>
                  </a:cubicBezTo>
                  <a:cubicBezTo>
                    <a:pt x="1016158" y="6787"/>
                    <a:pt x="1064735" y="42030"/>
                    <a:pt x="1088548" y="95370"/>
                  </a:cubicBezTo>
                  <a:lnTo>
                    <a:pt x="1629568" y="1310760"/>
                  </a:lnTo>
                  <a:cubicBezTo>
                    <a:pt x="1653380" y="1363148"/>
                    <a:pt x="1646713" y="1423155"/>
                    <a:pt x="1612423" y="1469827"/>
                  </a:cubicBezTo>
                  <a:cubicBezTo>
                    <a:pt x="1581943" y="1510785"/>
                    <a:pt x="1534318" y="1534598"/>
                    <a:pt x="1483835" y="1534598"/>
                  </a:cubicBezTo>
                  <a:close/>
                  <a:moveTo>
                    <a:pt x="940910" y="5835"/>
                  </a:moveTo>
                  <a:cubicBezTo>
                    <a:pt x="891380" y="5835"/>
                    <a:pt x="845660" y="28695"/>
                    <a:pt x="816133" y="69652"/>
                  </a:cubicBezTo>
                  <a:lnTo>
                    <a:pt x="34130" y="1145977"/>
                  </a:lnTo>
                  <a:cubicBezTo>
                    <a:pt x="1745" y="1190745"/>
                    <a:pt x="-4922" y="1248848"/>
                    <a:pt x="17938" y="1299330"/>
                  </a:cubicBezTo>
                  <a:cubicBezTo>
                    <a:pt x="40798" y="1350765"/>
                    <a:pt x="87470" y="1384102"/>
                    <a:pt x="142715" y="1389817"/>
                  </a:cubicBezTo>
                  <a:lnTo>
                    <a:pt x="1465738" y="1528882"/>
                  </a:lnTo>
                  <a:cubicBezTo>
                    <a:pt x="1520983" y="1534598"/>
                    <a:pt x="1574323" y="1510785"/>
                    <a:pt x="1606708" y="1466017"/>
                  </a:cubicBezTo>
                  <a:cubicBezTo>
                    <a:pt x="1639093" y="1421250"/>
                    <a:pt x="1645760" y="1363148"/>
                    <a:pt x="1622900" y="1312665"/>
                  </a:cubicBezTo>
                  <a:lnTo>
                    <a:pt x="1082833" y="97275"/>
                  </a:lnTo>
                  <a:cubicBezTo>
                    <a:pt x="1059973" y="45840"/>
                    <a:pt x="1013300" y="12502"/>
                    <a:pt x="958055" y="6787"/>
                  </a:cubicBezTo>
                  <a:cubicBezTo>
                    <a:pt x="952340" y="5835"/>
                    <a:pt x="946625" y="5835"/>
                    <a:pt x="940910" y="5835"/>
                  </a:cubicBezTo>
                  <a:close/>
                </a:path>
              </a:pathLst>
            </a:custGeom>
            <a:grpFill/>
            <a:ln w="9525" cap="flat">
              <a:noFill/>
              <a:prstDash val="solid"/>
              <a:miter/>
            </a:ln>
          </p:spPr>
          <p:txBody>
            <a:bodyPr rtlCol="0" anchor="ctr"/>
            <a:lstStyle/>
            <a:p>
              <a:endParaRPr lang="en-US" sz="1730"/>
            </a:p>
          </p:txBody>
        </p:sp>
        <p:sp>
          <p:nvSpPr>
            <p:cNvPr id="93" name="Freeform: Shape 92">
              <a:extLst>
                <a:ext uri="{FF2B5EF4-FFF2-40B4-BE49-F238E27FC236}">
                  <a16:creationId xmlns:a16="http://schemas.microsoft.com/office/drawing/2014/main" id="{10255508-CD31-475F-9938-E6992594AD7F}"/>
                </a:ext>
              </a:extLst>
            </p:cNvPr>
            <p:cNvSpPr/>
            <p:nvPr/>
          </p:nvSpPr>
          <p:spPr>
            <a:xfrm>
              <a:off x="5484232" y="2627034"/>
              <a:ext cx="1525159" cy="1644610"/>
            </a:xfrm>
            <a:custGeom>
              <a:avLst/>
              <a:gdLst>
                <a:gd name="connsiteX0" fmla="*/ 1365512 w 1525159"/>
                <a:gd name="connsiteY0" fmla="*/ 1644610 h 1644610"/>
                <a:gd name="connsiteX1" fmla="*/ 1297885 w 1525159"/>
                <a:gd name="connsiteY1" fmla="*/ 1629370 h 1644610"/>
                <a:gd name="connsiteX2" fmla="*/ 92020 w 1525159"/>
                <a:gd name="connsiteY2" fmla="*/ 1067395 h 1644610"/>
                <a:gd name="connsiteX3" fmla="*/ 580 w 1525159"/>
                <a:gd name="connsiteY3" fmla="*/ 936903 h 1644610"/>
                <a:gd name="connsiteX4" fmla="*/ 68207 w 1525159"/>
                <a:gd name="connsiteY4" fmla="*/ 792123 h 1644610"/>
                <a:gd name="connsiteX5" fmla="*/ 1157867 w 1525159"/>
                <a:gd name="connsiteY5" fmla="*/ 29170 h 1644610"/>
                <a:gd name="connsiteX6" fmla="*/ 1316935 w 1525159"/>
                <a:gd name="connsiteY6" fmla="*/ 14883 h 1644610"/>
                <a:gd name="connsiteX7" fmla="*/ 1408375 w 1525159"/>
                <a:gd name="connsiteY7" fmla="*/ 145375 h 1644610"/>
                <a:gd name="connsiteX8" fmla="*/ 1524580 w 1525159"/>
                <a:gd name="connsiteY8" fmla="*/ 1470303 h 1644610"/>
                <a:gd name="connsiteX9" fmla="*/ 1456952 w 1525159"/>
                <a:gd name="connsiteY9" fmla="*/ 1615083 h 1644610"/>
                <a:gd name="connsiteX10" fmla="*/ 1365512 w 1525159"/>
                <a:gd name="connsiteY10" fmla="*/ 1644610 h 1644610"/>
                <a:gd name="connsiteX11" fmla="*/ 1249307 w 1525159"/>
                <a:gd name="connsiteY11" fmla="*/ 4405 h 1644610"/>
                <a:gd name="connsiteX12" fmla="*/ 1160725 w 1525159"/>
                <a:gd name="connsiteY12" fmla="*/ 32980 h 1644610"/>
                <a:gd name="connsiteX13" fmla="*/ 71065 w 1525159"/>
                <a:gd name="connsiteY13" fmla="*/ 795933 h 1644610"/>
                <a:gd name="connsiteX14" fmla="*/ 6295 w 1525159"/>
                <a:gd name="connsiteY14" fmla="*/ 935950 h 1644610"/>
                <a:gd name="connsiteX15" fmla="*/ 94877 w 1525159"/>
                <a:gd name="connsiteY15" fmla="*/ 1062633 h 1644610"/>
                <a:gd name="connsiteX16" fmla="*/ 1300742 w 1525159"/>
                <a:gd name="connsiteY16" fmla="*/ 1624608 h 1644610"/>
                <a:gd name="connsiteX17" fmla="*/ 1454095 w 1525159"/>
                <a:gd name="connsiteY17" fmla="*/ 1611273 h 1644610"/>
                <a:gd name="connsiteX18" fmla="*/ 1518865 w 1525159"/>
                <a:gd name="connsiteY18" fmla="*/ 1471255 h 1644610"/>
                <a:gd name="connsiteX19" fmla="*/ 1403612 w 1525159"/>
                <a:gd name="connsiteY19" fmla="*/ 145375 h 1644610"/>
                <a:gd name="connsiteX20" fmla="*/ 1315030 w 1525159"/>
                <a:gd name="connsiteY20" fmla="*/ 18693 h 1644610"/>
                <a:gd name="connsiteX21" fmla="*/ 1249307 w 1525159"/>
                <a:gd name="connsiteY21" fmla="*/ 4405 h 1644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25159" h="1644610">
                  <a:moveTo>
                    <a:pt x="1365512" y="1644610"/>
                  </a:moveTo>
                  <a:cubicBezTo>
                    <a:pt x="1342652" y="1644610"/>
                    <a:pt x="1319792" y="1639848"/>
                    <a:pt x="1297885" y="1629370"/>
                  </a:cubicBezTo>
                  <a:lnTo>
                    <a:pt x="92020" y="1067395"/>
                  </a:lnTo>
                  <a:cubicBezTo>
                    <a:pt x="39632" y="1042630"/>
                    <a:pt x="5342" y="994053"/>
                    <a:pt x="580" y="936903"/>
                  </a:cubicBezTo>
                  <a:cubicBezTo>
                    <a:pt x="-4183" y="879753"/>
                    <a:pt x="20582" y="825460"/>
                    <a:pt x="68207" y="792123"/>
                  </a:cubicBezTo>
                  <a:lnTo>
                    <a:pt x="1157867" y="29170"/>
                  </a:lnTo>
                  <a:cubicBezTo>
                    <a:pt x="1205492" y="-4167"/>
                    <a:pt x="1264547" y="-8930"/>
                    <a:pt x="1316935" y="14883"/>
                  </a:cubicBezTo>
                  <a:cubicBezTo>
                    <a:pt x="1369322" y="39648"/>
                    <a:pt x="1403612" y="88225"/>
                    <a:pt x="1408375" y="145375"/>
                  </a:cubicBezTo>
                  <a:lnTo>
                    <a:pt x="1524580" y="1470303"/>
                  </a:lnTo>
                  <a:cubicBezTo>
                    <a:pt x="1529342" y="1527453"/>
                    <a:pt x="1504577" y="1581745"/>
                    <a:pt x="1456952" y="1615083"/>
                  </a:cubicBezTo>
                  <a:cubicBezTo>
                    <a:pt x="1429330" y="1634133"/>
                    <a:pt x="1397897" y="1644610"/>
                    <a:pt x="1365512" y="1644610"/>
                  </a:cubicBezTo>
                  <a:close/>
                  <a:moveTo>
                    <a:pt x="1249307" y="4405"/>
                  </a:moveTo>
                  <a:cubicBezTo>
                    <a:pt x="1218827" y="4405"/>
                    <a:pt x="1187395" y="13930"/>
                    <a:pt x="1160725" y="32980"/>
                  </a:cubicBezTo>
                  <a:lnTo>
                    <a:pt x="71065" y="795933"/>
                  </a:lnTo>
                  <a:cubicBezTo>
                    <a:pt x="25345" y="828318"/>
                    <a:pt x="580" y="880705"/>
                    <a:pt x="6295" y="935950"/>
                  </a:cubicBezTo>
                  <a:cubicBezTo>
                    <a:pt x="12010" y="991195"/>
                    <a:pt x="44395" y="1038820"/>
                    <a:pt x="94877" y="1062633"/>
                  </a:cubicBezTo>
                  <a:lnTo>
                    <a:pt x="1300742" y="1624608"/>
                  </a:lnTo>
                  <a:cubicBezTo>
                    <a:pt x="1351225" y="1648420"/>
                    <a:pt x="1408375" y="1642705"/>
                    <a:pt x="1454095" y="1611273"/>
                  </a:cubicBezTo>
                  <a:cubicBezTo>
                    <a:pt x="1499815" y="1578888"/>
                    <a:pt x="1524580" y="1527453"/>
                    <a:pt x="1518865" y="1471255"/>
                  </a:cubicBezTo>
                  <a:lnTo>
                    <a:pt x="1403612" y="145375"/>
                  </a:lnTo>
                  <a:cubicBezTo>
                    <a:pt x="1398850" y="90130"/>
                    <a:pt x="1365512" y="42505"/>
                    <a:pt x="1315030" y="18693"/>
                  </a:cubicBezTo>
                  <a:cubicBezTo>
                    <a:pt x="1294075" y="9168"/>
                    <a:pt x="1271215" y="4405"/>
                    <a:pt x="1249307" y="4405"/>
                  </a:cubicBezTo>
                  <a:close/>
                </a:path>
              </a:pathLst>
            </a:custGeom>
            <a:grpFill/>
            <a:ln w="9525" cap="flat">
              <a:noFill/>
              <a:prstDash val="solid"/>
              <a:miter/>
            </a:ln>
          </p:spPr>
          <p:txBody>
            <a:bodyPr rtlCol="0" anchor="ctr"/>
            <a:lstStyle/>
            <a:p>
              <a:endParaRPr lang="en-US" sz="1730"/>
            </a:p>
          </p:txBody>
        </p:sp>
        <p:sp>
          <p:nvSpPr>
            <p:cNvPr id="94" name="Freeform: Shape 93">
              <a:extLst>
                <a:ext uri="{FF2B5EF4-FFF2-40B4-BE49-F238E27FC236}">
                  <a16:creationId xmlns:a16="http://schemas.microsoft.com/office/drawing/2014/main" id="{6180CF46-AD3A-4882-BF8C-42A4079F05AC}"/>
                </a:ext>
              </a:extLst>
            </p:cNvPr>
            <p:cNvSpPr/>
            <p:nvPr/>
          </p:nvSpPr>
          <p:spPr>
            <a:xfrm>
              <a:off x="5498775" y="2833512"/>
              <a:ext cx="1599894" cy="1610534"/>
            </a:xfrm>
            <a:custGeom>
              <a:avLst/>
              <a:gdLst>
                <a:gd name="connsiteX0" fmla="*/ 1116654 w 1599894"/>
                <a:gd name="connsiteY0" fmla="*/ 1610535 h 1610534"/>
                <a:gd name="connsiteX1" fmla="*/ 1006164 w 1599894"/>
                <a:gd name="connsiteY1" fmla="*/ 1565767 h 1610534"/>
                <a:gd name="connsiteX2" fmla="*/ 48901 w 1599894"/>
                <a:gd name="connsiteY2" fmla="*/ 641842 h 1610534"/>
                <a:gd name="connsiteX3" fmla="*/ 5086 w 1599894"/>
                <a:gd name="connsiteY3" fmla="*/ 488490 h 1610534"/>
                <a:gd name="connsiteX4" fmla="*/ 116529 w 1599894"/>
                <a:gd name="connsiteY4" fmla="*/ 373237 h 1610534"/>
                <a:gd name="connsiteX5" fmla="*/ 1395736 w 1599894"/>
                <a:gd name="connsiteY5" fmla="*/ 6525 h 1610534"/>
                <a:gd name="connsiteX6" fmla="*/ 1550994 w 1599894"/>
                <a:gd name="connsiteY6" fmla="*/ 45577 h 1610534"/>
                <a:gd name="connsiteX7" fmla="*/ 1594809 w 1599894"/>
                <a:gd name="connsiteY7" fmla="*/ 198930 h 1610534"/>
                <a:gd name="connsiteX8" fmla="*/ 1271911 w 1599894"/>
                <a:gd name="connsiteY8" fmla="*/ 1488615 h 1610534"/>
                <a:gd name="connsiteX9" fmla="*/ 1160469 w 1599894"/>
                <a:gd name="connsiteY9" fmla="*/ 1603867 h 1610534"/>
                <a:gd name="connsiteX10" fmla="*/ 1116654 w 1599894"/>
                <a:gd name="connsiteY10" fmla="*/ 1610535 h 1610534"/>
                <a:gd name="connsiteX11" fmla="*/ 1439551 w 1599894"/>
                <a:gd name="connsiteY11" fmla="*/ 4620 h 1610534"/>
                <a:gd name="connsiteX12" fmla="*/ 1396689 w 1599894"/>
                <a:gd name="connsiteY12" fmla="*/ 10335 h 1610534"/>
                <a:gd name="connsiteX13" fmla="*/ 117481 w 1599894"/>
                <a:gd name="connsiteY13" fmla="*/ 378000 h 1610534"/>
                <a:gd name="connsiteX14" fmla="*/ 9849 w 1599894"/>
                <a:gd name="connsiteY14" fmla="*/ 489442 h 1610534"/>
                <a:gd name="connsiteX15" fmla="*/ 52711 w 1599894"/>
                <a:gd name="connsiteY15" fmla="*/ 638033 h 1610534"/>
                <a:gd name="connsiteX16" fmla="*/ 1009974 w 1599894"/>
                <a:gd name="connsiteY16" fmla="*/ 1561958 h 1610534"/>
                <a:gd name="connsiteX17" fmla="*/ 1159516 w 1599894"/>
                <a:gd name="connsiteY17" fmla="*/ 1599105 h 1610534"/>
                <a:gd name="connsiteX18" fmla="*/ 1267149 w 1599894"/>
                <a:gd name="connsiteY18" fmla="*/ 1487663 h 1610534"/>
                <a:gd name="connsiteX19" fmla="*/ 1589094 w 1599894"/>
                <a:gd name="connsiteY19" fmla="*/ 197025 h 1610534"/>
                <a:gd name="connsiteX20" fmla="*/ 1546231 w 1599894"/>
                <a:gd name="connsiteY20" fmla="*/ 48435 h 1610534"/>
                <a:gd name="connsiteX21" fmla="*/ 1439551 w 1599894"/>
                <a:gd name="connsiteY21" fmla="*/ 4620 h 161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99894" h="1610534">
                  <a:moveTo>
                    <a:pt x="1116654" y="1610535"/>
                  </a:moveTo>
                  <a:cubicBezTo>
                    <a:pt x="1075696" y="1610535"/>
                    <a:pt x="1036644" y="1595295"/>
                    <a:pt x="1006164" y="1565767"/>
                  </a:cubicBezTo>
                  <a:lnTo>
                    <a:pt x="48901" y="641842"/>
                  </a:lnTo>
                  <a:cubicBezTo>
                    <a:pt x="6991" y="601837"/>
                    <a:pt x="-9201" y="544687"/>
                    <a:pt x="5086" y="488490"/>
                  </a:cubicBezTo>
                  <a:cubicBezTo>
                    <a:pt x="19374" y="432292"/>
                    <a:pt x="60331" y="389430"/>
                    <a:pt x="116529" y="373237"/>
                  </a:cubicBezTo>
                  <a:lnTo>
                    <a:pt x="1395736" y="6525"/>
                  </a:lnTo>
                  <a:cubicBezTo>
                    <a:pt x="1450981" y="-9668"/>
                    <a:pt x="1509084" y="4620"/>
                    <a:pt x="1550994" y="45577"/>
                  </a:cubicBezTo>
                  <a:cubicBezTo>
                    <a:pt x="1592904" y="85582"/>
                    <a:pt x="1609096" y="142732"/>
                    <a:pt x="1594809" y="198930"/>
                  </a:cubicBezTo>
                  <a:lnTo>
                    <a:pt x="1271911" y="1488615"/>
                  </a:lnTo>
                  <a:cubicBezTo>
                    <a:pt x="1257624" y="1544813"/>
                    <a:pt x="1216666" y="1587675"/>
                    <a:pt x="1160469" y="1603867"/>
                  </a:cubicBezTo>
                  <a:cubicBezTo>
                    <a:pt x="1146181" y="1607678"/>
                    <a:pt x="1130941" y="1610535"/>
                    <a:pt x="1116654" y="1610535"/>
                  </a:cubicBezTo>
                  <a:close/>
                  <a:moveTo>
                    <a:pt x="1439551" y="4620"/>
                  </a:moveTo>
                  <a:cubicBezTo>
                    <a:pt x="1425264" y="4620"/>
                    <a:pt x="1410976" y="6525"/>
                    <a:pt x="1396689" y="10335"/>
                  </a:cubicBezTo>
                  <a:lnTo>
                    <a:pt x="117481" y="378000"/>
                  </a:lnTo>
                  <a:cubicBezTo>
                    <a:pt x="64141" y="393240"/>
                    <a:pt x="24136" y="435150"/>
                    <a:pt x="9849" y="489442"/>
                  </a:cubicBezTo>
                  <a:cubicBezTo>
                    <a:pt x="-3487" y="543735"/>
                    <a:pt x="12706" y="598980"/>
                    <a:pt x="52711" y="638033"/>
                  </a:cubicBezTo>
                  <a:lnTo>
                    <a:pt x="1009974" y="1561958"/>
                  </a:lnTo>
                  <a:cubicBezTo>
                    <a:pt x="1049979" y="1601010"/>
                    <a:pt x="1106176" y="1614345"/>
                    <a:pt x="1159516" y="1599105"/>
                  </a:cubicBezTo>
                  <a:cubicBezTo>
                    <a:pt x="1212856" y="1583865"/>
                    <a:pt x="1252861" y="1541955"/>
                    <a:pt x="1267149" y="1487663"/>
                  </a:cubicBezTo>
                  <a:lnTo>
                    <a:pt x="1589094" y="197025"/>
                  </a:lnTo>
                  <a:cubicBezTo>
                    <a:pt x="1602429" y="142732"/>
                    <a:pt x="1586236" y="87487"/>
                    <a:pt x="1546231" y="48435"/>
                  </a:cubicBezTo>
                  <a:cubicBezTo>
                    <a:pt x="1516704" y="19860"/>
                    <a:pt x="1478604" y="4620"/>
                    <a:pt x="1439551" y="4620"/>
                  </a:cubicBezTo>
                  <a:close/>
                </a:path>
              </a:pathLst>
            </a:custGeom>
            <a:grpFill/>
            <a:ln w="9525" cap="flat">
              <a:noFill/>
              <a:prstDash val="solid"/>
              <a:miter/>
            </a:ln>
          </p:spPr>
          <p:txBody>
            <a:bodyPr rtlCol="0" anchor="ctr"/>
            <a:lstStyle/>
            <a:p>
              <a:endParaRPr lang="en-US" sz="1730"/>
            </a:p>
          </p:txBody>
        </p:sp>
        <p:sp>
          <p:nvSpPr>
            <p:cNvPr id="95" name="Freeform: Shape 94">
              <a:extLst>
                <a:ext uri="{FF2B5EF4-FFF2-40B4-BE49-F238E27FC236}">
                  <a16:creationId xmlns:a16="http://schemas.microsoft.com/office/drawing/2014/main" id="{E32DF239-2F1F-4DEF-84E6-8AA4C60B1814}"/>
                </a:ext>
              </a:extLst>
            </p:cNvPr>
            <p:cNvSpPr/>
            <p:nvPr/>
          </p:nvSpPr>
          <p:spPr>
            <a:xfrm>
              <a:off x="5574695" y="3024613"/>
              <a:ext cx="1649985" cy="1506110"/>
            </a:xfrm>
            <a:custGeom>
              <a:avLst/>
              <a:gdLst>
                <a:gd name="connsiteX0" fmla="*/ 764509 w 1649985"/>
                <a:gd name="connsiteY0" fmla="*/ 1506111 h 1506110"/>
                <a:gd name="connsiteX1" fmla="*/ 755937 w 1649985"/>
                <a:gd name="connsiteY1" fmla="*/ 1506111 h 1506110"/>
                <a:gd name="connsiteX2" fmla="*/ 621634 w 1649985"/>
                <a:gd name="connsiteY2" fmla="*/ 1419433 h 1506110"/>
                <a:gd name="connsiteX3" fmla="*/ 17749 w 1649985"/>
                <a:gd name="connsiteY3" fmla="*/ 232618 h 1506110"/>
                <a:gd name="connsiteX4" fmla="*/ 26322 w 1649985"/>
                <a:gd name="connsiteY4" fmla="*/ 72598 h 1506110"/>
                <a:gd name="connsiteX5" fmla="*/ 169197 w 1649985"/>
                <a:gd name="connsiteY5" fmla="*/ 208 h 1506110"/>
                <a:gd name="connsiteX6" fmla="*/ 1497934 w 1649985"/>
                <a:gd name="connsiteY6" fmla="*/ 69741 h 1506110"/>
                <a:gd name="connsiteX7" fmla="*/ 1632237 w 1649985"/>
                <a:gd name="connsiteY7" fmla="*/ 156418 h 1506110"/>
                <a:gd name="connsiteX8" fmla="*/ 1623664 w 1649985"/>
                <a:gd name="connsiteY8" fmla="*/ 316438 h 1506110"/>
                <a:gd name="connsiteX9" fmla="*/ 898812 w 1649985"/>
                <a:gd name="connsiteY9" fmla="*/ 1431816 h 1506110"/>
                <a:gd name="connsiteX10" fmla="*/ 764509 w 1649985"/>
                <a:gd name="connsiteY10" fmla="*/ 1506111 h 1506110"/>
                <a:gd name="connsiteX11" fmla="*/ 22512 w 1649985"/>
                <a:gd name="connsiteY11" fmla="*/ 230713 h 1506110"/>
                <a:gd name="connsiteX12" fmla="*/ 626397 w 1649985"/>
                <a:gd name="connsiteY12" fmla="*/ 1415623 h 1506110"/>
                <a:gd name="connsiteX13" fmla="*/ 755937 w 1649985"/>
                <a:gd name="connsiteY13" fmla="*/ 1499443 h 1506110"/>
                <a:gd name="connsiteX14" fmla="*/ 893097 w 1649985"/>
                <a:gd name="connsiteY14" fmla="*/ 1428958 h 1506110"/>
                <a:gd name="connsiteX15" fmla="*/ 1617949 w 1649985"/>
                <a:gd name="connsiteY15" fmla="*/ 313581 h 1506110"/>
                <a:gd name="connsiteX16" fmla="*/ 1625569 w 1649985"/>
                <a:gd name="connsiteY16" fmla="*/ 159276 h 1506110"/>
                <a:gd name="connsiteX17" fmla="*/ 1496029 w 1649985"/>
                <a:gd name="connsiteY17" fmla="*/ 75456 h 1506110"/>
                <a:gd name="connsiteX18" fmla="*/ 168244 w 1649985"/>
                <a:gd name="connsiteY18" fmla="*/ 5923 h 1506110"/>
                <a:gd name="connsiteX19" fmla="*/ 31084 w 1649985"/>
                <a:gd name="connsiteY19" fmla="*/ 76408 h 1506110"/>
                <a:gd name="connsiteX20" fmla="*/ 22512 w 1649985"/>
                <a:gd name="connsiteY20" fmla="*/ 230713 h 1506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649985" h="1506110">
                  <a:moveTo>
                    <a:pt x="764509" y="1506111"/>
                  </a:moveTo>
                  <a:cubicBezTo>
                    <a:pt x="761652" y="1506111"/>
                    <a:pt x="758794" y="1506111"/>
                    <a:pt x="755937" y="1506111"/>
                  </a:cubicBezTo>
                  <a:cubicBezTo>
                    <a:pt x="697834" y="1503253"/>
                    <a:pt x="648304" y="1470868"/>
                    <a:pt x="621634" y="1419433"/>
                  </a:cubicBezTo>
                  <a:lnTo>
                    <a:pt x="17749" y="232618"/>
                  </a:lnTo>
                  <a:cubicBezTo>
                    <a:pt x="-8921" y="181183"/>
                    <a:pt x="-5111" y="121176"/>
                    <a:pt x="26322" y="72598"/>
                  </a:cubicBezTo>
                  <a:cubicBezTo>
                    <a:pt x="57754" y="24021"/>
                    <a:pt x="111094" y="-2649"/>
                    <a:pt x="169197" y="208"/>
                  </a:cubicBezTo>
                  <a:lnTo>
                    <a:pt x="1497934" y="69741"/>
                  </a:lnTo>
                  <a:cubicBezTo>
                    <a:pt x="1556037" y="72598"/>
                    <a:pt x="1605567" y="104983"/>
                    <a:pt x="1632237" y="156418"/>
                  </a:cubicBezTo>
                  <a:cubicBezTo>
                    <a:pt x="1658907" y="207853"/>
                    <a:pt x="1655097" y="267861"/>
                    <a:pt x="1623664" y="316438"/>
                  </a:cubicBezTo>
                  <a:lnTo>
                    <a:pt x="898812" y="1431816"/>
                  </a:lnTo>
                  <a:cubicBezTo>
                    <a:pt x="868332" y="1478488"/>
                    <a:pt x="818802" y="1506111"/>
                    <a:pt x="764509" y="1506111"/>
                  </a:cubicBezTo>
                  <a:close/>
                  <a:moveTo>
                    <a:pt x="22512" y="230713"/>
                  </a:moveTo>
                  <a:lnTo>
                    <a:pt x="626397" y="1415623"/>
                  </a:lnTo>
                  <a:cubicBezTo>
                    <a:pt x="652114" y="1465153"/>
                    <a:pt x="699739" y="1496586"/>
                    <a:pt x="755937" y="1499443"/>
                  </a:cubicBezTo>
                  <a:cubicBezTo>
                    <a:pt x="812134" y="1502301"/>
                    <a:pt x="862617" y="1476583"/>
                    <a:pt x="893097" y="1428958"/>
                  </a:cubicBezTo>
                  <a:lnTo>
                    <a:pt x="1617949" y="313581"/>
                  </a:lnTo>
                  <a:cubicBezTo>
                    <a:pt x="1648429" y="266908"/>
                    <a:pt x="1651287" y="208806"/>
                    <a:pt x="1625569" y="159276"/>
                  </a:cubicBezTo>
                  <a:cubicBezTo>
                    <a:pt x="1599852" y="109746"/>
                    <a:pt x="1552227" y="78313"/>
                    <a:pt x="1496029" y="75456"/>
                  </a:cubicBezTo>
                  <a:lnTo>
                    <a:pt x="168244" y="5923"/>
                  </a:lnTo>
                  <a:cubicBezTo>
                    <a:pt x="112999" y="3066"/>
                    <a:pt x="61564" y="28783"/>
                    <a:pt x="31084" y="76408"/>
                  </a:cubicBezTo>
                  <a:cubicBezTo>
                    <a:pt x="604" y="123081"/>
                    <a:pt x="-3206" y="181183"/>
                    <a:pt x="22512" y="230713"/>
                  </a:cubicBezTo>
                  <a:close/>
                </a:path>
              </a:pathLst>
            </a:custGeom>
            <a:grpFill/>
            <a:ln w="9525" cap="flat">
              <a:noFill/>
              <a:prstDash val="solid"/>
              <a:miter/>
            </a:ln>
          </p:spPr>
          <p:txBody>
            <a:bodyPr rtlCol="0" anchor="ctr"/>
            <a:lstStyle/>
            <a:p>
              <a:endParaRPr lang="en-US" sz="1730"/>
            </a:p>
          </p:txBody>
        </p:sp>
        <p:sp>
          <p:nvSpPr>
            <p:cNvPr id="96" name="Freeform: Shape 95">
              <a:extLst>
                <a:ext uri="{FF2B5EF4-FFF2-40B4-BE49-F238E27FC236}">
                  <a16:creationId xmlns:a16="http://schemas.microsoft.com/office/drawing/2014/main" id="{1FF529E2-E4DE-4BC2-AD36-9E2F91168396}"/>
                </a:ext>
              </a:extLst>
            </p:cNvPr>
            <p:cNvSpPr/>
            <p:nvPr/>
          </p:nvSpPr>
          <p:spPr>
            <a:xfrm>
              <a:off x="5703352" y="2884241"/>
              <a:ext cx="1552692" cy="1637910"/>
            </a:xfrm>
            <a:custGeom>
              <a:avLst/>
              <a:gdLst>
                <a:gd name="connsiteX0" fmla="*/ 345340 w 1552692"/>
                <a:gd name="connsiteY0" fmla="*/ 1637910 h 1637910"/>
                <a:gd name="connsiteX1" fmla="*/ 285332 w 1552692"/>
                <a:gd name="connsiteY1" fmla="*/ 1626480 h 1637910"/>
                <a:gd name="connsiteX2" fmla="*/ 187225 w 1552692"/>
                <a:gd name="connsiteY2" fmla="*/ 1500750 h 1637910"/>
                <a:gd name="connsiteX3" fmla="*/ 1487 w 1552692"/>
                <a:gd name="connsiteY3" fmla="*/ 182490 h 1637910"/>
                <a:gd name="connsiteX4" fmla="*/ 61495 w 1552692"/>
                <a:gd name="connsiteY4" fmla="*/ 33900 h 1637910"/>
                <a:gd name="connsiteX5" fmla="*/ 219610 w 1552692"/>
                <a:gd name="connsiteY5" fmla="*/ 11993 h 1637910"/>
                <a:gd name="connsiteX6" fmla="*/ 1453097 w 1552692"/>
                <a:gd name="connsiteY6" fmla="*/ 510150 h 1637910"/>
                <a:gd name="connsiteX7" fmla="*/ 1551205 w 1552692"/>
                <a:gd name="connsiteY7" fmla="*/ 635880 h 1637910"/>
                <a:gd name="connsiteX8" fmla="*/ 1491197 w 1552692"/>
                <a:gd name="connsiteY8" fmla="*/ 784470 h 1637910"/>
                <a:gd name="connsiteX9" fmla="*/ 442495 w 1552692"/>
                <a:gd name="connsiteY9" fmla="*/ 1603620 h 1637910"/>
                <a:gd name="connsiteX10" fmla="*/ 345340 w 1552692"/>
                <a:gd name="connsiteY10" fmla="*/ 1637910 h 1637910"/>
                <a:gd name="connsiteX11" fmla="*/ 7202 w 1552692"/>
                <a:gd name="connsiteY11" fmla="*/ 182490 h 1637910"/>
                <a:gd name="connsiteX12" fmla="*/ 191987 w 1552692"/>
                <a:gd name="connsiteY12" fmla="*/ 1499798 h 1637910"/>
                <a:gd name="connsiteX13" fmla="*/ 287237 w 1552692"/>
                <a:gd name="connsiteY13" fmla="*/ 1621718 h 1637910"/>
                <a:gd name="connsiteX14" fmla="*/ 439637 w 1552692"/>
                <a:gd name="connsiteY14" fmla="*/ 1599810 h 1637910"/>
                <a:gd name="connsiteX15" fmla="*/ 1488340 w 1552692"/>
                <a:gd name="connsiteY15" fmla="*/ 780660 h 1637910"/>
                <a:gd name="connsiteX16" fmla="*/ 1546442 w 1552692"/>
                <a:gd name="connsiteY16" fmla="*/ 637785 h 1637910"/>
                <a:gd name="connsiteX17" fmla="*/ 1451192 w 1552692"/>
                <a:gd name="connsiteY17" fmla="*/ 515865 h 1637910"/>
                <a:gd name="connsiteX18" fmla="*/ 217705 w 1552692"/>
                <a:gd name="connsiteY18" fmla="*/ 17708 h 1637910"/>
                <a:gd name="connsiteX19" fmla="*/ 65305 w 1552692"/>
                <a:gd name="connsiteY19" fmla="*/ 39615 h 1637910"/>
                <a:gd name="connsiteX20" fmla="*/ 7202 w 1552692"/>
                <a:gd name="connsiteY20" fmla="*/ 182490 h 1637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552692" h="1637910">
                  <a:moveTo>
                    <a:pt x="345340" y="1637910"/>
                  </a:moveTo>
                  <a:cubicBezTo>
                    <a:pt x="325337" y="1637910"/>
                    <a:pt x="304382" y="1634100"/>
                    <a:pt x="285332" y="1626480"/>
                  </a:cubicBezTo>
                  <a:cubicBezTo>
                    <a:pt x="231992" y="1604573"/>
                    <a:pt x="194845" y="1557900"/>
                    <a:pt x="187225" y="1500750"/>
                  </a:cubicBezTo>
                  <a:lnTo>
                    <a:pt x="1487" y="182490"/>
                  </a:lnTo>
                  <a:cubicBezTo>
                    <a:pt x="-6133" y="125340"/>
                    <a:pt x="15775" y="70095"/>
                    <a:pt x="61495" y="33900"/>
                  </a:cubicBezTo>
                  <a:cubicBezTo>
                    <a:pt x="107215" y="-1342"/>
                    <a:pt x="166270" y="-9915"/>
                    <a:pt x="219610" y="11993"/>
                  </a:cubicBezTo>
                  <a:lnTo>
                    <a:pt x="1453097" y="510150"/>
                  </a:lnTo>
                  <a:cubicBezTo>
                    <a:pt x="1506437" y="532058"/>
                    <a:pt x="1543585" y="578730"/>
                    <a:pt x="1551205" y="635880"/>
                  </a:cubicBezTo>
                  <a:cubicBezTo>
                    <a:pt x="1558825" y="693030"/>
                    <a:pt x="1536917" y="748275"/>
                    <a:pt x="1491197" y="784470"/>
                  </a:cubicBezTo>
                  <a:lnTo>
                    <a:pt x="442495" y="1603620"/>
                  </a:lnTo>
                  <a:cubicBezTo>
                    <a:pt x="414872" y="1626480"/>
                    <a:pt x="380582" y="1637910"/>
                    <a:pt x="345340" y="1637910"/>
                  </a:cubicBezTo>
                  <a:close/>
                  <a:moveTo>
                    <a:pt x="7202" y="182490"/>
                  </a:moveTo>
                  <a:lnTo>
                    <a:pt x="191987" y="1499798"/>
                  </a:lnTo>
                  <a:cubicBezTo>
                    <a:pt x="199607" y="1555043"/>
                    <a:pt x="234850" y="1600763"/>
                    <a:pt x="287237" y="1621718"/>
                  </a:cubicBezTo>
                  <a:cubicBezTo>
                    <a:pt x="338672" y="1642673"/>
                    <a:pt x="395822" y="1635053"/>
                    <a:pt x="439637" y="1599810"/>
                  </a:cubicBezTo>
                  <a:lnTo>
                    <a:pt x="1488340" y="780660"/>
                  </a:lnTo>
                  <a:cubicBezTo>
                    <a:pt x="1532155" y="746370"/>
                    <a:pt x="1554062" y="693030"/>
                    <a:pt x="1546442" y="637785"/>
                  </a:cubicBezTo>
                  <a:cubicBezTo>
                    <a:pt x="1538822" y="582540"/>
                    <a:pt x="1503580" y="536820"/>
                    <a:pt x="1451192" y="515865"/>
                  </a:cubicBezTo>
                  <a:lnTo>
                    <a:pt x="217705" y="17708"/>
                  </a:lnTo>
                  <a:cubicBezTo>
                    <a:pt x="166270" y="-3247"/>
                    <a:pt x="109120" y="4373"/>
                    <a:pt x="65305" y="39615"/>
                  </a:cubicBezTo>
                  <a:cubicBezTo>
                    <a:pt x="20537" y="72953"/>
                    <a:pt x="-418" y="127245"/>
                    <a:pt x="7202" y="182490"/>
                  </a:cubicBezTo>
                  <a:close/>
                </a:path>
              </a:pathLst>
            </a:custGeom>
            <a:grpFill/>
            <a:ln w="9525" cap="flat">
              <a:noFill/>
              <a:prstDash val="solid"/>
              <a:miter/>
            </a:ln>
          </p:spPr>
          <p:txBody>
            <a:bodyPr rtlCol="0" anchor="ctr"/>
            <a:lstStyle/>
            <a:p>
              <a:endParaRPr lang="en-US" sz="1730"/>
            </a:p>
          </p:txBody>
        </p:sp>
        <p:sp>
          <p:nvSpPr>
            <p:cNvPr id="97" name="Freeform: Shape 96">
              <a:extLst>
                <a:ext uri="{FF2B5EF4-FFF2-40B4-BE49-F238E27FC236}">
                  <a16:creationId xmlns:a16="http://schemas.microsoft.com/office/drawing/2014/main" id="{EBD42EE8-F67C-4184-AC55-B277B9D45512}"/>
                </a:ext>
              </a:extLst>
            </p:cNvPr>
            <p:cNvSpPr/>
            <p:nvPr/>
          </p:nvSpPr>
          <p:spPr>
            <a:xfrm>
              <a:off x="5617251" y="2793839"/>
              <a:ext cx="1577256" cy="1626394"/>
            </a:xfrm>
            <a:custGeom>
              <a:avLst/>
              <a:gdLst>
                <a:gd name="connsiteX0" fmla="*/ 159026 w 1577256"/>
                <a:gd name="connsiteY0" fmla="*/ 1626395 h 1626394"/>
                <a:gd name="connsiteX1" fmla="*/ 55203 w 1577256"/>
                <a:gd name="connsiteY1" fmla="*/ 1587342 h 1626394"/>
                <a:gd name="connsiteX2" fmla="*/ 2816 w 1577256"/>
                <a:gd name="connsiteY2" fmla="*/ 1435895 h 1626394"/>
                <a:gd name="connsiteX3" fmla="*/ 256181 w 1577256"/>
                <a:gd name="connsiteY3" fmla="*/ 130017 h 1626394"/>
                <a:gd name="connsiteX4" fmla="*/ 360956 w 1577256"/>
                <a:gd name="connsiteY4" fmla="*/ 9050 h 1626394"/>
                <a:gd name="connsiteX5" fmla="*/ 518118 w 1577256"/>
                <a:gd name="connsiteY5" fmla="*/ 39530 h 1626394"/>
                <a:gd name="connsiteX6" fmla="*/ 1522053 w 1577256"/>
                <a:gd name="connsiteY6" fmla="*/ 912019 h 1626394"/>
                <a:gd name="connsiteX7" fmla="*/ 1574441 w 1577256"/>
                <a:gd name="connsiteY7" fmla="*/ 1063467 h 1626394"/>
                <a:gd name="connsiteX8" fmla="*/ 1469666 w 1577256"/>
                <a:gd name="connsiteY8" fmla="*/ 1184435 h 1626394"/>
                <a:gd name="connsiteX9" fmla="*/ 211413 w 1577256"/>
                <a:gd name="connsiteY9" fmla="*/ 1616870 h 1626394"/>
                <a:gd name="connsiteX10" fmla="*/ 159026 w 1577256"/>
                <a:gd name="connsiteY10" fmla="*/ 1626395 h 1626394"/>
                <a:gd name="connsiteX11" fmla="*/ 259038 w 1577256"/>
                <a:gd name="connsiteY11" fmla="*/ 130017 h 1626394"/>
                <a:gd name="connsiteX12" fmla="*/ 261896 w 1577256"/>
                <a:gd name="connsiteY12" fmla="*/ 130970 h 1626394"/>
                <a:gd name="connsiteX13" fmla="*/ 7578 w 1577256"/>
                <a:gd name="connsiteY13" fmla="*/ 1436847 h 1626394"/>
                <a:gd name="connsiteX14" fmla="*/ 58061 w 1577256"/>
                <a:gd name="connsiteY14" fmla="*/ 1582580 h 1626394"/>
                <a:gd name="connsiteX15" fmla="*/ 209508 w 1577256"/>
                <a:gd name="connsiteY15" fmla="*/ 1612107 h 1626394"/>
                <a:gd name="connsiteX16" fmla="*/ 1467761 w 1577256"/>
                <a:gd name="connsiteY16" fmla="*/ 1178720 h 1626394"/>
                <a:gd name="connsiteX17" fmla="*/ 1568726 w 1577256"/>
                <a:gd name="connsiteY17" fmla="*/ 1062515 h 1626394"/>
                <a:gd name="connsiteX18" fmla="*/ 1518243 w 1577256"/>
                <a:gd name="connsiteY18" fmla="*/ 916782 h 1626394"/>
                <a:gd name="connsiteX19" fmla="*/ 514308 w 1577256"/>
                <a:gd name="connsiteY19" fmla="*/ 43340 h 1626394"/>
                <a:gd name="connsiteX20" fmla="*/ 362861 w 1577256"/>
                <a:gd name="connsiteY20" fmla="*/ 13812 h 1626394"/>
                <a:gd name="connsiteX21" fmla="*/ 261896 w 1577256"/>
                <a:gd name="connsiteY21" fmla="*/ 130017 h 1626394"/>
                <a:gd name="connsiteX22" fmla="*/ 259038 w 1577256"/>
                <a:gd name="connsiteY22" fmla="*/ 130017 h 1626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77256" h="1626394">
                  <a:moveTo>
                    <a:pt x="159026" y="1626395"/>
                  </a:moveTo>
                  <a:cubicBezTo>
                    <a:pt x="120926" y="1626395"/>
                    <a:pt x="84731" y="1613060"/>
                    <a:pt x="55203" y="1587342"/>
                  </a:cubicBezTo>
                  <a:cubicBezTo>
                    <a:pt x="11388" y="1549242"/>
                    <a:pt x="-7662" y="1493045"/>
                    <a:pt x="2816" y="1435895"/>
                  </a:cubicBezTo>
                  <a:lnTo>
                    <a:pt x="256181" y="130017"/>
                  </a:lnTo>
                  <a:cubicBezTo>
                    <a:pt x="267611" y="72867"/>
                    <a:pt x="306663" y="28100"/>
                    <a:pt x="360956" y="9050"/>
                  </a:cubicBezTo>
                  <a:cubicBezTo>
                    <a:pt x="415248" y="-10000"/>
                    <a:pt x="474303" y="1430"/>
                    <a:pt x="518118" y="39530"/>
                  </a:cubicBezTo>
                  <a:lnTo>
                    <a:pt x="1522053" y="912019"/>
                  </a:lnTo>
                  <a:cubicBezTo>
                    <a:pt x="1565868" y="950119"/>
                    <a:pt x="1584918" y="1006317"/>
                    <a:pt x="1574441" y="1063467"/>
                  </a:cubicBezTo>
                  <a:cubicBezTo>
                    <a:pt x="1563011" y="1120617"/>
                    <a:pt x="1523958" y="1165385"/>
                    <a:pt x="1469666" y="1184435"/>
                  </a:cubicBezTo>
                  <a:lnTo>
                    <a:pt x="211413" y="1616870"/>
                  </a:lnTo>
                  <a:cubicBezTo>
                    <a:pt x="194268" y="1623537"/>
                    <a:pt x="176171" y="1626395"/>
                    <a:pt x="159026" y="1626395"/>
                  </a:cubicBezTo>
                  <a:close/>
                  <a:moveTo>
                    <a:pt x="259038" y="130017"/>
                  </a:moveTo>
                  <a:lnTo>
                    <a:pt x="261896" y="130970"/>
                  </a:lnTo>
                  <a:lnTo>
                    <a:pt x="7578" y="1436847"/>
                  </a:lnTo>
                  <a:cubicBezTo>
                    <a:pt x="-2899" y="1492092"/>
                    <a:pt x="16151" y="1546385"/>
                    <a:pt x="58061" y="1582580"/>
                  </a:cubicBezTo>
                  <a:cubicBezTo>
                    <a:pt x="99971" y="1618775"/>
                    <a:pt x="157121" y="1630205"/>
                    <a:pt x="209508" y="1612107"/>
                  </a:cubicBezTo>
                  <a:lnTo>
                    <a:pt x="1467761" y="1178720"/>
                  </a:lnTo>
                  <a:cubicBezTo>
                    <a:pt x="1520148" y="1160622"/>
                    <a:pt x="1558248" y="1116807"/>
                    <a:pt x="1568726" y="1062515"/>
                  </a:cubicBezTo>
                  <a:cubicBezTo>
                    <a:pt x="1579203" y="1007269"/>
                    <a:pt x="1560153" y="952977"/>
                    <a:pt x="1518243" y="916782"/>
                  </a:cubicBezTo>
                  <a:lnTo>
                    <a:pt x="514308" y="43340"/>
                  </a:lnTo>
                  <a:cubicBezTo>
                    <a:pt x="472398" y="7145"/>
                    <a:pt x="415248" y="-4285"/>
                    <a:pt x="362861" y="13812"/>
                  </a:cubicBezTo>
                  <a:cubicBezTo>
                    <a:pt x="310473" y="31910"/>
                    <a:pt x="272373" y="75725"/>
                    <a:pt x="261896" y="130017"/>
                  </a:cubicBezTo>
                  <a:lnTo>
                    <a:pt x="259038" y="130017"/>
                  </a:lnTo>
                  <a:close/>
                </a:path>
              </a:pathLst>
            </a:custGeom>
            <a:grpFill/>
            <a:ln w="9525" cap="flat">
              <a:noFill/>
              <a:prstDash val="solid"/>
              <a:miter/>
            </a:ln>
          </p:spPr>
          <p:txBody>
            <a:bodyPr rtlCol="0" anchor="ctr"/>
            <a:lstStyle/>
            <a:p>
              <a:endParaRPr lang="en-US" sz="1730"/>
            </a:p>
          </p:txBody>
        </p:sp>
        <p:sp>
          <p:nvSpPr>
            <p:cNvPr id="98" name="Freeform: Shape 97">
              <a:extLst>
                <a:ext uri="{FF2B5EF4-FFF2-40B4-BE49-F238E27FC236}">
                  <a16:creationId xmlns:a16="http://schemas.microsoft.com/office/drawing/2014/main" id="{2FCFEDC0-0434-46B3-BDE6-2A548497D148}"/>
                </a:ext>
              </a:extLst>
            </p:cNvPr>
            <p:cNvSpPr/>
            <p:nvPr/>
          </p:nvSpPr>
          <p:spPr>
            <a:xfrm>
              <a:off x="5392895" y="2761931"/>
              <a:ext cx="1648777" cy="1472564"/>
            </a:xfrm>
            <a:custGeom>
              <a:avLst/>
              <a:gdLst>
                <a:gd name="connsiteX0" fmla="*/ 1490186 w 1648777"/>
                <a:gd name="connsiteY0" fmla="*/ 1472565 h 1472564"/>
                <a:gd name="connsiteX1" fmla="*/ 159544 w 1648777"/>
                <a:gd name="connsiteY1" fmla="*/ 1472565 h 1472564"/>
                <a:gd name="connsiteX2" fmla="*/ 21431 w 1648777"/>
                <a:gd name="connsiteY2" fmla="*/ 1392555 h 1472564"/>
                <a:gd name="connsiteX3" fmla="*/ 21431 w 1648777"/>
                <a:gd name="connsiteY3" fmla="*/ 1232535 h 1472564"/>
                <a:gd name="connsiteX4" fmla="*/ 686276 w 1648777"/>
                <a:gd name="connsiteY4" fmla="*/ 80010 h 1472564"/>
                <a:gd name="connsiteX5" fmla="*/ 824389 w 1648777"/>
                <a:gd name="connsiteY5" fmla="*/ 0 h 1472564"/>
                <a:gd name="connsiteX6" fmla="*/ 824389 w 1648777"/>
                <a:gd name="connsiteY6" fmla="*/ 0 h 1472564"/>
                <a:gd name="connsiteX7" fmla="*/ 962501 w 1648777"/>
                <a:gd name="connsiteY7" fmla="*/ 80010 h 1472564"/>
                <a:gd name="connsiteX8" fmla="*/ 1627346 w 1648777"/>
                <a:gd name="connsiteY8" fmla="*/ 1232535 h 1472564"/>
                <a:gd name="connsiteX9" fmla="*/ 1627346 w 1648777"/>
                <a:gd name="connsiteY9" fmla="*/ 1392555 h 1472564"/>
                <a:gd name="connsiteX10" fmla="*/ 1490186 w 1648777"/>
                <a:gd name="connsiteY10" fmla="*/ 1472565 h 1472564"/>
                <a:gd name="connsiteX11" fmla="*/ 691039 w 1648777"/>
                <a:gd name="connsiteY11" fmla="*/ 83820 h 1472564"/>
                <a:gd name="connsiteX12" fmla="*/ 26194 w 1648777"/>
                <a:gd name="connsiteY12" fmla="*/ 1236345 h 1472564"/>
                <a:gd name="connsiteX13" fmla="*/ 26194 w 1648777"/>
                <a:gd name="connsiteY13" fmla="*/ 1390650 h 1472564"/>
                <a:gd name="connsiteX14" fmla="*/ 159544 w 1648777"/>
                <a:gd name="connsiteY14" fmla="*/ 1467803 h 1472564"/>
                <a:gd name="connsiteX15" fmla="*/ 1490186 w 1648777"/>
                <a:gd name="connsiteY15" fmla="*/ 1467803 h 1472564"/>
                <a:gd name="connsiteX16" fmla="*/ 1623536 w 1648777"/>
                <a:gd name="connsiteY16" fmla="*/ 1390650 h 1472564"/>
                <a:gd name="connsiteX17" fmla="*/ 1623536 w 1648777"/>
                <a:gd name="connsiteY17" fmla="*/ 1236345 h 1472564"/>
                <a:gd name="connsiteX18" fmla="*/ 958691 w 1648777"/>
                <a:gd name="connsiteY18" fmla="*/ 83820 h 1472564"/>
                <a:gd name="connsiteX19" fmla="*/ 825341 w 1648777"/>
                <a:gd name="connsiteY19" fmla="*/ 6668 h 1472564"/>
                <a:gd name="connsiteX20" fmla="*/ 691039 w 1648777"/>
                <a:gd name="connsiteY20" fmla="*/ 83820 h 1472564"/>
                <a:gd name="connsiteX21" fmla="*/ 691039 w 1648777"/>
                <a:gd name="connsiteY21" fmla="*/ 83820 h 1472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8777" h="1472564">
                  <a:moveTo>
                    <a:pt x="1490186" y="1472565"/>
                  </a:moveTo>
                  <a:lnTo>
                    <a:pt x="159544" y="1472565"/>
                  </a:lnTo>
                  <a:cubicBezTo>
                    <a:pt x="101441" y="1472565"/>
                    <a:pt x="50006" y="1443038"/>
                    <a:pt x="21431" y="1392555"/>
                  </a:cubicBezTo>
                  <a:cubicBezTo>
                    <a:pt x="-7144" y="1342073"/>
                    <a:pt x="-7144" y="1283018"/>
                    <a:pt x="21431" y="1232535"/>
                  </a:cubicBezTo>
                  <a:lnTo>
                    <a:pt x="686276" y="80010"/>
                  </a:lnTo>
                  <a:cubicBezTo>
                    <a:pt x="714851" y="29528"/>
                    <a:pt x="767239" y="0"/>
                    <a:pt x="824389" y="0"/>
                  </a:cubicBezTo>
                  <a:cubicBezTo>
                    <a:pt x="824389" y="0"/>
                    <a:pt x="824389" y="0"/>
                    <a:pt x="824389" y="0"/>
                  </a:cubicBezTo>
                  <a:cubicBezTo>
                    <a:pt x="882491" y="0"/>
                    <a:pt x="933926" y="29528"/>
                    <a:pt x="962501" y="80010"/>
                  </a:cubicBezTo>
                  <a:lnTo>
                    <a:pt x="1627346" y="1232535"/>
                  </a:lnTo>
                  <a:cubicBezTo>
                    <a:pt x="1655921" y="1283018"/>
                    <a:pt x="1655921" y="1342073"/>
                    <a:pt x="1627346" y="1392555"/>
                  </a:cubicBezTo>
                  <a:cubicBezTo>
                    <a:pt x="1599724" y="1443038"/>
                    <a:pt x="1548289" y="1472565"/>
                    <a:pt x="1490186" y="1472565"/>
                  </a:cubicBezTo>
                  <a:close/>
                  <a:moveTo>
                    <a:pt x="691039" y="83820"/>
                  </a:moveTo>
                  <a:lnTo>
                    <a:pt x="26194" y="1236345"/>
                  </a:lnTo>
                  <a:cubicBezTo>
                    <a:pt x="-1429" y="1284923"/>
                    <a:pt x="-1429" y="1342073"/>
                    <a:pt x="26194" y="1390650"/>
                  </a:cubicBezTo>
                  <a:cubicBezTo>
                    <a:pt x="53816" y="1439228"/>
                    <a:pt x="104299" y="1467803"/>
                    <a:pt x="159544" y="1467803"/>
                  </a:cubicBezTo>
                  <a:lnTo>
                    <a:pt x="1490186" y="1467803"/>
                  </a:lnTo>
                  <a:cubicBezTo>
                    <a:pt x="1546384" y="1467803"/>
                    <a:pt x="1595914" y="1439228"/>
                    <a:pt x="1623536" y="1390650"/>
                  </a:cubicBezTo>
                  <a:cubicBezTo>
                    <a:pt x="1651159" y="1342073"/>
                    <a:pt x="1651159" y="1284923"/>
                    <a:pt x="1623536" y="1236345"/>
                  </a:cubicBezTo>
                  <a:lnTo>
                    <a:pt x="958691" y="83820"/>
                  </a:lnTo>
                  <a:cubicBezTo>
                    <a:pt x="931069" y="35243"/>
                    <a:pt x="880586" y="6668"/>
                    <a:pt x="825341" y="6668"/>
                  </a:cubicBezTo>
                  <a:cubicBezTo>
                    <a:pt x="769144" y="6668"/>
                    <a:pt x="719614" y="35243"/>
                    <a:pt x="691039" y="83820"/>
                  </a:cubicBezTo>
                  <a:lnTo>
                    <a:pt x="691039" y="83820"/>
                  </a:lnTo>
                  <a:close/>
                </a:path>
              </a:pathLst>
            </a:custGeom>
            <a:grpFill/>
            <a:ln w="9525" cap="flat">
              <a:noFill/>
              <a:prstDash val="solid"/>
              <a:miter/>
            </a:ln>
          </p:spPr>
          <p:txBody>
            <a:bodyPr rtlCol="0" anchor="ctr"/>
            <a:lstStyle/>
            <a:p>
              <a:endParaRPr lang="en-US" sz="1730"/>
            </a:p>
          </p:txBody>
        </p:sp>
      </p:grpSp>
    </p:spTree>
    <p:extLst>
      <p:ext uri="{BB962C8B-B14F-4D97-AF65-F5344CB8AC3E}">
        <p14:creationId xmlns:p14="http://schemas.microsoft.com/office/powerpoint/2010/main" val="1893784053"/>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a:t>Heading Segoe UI </a:t>
            </a:r>
            <a:r>
              <a:rPr lang="en-US" err="1"/>
              <a:t>Semibold</a:t>
            </a:r>
            <a:r>
              <a:rPr lang="en-US"/>
              <a:t> 32</a:t>
            </a:r>
          </a:p>
        </p:txBody>
      </p:sp>
      <p:sp>
        <p:nvSpPr>
          <p:cNvPr id="2" name="Footer Placeholder 1">
            <a:extLst>
              <a:ext uri="{FF2B5EF4-FFF2-40B4-BE49-F238E27FC236}">
                <a16:creationId xmlns:a16="http://schemas.microsoft.com/office/drawing/2014/main" id="{B852478B-55EF-4189-A468-2CD5FFD82747}"/>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107187434"/>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subheadin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74CBFC5-126D-4E5D-BA79-A65662FA3631}"/>
              </a:ext>
            </a:extLst>
          </p:cNvPr>
          <p:cNvSpPr>
            <a:spLocks noGrp="1"/>
          </p:cNvSpPr>
          <p:nvPr>
            <p:ph type="title"/>
          </p:nvPr>
        </p:nvSpPr>
        <p:spPr>
          <a:xfrm>
            <a:off x="418643" y="440494"/>
            <a:ext cx="11341268" cy="642840"/>
          </a:xfrm>
        </p:spPr>
        <p:txBody>
          <a:bodyPr/>
          <a:lstStyle/>
          <a:p>
            <a:r>
              <a:rPr lang="en-US"/>
              <a:t>Click to edit Master title style</a:t>
            </a:r>
          </a:p>
        </p:txBody>
      </p:sp>
      <p:sp>
        <p:nvSpPr>
          <p:cNvPr id="4" name="Text Placeholder 3">
            <a:extLst>
              <a:ext uri="{FF2B5EF4-FFF2-40B4-BE49-F238E27FC236}">
                <a16:creationId xmlns:a16="http://schemas.microsoft.com/office/drawing/2014/main" id="{DB521330-4B4A-4C5F-85CF-D5CBC2772D39}"/>
              </a:ext>
            </a:extLst>
          </p:cNvPr>
          <p:cNvSpPr>
            <a:spLocks noGrp="1"/>
          </p:cNvSpPr>
          <p:nvPr>
            <p:ph type="body" sz="quarter" idx="10" hasCustomPrompt="1"/>
          </p:nvPr>
        </p:nvSpPr>
        <p:spPr>
          <a:xfrm>
            <a:off x="432089" y="1083334"/>
            <a:ext cx="11341268" cy="400110"/>
          </a:xfrm>
        </p:spPr>
        <p:txBody>
          <a:bodyPr tIns="45720" rIns="0" bIns="45720"/>
          <a:lstStyle>
            <a:lvl1pPr>
              <a:defRPr sz="2000">
                <a:solidFill>
                  <a:schemeClr val="tx1"/>
                </a:solidFill>
              </a:defRPr>
            </a:lvl1pPr>
          </a:lstStyle>
          <a:p>
            <a:r>
              <a:rPr lang="en-US"/>
              <a:t>Subheading Segoe UI </a:t>
            </a:r>
            <a:r>
              <a:rPr lang="en-US" err="1"/>
              <a:t>Semibold</a:t>
            </a:r>
            <a:r>
              <a:rPr lang="en-US"/>
              <a:t> 20 </a:t>
            </a:r>
            <a:r>
              <a:rPr lang="en-US" err="1"/>
              <a:t>pt</a:t>
            </a:r>
            <a:endParaRPr lang="en-US"/>
          </a:p>
        </p:txBody>
      </p:sp>
      <p:sp>
        <p:nvSpPr>
          <p:cNvPr id="2" name="Footer Placeholder 1">
            <a:extLst>
              <a:ext uri="{FF2B5EF4-FFF2-40B4-BE49-F238E27FC236}">
                <a16:creationId xmlns:a16="http://schemas.microsoft.com/office/drawing/2014/main" id="{64899B17-8D01-4107-A0A6-0451351ABAED}"/>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125301356"/>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ext Layou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en-US" dirty="0"/>
              <a:t>Click to edit Master title style</a:t>
            </a:r>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19100" y="1456897"/>
            <a:ext cx="11340811" cy="2051844"/>
          </a:xfrm>
        </p:spPr>
        <p:txBody>
          <a:bodyPr/>
          <a:lstStyle>
            <a:lvl1pPr>
              <a:spcBef>
                <a:spcPts val="392"/>
              </a:spcBef>
              <a:spcAft>
                <a:spcPts val="588"/>
              </a:spcAft>
              <a:defRPr sz="2400"/>
            </a:lvl1pPr>
            <a:lvl2pPr>
              <a:spcBef>
                <a:spcPts val="392"/>
              </a:spcBef>
              <a:spcAft>
                <a:spcPts val="588"/>
              </a:spcAft>
              <a:defRPr/>
            </a:lvl2pPr>
            <a:lvl3pPr>
              <a:spcBef>
                <a:spcPts val="392"/>
              </a:spcBef>
              <a:spcAft>
                <a:spcPts val="588"/>
              </a:spcAft>
              <a:defRPr/>
            </a:lvl3pPr>
            <a:lvl4pPr>
              <a:spcBef>
                <a:spcPts val="392"/>
              </a:spcBef>
              <a:spcAft>
                <a:spcPts val="588"/>
              </a:spcAft>
              <a:defRPr/>
            </a:lvl4pPr>
            <a:lvl5pPr>
              <a:spcBef>
                <a:spcPts val="392"/>
              </a:spcBef>
              <a:spcAft>
                <a:spcPts val="588"/>
              </a:spcAf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Footer Placeholder 1">
            <a:extLst>
              <a:ext uri="{FF2B5EF4-FFF2-40B4-BE49-F238E27FC236}">
                <a16:creationId xmlns:a16="http://schemas.microsoft.com/office/drawing/2014/main" id="{F415B60E-29D3-45EF-9FD0-D9924E0B78BB}"/>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383953445"/>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Layout with footnot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en-US"/>
              <a:t>Click to edit Master title style</a:t>
            </a:r>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19100" y="1456897"/>
            <a:ext cx="11340811" cy="2051844"/>
          </a:xfrm>
        </p:spPr>
        <p:txBody>
          <a:bodyPr/>
          <a:lstStyle>
            <a:lvl1pPr>
              <a:spcBef>
                <a:spcPts val="392"/>
              </a:spcBef>
              <a:spcAft>
                <a:spcPts val="588"/>
              </a:spcAft>
              <a:defRPr sz="2400"/>
            </a:lvl1pPr>
            <a:lvl2pPr>
              <a:spcBef>
                <a:spcPts val="392"/>
              </a:spcBef>
              <a:spcAft>
                <a:spcPts val="588"/>
              </a:spcAft>
              <a:defRPr/>
            </a:lvl2pPr>
            <a:lvl3pPr>
              <a:spcBef>
                <a:spcPts val="392"/>
              </a:spcBef>
              <a:spcAft>
                <a:spcPts val="588"/>
              </a:spcAft>
              <a:defRPr/>
            </a:lvl3pPr>
            <a:lvl4pPr>
              <a:spcBef>
                <a:spcPts val="392"/>
              </a:spcBef>
              <a:spcAft>
                <a:spcPts val="588"/>
              </a:spcAft>
              <a:defRPr/>
            </a:lvl4pPr>
            <a:lvl5pPr>
              <a:spcBef>
                <a:spcPts val="392"/>
              </a:spcBef>
              <a:spcAft>
                <a:spcPts val="588"/>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Rectangle 1">
            <a:extLst>
              <a:ext uri="{FF2B5EF4-FFF2-40B4-BE49-F238E27FC236}">
                <a16:creationId xmlns:a16="http://schemas.microsoft.com/office/drawing/2014/main" id="{F5777EA2-9454-422E-AEC3-45CEC596AEB8}"/>
              </a:ext>
            </a:extLst>
          </p:cNvPr>
          <p:cNvSpPr/>
          <p:nvPr userDrawn="1"/>
        </p:nvSpPr>
        <p:spPr bwMode="auto">
          <a:xfrm>
            <a:off x="0" y="5670550"/>
            <a:ext cx="12192000" cy="746955"/>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6" name="Text Placeholder 5">
            <a:extLst>
              <a:ext uri="{FF2B5EF4-FFF2-40B4-BE49-F238E27FC236}">
                <a16:creationId xmlns:a16="http://schemas.microsoft.com/office/drawing/2014/main" id="{764357BA-0098-4BE6-A38B-76E4D9E64E6E}"/>
              </a:ext>
            </a:extLst>
          </p:cNvPr>
          <p:cNvSpPr>
            <a:spLocks noGrp="1"/>
          </p:cNvSpPr>
          <p:nvPr>
            <p:ph type="body" sz="quarter" idx="11"/>
          </p:nvPr>
        </p:nvSpPr>
        <p:spPr>
          <a:xfrm>
            <a:off x="418643" y="5797806"/>
            <a:ext cx="11341268" cy="492443"/>
          </a:xfrm>
        </p:spPr>
        <p:txBody>
          <a:bodyPr anchor="ctr"/>
          <a:lstStyle>
            <a:lvl1pPr>
              <a:defRPr sz="2000"/>
            </a:lvl1pPr>
          </a:lstStyle>
          <a:p>
            <a:pPr lvl="0"/>
            <a:r>
              <a:rPr lang="en-US" dirty="0"/>
              <a:t>Click to edit Master text styles</a:t>
            </a:r>
          </a:p>
        </p:txBody>
      </p:sp>
      <p:sp>
        <p:nvSpPr>
          <p:cNvPr id="4" name="Footer Placeholder 1">
            <a:extLst>
              <a:ext uri="{FF2B5EF4-FFF2-40B4-BE49-F238E27FC236}">
                <a16:creationId xmlns:a16="http://schemas.microsoft.com/office/drawing/2014/main" id="{BBE90075-187C-4F60-81BA-E239B43D9044}"/>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163737691"/>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0" Type="http://schemas.openxmlformats.org/officeDocument/2006/relationships/slideLayout" Target="../slideLayouts/slideLayout20.xml"/><Relationship Id="rId41" Type="http://schemas.openxmlformats.org/officeDocument/2006/relationships/slideLayout" Target="../slideLayouts/slideLayout4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18643" y="440494"/>
            <a:ext cx="11341268" cy="680196"/>
          </a:xfrm>
          <a:prstGeom prst="rect">
            <a:avLst/>
          </a:prstGeom>
        </p:spPr>
        <p:txBody>
          <a:bodyPr vert="horz" wrap="square" lIns="0" tIns="91440" rIns="146304" bIns="91440" rtlCol="0" anchor="t">
            <a:noAutofit/>
          </a:bodyPr>
          <a:lstStyle/>
          <a:p>
            <a:r>
              <a:rPr lang="en-US" dirty="0"/>
              <a:t>Heading Segoe UI </a:t>
            </a:r>
            <a:r>
              <a:rPr lang="en-US" dirty="0" err="1"/>
              <a:t>Semibold</a:t>
            </a:r>
            <a:r>
              <a:rPr lang="en-US" dirty="0"/>
              <a:t> 28/32</a:t>
            </a:r>
          </a:p>
        </p:txBody>
      </p:sp>
      <p:sp>
        <p:nvSpPr>
          <p:cNvPr id="4" name="Text Placeholder 3"/>
          <p:cNvSpPr>
            <a:spLocks noGrp="1"/>
          </p:cNvSpPr>
          <p:nvPr>
            <p:ph type="body" idx="1"/>
          </p:nvPr>
        </p:nvSpPr>
        <p:spPr>
          <a:xfrm>
            <a:off x="418643" y="1456898"/>
            <a:ext cx="11341268" cy="2492990"/>
          </a:xfrm>
          <a:prstGeom prst="rect">
            <a:avLst/>
          </a:prstGeom>
        </p:spPr>
        <p:txBody>
          <a:bodyPr vert="horz" wrap="square" lIns="0" tIns="91440" rIns="146304" bIns="91440" rtlCol="0">
            <a:spAutoFit/>
          </a:bodyPr>
          <a:lstStyle/>
          <a:p>
            <a:pPr lvl="1"/>
            <a:r>
              <a:rPr lang="en-US" dirty="0"/>
              <a:t>Large: subhead Segoe UI Regular 20/24</a:t>
            </a:r>
          </a:p>
          <a:p>
            <a:pPr lvl="2"/>
            <a:r>
              <a:rPr lang="en-US" dirty="0"/>
              <a:t>Medium: paragraph heading Segoe UI </a:t>
            </a:r>
            <a:r>
              <a:rPr lang="en-US" dirty="0" err="1"/>
              <a:t>Semibold</a:t>
            </a:r>
            <a:r>
              <a:rPr lang="en-US" dirty="0"/>
              <a:t> 14/18</a:t>
            </a:r>
          </a:p>
          <a:p>
            <a:pPr lvl="3"/>
            <a:r>
              <a:rPr lang="en-US" dirty="0"/>
              <a:t>Medium: paragraph body copy Segoe UI Regular 14/18</a:t>
            </a:r>
          </a:p>
          <a:p>
            <a:pPr lvl="4"/>
            <a:r>
              <a:rPr lang="en-US" dirty="0"/>
              <a:t>Small: caption heading Segoe UI Bold 10/12</a:t>
            </a:r>
          </a:p>
          <a:p>
            <a:pPr lvl="6"/>
            <a:r>
              <a:rPr lang="en-US" dirty="0"/>
              <a:t>Small: caption body copy Segoe UI Regular 10/12</a:t>
            </a:r>
          </a:p>
          <a:p>
            <a:pPr lvl="6"/>
            <a:endParaRPr lang="en-US" dirty="0"/>
          </a:p>
          <a:p>
            <a:pPr lvl="6"/>
            <a:endParaRPr lang="en-US" dirty="0"/>
          </a:p>
        </p:txBody>
      </p:sp>
      <p:grpSp>
        <p:nvGrpSpPr>
          <p:cNvPr id="13" name="Group 12">
            <a:extLst>
              <a:ext uri="{FF2B5EF4-FFF2-40B4-BE49-F238E27FC236}">
                <a16:creationId xmlns:a16="http://schemas.microsoft.com/office/drawing/2014/main" id="{E44624BD-1B5A-49BF-A660-FB967C992154}"/>
              </a:ext>
            </a:extLst>
          </p:cNvPr>
          <p:cNvGrpSpPr/>
          <p:nvPr userDrawn="1"/>
        </p:nvGrpSpPr>
        <p:grpSpPr>
          <a:xfrm rot="5400000">
            <a:off x="9114924" y="3156600"/>
            <a:ext cx="6843276" cy="530076"/>
            <a:chOff x="-2857775" y="8147048"/>
            <a:chExt cx="11623156" cy="1498603"/>
          </a:xfrm>
        </p:grpSpPr>
        <p:sp>
          <p:nvSpPr>
            <p:cNvPr id="14" name="Rectangle 13">
              <a:extLst>
                <a:ext uri="{FF2B5EF4-FFF2-40B4-BE49-F238E27FC236}">
                  <a16:creationId xmlns:a16="http://schemas.microsoft.com/office/drawing/2014/main" id="{B7BB6BA6-0E25-40ED-9E86-E1ADB171F38F}"/>
                </a:ext>
              </a:extLst>
            </p:cNvPr>
            <p:cNvSpPr/>
            <p:nvPr userDrawn="1"/>
          </p:nvSpPr>
          <p:spPr bwMode="auto">
            <a:xfrm>
              <a:off x="5983100" y="8147051"/>
              <a:ext cx="2782281" cy="1498598"/>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dirty="0">
                  <a:solidFill>
                    <a:schemeClr val="bg1"/>
                  </a:solidFill>
                  <a:ea typeface="Segoe UI" pitchFamily="34" charset="0"/>
                  <a:cs typeface="Segoe UI" pitchFamily="34" charset="0"/>
                </a:rPr>
                <a:t>Gray</a:t>
              </a:r>
            </a:p>
            <a:p>
              <a:pPr defTabSz="914102" fontAlgn="base">
                <a:spcBef>
                  <a:spcPct val="0"/>
                </a:spcBef>
                <a:spcAft>
                  <a:spcPts val="98"/>
                </a:spcAft>
              </a:pPr>
              <a:r>
                <a:rPr lang="en-US" sz="588" dirty="0">
                  <a:solidFill>
                    <a:schemeClr val="bg1"/>
                  </a:solidFill>
                  <a:ea typeface="Segoe UI" pitchFamily="34" charset="0"/>
                  <a:cs typeface="Segoe UI" pitchFamily="34" charset="0"/>
                </a:rPr>
                <a:t>R117 G117 B122</a:t>
              </a:r>
            </a:p>
            <a:p>
              <a:pPr defTabSz="914102" fontAlgn="base">
                <a:spcBef>
                  <a:spcPct val="0"/>
                </a:spcBef>
                <a:spcAft>
                  <a:spcPts val="98"/>
                </a:spcAft>
              </a:pPr>
              <a:r>
                <a:rPr lang="en-US" sz="588" dirty="0">
                  <a:solidFill>
                    <a:schemeClr val="bg1"/>
                  </a:solidFill>
                  <a:ea typeface="Segoe UI" pitchFamily="34" charset="0"/>
                  <a:cs typeface="Segoe UI" pitchFamily="34" charset="0"/>
                </a:rPr>
                <a:t>Hex #75757A</a:t>
              </a:r>
            </a:p>
          </p:txBody>
        </p:sp>
        <p:sp>
          <p:nvSpPr>
            <p:cNvPr id="15" name="Rectangle 14">
              <a:extLst>
                <a:ext uri="{FF2B5EF4-FFF2-40B4-BE49-F238E27FC236}">
                  <a16:creationId xmlns:a16="http://schemas.microsoft.com/office/drawing/2014/main" id="{2B86C892-8813-4C52-B1CD-6C3224A42168}"/>
                </a:ext>
              </a:extLst>
            </p:cNvPr>
            <p:cNvSpPr/>
            <p:nvPr userDrawn="1"/>
          </p:nvSpPr>
          <p:spPr bwMode="auto">
            <a:xfrm>
              <a:off x="3154167" y="8147050"/>
              <a:ext cx="2827669" cy="1498599"/>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dirty="0">
                  <a:solidFill>
                    <a:schemeClr val="bg1"/>
                  </a:solidFill>
                  <a:ea typeface="Segoe UI" pitchFamily="34" charset="0"/>
                  <a:cs typeface="Segoe UI" pitchFamily="34" charset="0"/>
                </a:rPr>
                <a:t>Blue-Gray</a:t>
              </a:r>
            </a:p>
            <a:p>
              <a:pPr defTabSz="914102" fontAlgn="base">
                <a:spcBef>
                  <a:spcPct val="0"/>
                </a:spcBef>
                <a:spcAft>
                  <a:spcPts val="98"/>
                </a:spcAft>
              </a:pPr>
              <a:r>
                <a:rPr lang="en-US" sz="588" dirty="0">
                  <a:solidFill>
                    <a:schemeClr val="bg1"/>
                  </a:solidFill>
                  <a:ea typeface="Segoe UI" pitchFamily="34" charset="0"/>
                  <a:cs typeface="Segoe UI" pitchFamily="34" charset="0"/>
                </a:rPr>
                <a:t>R36 G58 B94</a:t>
              </a:r>
            </a:p>
            <a:p>
              <a:pPr defTabSz="914102" fontAlgn="base">
                <a:spcBef>
                  <a:spcPct val="0"/>
                </a:spcBef>
                <a:spcAft>
                  <a:spcPts val="98"/>
                </a:spcAft>
              </a:pPr>
              <a:r>
                <a:rPr lang="en-US" sz="588" dirty="0">
                  <a:solidFill>
                    <a:schemeClr val="bg1"/>
                  </a:solidFill>
                  <a:ea typeface="Segoe UI" pitchFamily="34" charset="0"/>
                  <a:cs typeface="Segoe UI" pitchFamily="34" charset="0"/>
                </a:rPr>
                <a:t>Hex #243A5E</a:t>
              </a:r>
            </a:p>
          </p:txBody>
        </p:sp>
        <p:sp>
          <p:nvSpPr>
            <p:cNvPr id="16" name="Rectangle 15">
              <a:extLst>
                <a:ext uri="{FF2B5EF4-FFF2-40B4-BE49-F238E27FC236}">
                  <a16:creationId xmlns:a16="http://schemas.microsoft.com/office/drawing/2014/main" id="{C6F005C9-9D4A-4760-B079-613D55BEF6C1}"/>
                </a:ext>
              </a:extLst>
            </p:cNvPr>
            <p:cNvSpPr/>
            <p:nvPr userDrawn="1"/>
          </p:nvSpPr>
          <p:spPr bwMode="auto">
            <a:xfrm>
              <a:off x="465139" y="8147051"/>
              <a:ext cx="2689028" cy="1498600"/>
            </a:xfrm>
            <a:prstGeom prst="rect">
              <a:avLst/>
            </a:prstGeom>
            <a:solidFill>
              <a:schemeClr val="tx2"/>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dirty="0">
                  <a:solidFill>
                    <a:schemeClr val="bg1"/>
                  </a:solidFill>
                  <a:ea typeface="Segoe UI" pitchFamily="34" charset="0"/>
                  <a:cs typeface="Segoe UI" pitchFamily="34" charset="0"/>
                </a:rPr>
                <a:t>Blue</a:t>
              </a:r>
            </a:p>
            <a:p>
              <a:pPr defTabSz="914102" fontAlgn="base">
                <a:spcBef>
                  <a:spcPct val="0"/>
                </a:spcBef>
                <a:spcAft>
                  <a:spcPts val="98"/>
                </a:spcAft>
              </a:pPr>
              <a:r>
                <a:rPr lang="en-US" sz="588" dirty="0">
                  <a:solidFill>
                    <a:schemeClr val="bg1"/>
                  </a:solidFill>
                  <a:ea typeface="Segoe UI" pitchFamily="34" charset="0"/>
                  <a:cs typeface="Segoe UI" pitchFamily="34" charset="0"/>
                </a:rPr>
                <a:t>R0 G120 B211</a:t>
              </a:r>
            </a:p>
            <a:p>
              <a:pPr defTabSz="914102" fontAlgn="base">
                <a:spcBef>
                  <a:spcPct val="0"/>
                </a:spcBef>
                <a:spcAft>
                  <a:spcPts val="98"/>
                </a:spcAft>
              </a:pPr>
              <a:r>
                <a:rPr lang="en-US" sz="588" dirty="0">
                  <a:solidFill>
                    <a:schemeClr val="bg1"/>
                  </a:solidFill>
                  <a:ea typeface="Segoe UI" pitchFamily="34" charset="0"/>
                  <a:cs typeface="Segoe UI" pitchFamily="34" charset="0"/>
                </a:rPr>
                <a:t>Hex #0078D4</a:t>
              </a:r>
            </a:p>
          </p:txBody>
        </p:sp>
        <p:grpSp>
          <p:nvGrpSpPr>
            <p:cNvPr id="17" name="Group 16">
              <a:extLst>
                <a:ext uri="{FF2B5EF4-FFF2-40B4-BE49-F238E27FC236}">
                  <a16:creationId xmlns:a16="http://schemas.microsoft.com/office/drawing/2014/main" id="{2AA8C56F-41A8-41CF-9D47-B07BB80801DD}"/>
                </a:ext>
              </a:extLst>
            </p:cNvPr>
            <p:cNvGrpSpPr/>
            <p:nvPr userDrawn="1"/>
          </p:nvGrpSpPr>
          <p:grpSpPr>
            <a:xfrm>
              <a:off x="-2857775" y="8147048"/>
              <a:ext cx="3321653" cy="1498596"/>
              <a:chOff x="-2857775" y="8250837"/>
              <a:chExt cx="3321653" cy="1394819"/>
            </a:xfrm>
          </p:grpSpPr>
          <p:sp>
            <p:nvSpPr>
              <p:cNvPr id="18" name="Rectangle 17">
                <a:extLst>
                  <a:ext uri="{FF2B5EF4-FFF2-40B4-BE49-F238E27FC236}">
                    <a16:creationId xmlns:a16="http://schemas.microsoft.com/office/drawing/2014/main" id="{A786E9CC-EF5A-451C-9E90-03F4B57973DF}"/>
                  </a:ext>
                </a:extLst>
              </p:cNvPr>
              <p:cNvSpPr/>
              <p:nvPr userDrawn="1"/>
            </p:nvSpPr>
            <p:spPr bwMode="auto">
              <a:xfrm>
                <a:off x="-2857775" y="8250837"/>
                <a:ext cx="1660192" cy="1394818"/>
              </a:xfrm>
              <a:prstGeom prst="rect">
                <a:avLst/>
              </a:prstGeom>
              <a:solidFill>
                <a:schemeClr val="tx1"/>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dirty="0">
                    <a:solidFill>
                      <a:schemeClr val="bg1"/>
                    </a:solidFill>
                    <a:ea typeface="Segoe UI" pitchFamily="34" charset="0"/>
                    <a:cs typeface="Segoe UI" pitchFamily="34" charset="0"/>
                  </a:rPr>
                  <a:t>Black</a:t>
                </a:r>
              </a:p>
              <a:p>
                <a:pPr defTabSz="914102" fontAlgn="base">
                  <a:spcBef>
                    <a:spcPct val="0"/>
                  </a:spcBef>
                  <a:spcAft>
                    <a:spcPts val="98"/>
                  </a:spcAft>
                </a:pPr>
                <a:r>
                  <a:rPr lang="en-US" sz="588" dirty="0">
                    <a:solidFill>
                      <a:schemeClr val="bg1"/>
                    </a:solidFill>
                    <a:ea typeface="Segoe UI" pitchFamily="34" charset="0"/>
                    <a:cs typeface="Segoe UI" pitchFamily="34" charset="0"/>
                  </a:rPr>
                  <a:t>R0 G0 B0</a:t>
                </a:r>
              </a:p>
              <a:p>
                <a:pPr defTabSz="914102" fontAlgn="base">
                  <a:spcBef>
                    <a:spcPct val="0"/>
                  </a:spcBef>
                  <a:spcAft>
                    <a:spcPts val="98"/>
                  </a:spcAft>
                </a:pPr>
                <a:r>
                  <a:rPr lang="en-US" sz="588" dirty="0">
                    <a:solidFill>
                      <a:schemeClr val="bg1"/>
                    </a:solidFill>
                    <a:ea typeface="Segoe UI" pitchFamily="34" charset="0"/>
                    <a:cs typeface="Segoe UI" pitchFamily="34" charset="0"/>
                  </a:rPr>
                  <a:t>Hex #000000</a:t>
                </a:r>
              </a:p>
            </p:txBody>
          </p:sp>
          <p:sp>
            <p:nvSpPr>
              <p:cNvPr id="19" name="Rectangle 18">
                <a:extLst>
                  <a:ext uri="{FF2B5EF4-FFF2-40B4-BE49-F238E27FC236}">
                    <a16:creationId xmlns:a16="http://schemas.microsoft.com/office/drawing/2014/main" id="{09B13B5B-71AA-4DFE-9DEE-1DF6184F0582}"/>
                  </a:ext>
                </a:extLst>
              </p:cNvPr>
              <p:cNvSpPr/>
              <p:nvPr userDrawn="1"/>
            </p:nvSpPr>
            <p:spPr bwMode="auto">
              <a:xfrm>
                <a:off x="-1196315" y="8250841"/>
                <a:ext cx="1660193" cy="1394815"/>
              </a:xfrm>
              <a:prstGeom prst="rect">
                <a:avLst/>
              </a:prstGeom>
              <a:solidFill>
                <a:schemeClr val="bg2"/>
              </a:solidFill>
              <a:ln w="6350">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dirty="0">
                    <a:solidFill>
                      <a:schemeClr val="tx1"/>
                    </a:solidFill>
                    <a:ea typeface="Segoe UI" pitchFamily="34" charset="0"/>
                    <a:cs typeface="Segoe UI" pitchFamily="34" charset="0"/>
                  </a:rPr>
                  <a:t>White</a:t>
                </a:r>
              </a:p>
              <a:p>
                <a:pPr defTabSz="914102" fontAlgn="base">
                  <a:spcBef>
                    <a:spcPct val="0"/>
                  </a:spcBef>
                  <a:spcAft>
                    <a:spcPts val="98"/>
                  </a:spcAft>
                </a:pPr>
                <a:r>
                  <a:rPr lang="en-US" sz="588" dirty="0">
                    <a:solidFill>
                      <a:schemeClr val="tx1"/>
                    </a:solidFill>
                    <a:ea typeface="Segoe UI" pitchFamily="34" charset="0"/>
                    <a:cs typeface="Segoe UI" pitchFamily="34" charset="0"/>
                  </a:rPr>
                  <a:t>R255 G255 B255</a:t>
                </a:r>
              </a:p>
              <a:p>
                <a:pPr defTabSz="914102" fontAlgn="base">
                  <a:spcBef>
                    <a:spcPct val="0"/>
                  </a:spcBef>
                  <a:spcAft>
                    <a:spcPts val="98"/>
                  </a:spcAft>
                </a:pPr>
                <a:r>
                  <a:rPr lang="en-US" sz="588" dirty="0">
                    <a:solidFill>
                      <a:schemeClr val="tx1"/>
                    </a:solidFill>
                    <a:ea typeface="Segoe UI" pitchFamily="34" charset="0"/>
                    <a:cs typeface="Segoe UI" pitchFamily="34" charset="0"/>
                  </a:rPr>
                  <a:t>Hex #FFFFFF</a:t>
                </a:r>
              </a:p>
            </p:txBody>
          </p:sp>
        </p:grpSp>
      </p:grpSp>
    </p:spTree>
    <p:extLst>
      <p:ext uri="{BB962C8B-B14F-4D97-AF65-F5344CB8AC3E}">
        <p14:creationId xmlns:p14="http://schemas.microsoft.com/office/powerpoint/2010/main" val="1881724970"/>
      </p:ext>
    </p:extLst>
  </p:cSld>
  <p:clrMap bg1="lt1" tx1="dk1" bg2="lt2" tx2="dk2" accent1="accent1" accent2="accent2" accent3="accent3" accent4="accent4" accent5="accent5" accent6="accent6" hlink="hlink" folHlink="folHlink"/>
  <p:sldLayoutIdLst>
    <p:sldLayoutId id="2147484552" r:id="rId1"/>
    <p:sldLayoutId id="2147484553" r:id="rId2"/>
    <p:sldLayoutId id="2147484583" r:id="rId3"/>
    <p:sldLayoutId id="2147484669" r:id="rId4"/>
    <p:sldLayoutId id="2147484703" r:id="rId5"/>
    <p:sldLayoutId id="2147484562" r:id="rId6"/>
    <p:sldLayoutId id="2147484680" r:id="rId7"/>
    <p:sldLayoutId id="2147484610" r:id="rId8"/>
    <p:sldLayoutId id="2147484684" r:id="rId9"/>
    <p:sldLayoutId id="2147484670" r:id="rId10"/>
    <p:sldLayoutId id="2147484671" r:id="rId11"/>
    <p:sldLayoutId id="2147484682" r:id="rId12"/>
    <p:sldLayoutId id="2147484677" r:id="rId13"/>
    <p:sldLayoutId id="2147484691" r:id="rId14"/>
    <p:sldLayoutId id="2147484692" r:id="rId15"/>
    <p:sldLayoutId id="2147484693" r:id="rId16"/>
    <p:sldLayoutId id="2147484694" r:id="rId17"/>
    <p:sldLayoutId id="2147484695" r:id="rId18"/>
    <p:sldLayoutId id="2147484560" r:id="rId19"/>
    <p:sldLayoutId id="2147484580" r:id="rId20"/>
    <p:sldLayoutId id="2147484566" r:id="rId21"/>
    <p:sldLayoutId id="2147484696" r:id="rId22"/>
    <p:sldLayoutId id="2147484697" r:id="rId23"/>
    <p:sldLayoutId id="2147484675" r:id="rId24"/>
    <p:sldLayoutId id="2147484676" r:id="rId25"/>
    <p:sldLayoutId id="2147484568" r:id="rId26"/>
    <p:sldLayoutId id="2147484570" r:id="rId27"/>
    <p:sldLayoutId id="2147484571" r:id="rId28"/>
    <p:sldLayoutId id="2147484572" r:id="rId29"/>
    <p:sldLayoutId id="2147484688" r:id="rId30"/>
    <p:sldLayoutId id="2147484689" r:id="rId31"/>
    <p:sldLayoutId id="2147484690" r:id="rId32"/>
    <p:sldLayoutId id="2147484683" r:id="rId33"/>
    <p:sldLayoutId id="2147484685" r:id="rId34"/>
    <p:sldLayoutId id="2147484673" r:id="rId35"/>
    <p:sldLayoutId id="2147484678" r:id="rId36"/>
    <p:sldLayoutId id="2147484679" r:id="rId37"/>
    <p:sldLayoutId id="2147484686" r:id="rId38"/>
    <p:sldLayoutId id="2147484674" r:id="rId39"/>
    <p:sldLayoutId id="2147484702" r:id="rId40"/>
    <p:sldLayoutId id="2147484701" r:id="rId41"/>
    <p:sldLayoutId id="2147484699" r:id="rId42"/>
    <p:sldLayoutId id="2147484700" r:id="rId43"/>
    <p:sldLayoutId id="2147484698" r:id="rId44"/>
  </p:sldLayoutIdLst>
  <p:transition>
    <p:fade/>
  </p:transition>
  <p:hf sldNum="0" hdr="0" dt="0"/>
  <p:txStyles>
    <p:titleStyle>
      <a:lvl1pPr algn="l" defTabSz="914367" rtl="0" eaLnBrk="1" latinLnBrk="0" hangingPunct="1">
        <a:lnSpc>
          <a:spcPct val="90000"/>
        </a:lnSpc>
        <a:spcBef>
          <a:spcPct val="0"/>
        </a:spcBef>
        <a:buNone/>
        <a:defRPr lang="en-US" sz="3200" b="0" kern="1200" cap="none" spc="-49" baseline="0" dirty="0" smtClean="0">
          <a:ln w="3175">
            <a:noFill/>
          </a:ln>
          <a:solidFill>
            <a:srgbClr val="000000"/>
          </a:solidFill>
          <a:effectLst/>
          <a:latin typeface="+mj-lt"/>
          <a:ea typeface="+mn-ea"/>
          <a:cs typeface="Segoe UI" pitchFamily="34" charset="0"/>
        </a:defRPr>
      </a:lvl1pPr>
    </p:titleStyle>
    <p:bodyStyle>
      <a:lvl1pPr marL="0" marR="0" indent="0" algn="l" defTabSz="914367" rtl="0" eaLnBrk="1" fontAlgn="auto" latinLnBrk="0" hangingPunct="1">
        <a:lnSpc>
          <a:spcPct val="100000"/>
        </a:lnSpc>
        <a:spcBef>
          <a:spcPts val="0"/>
        </a:spcBef>
        <a:spcAft>
          <a:spcPts val="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392"/>
        </a:spcBef>
        <a:spcAft>
          <a:spcPts val="588"/>
        </a:spcAft>
        <a:buClrTx/>
        <a:buSzPct val="90000"/>
        <a:buFontTx/>
        <a:buNone/>
        <a:tabLst/>
        <a:defRPr sz="2000" kern="1200" spc="0" baseline="0">
          <a:solidFill>
            <a:schemeClr val="tx1"/>
          </a:solidFill>
          <a:latin typeface="+mn-lt"/>
          <a:ea typeface="+mn-ea"/>
          <a:cs typeface="+mn-cs"/>
        </a:defRPr>
      </a:lvl2pPr>
      <a:lvl3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j-lt"/>
          <a:ea typeface="+mn-ea"/>
          <a:cs typeface="+mn-cs"/>
        </a:defRPr>
      </a:lvl3pPr>
      <a:lvl4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p:bodyStyle>
    <p:otherStyle>
      <a:defPPr>
        <a:defRPr lang="en-US"/>
      </a:defPPr>
      <a:lvl1pPr marL="0" algn="l" defTabSz="914367" rtl="0" eaLnBrk="1" latinLnBrk="0" hangingPunct="1">
        <a:defRPr sz="1765" kern="1200">
          <a:solidFill>
            <a:schemeClr val="tx1"/>
          </a:solidFill>
          <a:latin typeface="+mn-lt"/>
          <a:ea typeface="+mn-ea"/>
          <a:cs typeface="+mn-cs"/>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p:otherStyle>
  </p:txStyles>
  <p:extLst>
    <p:ext uri="{27BBF7A9-308A-43DC-89C8-2F10F3537804}">
      <p15:sldGuideLst xmlns:p15="http://schemas.microsoft.com/office/powerpoint/2012/main">
        <p15:guide id="31" pos="1322" userDrawn="1">
          <p15:clr>
            <a:srgbClr val="C35EA4"/>
          </p15:clr>
        </p15:guide>
        <p15:guide id="32" pos="1498" userDrawn="1">
          <p15:clr>
            <a:srgbClr val="C35EA4"/>
          </p15:clr>
        </p15:guide>
        <p15:guide id="33" pos="2569" userDrawn="1">
          <p15:clr>
            <a:srgbClr val="C35EA4"/>
          </p15:clr>
        </p15:guide>
        <p15:guide id="34" pos="2711" userDrawn="1">
          <p15:clr>
            <a:srgbClr val="C35EA4"/>
          </p15:clr>
        </p15:guide>
        <p15:guide id="35" pos="3778" userDrawn="1">
          <p15:clr>
            <a:srgbClr val="C35EA4"/>
          </p15:clr>
        </p15:guide>
        <p15:guide id="36" pos="3924" userDrawn="1">
          <p15:clr>
            <a:srgbClr val="C35EA4"/>
          </p15:clr>
        </p15:guide>
        <p15:guide id="37" pos="4983" userDrawn="1">
          <p15:clr>
            <a:srgbClr val="C35EA4"/>
          </p15:clr>
        </p15:guide>
        <p15:guide id="38" pos="5127" userDrawn="1">
          <p15:clr>
            <a:srgbClr val="C35EA4"/>
          </p15:clr>
        </p15:guide>
        <p15:guide id="39" pos="6199" userDrawn="1">
          <p15:clr>
            <a:srgbClr val="C35EA4"/>
          </p15:clr>
        </p15:guide>
        <p15:guide id="40" pos="6342" userDrawn="1">
          <p15:clr>
            <a:srgbClr val="C35EA4"/>
          </p15:clr>
        </p15:guide>
        <p15:guide id="41" pos="264" userDrawn="1">
          <p15:clr>
            <a:srgbClr val="F26B43"/>
          </p15:clr>
        </p15:guide>
        <p15:guide id="42" pos="7416" userDrawn="1">
          <p15:clr>
            <a:srgbClr val="F26B43"/>
          </p15:clr>
        </p15:guide>
        <p15:guide id="43" orient="horz" pos="736" userDrawn="1">
          <p15:clr>
            <a:srgbClr val="5ACBF0"/>
          </p15:clr>
        </p15:guide>
        <p15:guide id="44" orient="horz" pos="1360" userDrawn="1">
          <p15:clr>
            <a:srgbClr val="5ACBF0"/>
          </p15:clr>
        </p15:guide>
        <p15:guide id="45" orient="horz" pos="593" userDrawn="1">
          <p15:clr>
            <a:srgbClr val="5ACBF0"/>
          </p15:clr>
        </p15:guide>
        <p15:guide id="46" orient="horz" pos="1484" userDrawn="1">
          <p15:clr>
            <a:srgbClr val="5ACBF0"/>
          </p15:clr>
        </p15:guide>
        <p15:guide id="47" orient="horz" pos="2088" userDrawn="1">
          <p15:clr>
            <a:srgbClr val="5ACBF0"/>
          </p15:clr>
        </p15:guide>
        <p15:guide id="48" orient="horz" pos="2254" userDrawn="1">
          <p15:clr>
            <a:srgbClr val="5ACBF0"/>
          </p15:clr>
        </p15:guide>
        <p15:guide id="49" orient="horz" pos="277" userDrawn="1">
          <p15:clr>
            <a:srgbClr val="F26B43"/>
          </p15:clr>
        </p15:guide>
        <p15:guide id="50" orient="horz" pos="4043" userDrawn="1">
          <p15:clr>
            <a:srgbClr val="F26B43"/>
          </p15:clr>
        </p15:guide>
        <p15:guide id="51" orient="horz" pos="2835" userDrawn="1">
          <p15:clr>
            <a:srgbClr val="5ACBF0"/>
          </p15:clr>
        </p15:guide>
        <p15:guide id="52" orient="horz" pos="2960" userDrawn="1">
          <p15:clr>
            <a:srgbClr val="5ACBF0"/>
          </p15:clr>
        </p15:guide>
        <p15:guide id="53" orient="horz" pos="3572" userDrawn="1">
          <p15:clr>
            <a:srgbClr val="5ACBF0"/>
          </p15:clr>
        </p15:guide>
        <p15:guide id="54" orient="horz" pos="3690" userDrawn="1">
          <p15:clr>
            <a:srgbClr val="5ACBF0"/>
          </p15:clr>
        </p15:guide>
        <p15:guide id="55" orient="horz" pos="918"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7.xml"/><Relationship Id="rId1" Type="http://schemas.openxmlformats.org/officeDocument/2006/relationships/slideLayout" Target="../slideLayouts/slideLayout2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37.emf"/><Relationship Id="rId2" Type="http://schemas.openxmlformats.org/officeDocument/2006/relationships/notesSlide" Target="../notesSlides/notesSlide9.xml"/><Relationship Id="rId1" Type="http://schemas.openxmlformats.org/officeDocument/2006/relationships/slideLayout" Target="../slideLayouts/slideLayout30.xml"/></Relationships>
</file>

<file path=ppt/slides/_rels/slide14.xml.rels><?xml version="1.0" encoding="UTF-8" standalone="yes"?>
<Relationships xmlns="http://schemas.openxmlformats.org/package/2006/relationships"><Relationship Id="rId8" Type="http://schemas.openxmlformats.org/officeDocument/2006/relationships/image" Target="../media/image43.svg"/><Relationship Id="rId13" Type="http://schemas.openxmlformats.org/officeDocument/2006/relationships/image" Target="../media/image17.png"/><Relationship Id="rId18" Type="http://schemas.openxmlformats.org/officeDocument/2006/relationships/image" Target="../media/image50.svg"/><Relationship Id="rId3" Type="http://schemas.openxmlformats.org/officeDocument/2006/relationships/image" Target="../media/image38.png"/><Relationship Id="rId7" Type="http://schemas.openxmlformats.org/officeDocument/2006/relationships/image" Target="../media/image42.png"/><Relationship Id="rId12" Type="http://schemas.openxmlformats.org/officeDocument/2006/relationships/image" Target="../media/image47.svg"/><Relationship Id="rId17" Type="http://schemas.openxmlformats.org/officeDocument/2006/relationships/image" Target="../media/image19.png"/><Relationship Id="rId2" Type="http://schemas.openxmlformats.org/officeDocument/2006/relationships/notesSlide" Target="../notesSlides/notesSlide10.xml"/><Relationship Id="rId16" Type="http://schemas.openxmlformats.org/officeDocument/2006/relationships/image" Target="../media/image49.svg"/><Relationship Id="rId20" Type="http://schemas.openxmlformats.org/officeDocument/2006/relationships/image" Target="../media/image34.svg"/><Relationship Id="rId1" Type="http://schemas.openxmlformats.org/officeDocument/2006/relationships/slideLayout" Target="../slideLayouts/slideLayout8.xml"/><Relationship Id="rId6" Type="http://schemas.openxmlformats.org/officeDocument/2006/relationships/image" Target="../media/image41.svg"/><Relationship Id="rId11" Type="http://schemas.openxmlformats.org/officeDocument/2006/relationships/image" Target="../media/image46.png"/><Relationship Id="rId5" Type="http://schemas.openxmlformats.org/officeDocument/2006/relationships/image" Target="../media/image40.png"/><Relationship Id="rId15" Type="http://schemas.openxmlformats.org/officeDocument/2006/relationships/image" Target="../media/image21.png"/><Relationship Id="rId10" Type="http://schemas.openxmlformats.org/officeDocument/2006/relationships/image" Target="../media/image45.svg"/><Relationship Id="rId19" Type="http://schemas.openxmlformats.org/officeDocument/2006/relationships/image" Target="../media/image33.png"/><Relationship Id="rId4" Type="http://schemas.openxmlformats.org/officeDocument/2006/relationships/image" Target="../media/image39.svg"/><Relationship Id="rId9" Type="http://schemas.openxmlformats.org/officeDocument/2006/relationships/image" Target="../media/image44.png"/><Relationship Id="rId14" Type="http://schemas.openxmlformats.org/officeDocument/2006/relationships/image" Target="../media/image48.svg"/></Relationships>
</file>

<file path=ppt/slides/_rels/slide15.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11.xml"/><Relationship Id="rId1" Type="http://schemas.openxmlformats.org/officeDocument/2006/relationships/slideLayout" Target="../slideLayouts/slideLayout8.xml"/><Relationship Id="rId4" Type="http://schemas.openxmlformats.org/officeDocument/2006/relationships/image" Target="../media/image52.sv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4.xml"/></Relationships>
</file>

<file path=ppt/slides/_rels/slide2.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3.xml"/><Relationship Id="rId1" Type="http://schemas.openxmlformats.org/officeDocument/2006/relationships/slideLayout" Target="../slideLayouts/slideLayout20.xml"/></Relationships>
</file>

<file path=ppt/slides/_rels/slide4.xml.rels><?xml version="1.0" encoding="UTF-8" standalone="yes"?>
<Relationships xmlns="http://schemas.openxmlformats.org/package/2006/relationships"><Relationship Id="rId8" Type="http://schemas.openxmlformats.org/officeDocument/2006/relationships/image" Target="../media/image16.svg"/><Relationship Id="rId13" Type="http://schemas.openxmlformats.org/officeDocument/2006/relationships/image" Target="../media/image21.png"/><Relationship Id="rId3" Type="http://schemas.openxmlformats.org/officeDocument/2006/relationships/image" Target="../media/image11.png"/><Relationship Id="rId7" Type="http://schemas.openxmlformats.org/officeDocument/2006/relationships/image" Target="../media/image15.png"/><Relationship Id="rId12" Type="http://schemas.openxmlformats.org/officeDocument/2006/relationships/image" Target="../media/image20.svg"/><Relationship Id="rId2" Type="http://schemas.openxmlformats.org/officeDocument/2006/relationships/notesSlide" Target="../notesSlides/notesSlide4.xml"/><Relationship Id="rId1" Type="http://schemas.openxmlformats.org/officeDocument/2006/relationships/slideLayout" Target="../slideLayouts/slideLayout8.xml"/><Relationship Id="rId6" Type="http://schemas.openxmlformats.org/officeDocument/2006/relationships/image" Target="../media/image14.svg"/><Relationship Id="rId11" Type="http://schemas.openxmlformats.org/officeDocument/2006/relationships/image" Target="../media/image19.png"/><Relationship Id="rId5" Type="http://schemas.openxmlformats.org/officeDocument/2006/relationships/image" Target="../media/image13.png"/><Relationship Id="rId10" Type="http://schemas.openxmlformats.org/officeDocument/2006/relationships/image" Target="../media/image18.svg"/><Relationship Id="rId4" Type="http://schemas.openxmlformats.org/officeDocument/2006/relationships/image" Target="../media/image12.svg"/><Relationship Id="rId9" Type="http://schemas.openxmlformats.org/officeDocument/2006/relationships/image" Target="../media/image17.png"/><Relationship Id="rId14" Type="http://schemas.openxmlformats.org/officeDocument/2006/relationships/image" Target="../media/image22.sv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8" Type="http://schemas.openxmlformats.org/officeDocument/2006/relationships/image" Target="../media/image29.png"/><Relationship Id="rId13" Type="http://schemas.openxmlformats.org/officeDocument/2006/relationships/image" Target="../media/image18.svg"/><Relationship Id="rId18" Type="http://schemas.openxmlformats.org/officeDocument/2006/relationships/image" Target="../media/image33.png"/><Relationship Id="rId3" Type="http://schemas.openxmlformats.org/officeDocument/2006/relationships/image" Target="../media/image24.svg"/><Relationship Id="rId21" Type="http://schemas.openxmlformats.org/officeDocument/2006/relationships/image" Target="../media/image36.svg"/><Relationship Id="rId7" Type="http://schemas.openxmlformats.org/officeDocument/2006/relationships/image" Target="../media/image28.svg"/><Relationship Id="rId12" Type="http://schemas.openxmlformats.org/officeDocument/2006/relationships/image" Target="../media/image17.png"/><Relationship Id="rId17" Type="http://schemas.openxmlformats.org/officeDocument/2006/relationships/image" Target="../media/image22.svg"/><Relationship Id="rId2" Type="http://schemas.openxmlformats.org/officeDocument/2006/relationships/image" Target="../media/image23.png"/><Relationship Id="rId16" Type="http://schemas.openxmlformats.org/officeDocument/2006/relationships/image" Target="../media/image21.png"/><Relationship Id="rId20" Type="http://schemas.openxmlformats.org/officeDocument/2006/relationships/image" Target="../media/image35.png"/><Relationship Id="rId1" Type="http://schemas.openxmlformats.org/officeDocument/2006/relationships/slideLayout" Target="../slideLayouts/slideLayout8.xml"/><Relationship Id="rId6" Type="http://schemas.openxmlformats.org/officeDocument/2006/relationships/image" Target="../media/image27.png"/><Relationship Id="rId11" Type="http://schemas.openxmlformats.org/officeDocument/2006/relationships/image" Target="../media/image32.svg"/><Relationship Id="rId5" Type="http://schemas.openxmlformats.org/officeDocument/2006/relationships/image" Target="../media/image26.svg"/><Relationship Id="rId15" Type="http://schemas.openxmlformats.org/officeDocument/2006/relationships/image" Target="../media/image20.svg"/><Relationship Id="rId10" Type="http://schemas.openxmlformats.org/officeDocument/2006/relationships/image" Target="../media/image31.png"/><Relationship Id="rId19" Type="http://schemas.openxmlformats.org/officeDocument/2006/relationships/image" Target="../media/image34.svg"/><Relationship Id="rId4" Type="http://schemas.openxmlformats.org/officeDocument/2006/relationships/image" Target="../media/image25.png"/><Relationship Id="rId9" Type="http://schemas.openxmlformats.org/officeDocument/2006/relationships/image" Target="../media/image30.svg"/><Relationship Id="rId14" Type="http://schemas.openxmlformats.org/officeDocument/2006/relationships/image" Target="../media/image19.png"/></Relationships>
</file>

<file path=ppt/slides/_rels/slide9.xml.rels><?xml version="1.0" encoding="UTF-8" standalone="yes"?>
<Relationships xmlns="http://schemas.openxmlformats.org/package/2006/relationships"><Relationship Id="rId3" Type="http://schemas.openxmlformats.org/officeDocument/2006/relationships/image" Target="../media/image37.emf"/><Relationship Id="rId2" Type="http://schemas.openxmlformats.org/officeDocument/2006/relationships/notesSlide" Target="../notesSlides/notesSlide6.xml"/><Relationship Id="rId1" Type="http://schemas.openxmlformats.org/officeDocument/2006/relationships/slideLayout" Target="../slideLayouts/slideLayout3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41CB59B-EF9E-4E47-BF33-B8075EB6C7A1}"/>
              </a:ext>
            </a:extLst>
          </p:cNvPr>
          <p:cNvSpPr>
            <a:spLocks noGrp="1"/>
          </p:cNvSpPr>
          <p:nvPr>
            <p:ph type="title"/>
          </p:nvPr>
        </p:nvSpPr>
        <p:spPr>
          <a:xfrm>
            <a:off x="428680" y="2984739"/>
            <a:ext cx="6011449" cy="2786383"/>
          </a:xfrm>
        </p:spPr>
        <p:txBody>
          <a:bodyPr/>
          <a:lstStyle/>
          <a:p>
            <a:br>
              <a:rPr lang="en-US" dirty="0">
                <a:solidFill>
                  <a:schemeClr val="tx1"/>
                </a:solidFill>
              </a:rPr>
            </a:br>
            <a:r>
              <a:rPr lang="en-US" dirty="0">
                <a:solidFill>
                  <a:schemeClr val="tx1"/>
                </a:solidFill>
              </a:rPr>
              <a:t>Creating Language Understanding Solutions</a:t>
            </a:r>
          </a:p>
        </p:txBody>
      </p:sp>
    </p:spTree>
    <p:extLst>
      <p:ext uri="{BB962C8B-B14F-4D97-AF65-F5344CB8AC3E}">
        <p14:creationId xmlns:p14="http://schemas.microsoft.com/office/powerpoint/2010/main" val="3018641981"/>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07C2C26-EFD2-E847-AEA7-5CEF245E0904}"/>
              </a:ext>
            </a:extLst>
          </p:cNvPr>
          <p:cNvSpPr>
            <a:spLocks noGrp="1"/>
          </p:cNvSpPr>
          <p:nvPr>
            <p:ph type="title"/>
          </p:nvPr>
        </p:nvSpPr>
        <p:spPr/>
        <p:txBody>
          <a:bodyPr/>
          <a:lstStyle/>
          <a:p>
            <a:r>
              <a:rPr lang="en-US" dirty="0"/>
              <a:t>Publishing and Using a Language Understanding App</a:t>
            </a:r>
          </a:p>
        </p:txBody>
      </p:sp>
      <p:pic>
        <p:nvPicPr>
          <p:cNvPr id="2" name="Picture 1" descr="Icon of three concentric arcs">
            <a:extLst>
              <a:ext uri="{FF2B5EF4-FFF2-40B4-BE49-F238E27FC236}">
                <a16:creationId xmlns:a16="http://schemas.microsoft.com/office/drawing/2014/main" id="{8AC2CBA1-CF1D-4600-9B90-30C8B73A53B3}"/>
              </a:ext>
            </a:extLst>
          </p:cNvPr>
          <p:cNvPicPr>
            <a:picLocks noChangeAspect="1"/>
          </p:cNvPicPr>
          <p:nvPr/>
        </p:nvPicPr>
        <p:blipFill>
          <a:blip r:embed="rId3"/>
          <a:stretch>
            <a:fillRect/>
          </a:stretch>
        </p:blipFill>
        <p:spPr>
          <a:xfrm>
            <a:off x="10094976" y="2779776"/>
            <a:ext cx="1280160" cy="1280160"/>
          </a:xfrm>
          <a:prstGeom prst="rect">
            <a:avLst/>
          </a:prstGeom>
        </p:spPr>
      </p:pic>
    </p:spTree>
    <p:extLst>
      <p:ext uri="{BB962C8B-B14F-4D97-AF65-F5344CB8AC3E}">
        <p14:creationId xmlns:p14="http://schemas.microsoft.com/office/powerpoint/2010/main" val="948106190"/>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37832C6-F4A5-4728-82DE-85FDED224047}"/>
              </a:ext>
            </a:extLst>
          </p:cNvPr>
          <p:cNvSpPr>
            <a:spLocks noGrp="1"/>
          </p:cNvSpPr>
          <p:nvPr>
            <p:ph type="title"/>
          </p:nvPr>
        </p:nvSpPr>
        <p:spPr/>
        <p:txBody>
          <a:bodyPr/>
          <a:lstStyle/>
          <a:p>
            <a:r>
              <a:rPr lang="en-US" dirty="0"/>
              <a:t>Language service capabilities</a:t>
            </a:r>
          </a:p>
        </p:txBody>
      </p:sp>
      <p:sp>
        <p:nvSpPr>
          <p:cNvPr id="5" name="Content Placeholder 4">
            <a:extLst>
              <a:ext uri="{FF2B5EF4-FFF2-40B4-BE49-F238E27FC236}">
                <a16:creationId xmlns:a16="http://schemas.microsoft.com/office/drawing/2014/main" id="{F4951897-6AA6-4945-B9E9-02408B358409}"/>
              </a:ext>
            </a:extLst>
          </p:cNvPr>
          <p:cNvSpPr>
            <a:spLocks noGrp="1"/>
          </p:cNvSpPr>
          <p:nvPr>
            <p:ph sz="quarter" idx="10"/>
          </p:nvPr>
        </p:nvSpPr>
        <p:spPr>
          <a:xfrm>
            <a:off x="412377" y="1819276"/>
            <a:ext cx="5676900" cy="4037003"/>
          </a:xfrm>
        </p:spPr>
        <p:txBody>
          <a:bodyPr/>
          <a:lstStyle/>
          <a:p>
            <a:r>
              <a:rPr lang="en-US" dirty="0"/>
              <a:t>Preconfigured features – </a:t>
            </a:r>
            <a:r>
              <a:rPr lang="en-US" dirty="0">
                <a:latin typeface="+mn-lt"/>
              </a:rPr>
              <a:t>can be used without labeling or training</a:t>
            </a:r>
            <a:r>
              <a:rPr lang="en-US" dirty="0"/>
              <a:t>:</a:t>
            </a:r>
          </a:p>
          <a:p>
            <a:pPr marL="342900" indent="-342900">
              <a:buFont typeface="Arial" panose="020B0604020202020204" pitchFamily="34" charset="0"/>
              <a:buChar char="•"/>
            </a:pPr>
            <a:r>
              <a:rPr lang="en-US" sz="2000" spc="0" dirty="0">
                <a:solidFill>
                  <a:schemeClr val="tx1"/>
                </a:solidFill>
                <a:latin typeface="+mn-lt"/>
              </a:rPr>
              <a:t>Summarization</a:t>
            </a:r>
          </a:p>
          <a:p>
            <a:pPr marL="342900" indent="-342900">
              <a:buFont typeface="Arial" panose="020B0604020202020204" pitchFamily="34" charset="0"/>
              <a:buChar char="•"/>
            </a:pPr>
            <a:r>
              <a:rPr lang="en-US" sz="2000" spc="0" dirty="0">
                <a:solidFill>
                  <a:schemeClr val="tx1"/>
                </a:solidFill>
                <a:latin typeface="+mn-lt"/>
              </a:rPr>
              <a:t>Named entity recognition</a:t>
            </a:r>
          </a:p>
          <a:p>
            <a:pPr marL="342900" indent="-342900">
              <a:buFont typeface="Arial" panose="020B0604020202020204" pitchFamily="34" charset="0"/>
              <a:buChar char="•"/>
            </a:pPr>
            <a:r>
              <a:rPr lang="en-US" sz="2000" spc="0" dirty="0">
                <a:solidFill>
                  <a:schemeClr val="tx1"/>
                </a:solidFill>
                <a:latin typeface="+mn-lt"/>
              </a:rPr>
              <a:t>PII detection</a:t>
            </a:r>
          </a:p>
          <a:p>
            <a:pPr marL="342900" indent="-342900">
              <a:buFont typeface="Arial" panose="020B0604020202020204" pitchFamily="34" charset="0"/>
              <a:buChar char="•"/>
            </a:pPr>
            <a:r>
              <a:rPr lang="en-US" sz="2000" spc="0" dirty="0">
                <a:solidFill>
                  <a:schemeClr val="tx1"/>
                </a:solidFill>
                <a:latin typeface="+mn-lt"/>
              </a:rPr>
              <a:t>Key phrase detection</a:t>
            </a:r>
          </a:p>
          <a:p>
            <a:pPr marL="342900" indent="-342900">
              <a:buFont typeface="Arial" panose="020B0604020202020204" pitchFamily="34" charset="0"/>
              <a:buChar char="•"/>
            </a:pPr>
            <a:r>
              <a:rPr lang="en-US" sz="2000" spc="0" dirty="0">
                <a:solidFill>
                  <a:schemeClr val="tx1"/>
                </a:solidFill>
                <a:latin typeface="+mn-lt"/>
              </a:rPr>
              <a:t>Sentiment analysis</a:t>
            </a:r>
          </a:p>
          <a:p>
            <a:pPr marL="342900" indent="-342900">
              <a:buFont typeface="Arial" panose="020B0604020202020204" pitchFamily="34" charset="0"/>
              <a:buChar char="•"/>
            </a:pPr>
            <a:r>
              <a:rPr lang="en-US" sz="2000" spc="0" dirty="0">
                <a:solidFill>
                  <a:schemeClr val="tx1"/>
                </a:solidFill>
                <a:latin typeface="+mn-lt"/>
              </a:rPr>
              <a:t>Language detection</a:t>
            </a:r>
          </a:p>
          <a:p>
            <a:endParaRPr lang="en-US" dirty="0"/>
          </a:p>
        </p:txBody>
      </p:sp>
      <p:sp>
        <p:nvSpPr>
          <p:cNvPr id="2" name="Content Placeholder 4">
            <a:extLst>
              <a:ext uri="{FF2B5EF4-FFF2-40B4-BE49-F238E27FC236}">
                <a16:creationId xmlns:a16="http://schemas.microsoft.com/office/drawing/2014/main" id="{42580051-8497-B386-5C7C-55A580ABE8EE}"/>
              </a:ext>
            </a:extLst>
          </p:cNvPr>
          <p:cNvSpPr txBox="1">
            <a:spLocks/>
          </p:cNvSpPr>
          <p:nvPr/>
        </p:nvSpPr>
        <p:spPr>
          <a:xfrm>
            <a:off x="6083011" y="1800886"/>
            <a:ext cx="5676900" cy="3164969"/>
          </a:xfrm>
          <a:prstGeom prst="rect">
            <a:avLst/>
          </a:prstGeom>
        </p:spPr>
        <p:txBody>
          <a:bodyPr vert="horz" wrap="square" lIns="0" tIns="91440" rIns="146304" bIns="91440" rtlCol="0">
            <a:spAutoFit/>
          </a:bodyPr>
          <a:lstStyle>
            <a:lvl1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2400"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392"/>
              </a:spcBef>
              <a:spcAft>
                <a:spcPts val="588"/>
              </a:spcAft>
              <a:buClrTx/>
              <a:buSzPct val="90000"/>
              <a:buFontTx/>
              <a:buNone/>
              <a:tabLst/>
              <a:defRPr sz="2000" kern="1200" spc="0" baseline="0">
                <a:solidFill>
                  <a:schemeClr val="tx1"/>
                </a:solidFill>
                <a:latin typeface="+mn-lt"/>
                <a:ea typeface="+mn-ea"/>
                <a:cs typeface="+mn-cs"/>
              </a:defRPr>
            </a:lvl2pPr>
            <a:lvl3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j-lt"/>
                <a:ea typeface="+mn-ea"/>
                <a:cs typeface="+mn-cs"/>
              </a:defRPr>
            </a:lvl3pPr>
            <a:lvl4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r>
              <a:rPr lang="en-US" dirty="0"/>
              <a:t>Learned features – </a:t>
            </a:r>
            <a:r>
              <a:rPr lang="en-US" dirty="0">
                <a:latin typeface="+mn-lt"/>
              </a:rPr>
              <a:t>require labeling, training, and deploying to utilize</a:t>
            </a:r>
          </a:p>
          <a:p>
            <a:pPr marL="342900" lvl="1" indent="-342900">
              <a:buFont typeface="Arial" panose="020B0604020202020204" pitchFamily="34" charset="0"/>
              <a:buChar char="•"/>
            </a:pPr>
            <a:r>
              <a:rPr lang="en-US" dirty="0"/>
              <a:t>Conversational language understanding</a:t>
            </a:r>
          </a:p>
          <a:p>
            <a:pPr marL="342900" lvl="1" indent="-342900">
              <a:buFont typeface="Arial" panose="020B0604020202020204" pitchFamily="34" charset="0"/>
              <a:buChar char="•"/>
            </a:pPr>
            <a:r>
              <a:rPr lang="en-US" dirty="0"/>
              <a:t>Custom named entity recognition</a:t>
            </a:r>
          </a:p>
          <a:p>
            <a:pPr marL="342900" lvl="1" indent="-342900">
              <a:buFont typeface="Arial" panose="020B0604020202020204" pitchFamily="34" charset="0"/>
              <a:buChar char="•"/>
            </a:pPr>
            <a:r>
              <a:rPr lang="en-US" dirty="0"/>
              <a:t>Custom text classification</a:t>
            </a:r>
          </a:p>
          <a:p>
            <a:pPr marL="342900" lvl="1" indent="-342900">
              <a:buFont typeface="Arial" panose="020B0604020202020204" pitchFamily="34" charset="0"/>
              <a:buChar char="•"/>
            </a:pPr>
            <a:r>
              <a:rPr lang="en-US" dirty="0"/>
              <a:t>Question answering</a:t>
            </a:r>
          </a:p>
          <a:p>
            <a:endParaRPr lang="en-US" dirty="0"/>
          </a:p>
        </p:txBody>
      </p:sp>
      <p:sp>
        <p:nvSpPr>
          <p:cNvPr id="3" name="Content Placeholder 4">
            <a:extLst>
              <a:ext uri="{FF2B5EF4-FFF2-40B4-BE49-F238E27FC236}">
                <a16:creationId xmlns:a16="http://schemas.microsoft.com/office/drawing/2014/main" id="{B97F8932-A987-272C-4D56-B1875509D2E3}"/>
              </a:ext>
            </a:extLst>
          </p:cNvPr>
          <p:cNvSpPr txBox="1">
            <a:spLocks/>
          </p:cNvSpPr>
          <p:nvPr/>
        </p:nvSpPr>
        <p:spPr>
          <a:xfrm>
            <a:off x="412377" y="1120690"/>
            <a:ext cx="11445797" cy="1051570"/>
          </a:xfrm>
          <a:prstGeom prst="rect">
            <a:avLst/>
          </a:prstGeom>
        </p:spPr>
        <p:txBody>
          <a:bodyPr vert="horz" wrap="square" lIns="0" tIns="91440" rIns="146304" bIns="91440" rtlCol="0">
            <a:spAutoFit/>
          </a:bodyPr>
          <a:lstStyle>
            <a:lvl1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2400"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392"/>
              </a:spcBef>
              <a:spcAft>
                <a:spcPts val="588"/>
              </a:spcAft>
              <a:buClrTx/>
              <a:buSzPct val="90000"/>
              <a:buFontTx/>
              <a:buNone/>
              <a:tabLst/>
              <a:defRPr sz="2000" kern="1200" spc="0" baseline="0">
                <a:solidFill>
                  <a:schemeClr val="tx1"/>
                </a:solidFill>
                <a:latin typeface="+mn-lt"/>
                <a:ea typeface="+mn-ea"/>
                <a:cs typeface="+mn-cs"/>
              </a:defRPr>
            </a:lvl2pPr>
            <a:lvl3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j-lt"/>
                <a:ea typeface="+mn-ea"/>
                <a:cs typeface="+mn-cs"/>
              </a:defRPr>
            </a:lvl3pPr>
            <a:lvl4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r>
              <a:rPr lang="en-US" dirty="0">
                <a:latin typeface="+mn-lt"/>
              </a:rPr>
              <a:t>Language features fall into two categories:</a:t>
            </a:r>
            <a:endParaRPr lang="en-US" spc="0" dirty="0">
              <a:solidFill>
                <a:schemeClr val="tx1"/>
              </a:solidFill>
              <a:latin typeface="+mn-lt"/>
            </a:endParaRPr>
          </a:p>
          <a:p>
            <a:endParaRPr lang="en-US" dirty="0"/>
          </a:p>
        </p:txBody>
      </p:sp>
    </p:spTree>
    <p:extLst>
      <p:ext uri="{BB962C8B-B14F-4D97-AF65-F5344CB8AC3E}">
        <p14:creationId xmlns:p14="http://schemas.microsoft.com/office/powerpoint/2010/main" val="1502428065"/>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6F20F912-DF81-4089-9720-0757FBD43E03}"/>
              </a:ext>
            </a:extLst>
          </p:cNvPr>
          <p:cNvSpPr/>
          <p:nvPr/>
        </p:nvSpPr>
        <p:spPr bwMode="auto">
          <a:xfrm>
            <a:off x="5803976" y="440494"/>
            <a:ext cx="5955935" cy="6073045"/>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2" name="Title 1">
            <a:extLst>
              <a:ext uri="{FF2B5EF4-FFF2-40B4-BE49-F238E27FC236}">
                <a16:creationId xmlns:a16="http://schemas.microsoft.com/office/drawing/2014/main" id="{3A5E04DC-72B9-49CA-AF83-44D0D5AD2930}"/>
              </a:ext>
            </a:extLst>
          </p:cNvPr>
          <p:cNvSpPr>
            <a:spLocks noGrp="1"/>
          </p:cNvSpPr>
          <p:nvPr>
            <p:ph type="title"/>
          </p:nvPr>
        </p:nvSpPr>
        <p:spPr/>
        <p:txBody>
          <a:bodyPr/>
          <a:lstStyle/>
          <a:p>
            <a:r>
              <a:rPr lang="en-US" dirty="0"/>
              <a:t>Processing Predictions</a:t>
            </a:r>
          </a:p>
        </p:txBody>
      </p:sp>
      <p:sp>
        <p:nvSpPr>
          <p:cNvPr id="3" name="Content Placeholder 2">
            <a:extLst>
              <a:ext uri="{FF2B5EF4-FFF2-40B4-BE49-F238E27FC236}">
                <a16:creationId xmlns:a16="http://schemas.microsoft.com/office/drawing/2014/main" id="{B4A315D9-9ACE-4BC6-8799-C85D01E87EE3}"/>
              </a:ext>
            </a:extLst>
          </p:cNvPr>
          <p:cNvSpPr>
            <a:spLocks noGrp="1"/>
          </p:cNvSpPr>
          <p:nvPr>
            <p:ph sz="quarter" idx="10"/>
          </p:nvPr>
        </p:nvSpPr>
        <p:spPr>
          <a:xfrm>
            <a:off x="419100" y="1456897"/>
            <a:ext cx="5083177" cy="5001369"/>
          </a:xfrm>
        </p:spPr>
        <p:txBody>
          <a:bodyPr/>
          <a:lstStyle/>
          <a:p>
            <a:r>
              <a:rPr lang="en-US" dirty="0"/>
              <a:t>Submit a request to a published slot, specifying:</a:t>
            </a:r>
          </a:p>
          <a:p>
            <a:pPr marL="342900" lvl="1" indent="-342900">
              <a:buFont typeface="Arial" panose="020B0604020202020204" pitchFamily="34" charset="0"/>
              <a:buChar char="•"/>
            </a:pPr>
            <a:r>
              <a:rPr lang="en-US" b="1" dirty="0"/>
              <a:t>kind- </a:t>
            </a:r>
            <a:r>
              <a:rPr lang="en-US" dirty="0"/>
              <a:t>indicates which language feature you're requesting. For example, </a:t>
            </a:r>
            <a:r>
              <a:rPr lang="en-US" b="1" dirty="0"/>
              <a:t>kind</a:t>
            </a:r>
            <a:r>
              <a:rPr lang="en-US" dirty="0"/>
              <a:t> is defined as </a:t>
            </a:r>
            <a:r>
              <a:rPr lang="en-US" i="1" dirty="0"/>
              <a:t>Conversation</a:t>
            </a:r>
            <a:r>
              <a:rPr lang="en-US" dirty="0"/>
              <a:t> for conversational language understanding, or </a:t>
            </a:r>
            <a:r>
              <a:rPr lang="en-US" i="1" dirty="0" err="1"/>
              <a:t>EntityRecognition</a:t>
            </a:r>
            <a:r>
              <a:rPr lang="en-US" dirty="0"/>
              <a:t> to detect entities</a:t>
            </a:r>
          </a:p>
          <a:p>
            <a:pPr marL="342900" lvl="1" indent="-342900">
              <a:buFont typeface="Arial" panose="020B0604020202020204" pitchFamily="34" charset="0"/>
              <a:buChar char="•"/>
            </a:pPr>
            <a:r>
              <a:rPr lang="en-US" b="1" dirty="0"/>
              <a:t>parameters - </a:t>
            </a:r>
            <a:r>
              <a:rPr lang="en-US" dirty="0"/>
              <a:t>indicates the values for various input parameters. These parameters vary depending on the feature. </a:t>
            </a:r>
          </a:p>
          <a:p>
            <a:pPr marL="342900" lvl="1" indent="-342900">
              <a:buFont typeface="Arial" panose="020B0604020202020204" pitchFamily="34" charset="0"/>
              <a:buChar char="•"/>
            </a:pPr>
            <a:r>
              <a:rPr lang="en-US" b="1" dirty="0"/>
              <a:t>analysis input - </a:t>
            </a:r>
            <a:r>
              <a:rPr lang="en-US" dirty="0"/>
              <a:t>specifies the input documents or text strings to be analyzed by the Language service.</a:t>
            </a:r>
          </a:p>
        </p:txBody>
      </p:sp>
      <p:sp>
        <p:nvSpPr>
          <p:cNvPr id="4" name="TextBox 3">
            <a:extLst>
              <a:ext uri="{FF2B5EF4-FFF2-40B4-BE49-F238E27FC236}">
                <a16:creationId xmlns:a16="http://schemas.microsoft.com/office/drawing/2014/main" id="{2901BADF-4454-49E7-8D3A-6296FA0300F1}"/>
              </a:ext>
            </a:extLst>
          </p:cNvPr>
          <p:cNvSpPr txBox="1"/>
          <p:nvPr/>
        </p:nvSpPr>
        <p:spPr>
          <a:xfrm>
            <a:off x="6039421" y="622696"/>
            <a:ext cx="5418791" cy="5890843"/>
          </a:xfrm>
          <a:prstGeom prst="rect">
            <a:avLst/>
          </a:prstGeom>
          <a:noFill/>
        </p:spPr>
        <p:txBody>
          <a:bodyPr wrap="none" lIns="182880" tIns="146304" rIns="182880" bIns="146304" rtlCol="0">
            <a:spAutoFit/>
          </a:bodyPr>
          <a:lstStyle/>
          <a:p>
            <a:pPr>
              <a:lnSpc>
                <a:spcPct val="90000"/>
              </a:lnSpc>
              <a:spcAft>
                <a:spcPts val="600"/>
              </a:spcAft>
            </a:pPr>
            <a:r>
              <a:rPr lang="en-US" sz="1600" dirty="0">
                <a:gradFill>
                  <a:gsLst>
                    <a:gs pos="2917">
                      <a:schemeClr val="tx1"/>
                    </a:gs>
                    <a:gs pos="30000">
                      <a:schemeClr val="tx1"/>
                    </a:gs>
                  </a:gsLst>
                  <a:lin ang="5400000" scaled="0"/>
                </a:gradFill>
                <a:latin typeface="Consolas" panose="020B0609020204030204" pitchFamily="49" charset="0"/>
              </a:rPr>
              <a:t>{</a:t>
            </a:r>
          </a:p>
          <a:p>
            <a:pPr>
              <a:lnSpc>
                <a:spcPct val="90000"/>
              </a:lnSpc>
              <a:spcAft>
                <a:spcPts val="600"/>
              </a:spcAft>
            </a:pPr>
            <a:r>
              <a:rPr lang="en-US" sz="1600" dirty="0">
                <a:gradFill>
                  <a:gsLst>
                    <a:gs pos="2917">
                      <a:schemeClr val="tx1"/>
                    </a:gs>
                    <a:gs pos="30000">
                      <a:schemeClr val="tx1"/>
                    </a:gs>
                  </a:gsLst>
                  <a:lin ang="5400000" scaled="0"/>
                </a:gradFill>
                <a:latin typeface="Consolas" panose="020B0609020204030204" pitchFamily="49" charset="0"/>
              </a:rPr>
              <a:t>  "query": "What's the time in Edinburgh?",</a:t>
            </a:r>
          </a:p>
          <a:p>
            <a:pPr>
              <a:lnSpc>
                <a:spcPct val="90000"/>
              </a:lnSpc>
              <a:spcAft>
                <a:spcPts val="600"/>
              </a:spcAft>
            </a:pPr>
            <a:r>
              <a:rPr lang="en-US" sz="1600" dirty="0">
                <a:gradFill>
                  <a:gsLst>
                    <a:gs pos="2917">
                      <a:schemeClr val="tx1"/>
                    </a:gs>
                    <a:gs pos="30000">
                      <a:schemeClr val="tx1"/>
                    </a:gs>
                  </a:gsLst>
                  <a:lin ang="5400000" scaled="0"/>
                </a:gradFill>
                <a:latin typeface="Consolas" panose="020B0609020204030204" pitchFamily="49" charset="0"/>
              </a:rPr>
              <a:t>  "prediction": {</a:t>
            </a:r>
          </a:p>
          <a:p>
            <a:pPr>
              <a:lnSpc>
                <a:spcPct val="90000"/>
              </a:lnSpc>
              <a:spcAft>
                <a:spcPts val="600"/>
              </a:spcAft>
            </a:pPr>
            <a:r>
              <a:rPr lang="en-US" sz="1600" dirty="0">
                <a:gradFill>
                  <a:gsLst>
                    <a:gs pos="2917">
                      <a:schemeClr val="tx1"/>
                    </a:gs>
                    <a:gs pos="30000">
                      <a:schemeClr val="tx1"/>
                    </a:gs>
                  </a:gsLst>
                  <a:lin ang="5400000" scaled="0"/>
                </a:gradFill>
                <a:latin typeface="Consolas" panose="020B0609020204030204" pitchFamily="49" charset="0"/>
              </a:rPr>
              <a:t>    "</a:t>
            </a:r>
            <a:r>
              <a:rPr lang="en-US" sz="1600" dirty="0" err="1">
                <a:gradFill>
                  <a:gsLst>
                    <a:gs pos="2917">
                      <a:schemeClr val="tx1"/>
                    </a:gs>
                    <a:gs pos="30000">
                      <a:schemeClr val="tx1"/>
                    </a:gs>
                  </a:gsLst>
                  <a:lin ang="5400000" scaled="0"/>
                </a:gradFill>
                <a:latin typeface="Consolas" panose="020B0609020204030204" pitchFamily="49" charset="0"/>
              </a:rPr>
              <a:t>topIntent</a:t>
            </a:r>
            <a:r>
              <a:rPr lang="en-US" sz="1600" dirty="0">
                <a:gradFill>
                  <a:gsLst>
                    <a:gs pos="2917">
                      <a:schemeClr val="tx1"/>
                    </a:gs>
                    <a:gs pos="30000">
                      <a:schemeClr val="tx1"/>
                    </a:gs>
                  </a:gsLst>
                  <a:lin ang="5400000" scaled="0"/>
                </a:gradFill>
                <a:latin typeface="Consolas" panose="020B0609020204030204" pitchFamily="49" charset="0"/>
              </a:rPr>
              <a:t>": "</a:t>
            </a:r>
            <a:r>
              <a:rPr lang="en-US" sz="1600" dirty="0" err="1">
                <a:gradFill>
                  <a:gsLst>
                    <a:gs pos="2917">
                      <a:schemeClr val="tx1"/>
                    </a:gs>
                    <a:gs pos="30000">
                      <a:schemeClr val="tx1"/>
                    </a:gs>
                  </a:gsLst>
                  <a:lin ang="5400000" scaled="0"/>
                </a:gradFill>
                <a:latin typeface="Consolas" panose="020B0609020204030204" pitchFamily="49" charset="0"/>
              </a:rPr>
              <a:t>GetTime</a:t>
            </a:r>
            <a:r>
              <a:rPr lang="en-US" sz="1600" dirty="0">
                <a:gradFill>
                  <a:gsLst>
                    <a:gs pos="2917">
                      <a:schemeClr val="tx1"/>
                    </a:gs>
                    <a:gs pos="30000">
                      <a:schemeClr val="tx1"/>
                    </a:gs>
                  </a:gsLst>
                  <a:lin ang="5400000" scaled="0"/>
                </a:gradFill>
                <a:latin typeface="Consolas" panose="020B0609020204030204" pitchFamily="49" charset="0"/>
              </a:rPr>
              <a:t>",</a:t>
            </a:r>
          </a:p>
          <a:p>
            <a:pPr>
              <a:lnSpc>
                <a:spcPct val="90000"/>
              </a:lnSpc>
              <a:spcAft>
                <a:spcPts val="600"/>
              </a:spcAft>
            </a:pPr>
            <a:r>
              <a:rPr lang="en-US" sz="1600" dirty="0">
                <a:gradFill>
                  <a:gsLst>
                    <a:gs pos="2917">
                      <a:schemeClr val="tx1"/>
                    </a:gs>
                    <a:gs pos="30000">
                      <a:schemeClr val="tx1"/>
                    </a:gs>
                  </a:gsLst>
                  <a:lin ang="5400000" scaled="0"/>
                </a:gradFill>
                <a:latin typeface="Consolas" panose="020B0609020204030204" pitchFamily="49" charset="0"/>
              </a:rPr>
              <a:t>    "intents": [</a:t>
            </a:r>
          </a:p>
          <a:p>
            <a:pPr>
              <a:lnSpc>
                <a:spcPct val="90000"/>
              </a:lnSpc>
              <a:spcAft>
                <a:spcPts val="600"/>
              </a:spcAft>
            </a:pPr>
            <a:r>
              <a:rPr lang="en-US" sz="1600" dirty="0">
                <a:gradFill>
                  <a:gsLst>
                    <a:gs pos="2917">
                      <a:schemeClr val="tx1"/>
                    </a:gs>
                    <a:gs pos="30000">
                      <a:schemeClr val="tx1"/>
                    </a:gs>
                  </a:gsLst>
                  <a:lin ang="5400000" scaled="0"/>
                </a:gradFill>
                <a:latin typeface="Consolas" panose="020B0609020204030204" pitchFamily="49" charset="0"/>
              </a:rPr>
              <a:t>      {</a:t>
            </a:r>
          </a:p>
          <a:p>
            <a:pPr>
              <a:lnSpc>
                <a:spcPct val="90000"/>
              </a:lnSpc>
              <a:spcAft>
                <a:spcPts val="600"/>
              </a:spcAft>
            </a:pPr>
            <a:r>
              <a:rPr lang="en-US" sz="1600" dirty="0">
                <a:gradFill>
                  <a:gsLst>
                    <a:gs pos="2917">
                      <a:schemeClr val="tx1"/>
                    </a:gs>
                    <a:gs pos="30000">
                      <a:schemeClr val="tx1"/>
                    </a:gs>
                  </a:gsLst>
                  <a:lin ang="5400000" scaled="0"/>
                </a:gradFill>
                <a:latin typeface="Consolas" panose="020B0609020204030204" pitchFamily="49" charset="0"/>
              </a:rPr>
              <a:t>        "category": "</a:t>
            </a:r>
            <a:r>
              <a:rPr lang="en-US" sz="1600" dirty="0" err="1">
                <a:gradFill>
                  <a:gsLst>
                    <a:gs pos="2917">
                      <a:schemeClr val="tx1"/>
                    </a:gs>
                    <a:gs pos="30000">
                      <a:schemeClr val="tx1"/>
                    </a:gs>
                  </a:gsLst>
                  <a:lin ang="5400000" scaled="0"/>
                </a:gradFill>
                <a:latin typeface="Consolas" panose="020B0609020204030204" pitchFamily="49" charset="0"/>
              </a:rPr>
              <a:t>GetTime</a:t>
            </a:r>
            <a:r>
              <a:rPr lang="en-US" sz="1600" dirty="0">
                <a:gradFill>
                  <a:gsLst>
                    <a:gs pos="2917">
                      <a:schemeClr val="tx1"/>
                    </a:gs>
                    <a:gs pos="30000">
                      <a:schemeClr val="tx1"/>
                    </a:gs>
                  </a:gsLst>
                  <a:lin ang="5400000" scaled="0"/>
                </a:gradFill>
                <a:latin typeface="Consolas" panose="020B0609020204030204" pitchFamily="49" charset="0"/>
              </a:rPr>
              <a:t>"</a:t>
            </a:r>
          </a:p>
          <a:p>
            <a:pPr>
              <a:lnSpc>
                <a:spcPct val="90000"/>
              </a:lnSpc>
              <a:spcAft>
                <a:spcPts val="600"/>
              </a:spcAft>
            </a:pPr>
            <a:r>
              <a:rPr lang="en-US" sz="1600" dirty="0">
                <a:gradFill>
                  <a:gsLst>
                    <a:gs pos="2917">
                      <a:schemeClr val="tx1"/>
                    </a:gs>
                    <a:gs pos="30000">
                      <a:schemeClr val="tx1"/>
                    </a:gs>
                  </a:gsLst>
                  <a:lin ang="5400000" scaled="0"/>
                </a:gradFill>
                <a:latin typeface="Consolas" panose="020B0609020204030204" pitchFamily="49" charset="0"/>
              </a:rPr>
              <a:t>        “</a:t>
            </a:r>
            <a:r>
              <a:rPr lang="en-US" sz="1600" dirty="0" err="1">
                <a:gradFill>
                  <a:gsLst>
                    <a:gs pos="2917">
                      <a:schemeClr val="tx1"/>
                    </a:gs>
                    <a:gs pos="30000">
                      <a:schemeClr val="tx1"/>
                    </a:gs>
                  </a:gsLst>
                  <a:lin ang="5400000" scaled="0"/>
                </a:gradFill>
                <a:latin typeface="Consolas" panose="020B0609020204030204" pitchFamily="49" charset="0"/>
              </a:rPr>
              <a:t>confidenceScore</a:t>
            </a:r>
            <a:r>
              <a:rPr lang="en-US" sz="1600" dirty="0">
                <a:gradFill>
                  <a:gsLst>
                    <a:gs pos="2917">
                      <a:schemeClr val="tx1"/>
                    </a:gs>
                    <a:gs pos="30000">
                      <a:schemeClr val="tx1"/>
                    </a:gs>
                  </a:gsLst>
                  <a:lin ang="5400000" scaled="0"/>
                </a:gradFill>
                <a:latin typeface="Consolas" panose="020B0609020204030204" pitchFamily="49" charset="0"/>
              </a:rPr>
              <a:t>": 0.9</a:t>
            </a:r>
          </a:p>
          <a:p>
            <a:pPr>
              <a:lnSpc>
                <a:spcPct val="90000"/>
              </a:lnSpc>
              <a:spcAft>
                <a:spcPts val="600"/>
              </a:spcAft>
            </a:pPr>
            <a:r>
              <a:rPr lang="en-US" sz="1600" dirty="0">
                <a:gradFill>
                  <a:gsLst>
                    <a:gs pos="2917">
                      <a:schemeClr val="tx1"/>
                    </a:gs>
                    <a:gs pos="30000">
                      <a:schemeClr val="tx1"/>
                    </a:gs>
                  </a:gsLst>
                  <a:lin ang="5400000" scaled="0"/>
                </a:gradFill>
                <a:latin typeface="Consolas" panose="020B0609020204030204" pitchFamily="49" charset="0"/>
              </a:rPr>
              <a:t>      }</a:t>
            </a:r>
            <a:r>
              <a:rPr lang="en-US" sz="1600" dirty="0">
                <a:solidFill>
                  <a:schemeClr val="accent6">
                    <a:lumMod val="75000"/>
                  </a:schemeClr>
                </a:solidFill>
                <a:latin typeface="Consolas" panose="020B0609020204030204" pitchFamily="49" charset="0"/>
              </a:rPr>
              <a:t>,</a:t>
            </a:r>
          </a:p>
          <a:p>
            <a:pPr>
              <a:lnSpc>
                <a:spcPct val="90000"/>
              </a:lnSpc>
              <a:spcAft>
                <a:spcPts val="600"/>
              </a:spcAft>
            </a:pPr>
            <a:r>
              <a:rPr lang="en-US" sz="1600" dirty="0">
                <a:gradFill>
                  <a:gsLst>
                    <a:gs pos="2917">
                      <a:schemeClr val="tx1"/>
                    </a:gs>
                    <a:gs pos="30000">
                      <a:schemeClr val="tx1"/>
                    </a:gs>
                  </a:gsLst>
                  <a:lin ang="5400000" scaled="0"/>
                </a:gradFill>
                <a:latin typeface="Consolas" panose="020B0609020204030204" pitchFamily="49" charset="0"/>
              </a:rPr>
              <a:t>      </a:t>
            </a:r>
            <a:r>
              <a:rPr lang="en-US" sz="1600" dirty="0">
                <a:solidFill>
                  <a:schemeClr val="accent6">
                    <a:lumMod val="75000"/>
                  </a:schemeClr>
                </a:solidFill>
                <a:latin typeface="Consolas" panose="020B0609020204030204" pitchFamily="49" charset="0"/>
              </a:rPr>
              <a:t>Any other predicted intents with scores</a:t>
            </a:r>
          </a:p>
          <a:p>
            <a:pPr>
              <a:lnSpc>
                <a:spcPct val="90000"/>
              </a:lnSpc>
              <a:spcAft>
                <a:spcPts val="600"/>
              </a:spcAft>
            </a:pPr>
            <a:r>
              <a:rPr lang="en-US" sz="1600" dirty="0">
                <a:gradFill>
                  <a:gsLst>
                    <a:gs pos="2917">
                      <a:schemeClr val="tx1"/>
                    </a:gs>
                    <a:gs pos="30000">
                      <a:schemeClr val="tx1"/>
                    </a:gs>
                  </a:gsLst>
                  <a:lin ang="5400000" scaled="0"/>
                </a:gradFill>
                <a:latin typeface="Consolas" panose="020B0609020204030204" pitchFamily="49" charset="0"/>
              </a:rPr>
              <a:t>    ],</a:t>
            </a:r>
          </a:p>
          <a:p>
            <a:pPr>
              <a:lnSpc>
                <a:spcPct val="90000"/>
              </a:lnSpc>
              <a:spcAft>
                <a:spcPts val="600"/>
              </a:spcAft>
            </a:pPr>
            <a:r>
              <a:rPr lang="en-US" sz="1600" dirty="0">
                <a:gradFill>
                  <a:gsLst>
                    <a:gs pos="2917">
                      <a:schemeClr val="tx1"/>
                    </a:gs>
                    <a:gs pos="30000">
                      <a:schemeClr val="tx1"/>
                    </a:gs>
                  </a:gsLst>
                  <a:lin ang="5400000" scaled="0"/>
                </a:gradFill>
                <a:latin typeface="Consolas" panose="020B0609020204030204" pitchFamily="49" charset="0"/>
              </a:rPr>
              <a:t>    "entities": [</a:t>
            </a:r>
          </a:p>
          <a:p>
            <a:pPr>
              <a:lnSpc>
                <a:spcPct val="90000"/>
              </a:lnSpc>
              <a:spcAft>
                <a:spcPts val="600"/>
              </a:spcAft>
            </a:pPr>
            <a:r>
              <a:rPr lang="en-US" sz="1600" dirty="0">
                <a:gradFill>
                  <a:gsLst>
                    <a:gs pos="2917">
                      <a:schemeClr val="tx1"/>
                    </a:gs>
                    <a:gs pos="30000">
                      <a:schemeClr val="tx1"/>
                    </a:gs>
                  </a:gsLst>
                  <a:lin ang="5400000" scaled="0"/>
                </a:gradFill>
                <a:latin typeface="Consolas" panose="020B0609020204030204" pitchFamily="49" charset="0"/>
              </a:rPr>
              <a:t>      {</a:t>
            </a:r>
          </a:p>
          <a:p>
            <a:pPr>
              <a:lnSpc>
                <a:spcPct val="90000"/>
              </a:lnSpc>
              <a:spcAft>
                <a:spcPts val="600"/>
              </a:spcAft>
            </a:pPr>
            <a:r>
              <a:rPr lang="en-US" sz="1600" dirty="0">
                <a:gradFill>
                  <a:gsLst>
                    <a:gs pos="2917">
                      <a:schemeClr val="tx1"/>
                    </a:gs>
                    <a:gs pos="30000">
                      <a:schemeClr val="tx1"/>
                    </a:gs>
                  </a:gsLst>
                  <a:lin ang="5400000" scaled="0"/>
                </a:gradFill>
                <a:latin typeface="Consolas" panose="020B0609020204030204" pitchFamily="49" charset="0"/>
              </a:rPr>
              <a:t>        "text": "Edinburgh",</a:t>
            </a:r>
          </a:p>
          <a:p>
            <a:pPr>
              <a:lnSpc>
                <a:spcPct val="90000"/>
              </a:lnSpc>
              <a:spcAft>
                <a:spcPts val="600"/>
              </a:spcAft>
            </a:pPr>
            <a:r>
              <a:rPr lang="en-US" sz="1600" dirty="0">
                <a:gradFill>
                  <a:gsLst>
                    <a:gs pos="2917">
                      <a:schemeClr val="tx1"/>
                    </a:gs>
                    <a:gs pos="30000">
                      <a:schemeClr val="tx1"/>
                    </a:gs>
                  </a:gsLst>
                  <a:lin ang="5400000" scaled="0"/>
                </a:gradFill>
                <a:latin typeface="Consolas" panose="020B0609020204030204" pitchFamily="49" charset="0"/>
              </a:rPr>
              <a:t>	"category": "location",</a:t>
            </a:r>
          </a:p>
          <a:p>
            <a:pPr>
              <a:lnSpc>
                <a:spcPct val="90000"/>
              </a:lnSpc>
              <a:spcAft>
                <a:spcPts val="600"/>
              </a:spcAft>
            </a:pPr>
            <a:r>
              <a:rPr lang="en-US" sz="1600" dirty="0">
                <a:gradFill>
                  <a:gsLst>
                    <a:gs pos="2917">
                      <a:schemeClr val="tx1"/>
                    </a:gs>
                    <a:gs pos="30000">
                      <a:schemeClr val="tx1"/>
                    </a:gs>
                  </a:gsLst>
                  <a:lin ang="5400000" scaled="0"/>
                </a:gradFill>
                <a:latin typeface="Consolas" panose="020B0609020204030204" pitchFamily="49" charset="0"/>
              </a:rPr>
              <a:t>	&lt;entity location information&gt;</a:t>
            </a:r>
          </a:p>
          <a:p>
            <a:pPr>
              <a:lnSpc>
                <a:spcPct val="90000"/>
              </a:lnSpc>
              <a:spcAft>
                <a:spcPts val="600"/>
              </a:spcAft>
            </a:pPr>
            <a:r>
              <a:rPr lang="en-US" sz="1600" dirty="0">
                <a:gradFill>
                  <a:gsLst>
                    <a:gs pos="2917">
                      <a:schemeClr val="tx1"/>
                    </a:gs>
                    <a:gs pos="30000">
                      <a:schemeClr val="tx1"/>
                    </a:gs>
                  </a:gsLst>
                  <a:lin ang="5400000" scaled="0"/>
                </a:gradFill>
                <a:latin typeface="Consolas" panose="020B0609020204030204" pitchFamily="49" charset="0"/>
              </a:rPr>
              <a:t>      }</a:t>
            </a:r>
            <a:r>
              <a:rPr lang="en-US" sz="1600" dirty="0">
                <a:solidFill>
                  <a:schemeClr val="accent6">
                    <a:lumMod val="75000"/>
                  </a:schemeClr>
                </a:solidFill>
                <a:latin typeface="Consolas" panose="020B0609020204030204" pitchFamily="49" charset="0"/>
              </a:rPr>
              <a:t>, Any other predicted entities</a:t>
            </a:r>
            <a:endParaRPr lang="en-US" sz="1600" dirty="0">
              <a:gradFill>
                <a:gsLst>
                  <a:gs pos="2917">
                    <a:schemeClr val="tx1"/>
                  </a:gs>
                  <a:gs pos="30000">
                    <a:schemeClr val="tx1"/>
                  </a:gs>
                </a:gsLst>
                <a:lin ang="5400000" scaled="0"/>
              </a:gradFill>
              <a:latin typeface="Consolas" panose="020B0609020204030204" pitchFamily="49" charset="0"/>
            </a:endParaRPr>
          </a:p>
          <a:p>
            <a:pPr>
              <a:lnSpc>
                <a:spcPct val="90000"/>
              </a:lnSpc>
              <a:spcAft>
                <a:spcPts val="600"/>
              </a:spcAft>
            </a:pPr>
            <a:r>
              <a:rPr lang="en-US" sz="1600" dirty="0">
                <a:gradFill>
                  <a:gsLst>
                    <a:gs pos="2917">
                      <a:schemeClr val="tx1"/>
                    </a:gs>
                    <a:gs pos="30000">
                      <a:schemeClr val="tx1"/>
                    </a:gs>
                  </a:gsLst>
                  <a:lin ang="5400000" scaled="0"/>
                </a:gradFill>
                <a:latin typeface="Consolas" panose="020B0609020204030204" pitchFamily="49" charset="0"/>
              </a:rPr>
              <a:t>    ]}</a:t>
            </a:r>
          </a:p>
          <a:p>
            <a:pPr>
              <a:lnSpc>
                <a:spcPct val="90000"/>
              </a:lnSpc>
              <a:spcAft>
                <a:spcPts val="600"/>
              </a:spcAft>
            </a:pPr>
            <a:r>
              <a:rPr lang="en-US" sz="1600" dirty="0">
                <a:gradFill>
                  <a:gsLst>
                    <a:gs pos="2917">
                      <a:schemeClr val="tx1"/>
                    </a:gs>
                    <a:gs pos="30000">
                      <a:schemeClr val="tx1"/>
                    </a:gs>
                  </a:gsLst>
                  <a:lin ang="5400000" scaled="0"/>
                </a:gradFill>
                <a:latin typeface="Consolas" panose="020B0609020204030204" pitchFamily="49" charset="0"/>
              </a:rPr>
              <a:t>} </a:t>
            </a:r>
          </a:p>
        </p:txBody>
      </p:sp>
      <p:sp>
        <p:nvSpPr>
          <p:cNvPr id="7" name="Speech Bubble: Rectangle 6">
            <a:extLst>
              <a:ext uri="{FF2B5EF4-FFF2-40B4-BE49-F238E27FC236}">
                <a16:creationId xmlns:a16="http://schemas.microsoft.com/office/drawing/2014/main" id="{2242B1B5-9F81-450B-A4D6-21369450B404}"/>
              </a:ext>
            </a:extLst>
          </p:cNvPr>
          <p:cNvSpPr/>
          <p:nvPr/>
        </p:nvSpPr>
        <p:spPr bwMode="auto">
          <a:xfrm>
            <a:off x="9544342" y="1377908"/>
            <a:ext cx="2451014" cy="505097"/>
          </a:xfrm>
          <a:prstGeom prst="wedgeRectCallout">
            <a:avLst>
              <a:gd name="adj1" fmla="val -63320"/>
              <a:gd name="adj2" fmla="val 20817"/>
            </a:avLst>
          </a:prstGeom>
          <a:ln w="28575">
            <a:headEnd type="none" w="med" len="med"/>
            <a:tailEnd type="none" w="med" len="me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600" dirty="0">
                <a:solidFill>
                  <a:schemeClr val="tx1"/>
                </a:solidFill>
                <a:ea typeface="Segoe UI" pitchFamily="34" charset="0"/>
                <a:cs typeface="Segoe UI" pitchFamily="34" charset="0"/>
              </a:rPr>
              <a:t>Highest scoring intent</a:t>
            </a:r>
          </a:p>
        </p:txBody>
      </p:sp>
      <p:sp>
        <p:nvSpPr>
          <p:cNvPr id="8" name="Speech Bubble: Rectangle 7">
            <a:extLst>
              <a:ext uri="{FF2B5EF4-FFF2-40B4-BE49-F238E27FC236}">
                <a16:creationId xmlns:a16="http://schemas.microsoft.com/office/drawing/2014/main" id="{352B7482-1A41-4305-83E6-1EB89105AF28}"/>
              </a:ext>
            </a:extLst>
          </p:cNvPr>
          <p:cNvSpPr/>
          <p:nvPr/>
        </p:nvSpPr>
        <p:spPr bwMode="auto">
          <a:xfrm>
            <a:off x="9544341" y="84085"/>
            <a:ext cx="2246358" cy="712817"/>
          </a:xfrm>
          <a:prstGeom prst="wedgeRectCallout">
            <a:avLst>
              <a:gd name="adj1" fmla="val -62263"/>
              <a:gd name="adj2" fmla="val 86018"/>
            </a:avLst>
          </a:prstGeom>
          <a:ln w="28575">
            <a:headEnd type="none" w="med" len="med"/>
            <a:tailEnd type="none" w="med" len="me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600" dirty="0">
                <a:solidFill>
                  <a:schemeClr val="tx1"/>
                </a:solidFill>
                <a:ea typeface="Segoe UI" pitchFamily="34" charset="0"/>
                <a:cs typeface="Segoe UI" pitchFamily="34" charset="0"/>
              </a:rPr>
              <a:t>Query text is included in response</a:t>
            </a:r>
          </a:p>
        </p:txBody>
      </p:sp>
      <p:sp>
        <p:nvSpPr>
          <p:cNvPr id="9" name="Speech Bubble: Rectangle 8">
            <a:extLst>
              <a:ext uri="{FF2B5EF4-FFF2-40B4-BE49-F238E27FC236}">
                <a16:creationId xmlns:a16="http://schemas.microsoft.com/office/drawing/2014/main" id="{C39CFE5E-C6D6-4C1C-9A9D-409288B82F6C}"/>
              </a:ext>
            </a:extLst>
          </p:cNvPr>
          <p:cNvSpPr/>
          <p:nvPr/>
        </p:nvSpPr>
        <p:spPr bwMode="auto">
          <a:xfrm>
            <a:off x="9509030" y="1991683"/>
            <a:ext cx="2298099" cy="712817"/>
          </a:xfrm>
          <a:prstGeom prst="wedgeRectCallout">
            <a:avLst>
              <a:gd name="adj1" fmla="val -107060"/>
              <a:gd name="adj2" fmla="val -33615"/>
            </a:avLst>
          </a:prstGeom>
          <a:ln w="28575">
            <a:headEnd type="none" w="med" len="med"/>
            <a:tailEnd type="none" w="med" len="me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600" dirty="0">
                <a:solidFill>
                  <a:schemeClr val="tx1"/>
                </a:solidFill>
                <a:ea typeface="Segoe UI" pitchFamily="34" charset="0"/>
                <a:cs typeface="Segoe UI" pitchFamily="34" charset="0"/>
              </a:rPr>
              <a:t>All possible intents and their scores</a:t>
            </a:r>
          </a:p>
        </p:txBody>
      </p:sp>
      <p:sp>
        <p:nvSpPr>
          <p:cNvPr id="10" name="Speech Bubble: Rectangle 9">
            <a:extLst>
              <a:ext uri="{FF2B5EF4-FFF2-40B4-BE49-F238E27FC236}">
                <a16:creationId xmlns:a16="http://schemas.microsoft.com/office/drawing/2014/main" id="{99709844-82EE-4E99-93FA-4C58FB903263}"/>
              </a:ext>
            </a:extLst>
          </p:cNvPr>
          <p:cNvSpPr/>
          <p:nvPr/>
        </p:nvSpPr>
        <p:spPr bwMode="auto">
          <a:xfrm>
            <a:off x="9089930" y="3799891"/>
            <a:ext cx="2682970" cy="458088"/>
          </a:xfrm>
          <a:prstGeom prst="wedgeRectCallout">
            <a:avLst>
              <a:gd name="adj1" fmla="val -83179"/>
              <a:gd name="adj2" fmla="val 28346"/>
            </a:avLst>
          </a:prstGeom>
          <a:ln w="28575">
            <a:headEnd type="none" w="med" len="med"/>
            <a:tailEnd type="none" w="med" len="me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600" dirty="0">
                <a:solidFill>
                  <a:schemeClr val="tx1"/>
                </a:solidFill>
                <a:ea typeface="Segoe UI" pitchFamily="34" charset="0"/>
                <a:cs typeface="Segoe UI" pitchFamily="34" charset="0"/>
              </a:rPr>
              <a:t>Entities detected</a:t>
            </a:r>
          </a:p>
        </p:txBody>
      </p:sp>
      <p:sp>
        <p:nvSpPr>
          <p:cNvPr id="11" name="Speech Bubble: Rectangle 10">
            <a:extLst>
              <a:ext uri="{FF2B5EF4-FFF2-40B4-BE49-F238E27FC236}">
                <a16:creationId xmlns:a16="http://schemas.microsoft.com/office/drawing/2014/main" id="{2049E5CF-7632-43C1-80C7-FC449997A20E}"/>
              </a:ext>
            </a:extLst>
          </p:cNvPr>
          <p:cNvSpPr/>
          <p:nvPr/>
        </p:nvSpPr>
        <p:spPr bwMode="auto">
          <a:xfrm>
            <a:off x="10135606" y="4431330"/>
            <a:ext cx="1926004" cy="712817"/>
          </a:xfrm>
          <a:prstGeom prst="wedgeRectCallout">
            <a:avLst>
              <a:gd name="adj1" fmla="val -71482"/>
              <a:gd name="adj2" fmla="val 28224"/>
            </a:avLst>
          </a:prstGeom>
          <a:ln w="28575">
            <a:headEnd type="none" w="med" len="med"/>
            <a:tailEnd type="none" w="med" len="me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600" dirty="0">
                <a:solidFill>
                  <a:schemeClr val="tx1"/>
                </a:solidFill>
                <a:ea typeface="Segoe UI" pitchFamily="34" charset="0"/>
                <a:cs typeface="Segoe UI" pitchFamily="34" charset="0"/>
              </a:rPr>
              <a:t>Type of entity detected</a:t>
            </a:r>
          </a:p>
        </p:txBody>
      </p:sp>
      <p:sp>
        <p:nvSpPr>
          <p:cNvPr id="12" name="Speech Bubble: Rectangle 11">
            <a:extLst>
              <a:ext uri="{FF2B5EF4-FFF2-40B4-BE49-F238E27FC236}">
                <a16:creationId xmlns:a16="http://schemas.microsoft.com/office/drawing/2014/main" id="{5659F293-1ADB-4760-BF8A-31807251AB09}"/>
              </a:ext>
            </a:extLst>
          </p:cNvPr>
          <p:cNvSpPr/>
          <p:nvPr/>
        </p:nvSpPr>
        <p:spPr bwMode="auto">
          <a:xfrm>
            <a:off x="5446125" y="4452826"/>
            <a:ext cx="1186592" cy="851441"/>
          </a:xfrm>
          <a:prstGeom prst="wedgeRectCallout">
            <a:avLst>
              <a:gd name="adj1" fmla="val 85675"/>
              <a:gd name="adj2" fmla="val -20536"/>
            </a:avLst>
          </a:prstGeom>
          <a:ln w="28575">
            <a:headEnd type="none" w="med" len="med"/>
            <a:tailEnd type="none" w="med" len="me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600" dirty="0">
                <a:solidFill>
                  <a:schemeClr val="tx1"/>
                </a:solidFill>
                <a:ea typeface="Segoe UI" pitchFamily="34" charset="0"/>
                <a:cs typeface="Segoe UI" pitchFamily="34" charset="0"/>
              </a:rPr>
              <a:t>Text of detected entity</a:t>
            </a:r>
          </a:p>
        </p:txBody>
      </p:sp>
    </p:spTree>
    <p:extLst>
      <p:ext uri="{BB962C8B-B14F-4D97-AF65-F5344CB8AC3E}">
        <p14:creationId xmlns:p14="http://schemas.microsoft.com/office/powerpoint/2010/main" val="320189707"/>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Lab – Create a Language Understanding Client Application</a:t>
            </a:r>
          </a:p>
        </p:txBody>
      </p:sp>
      <p:sp>
        <p:nvSpPr>
          <p:cNvPr id="4" name="Text Placeholder 3">
            <a:extLst>
              <a:ext uri="{FF2B5EF4-FFF2-40B4-BE49-F238E27FC236}">
                <a16:creationId xmlns:a16="http://schemas.microsoft.com/office/drawing/2014/main" id="{6B1EE08B-F317-4561-A2AC-FFCCBDB1B14B}"/>
              </a:ext>
            </a:extLst>
          </p:cNvPr>
          <p:cNvSpPr>
            <a:spLocks noGrp="1"/>
          </p:cNvSpPr>
          <p:nvPr>
            <p:ph type="body" sz="quarter" idx="16"/>
          </p:nvPr>
        </p:nvSpPr>
        <p:spPr>
          <a:xfrm>
            <a:off x="466167" y="2063947"/>
            <a:ext cx="5435768" cy="2006600"/>
          </a:xfrm>
        </p:spPr>
        <p:txBody>
          <a:bodyPr/>
          <a:lstStyle/>
          <a:p>
            <a:r>
              <a:rPr lang="en-US" dirty="0"/>
              <a:t>Use the SDK to submit an utterance</a:t>
            </a:r>
          </a:p>
        </p:txBody>
      </p:sp>
      <p:sp>
        <p:nvSpPr>
          <p:cNvPr id="5" name="Text Placeholder 4">
            <a:extLst>
              <a:ext uri="{FF2B5EF4-FFF2-40B4-BE49-F238E27FC236}">
                <a16:creationId xmlns:a16="http://schemas.microsoft.com/office/drawing/2014/main" id="{F98B940D-B23B-42E1-AE2A-1F002A979A85}"/>
              </a:ext>
            </a:extLst>
          </p:cNvPr>
          <p:cNvSpPr>
            <a:spLocks noGrp="1"/>
          </p:cNvSpPr>
          <p:nvPr>
            <p:ph type="body" sz="quarter" idx="17"/>
          </p:nvPr>
        </p:nvSpPr>
        <p:spPr>
          <a:xfrm>
            <a:off x="6371667" y="2063947"/>
            <a:ext cx="5435768" cy="2006600"/>
          </a:xfrm>
        </p:spPr>
        <p:txBody>
          <a:bodyPr/>
          <a:lstStyle/>
          <a:p>
            <a:r>
              <a:rPr lang="en-US" dirty="0"/>
              <a:t>Process the resulting prediction</a:t>
            </a:r>
          </a:p>
        </p:txBody>
      </p:sp>
      <p:grpSp>
        <p:nvGrpSpPr>
          <p:cNvPr id="16" name="Group 15" descr="Icon of three dots and outward pointing chevrons on left and right">
            <a:extLst>
              <a:ext uri="{FF2B5EF4-FFF2-40B4-BE49-F238E27FC236}">
                <a16:creationId xmlns:a16="http://schemas.microsoft.com/office/drawing/2014/main" id="{D42D2A7A-9AF8-47D0-9C63-FBA06B3ED551}"/>
              </a:ext>
            </a:extLst>
          </p:cNvPr>
          <p:cNvGrpSpPr/>
          <p:nvPr/>
        </p:nvGrpSpPr>
        <p:grpSpPr>
          <a:xfrm>
            <a:off x="5199803" y="3368315"/>
            <a:ext cx="702132" cy="702232"/>
            <a:chOff x="3088645" y="5729498"/>
            <a:chExt cx="648328" cy="648420"/>
          </a:xfrm>
        </p:grpSpPr>
        <p:grpSp>
          <p:nvGrpSpPr>
            <p:cNvPr id="18" name="Group 17">
              <a:extLst>
                <a:ext uri="{FF2B5EF4-FFF2-40B4-BE49-F238E27FC236}">
                  <a16:creationId xmlns:a16="http://schemas.microsoft.com/office/drawing/2014/main" id="{1DCF9D1F-F0C6-445F-9D2F-A5AAA7B8F3A5}"/>
                </a:ext>
                <a:ext uri="{C183D7F6-B498-43B3-948B-1728B52AA6E4}">
                  <adec:decorative xmlns:adec="http://schemas.microsoft.com/office/drawing/2017/decorative" val="1"/>
                </a:ext>
              </a:extLst>
            </p:cNvPr>
            <p:cNvGrpSpPr/>
            <p:nvPr/>
          </p:nvGrpSpPr>
          <p:grpSpPr>
            <a:xfrm>
              <a:off x="3088645" y="5729498"/>
              <a:ext cx="648328" cy="648420"/>
              <a:chOff x="7962901" y="3032919"/>
              <a:chExt cx="981074" cy="981076"/>
            </a:xfrm>
          </p:grpSpPr>
          <p:sp>
            <p:nvSpPr>
              <p:cNvPr id="20" name="Freeform 5">
                <a:extLst>
                  <a:ext uri="{FF2B5EF4-FFF2-40B4-BE49-F238E27FC236}">
                    <a16:creationId xmlns:a16="http://schemas.microsoft.com/office/drawing/2014/main" id="{FD95E47F-F18F-4A3E-BB91-10EF29A50559}"/>
                  </a:ext>
                </a:extLst>
              </p:cNvPr>
              <p:cNvSpPr>
                <a:spLocks/>
              </p:cNvSpPr>
              <p:nvPr/>
            </p:nvSpPr>
            <p:spPr bwMode="auto">
              <a:xfrm>
                <a:off x="7962901" y="3032919"/>
                <a:ext cx="981074" cy="981076"/>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21" name="Freeform 6">
                <a:extLst>
                  <a:ext uri="{FF2B5EF4-FFF2-40B4-BE49-F238E27FC236}">
                    <a16:creationId xmlns:a16="http://schemas.microsoft.com/office/drawing/2014/main" id="{51E5DE08-F2CF-4FD4-BC75-EAF44F8FA54E}"/>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19" name="Picture 18" descr="Icon of three dots and outward pointing chevrons on left and right">
              <a:extLst>
                <a:ext uri="{FF2B5EF4-FFF2-40B4-BE49-F238E27FC236}">
                  <a16:creationId xmlns:a16="http://schemas.microsoft.com/office/drawing/2014/main" id="{B01AD6D0-BEA3-4E6B-BBC7-0DEE63DD7F78}"/>
                </a:ext>
              </a:extLst>
            </p:cNvPr>
            <p:cNvPicPr>
              <a:picLocks noChangeAspect="1"/>
            </p:cNvPicPr>
            <p:nvPr/>
          </p:nvPicPr>
          <p:blipFill>
            <a:blip r:embed="rId3"/>
            <a:stretch>
              <a:fillRect/>
            </a:stretch>
          </p:blipFill>
          <p:spPr>
            <a:xfrm>
              <a:off x="3184209" y="5952822"/>
              <a:ext cx="457200" cy="201773"/>
            </a:xfrm>
            <a:prstGeom prst="rect">
              <a:avLst/>
            </a:prstGeom>
          </p:spPr>
        </p:pic>
      </p:grpSp>
      <p:grpSp>
        <p:nvGrpSpPr>
          <p:cNvPr id="22" name="Group 21" descr="Icon of three dots and outward pointing chevrons on left and right">
            <a:extLst>
              <a:ext uri="{FF2B5EF4-FFF2-40B4-BE49-F238E27FC236}">
                <a16:creationId xmlns:a16="http://schemas.microsoft.com/office/drawing/2014/main" id="{5C2149C9-4EC3-4D26-B371-B5C5DBBB707D}"/>
              </a:ext>
            </a:extLst>
          </p:cNvPr>
          <p:cNvGrpSpPr/>
          <p:nvPr/>
        </p:nvGrpSpPr>
        <p:grpSpPr>
          <a:xfrm>
            <a:off x="11105303" y="3368315"/>
            <a:ext cx="702132" cy="702232"/>
            <a:chOff x="3088645" y="5729498"/>
            <a:chExt cx="648328" cy="648420"/>
          </a:xfrm>
        </p:grpSpPr>
        <p:grpSp>
          <p:nvGrpSpPr>
            <p:cNvPr id="23" name="Group 22">
              <a:extLst>
                <a:ext uri="{FF2B5EF4-FFF2-40B4-BE49-F238E27FC236}">
                  <a16:creationId xmlns:a16="http://schemas.microsoft.com/office/drawing/2014/main" id="{C35745F1-9387-4667-BAAA-DECF14A86BDB}"/>
                </a:ext>
                <a:ext uri="{C183D7F6-B498-43B3-948B-1728B52AA6E4}">
                  <adec:decorative xmlns:adec="http://schemas.microsoft.com/office/drawing/2017/decorative" val="1"/>
                </a:ext>
              </a:extLst>
            </p:cNvPr>
            <p:cNvGrpSpPr/>
            <p:nvPr/>
          </p:nvGrpSpPr>
          <p:grpSpPr>
            <a:xfrm>
              <a:off x="3088645" y="5729498"/>
              <a:ext cx="648328" cy="648420"/>
              <a:chOff x="7962901" y="3032919"/>
              <a:chExt cx="981074" cy="981076"/>
            </a:xfrm>
          </p:grpSpPr>
          <p:sp>
            <p:nvSpPr>
              <p:cNvPr id="25" name="Freeform 5">
                <a:extLst>
                  <a:ext uri="{FF2B5EF4-FFF2-40B4-BE49-F238E27FC236}">
                    <a16:creationId xmlns:a16="http://schemas.microsoft.com/office/drawing/2014/main" id="{7E831AF9-BD46-4D80-BD5F-6AB3C924421D}"/>
                  </a:ext>
                </a:extLst>
              </p:cNvPr>
              <p:cNvSpPr>
                <a:spLocks/>
              </p:cNvSpPr>
              <p:nvPr/>
            </p:nvSpPr>
            <p:spPr bwMode="auto">
              <a:xfrm>
                <a:off x="7962901" y="3032919"/>
                <a:ext cx="981074" cy="981076"/>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26" name="Freeform 6">
                <a:extLst>
                  <a:ext uri="{FF2B5EF4-FFF2-40B4-BE49-F238E27FC236}">
                    <a16:creationId xmlns:a16="http://schemas.microsoft.com/office/drawing/2014/main" id="{89495B3D-98DB-4ABB-83AC-245C0786FA84}"/>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24" name="Picture 23" descr="Icon of three dots and outward pointing chevrons on left and right">
              <a:extLst>
                <a:ext uri="{FF2B5EF4-FFF2-40B4-BE49-F238E27FC236}">
                  <a16:creationId xmlns:a16="http://schemas.microsoft.com/office/drawing/2014/main" id="{5FD10D5B-74D8-4179-A1B2-D0E020C9B62F}"/>
                </a:ext>
              </a:extLst>
            </p:cNvPr>
            <p:cNvPicPr>
              <a:picLocks noChangeAspect="1"/>
            </p:cNvPicPr>
            <p:nvPr/>
          </p:nvPicPr>
          <p:blipFill>
            <a:blip r:embed="rId3"/>
            <a:stretch>
              <a:fillRect/>
            </a:stretch>
          </p:blipFill>
          <p:spPr>
            <a:xfrm>
              <a:off x="3184209" y="5952822"/>
              <a:ext cx="457200" cy="201773"/>
            </a:xfrm>
            <a:prstGeom prst="rect">
              <a:avLst/>
            </a:prstGeom>
          </p:spPr>
        </p:pic>
      </p:grpSp>
    </p:spTree>
    <p:extLst>
      <p:ext uri="{BB962C8B-B14F-4D97-AF65-F5344CB8AC3E}">
        <p14:creationId xmlns:p14="http://schemas.microsoft.com/office/powerpoint/2010/main" val="14119858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Graphic 12" descr="Server with solid fill">
            <a:extLst>
              <a:ext uri="{FF2B5EF4-FFF2-40B4-BE49-F238E27FC236}">
                <a16:creationId xmlns:a16="http://schemas.microsoft.com/office/drawing/2014/main" id="{A68BF12F-62CF-4C3E-A35C-B500B593CF9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9483934" y="5350203"/>
            <a:ext cx="914400" cy="914400"/>
          </a:xfrm>
          <a:prstGeom prst="rect">
            <a:avLst/>
          </a:prstGeom>
        </p:spPr>
      </p:pic>
      <p:sp>
        <p:nvSpPr>
          <p:cNvPr id="7" name="Title 6">
            <a:extLst>
              <a:ext uri="{FF2B5EF4-FFF2-40B4-BE49-F238E27FC236}">
                <a16:creationId xmlns:a16="http://schemas.microsoft.com/office/drawing/2014/main" id="{B8FC6832-C1D5-4915-9337-2360F8D732BE}"/>
              </a:ext>
            </a:extLst>
          </p:cNvPr>
          <p:cNvSpPr>
            <a:spLocks noGrp="1"/>
          </p:cNvSpPr>
          <p:nvPr>
            <p:ph type="title"/>
          </p:nvPr>
        </p:nvSpPr>
        <p:spPr/>
        <p:txBody>
          <a:bodyPr/>
          <a:lstStyle/>
          <a:p>
            <a:r>
              <a:rPr lang="en-US" dirty="0"/>
              <a:t>Using a Container</a:t>
            </a:r>
          </a:p>
        </p:txBody>
      </p:sp>
      <p:pic>
        <p:nvPicPr>
          <p:cNvPr id="9" name="Content Placeholder 8" descr="Box with solid fill">
            <a:extLst>
              <a:ext uri="{FF2B5EF4-FFF2-40B4-BE49-F238E27FC236}">
                <a16:creationId xmlns:a16="http://schemas.microsoft.com/office/drawing/2014/main" id="{33AFB490-52D7-49F9-ACA3-5218BDD0DB9D}"/>
              </a:ext>
            </a:extLst>
          </p:cNvPr>
          <p:cNvPicPr>
            <a:picLocks noGrp="1" noChangeAspect="1"/>
          </p:cNvPicPr>
          <p:nvPr>
            <p:ph sz="quarter" idx="10"/>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9483934" y="4875930"/>
            <a:ext cx="914400" cy="914400"/>
          </a:xfrm>
        </p:spPr>
      </p:pic>
      <p:pic>
        <p:nvPicPr>
          <p:cNvPr id="2" name="Graphic 1" descr="Browser window with solid fill">
            <a:extLst>
              <a:ext uri="{FF2B5EF4-FFF2-40B4-BE49-F238E27FC236}">
                <a16:creationId xmlns:a16="http://schemas.microsoft.com/office/drawing/2014/main" id="{7D19ED7B-EF3D-43AC-85B8-14E94C8B0E97}"/>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7637549" y="4798006"/>
            <a:ext cx="1070247" cy="1070247"/>
          </a:xfrm>
          <a:prstGeom prst="rect">
            <a:avLst/>
          </a:prstGeom>
        </p:spPr>
      </p:pic>
      <p:pic>
        <p:nvPicPr>
          <p:cNvPr id="3" name="Graphic 2">
            <a:extLst>
              <a:ext uri="{FF2B5EF4-FFF2-40B4-BE49-F238E27FC236}">
                <a16:creationId xmlns:a16="http://schemas.microsoft.com/office/drawing/2014/main" id="{E72609EC-7868-45DE-9A61-3F4DC06F0002}"/>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7224328" y="1476809"/>
            <a:ext cx="1379330" cy="814734"/>
          </a:xfrm>
          <a:prstGeom prst="rect">
            <a:avLst/>
          </a:prstGeom>
        </p:spPr>
      </p:pic>
      <p:pic>
        <p:nvPicPr>
          <p:cNvPr id="11" name="Graphic 10" descr="Open folder with solid fill">
            <a:extLst>
              <a:ext uri="{FF2B5EF4-FFF2-40B4-BE49-F238E27FC236}">
                <a16:creationId xmlns:a16="http://schemas.microsoft.com/office/drawing/2014/main" id="{3A172790-26E7-45E2-9F21-E751B24BFD5C}"/>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10154005" y="1426976"/>
            <a:ext cx="914400" cy="914400"/>
          </a:xfrm>
          <a:prstGeom prst="rect">
            <a:avLst/>
          </a:prstGeom>
        </p:spPr>
      </p:pic>
      <p:cxnSp>
        <p:nvCxnSpPr>
          <p:cNvPr id="15" name="Straight Arrow Connector 14">
            <a:extLst>
              <a:ext uri="{FF2B5EF4-FFF2-40B4-BE49-F238E27FC236}">
                <a16:creationId xmlns:a16="http://schemas.microsoft.com/office/drawing/2014/main" id="{938F191F-5FEB-4214-9E75-B50B01F32046}"/>
              </a:ext>
            </a:extLst>
          </p:cNvPr>
          <p:cNvCxnSpPr>
            <a:cxnSpLocks/>
            <a:stCxn id="2" idx="3"/>
            <a:endCxn id="9" idx="1"/>
          </p:cNvCxnSpPr>
          <p:nvPr/>
        </p:nvCxnSpPr>
        <p:spPr>
          <a:xfrm>
            <a:off x="8707796" y="5333130"/>
            <a:ext cx="776138" cy="0"/>
          </a:xfrm>
          <a:prstGeom prst="straightConnector1">
            <a:avLst/>
          </a:prstGeom>
          <a:ln w="57150">
            <a:solidFill>
              <a:schemeClr val="accent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6" name="Straight Arrow Connector 14">
            <a:extLst>
              <a:ext uri="{FF2B5EF4-FFF2-40B4-BE49-F238E27FC236}">
                <a16:creationId xmlns:a16="http://schemas.microsoft.com/office/drawing/2014/main" id="{3DB21DFD-473F-4816-8483-EA3D5D766082}"/>
              </a:ext>
            </a:extLst>
          </p:cNvPr>
          <p:cNvCxnSpPr>
            <a:cxnSpLocks/>
            <a:stCxn id="3" idx="2"/>
            <a:endCxn id="9" idx="0"/>
          </p:cNvCxnSpPr>
          <p:nvPr/>
        </p:nvCxnSpPr>
        <p:spPr>
          <a:xfrm rot="16200000" flipH="1">
            <a:off x="7635370" y="2570165"/>
            <a:ext cx="2584387" cy="2027141"/>
          </a:xfrm>
          <a:prstGeom prst="bentConnector3">
            <a:avLst>
              <a:gd name="adj1" fmla="val 92797"/>
            </a:avLst>
          </a:prstGeom>
          <a:ln w="57150">
            <a:solidFill>
              <a:schemeClr val="accent1"/>
            </a:solidFill>
            <a:prstDash val="sysDash"/>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0" name="Straight Arrow Connector 14">
            <a:extLst>
              <a:ext uri="{FF2B5EF4-FFF2-40B4-BE49-F238E27FC236}">
                <a16:creationId xmlns:a16="http://schemas.microsoft.com/office/drawing/2014/main" id="{669E8124-BDB0-44E9-B260-152DB81B522F}"/>
              </a:ext>
            </a:extLst>
          </p:cNvPr>
          <p:cNvCxnSpPr>
            <a:cxnSpLocks/>
            <a:stCxn id="32" idx="0"/>
            <a:endCxn id="11" idx="2"/>
          </p:cNvCxnSpPr>
          <p:nvPr/>
        </p:nvCxnSpPr>
        <p:spPr>
          <a:xfrm rot="5400000" flipH="1" flipV="1">
            <a:off x="9778430" y="2685699"/>
            <a:ext cx="1177098" cy="488452"/>
          </a:xfrm>
          <a:prstGeom prst="bentConnector3">
            <a:avLst>
              <a:gd name="adj1" fmla="val 50000"/>
            </a:avLst>
          </a:prstGeom>
          <a:ln w="57150">
            <a:solidFill>
              <a:schemeClr val="accent3"/>
            </a:solidFill>
            <a:prstDash val="solid"/>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D935A461-9AD4-4FEA-945E-09FCFAF87B61}"/>
              </a:ext>
            </a:extLst>
          </p:cNvPr>
          <p:cNvSpPr txBox="1"/>
          <p:nvPr/>
        </p:nvSpPr>
        <p:spPr>
          <a:xfrm>
            <a:off x="9171116" y="6036992"/>
            <a:ext cx="1534716" cy="489365"/>
          </a:xfrm>
          <a:prstGeom prst="rect">
            <a:avLst/>
          </a:prstGeom>
          <a:noFill/>
        </p:spPr>
        <p:txBody>
          <a:bodyPr wrap="none" lIns="182880" tIns="146304" rIns="182880" bIns="146304" rtlCol="0">
            <a:spAutoFit/>
          </a:bodyPr>
          <a:lstStyle/>
          <a:p>
            <a:pPr>
              <a:lnSpc>
                <a:spcPct val="90000"/>
              </a:lnSpc>
              <a:spcAft>
                <a:spcPts val="600"/>
              </a:spcAft>
            </a:pPr>
            <a:r>
              <a:rPr lang="en-US" sz="1400" dirty="0">
                <a:gradFill>
                  <a:gsLst>
                    <a:gs pos="2917">
                      <a:schemeClr val="tx1"/>
                    </a:gs>
                    <a:gs pos="30000">
                      <a:schemeClr val="tx1"/>
                    </a:gs>
                  </a:gsLst>
                  <a:lin ang="5400000" scaled="0"/>
                </a:gradFill>
              </a:rPr>
              <a:t>Container host</a:t>
            </a:r>
          </a:p>
        </p:txBody>
      </p:sp>
      <p:sp>
        <p:nvSpPr>
          <p:cNvPr id="25" name="TextBox 24">
            <a:extLst>
              <a:ext uri="{FF2B5EF4-FFF2-40B4-BE49-F238E27FC236}">
                <a16:creationId xmlns:a16="http://schemas.microsoft.com/office/drawing/2014/main" id="{833DEE0A-4C18-46CB-B849-802B224EB2FC}"/>
              </a:ext>
            </a:extLst>
          </p:cNvPr>
          <p:cNvSpPr txBox="1"/>
          <p:nvPr/>
        </p:nvSpPr>
        <p:spPr>
          <a:xfrm>
            <a:off x="10567952" y="2662063"/>
            <a:ext cx="1534715" cy="1264962"/>
          </a:xfrm>
          <a:prstGeom prst="rect">
            <a:avLst/>
          </a:prstGeom>
          <a:noFill/>
        </p:spPr>
        <p:txBody>
          <a:bodyPr wrap="square" lIns="182880" tIns="146304" rIns="182880" bIns="146304" rtlCol="0">
            <a:spAutoFit/>
          </a:bodyPr>
          <a:lstStyle/>
          <a:p>
            <a:pPr>
              <a:lnSpc>
                <a:spcPct val="90000"/>
              </a:lnSpc>
              <a:spcAft>
                <a:spcPts val="600"/>
              </a:spcAft>
            </a:pPr>
            <a:r>
              <a:rPr lang="en-US" sz="1400" dirty="0">
                <a:gradFill>
                  <a:gsLst>
                    <a:gs pos="2917">
                      <a:schemeClr val="tx1"/>
                    </a:gs>
                    <a:gs pos="30000">
                      <a:schemeClr val="tx1"/>
                    </a:gs>
                  </a:gsLst>
                  <a:lin ang="5400000" scaled="0"/>
                </a:gradFill>
              </a:rPr>
              <a:t>Download container image for desired feature</a:t>
            </a:r>
          </a:p>
        </p:txBody>
      </p:sp>
      <p:pic>
        <p:nvPicPr>
          <p:cNvPr id="27" name="Graphic 26" descr="Badge with solid fill">
            <a:extLst>
              <a:ext uri="{FF2B5EF4-FFF2-40B4-BE49-F238E27FC236}">
                <a16:creationId xmlns:a16="http://schemas.microsoft.com/office/drawing/2014/main" id="{E28FE2DF-9D29-4FEB-84E9-D23E3DD894CA}"/>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10941079" y="4123080"/>
            <a:ext cx="497692" cy="497692"/>
          </a:xfrm>
          <a:prstGeom prst="rect">
            <a:avLst/>
          </a:prstGeom>
        </p:spPr>
      </p:pic>
      <p:pic>
        <p:nvPicPr>
          <p:cNvPr id="31" name="Graphic 30" descr="Badge 1 with solid fill">
            <a:extLst>
              <a:ext uri="{FF2B5EF4-FFF2-40B4-BE49-F238E27FC236}">
                <a16:creationId xmlns:a16="http://schemas.microsoft.com/office/drawing/2014/main" id="{53C98D6F-1C33-47A2-87A7-65934D84BE51}"/>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10690080" y="2329953"/>
            <a:ext cx="497692" cy="497692"/>
          </a:xfrm>
          <a:prstGeom prst="rect">
            <a:avLst/>
          </a:prstGeom>
        </p:spPr>
      </p:pic>
      <p:sp>
        <p:nvSpPr>
          <p:cNvPr id="35" name="TextBox 34">
            <a:extLst>
              <a:ext uri="{FF2B5EF4-FFF2-40B4-BE49-F238E27FC236}">
                <a16:creationId xmlns:a16="http://schemas.microsoft.com/office/drawing/2014/main" id="{F9CA0D89-25E8-4970-960D-F3BCC8030852}"/>
              </a:ext>
            </a:extLst>
          </p:cNvPr>
          <p:cNvSpPr txBox="1"/>
          <p:nvPr/>
        </p:nvSpPr>
        <p:spPr>
          <a:xfrm>
            <a:off x="9045792" y="2093733"/>
            <a:ext cx="3221698" cy="276999"/>
          </a:xfrm>
          <a:prstGeom prst="rect">
            <a:avLst/>
          </a:prstGeom>
          <a:noFill/>
        </p:spPr>
        <p:txBody>
          <a:bodyPr wrap="square">
            <a:spAutoFit/>
          </a:bodyPr>
          <a:lstStyle/>
          <a:p>
            <a:r>
              <a:rPr lang="en-US" sz="1200" dirty="0"/>
              <a:t>mcr.microsoft.com/azure-cognitive-services</a:t>
            </a:r>
          </a:p>
        </p:txBody>
      </p:sp>
      <p:sp>
        <p:nvSpPr>
          <p:cNvPr id="37" name="TextBox 36">
            <a:extLst>
              <a:ext uri="{FF2B5EF4-FFF2-40B4-BE49-F238E27FC236}">
                <a16:creationId xmlns:a16="http://schemas.microsoft.com/office/drawing/2014/main" id="{7B69949C-C614-4435-958C-CD6A268CA427}"/>
              </a:ext>
            </a:extLst>
          </p:cNvPr>
          <p:cNvSpPr txBox="1"/>
          <p:nvPr/>
        </p:nvSpPr>
        <p:spPr>
          <a:xfrm>
            <a:off x="6422860" y="4620772"/>
            <a:ext cx="1756526" cy="1458861"/>
          </a:xfrm>
          <a:prstGeom prst="rect">
            <a:avLst/>
          </a:prstGeom>
          <a:noFill/>
        </p:spPr>
        <p:txBody>
          <a:bodyPr wrap="square" lIns="182880" tIns="146304" rIns="182880" bIns="146304" rtlCol="0">
            <a:spAutoFit/>
          </a:bodyPr>
          <a:lstStyle/>
          <a:p>
            <a:pPr>
              <a:lnSpc>
                <a:spcPct val="90000"/>
              </a:lnSpc>
              <a:spcAft>
                <a:spcPts val="600"/>
              </a:spcAft>
            </a:pPr>
            <a:r>
              <a:rPr lang="en-US" sz="1400" dirty="0">
                <a:gradFill>
                  <a:gsLst>
                    <a:gs pos="2917">
                      <a:schemeClr val="tx1"/>
                    </a:gs>
                    <a:gs pos="30000">
                      <a:schemeClr val="tx1"/>
                    </a:gs>
                  </a:gsLst>
                  <a:lin ang="5400000" scaled="0"/>
                </a:gradFill>
              </a:rPr>
              <a:t>Client app sends utterance to container instance and receives predicted intent</a:t>
            </a:r>
          </a:p>
        </p:txBody>
      </p:sp>
      <p:sp>
        <p:nvSpPr>
          <p:cNvPr id="38" name="TextBox 37">
            <a:extLst>
              <a:ext uri="{FF2B5EF4-FFF2-40B4-BE49-F238E27FC236}">
                <a16:creationId xmlns:a16="http://schemas.microsoft.com/office/drawing/2014/main" id="{A36ECBC1-6BA0-4405-A49A-BC4615F9D4D0}"/>
              </a:ext>
            </a:extLst>
          </p:cNvPr>
          <p:cNvSpPr txBox="1"/>
          <p:nvPr/>
        </p:nvSpPr>
        <p:spPr>
          <a:xfrm>
            <a:off x="6262960" y="2238712"/>
            <a:ext cx="1744062" cy="1071062"/>
          </a:xfrm>
          <a:prstGeom prst="rect">
            <a:avLst/>
          </a:prstGeom>
          <a:noFill/>
        </p:spPr>
        <p:txBody>
          <a:bodyPr wrap="square" lIns="182880" tIns="146304" rIns="182880" bIns="146304" rtlCol="0">
            <a:spAutoFit/>
          </a:bodyPr>
          <a:lstStyle/>
          <a:p>
            <a:pPr>
              <a:lnSpc>
                <a:spcPct val="90000"/>
              </a:lnSpc>
              <a:spcAft>
                <a:spcPts val="600"/>
              </a:spcAft>
            </a:pPr>
            <a:r>
              <a:rPr lang="en-US" sz="1400" dirty="0">
                <a:gradFill>
                  <a:gsLst>
                    <a:gs pos="2917">
                      <a:schemeClr val="tx1"/>
                    </a:gs>
                    <a:gs pos="30000">
                      <a:schemeClr val="tx1"/>
                    </a:gs>
                  </a:gsLst>
                  <a:lin ang="5400000" scaled="0"/>
                </a:gradFill>
              </a:rPr>
              <a:t>Usage metrics required for billing are sent to resource in Azure</a:t>
            </a:r>
          </a:p>
        </p:txBody>
      </p:sp>
      <p:sp>
        <p:nvSpPr>
          <p:cNvPr id="40" name="Rectangle 39">
            <a:extLst>
              <a:ext uri="{FF2B5EF4-FFF2-40B4-BE49-F238E27FC236}">
                <a16:creationId xmlns:a16="http://schemas.microsoft.com/office/drawing/2014/main" id="{A84FC99C-259A-4E0A-B838-B3BC5F018856}"/>
              </a:ext>
            </a:extLst>
          </p:cNvPr>
          <p:cNvSpPr/>
          <p:nvPr/>
        </p:nvSpPr>
        <p:spPr>
          <a:xfrm>
            <a:off x="418643" y="1223010"/>
            <a:ext cx="5731888" cy="5194496"/>
          </a:xfrm>
          <a:prstGeom prst="rect">
            <a:avLst/>
          </a:prstGeom>
          <a:solidFill>
            <a:schemeClr val="bg1">
              <a:lumMod val="95000"/>
            </a:schemeClr>
          </a:solidFill>
        </p:spPr>
        <p:txBody>
          <a:bodyPr wrap="square" numCol="1">
            <a:noAutofit/>
          </a:bodyPr>
          <a:lstStyle/>
          <a:p>
            <a:r>
              <a:rPr lang="en-US" sz="2400" dirty="0">
                <a:solidFill>
                  <a:srgbClr val="1A1A1A"/>
                </a:solidFill>
              </a:rPr>
              <a:t>Run your Language Understanding model in a container in your own environment:</a:t>
            </a:r>
          </a:p>
          <a:p>
            <a:pPr marL="914383" lvl="1" indent="-457200">
              <a:buFont typeface="+mj-lt"/>
              <a:buAutoNum type="arabicPeriod"/>
            </a:pPr>
            <a:r>
              <a:rPr lang="en-US" sz="2000" dirty="0">
                <a:solidFill>
                  <a:srgbClr val="1A1A1A"/>
                </a:solidFill>
              </a:rPr>
              <a:t>Download the container image</a:t>
            </a:r>
          </a:p>
          <a:p>
            <a:pPr marL="914383" lvl="1" indent="-457200">
              <a:buFont typeface="+mj-lt"/>
              <a:buAutoNum type="arabicPeriod"/>
            </a:pPr>
            <a:r>
              <a:rPr lang="en-US" sz="2000" dirty="0">
                <a:solidFill>
                  <a:srgbClr val="1A1A1A"/>
                </a:solidFill>
              </a:rPr>
              <a:t>Run the container with required parameters:</a:t>
            </a:r>
          </a:p>
          <a:p>
            <a:pPr marL="1371567" lvl="2" indent="-457200">
              <a:buFont typeface="Arial" panose="020B0604020202020204" pitchFamily="34" charset="0"/>
              <a:buChar char="•"/>
            </a:pPr>
            <a:r>
              <a:rPr lang="en-US" sz="2000" dirty="0">
                <a:solidFill>
                  <a:srgbClr val="1A1A1A"/>
                </a:solidFill>
              </a:rPr>
              <a:t>Resource endpoint for billing</a:t>
            </a:r>
          </a:p>
          <a:p>
            <a:pPr marL="1371567" lvl="2" indent="-457200">
              <a:buFont typeface="Arial" panose="020B0604020202020204" pitchFamily="34" charset="0"/>
              <a:buChar char="•"/>
            </a:pPr>
            <a:r>
              <a:rPr lang="en-US" sz="2000" dirty="0">
                <a:solidFill>
                  <a:srgbClr val="1A1A1A"/>
                </a:solidFill>
              </a:rPr>
              <a:t>Prediction key</a:t>
            </a:r>
          </a:p>
          <a:p>
            <a:pPr marL="1371567" lvl="2" indent="-457200">
              <a:buFont typeface="Arial" panose="020B0604020202020204" pitchFamily="34" charset="0"/>
              <a:buChar char="•"/>
            </a:pPr>
            <a:r>
              <a:rPr lang="en-US" sz="2000" dirty="0">
                <a:solidFill>
                  <a:srgbClr val="1A1A1A"/>
                </a:solidFill>
              </a:rPr>
              <a:t>EULA acceptance</a:t>
            </a:r>
          </a:p>
          <a:p>
            <a:pPr marL="914383" lvl="1" indent="-457200">
              <a:buFont typeface="+mj-lt"/>
              <a:buAutoNum type="arabicPeriod"/>
            </a:pPr>
            <a:r>
              <a:rPr lang="en-US" sz="2000" dirty="0">
                <a:solidFill>
                  <a:srgbClr val="1A1A1A"/>
                </a:solidFill>
              </a:rPr>
              <a:t>Use the container to predict intents for client apps</a:t>
            </a:r>
          </a:p>
          <a:p>
            <a:pPr marL="914383" lvl="1" indent="-457200">
              <a:buFont typeface="+mj-lt"/>
              <a:buAutoNum type="arabicPeriod"/>
            </a:pPr>
            <a:r>
              <a:rPr lang="en-US" sz="2000" dirty="0">
                <a:solidFill>
                  <a:srgbClr val="1A1A1A"/>
                </a:solidFill>
              </a:rPr>
              <a:t>The container sends usage metrics to your prediction resource for billing</a:t>
            </a:r>
          </a:p>
          <a:p>
            <a:pPr marL="742933" lvl="1" indent="-285750">
              <a:buFont typeface="Arial" panose="020B0604020202020204" pitchFamily="34" charset="0"/>
              <a:buChar char="•"/>
            </a:pPr>
            <a:endParaRPr lang="en-US" sz="2400" dirty="0">
              <a:solidFill>
                <a:srgbClr val="1A1A1A"/>
              </a:solidFill>
            </a:endParaRPr>
          </a:p>
        </p:txBody>
      </p:sp>
      <p:pic>
        <p:nvPicPr>
          <p:cNvPr id="32" name="Graphic 31" descr="Open folder with solid fill">
            <a:extLst>
              <a:ext uri="{FF2B5EF4-FFF2-40B4-BE49-F238E27FC236}">
                <a16:creationId xmlns:a16="http://schemas.microsoft.com/office/drawing/2014/main" id="{BD7947AA-F857-4F3D-8268-1C7957E447F6}"/>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9665553" y="3518474"/>
            <a:ext cx="914400" cy="914400"/>
          </a:xfrm>
          <a:prstGeom prst="rect">
            <a:avLst/>
          </a:prstGeom>
        </p:spPr>
      </p:pic>
      <p:cxnSp>
        <p:nvCxnSpPr>
          <p:cNvPr id="56" name="Straight Arrow Connector 14">
            <a:extLst>
              <a:ext uri="{FF2B5EF4-FFF2-40B4-BE49-F238E27FC236}">
                <a16:creationId xmlns:a16="http://schemas.microsoft.com/office/drawing/2014/main" id="{D93FB3EB-66DA-455C-A15C-6952FBEB3124}"/>
              </a:ext>
            </a:extLst>
          </p:cNvPr>
          <p:cNvCxnSpPr>
            <a:cxnSpLocks/>
            <a:stCxn id="9" idx="3"/>
            <a:endCxn id="32" idx="3"/>
          </p:cNvCxnSpPr>
          <p:nvPr/>
        </p:nvCxnSpPr>
        <p:spPr>
          <a:xfrm flipV="1">
            <a:off x="10398334" y="3975674"/>
            <a:ext cx="181619" cy="1357456"/>
          </a:xfrm>
          <a:prstGeom prst="bentConnector3">
            <a:avLst>
              <a:gd name="adj1" fmla="val 225868"/>
            </a:avLst>
          </a:prstGeom>
          <a:ln w="57150">
            <a:solidFill>
              <a:schemeClr val="accent3"/>
            </a:solidFill>
            <a:prstDash val="solid"/>
            <a:headEnd type="triangle" w="med" len="med"/>
            <a:tailEnd type="none" w="med" len="med"/>
          </a:ln>
        </p:spPr>
        <p:style>
          <a:lnRef idx="1">
            <a:schemeClr val="accent1"/>
          </a:lnRef>
          <a:fillRef idx="0">
            <a:schemeClr val="accent1"/>
          </a:fillRef>
          <a:effectRef idx="0">
            <a:schemeClr val="accent1"/>
          </a:effectRef>
          <a:fontRef idx="minor">
            <a:schemeClr val="tx1"/>
          </a:fontRef>
        </p:style>
      </p:cxnSp>
      <p:pic>
        <p:nvPicPr>
          <p:cNvPr id="60" name="Graphic 59" descr="Badge 3 with solid fill">
            <a:extLst>
              <a:ext uri="{FF2B5EF4-FFF2-40B4-BE49-F238E27FC236}">
                <a16:creationId xmlns:a16="http://schemas.microsoft.com/office/drawing/2014/main" id="{72692FCA-360D-4B32-A1D7-CB0FD3328B95}"/>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6518354" y="4300314"/>
            <a:ext cx="497692" cy="497692"/>
          </a:xfrm>
          <a:prstGeom prst="rect">
            <a:avLst/>
          </a:prstGeom>
        </p:spPr>
      </p:pic>
      <p:sp>
        <p:nvSpPr>
          <p:cNvPr id="67" name="TextBox 66">
            <a:extLst>
              <a:ext uri="{FF2B5EF4-FFF2-40B4-BE49-F238E27FC236}">
                <a16:creationId xmlns:a16="http://schemas.microsoft.com/office/drawing/2014/main" id="{64F116D7-0751-4B17-AEAF-90C6E1EB8A82}"/>
              </a:ext>
            </a:extLst>
          </p:cNvPr>
          <p:cNvSpPr txBox="1"/>
          <p:nvPr/>
        </p:nvSpPr>
        <p:spPr>
          <a:xfrm>
            <a:off x="10746609" y="4432874"/>
            <a:ext cx="1495488" cy="1071062"/>
          </a:xfrm>
          <a:prstGeom prst="rect">
            <a:avLst/>
          </a:prstGeom>
          <a:noFill/>
        </p:spPr>
        <p:txBody>
          <a:bodyPr wrap="square" lIns="182880" tIns="146304" rIns="182880" bIns="146304" rtlCol="0">
            <a:spAutoFit/>
          </a:bodyPr>
          <a:lstStyle/>
          <a:p>
            <a:pPr>
              <a:lnSpc>
                <a:spcPct val="90000"/>
              </a:lnSpc>
              <a:spcAft>
                <a:spcPts val="600"/>
              </a:spcAft>
            </a:pPr>
            <a:r>
              <a:rPr lang="en-US" sz="1400" dirty="0">
                <a:gradFill>
                  <a:gsLst>
                    <a:gs pos="2917">
                      <a:schemeClr val="tx1"/>
                    </a:gs>
                    <a:gs pos="30000">
                      <a:schemeClr val="tx1"/>
                    </a:gs>
                  </a:gsLst>
                  <a:lin ang="5400000" scaled="0"/>
                </a:gradFill>
              </a:rPr>
              <a:t>Run container on host with the specified endpoint</a:t>
            </a:r>
          </a:p>
        </p:txBody>
      </p:sp>
      <p:pic>
        <p:nvPicPr>
          <p:cNvPr id="70" name="Graphic 69" descr="Badge 4 with solid fill">
            <a:extLst>
              <a:ext uri="{FF2B5EF4-FFF2-40B4-BE49-F238E27FC236}">
                <a16:creationId xmlns:a16="http://schemas.microsoft.com/office/drawing/2014/main" id="{C65FA0C7-43C1-475A-B070-5758990F5AE6}"/>
              </a:ext>
            </a:extLst>
          </p:cNvPr>
          <p:cNvPicPr>
            <a:picLocks noChangeAspect="1"/>
          </p:cNvPicPr>
          <p:nvPr/>
        </p:nvPicPr>
        <p:blipFill>
          <a:blip r:embed="rId19">
            <a:extLst>
              <a:ext uri="{96DAC541-7B7A-43D3-8B79-37D633B846F1}">
                <asvg:svgBlip xmlns:asvg="http://schemas.microsoft.com/office/drawing/2016/SVG/main" r:embed="rId20"/>
              </a:ext>
            </a:extLst>
          </a:blip>
          <a:stretch>
            <a:fillRect/>
          </a:stretch>
        </p:blipFill>
        <p:spPr>
          <a:xfrm>
            <a:off x="6428329" y="1917330"/>
            <a:ext cx="495508" cy="495508"/>
          </a:xfrm>
          <a:prstGeom prst="rect">
            <a:avLst/>
          </a:prstGeom>
        </p:spPr>
      </p:pic>
    </p:spTree>
    <p:extLst>
      <p:ext uri="{BB962C8B-B14F-4D97-AF65-F5344CB8AC3E}">
        <p14:creationId xmlns:p14="http://schemas.microsoft.com/office/powerpoint/2010/main" val="2403994265"/>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2E5FCF-B252-4FCE-BD44-0A5779C8AFE7}"/>
              </a:ext>
            </a:extLst>
          </p:cNvPr>
          <p:cNvSpPr>
            <a:spLocks noGrp="1"/>
          </p:cNvSpPr>
          <p:nvPr>
            <p:ph type="title"/>
          </p:nvPr>
        </p:nvSpPr>
        <p:spPr/>
        <p:txBody>
          <a:bodyPr/>
          <a:lstStyle/>
          <a:p>
            <a:r>
              <a:rPr lang="en-US" dirty="0"/>
              <a:t>Module Review</a:t>
            </a:r>
          </a:p>
        </p:txBody>
      </p:sp>
      <p:sp>
        <p:nvSpPr>
          <p:cNvPr id="4" name="Text Placeholder 7">
            <a:extLst>
              <a:ext uri="{FF2B5EF4-FFF2-40B4-BE49-F238E27FC236}">
                <a16:creationId xmlns:a16="http://schemas.microsoft.com/office/drawing/2014/main" id="{9675D678-8D9C-404E-AD11-B3AD6027F0FC}"/>
              </a:ext>
            </a:extLst>
          </p:cNvPr>
          <p:cNvSpPr txBox="1">
            <a:spLocks/>
          </p:cNvSpPr>
          <p:nvPr/>
        </p:nvSpPr>
        <p:spPr>
          <a:xfrm>
            <a:off x="1308924" y="1212929"/>
            <a:ext cx="10554536" cy="1637219"/>
          </a:xfrm>
          <a:prstGeom prst="rect">
            <a:avLst/>
          </a:prstGeom>
        </p:spPr>
        <p:txBody>
          <a:bodyPr/>
          <a:lstStyle>
            <a:lvl1pPr marL="0" marR="0" indent="0" algn="l" defTabSz="914367" rtl="0" eaLnBrk="1" fontAlgn="auto" latinLnBrk="0" hangingPunct="1">
              <a:lnSpc>
                <a:spcPct val="100000"/>
              </a:lnSpc>
              <a:spcBef>
                <a:spcPts val="0"/>
              </a:spcBef>
              <a:spcAft>
                <a:spcPts val="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392"/>
              </a:spcBef>
              <a:spcAft>
                <a:spcPts val="588"/>
              </a:spcAft>
              <a:buClrTx/>
              <a:buSzPct val="90000"/>
              <a:buFontTx/>
              <a:buNone/>
              <a:tabLst/>
              <a:defRPr sz="2000" kern="1200" spc="0" baseline="0">
                <a:solidFill>
                  <a:schemeClr val="tx1"/>
                </a:solidFill>
                <a:latin typeface="+mn-lt"/>
                <a:ea typeface="+mn-ea"/>
                <a:cs typeface="+mn-cs"/>
              </a:defRPr>
            </a:lvl2pPr>
            <a:lvl3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j-lt"/>
                <a:ea typeface="+mn-ea"/>
                <a:cs typeface="+mn-cs"/>
              </a:defRPr>
            </a:lvl3pPr>
            <a:lvl4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pPr defTabSz="932742">
              <a:buSzTx/>
              <a:defRPr/>
            </a:pPr>
            <a:r>
              <a:rPr lang="en-US" sz="1800" spc="0" dirty="0"/>
              <a:t>Your app must interpret a command to book a flight to a specified city, such as "Book a flight to Paris." How should you model the </a:t>
            </a:r>
            <a:r>
              <a:rPr lang="en-US" sz="1800" i="1" spc="0" dirty="0"/>
              <a:t>city</a:t>
            </a:r>
            <a:r>
              <a:rPr lang="en-US" sz="1800" spc="0" dirty="0"/>
              <a:t> element of the command?</a:t>
            </a:r>
          </a:p>
          <a:p>
            <a:pPr marL="288925" indent="-288925" defTabSz="932742">
              <a:spcBef>
                <a:spcPts val="300"/>
              </a:spcBef>
              <a:spcAft>
                <a:spcPts val="600"/>
              </a:spcAft>
              <a:buSzTx/>
              <a:buFont typeface="Wingdings" panose="05000000000000000000" pitchFamily="2" charset="2"/>
              <a:buChar char="q"/>
              <a:defRPr/>
            </a:pPr>
            <a:r>
              <a:rPr lang="en-US" sz="1400" dirty="0"/>
              <a:t>As an intent.</a:t>
            </a:r>
          </a:p>
          <a:p>
            <a:pPr marL="288925" indent="-288925" defTabSz="932742">
              <a:spcBef>
                <a:spcPts val="300"/>
              </a:spcBef>
              <a:spcAft>
                <a:spcPts val="600"/>
              </a:spcAft>
              <a:buSzTx/>
              <a:buFont typeface="Wingdings" panose="05000000000000000000" pitchFamily="2" charset="2"/>
              <a:buChar char="q"/>
              <a:defRPr/>
            </a:pPr>
            <a:r>
              <a:rPr lang="en-US" sz="1400" dirty="0"/>
              <a:t>As an utterance.</a:t>
            </a:r>
          </a:p>
          <a:p>
            <a:pPr marL="288925" indent="-288925" defTabSz="932742">
              <a:spcBef>
                <a:spcPts val="300"/>
              </a:spcBef>
              <a:spcAft>
                <a:spcPts val="600"/>
              </a:spcAft>
              <a:buSzTx/>
              <a:buFont typeface="Wingdings" panose="05000000000000000000" pitchFamily="2" charset="2"/>
              <a:buChar char="q"/>
              <a:defRPr/>
            </a:pPr>
            <a:r>
              <a:rPr lang="en-US" sz="1400" dirty="0"/>
              <a:t>As an entity.</a:t>
            </a:r>
          </a:p>
        </p:txBody>
      </p:sp>
      <p:sp>
        <p:nvSpPr>
          <p:cNvPr id="5" name="Graphic 26" descr="Checkmark on Backing up and restoring databases">
            <a:extLst>
              <a:ext uri="{FF2B5EF4-FFF2-40B4-BE49-F238E27FC236}">
                <a16:creationId xmlns:a16="http://schemas.microsoft.com/office/drawing/2014/main" id="{55FD6304-2F37-4FEC-8FB1-C9BC50E98F54}"/>
              </a:ext>
            </a:extLst>
          </p:cNvPr>
          <p:cNvSpPr/>
          <p:nvPr/>
        </p:nvSpPr>
        <p:spPr>
          <a:xfrm>
            <a:off x="1409340" y="2526213"/>
            <a:ext cx="163976" cy="115172"/>
          </a:xfrm>
          <a:custGeom>
            <a:avLst/>
            <a:gdLst>
              <a:gd name="connsiteX0" fmla="*/ 249301 w 273255"/>
              <a:gd name="connsiteY0" fmla="*/ 0 h 191929"/>
              <a:gd name="connsiteX1" fmla="*/ 97887 w 273255"/>
              <a:gd name="connsiteY1" fmla="*/ 143134 h 191929"/>
              <a:gd name="connsiteX2" fmla="*/ 25137 w 273255"/>
              <a:gd name="connsiteY2" fmla="*/ 68610 h 191929"/>
              <a:gd name="connsiteX3" fmla="*/ 0 w 273255"/>
              <a:gd name="connsiteY3" fmla="*/ 92564 h 191929"/>
              <a:gd name="connsiteX4" fmla="*/ 96704 w 273255"/>
              <a:gd name="connsiteY4" fmla="*/ 191930 h 191929"/>
              <a:gd name="connsiteX5" fmla="*/ 122137 w 273255"/>
              <a:gd name="connsiteY5" fmla="*/ 168271 h 191929"/>
              <a:gd name="connsiteX6" fmla="*/ 273256 w 273255"/>
              <a:gd name="connsiteY6" fmla="*/ 24841 h 191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3255" h="191929">
                <a:moveTo>
                  <a:pt x="249301" y="0"/>
                </a:moveTo>
                <a:lnTo>
                  <a:pt x="97887" y="143134"/>
                </a:lnTo>
                <a:lnTo>
                  <a:pt x="25137" y="68610"/>
                </a:lnTo>
                <a:lnTo>
                  <a:pt x="0" y="92564"/>
                </a:lnTo>
                <a:lnTo>
                  <a:pt x="96704" y="191930"/>
                </a:lnTo>
                <a:lnTo>
                  <a:pt x="122137" y="168271"/>
                </a:lnTo>
                <a:lnTo>
                  <a:pt x="273256" y="24841"/>
                </a:lnTo>
                <a:close/>
              </a:path>
            </a:pathLst>
          </a:custGeom>
          <a:solidFill>
            <a:schemeClr val="tx2"/>
          </a:solidFill>
          <a:ln w="31750" cap="flat">
            <a:solidFill>
              <a:schemeClr val="tx2"/>
            </a:solidFill>
            <a:prstDash val="solid"/>
            <a:miter/>
          </a:ln>
        </p:spPr>
        <p:txBody>
          <a:bodyPr rtlCol="0" anchor="ctr"/>
          <a:lstStyle/>
          <a:p>
            <a:endParaRPr lang="en-US"/>
          </a:p>
        </p:txBody>
      </p:sp>
      <p:cxnSp>
        <p:nvCxnSpPr>
          <p:cNvPr id="6" name="Straight Connector 5">
            <a:extLst>
              <a:ext uri="{FF2B5EF4-FFF2-40B4-BE49-F238E27FC236}">
                <a16:creationId xmlns:a16="http://schemas.microsoft.com/office/drawing/2014/main" id="{BD272431-34E9-43E7-9024-F449E9440CBA}"/>
              </a:ext>
              <a:ext uri="{C183D7F6-B498-43B3-948B-1728B52AA6E4}">
                <adec:decorative xmlns:adec="http://schemas.microsoft.com/office/drawing/2017/decorative" val="1"/>
              </a:ext>
            </a:extLst>
          </p:cNvPr>
          <p:cNvCxnSpPr>
            <a:cxnSpLocks/>
          </p:cNvCxnSpPr>
          <p:nvPr/>
        </p:nvCxnSpPr>
        <p:spPr>
          <a:xfrm>
            <a:off x="1383345" y="2961183"/>
            <a:ext cx="1030414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7" name="Text Placeholder 9">
            <a:extLst>
              <a:ext uri="{FF2B5EF4-FFF2-40B4-BE49-F238E27FC236}">
                <a16:creationId xmlns:a16="http://schemas.microsoft.com/office/drawing/2014/main" id="{C2C59DA6-909C-4010-ADD9-B7AC43CD0A2B}"/>
              </a:ext>
            </a:extLst>
          </p:cNvPr>
          <p:cNvSpPr txBox="1">
            <a:spLocks/>
          </p:cNvSpPr>
          <p:nvPr/>
        </p:nvSpPr>
        <p:spPr>
          <a:xfrm>
            <a:off x="1308924" y="3062451"/>
            <a:ext cx="10617802" cy="1526341"/>
          </a:xfrm>
          <a:prstGeom prst="rect">
            <a:avLst/>
          </a:prstGeom>
        </p:spPr>
        <p:txBody>
          <a:bodyPr/>
          <a:lstStyle>
            <a:lvl1pPr marL="0" marR="0" indent="0" algn="l" defTabSz="914367" rtl="0" eaLnBrk="1" fontAlgn="auto" latinLnBrk="0" hangingPunct="1">
              <a:lnSpc>
                <a:spcPct val="100000"/>
              </a:lnSpc>
              <a:spcBef>
                <a:spcPts val="0"/>
              </a:spcBef>
              <a:spcAft>
                <a:spcPts val="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392"/>
              </a:spcBef>
              <a:spcAft>
                <a:spcPts val="588"/>
              </a:spcAft>
              <a:buClrTx/>
              <a:buSzPct val="90000"/>
              <a:buFontTx/>
              <a:buNone/>
              <a:tabLst/>
              <a:defRPr sz="2000" kern="1200" spc="0" baseline="0">
                <a:solidFill>
                  <a:schemeClr val="tx1"/>
                </a:solidFill>
                <a:latin typeface="+mn-lt"/>
                <a:ea typeface="+mn-ea"/>
                <a:cs typeface="+mn-cs"/>
              </a:defRPr>
            </a:lvl2pPr>
            <a:lvl3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j-lt"/>
                <a:ea typeface="+mn-ea"/>
                <a:cs typeface="+mn-cs"/>
              </a:defRPr>
            </a:lvl3pPr>
            <a:lvl4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r>
              <a:rPr lang="en-US" sz="1800" dirty="0"/>
              <a:t>Your language model needs to detect an email when present in an utterance. What is the simplest way to extract that email?</a:t>
            </a:r>
          </a:p>
          <a:p>
            <a:pPr marL="288925" indent="-288925">
              <a:spcBef>
                <a:spcPts val="300"/>
              </a:spcBef>
              <a:spcAft>
                <a:spcPts val="600"/>
              </a:spcAft>
              <a:buFont typeface="Wingdings" panose="05000000000000000000" pitchFamily="2" charset="2"/>
              <a:buChar char="q"/>
              <a:defRPr/>
            </a:pPr>
            <a:r>
              <a:rPr lang="en-US" sz="1400" dirty="0"/>
              <a:t>Use Regular Expression entities.</a:t>
            </a:r>
          </a:p>
          <a:p>
            <a:pPr marL="288925" indent="-288925">
              <a:spcBef>
                <a:spcPts val="300"/>
              </a:spcBef>
              <a:spcAft>
                <a:spcPts val="600"/>
              </a:spcAft>
              <a:buFont typeface="Wingdings" panose="05000000000000000000" pitchFamily="2" charset="2"/>
              <a:buChar char="q"/>
              <a:defRPr/>
            </a:pPr>
            <a:r>
              <a:rPr lang="en-US" sz="1400" dirty="0"/>
              <a:t>Use Prebuilt entity components</a:t>
            </a:r>
          </a:p>
          <a:p>
            <a:pPr marL="288925" indent="-288925">
              <a:spcBef>
                <a:spcPts val="300"/>
              </a:spcBef>
              <a:spcAft>
                <a:spcPts val="600"/>
              </a:spcAft>
              <a:buFont typeface="Wingdings" panose="05000000000000000000" pitchFamily="2" charset="2"/>
              <a:buChar char="q"/>
              <a:defRPr/>
            </a:pPr>
            <a:r>
              <a:rPr lang="en-US" sz="1400" dirty="0"/>
              <a:t>Use Learned entity components.</a:t>
            </a:r>
          </a:p>
        </p:txBody>
      </p:sp>
      <p:sp>
        <p:nvSpPr>
          <p:cNvPr id="8" name="Graphic 26" descr="Checkmark on Systems Administrator">
            <a:extLst>
              <a:ext uri="{FF2B5EF4-FFF2-40B4-BE49-F238E27FC236}">
                <a16:creationId xmlns:a16="http://schemas.microsoft.com/office/drawing/2014/main" id="{22D567B8-6090-4FC5-BA47-7A8393649D2D}"/>
              </a:ext>
            </a:extLst>
          </p:cNvPr>
          <p:cNvSpPr/>
          <p:nvPr/>
        </p:nvSpPr>
        <p:spPr>
          <a:xfrm>
            <a:off x="1409340" y="4041242"/>
            <a:ext cx="163976" cy="115172"/>
          </a:xfrm>
          <a:custGeom>
            <a:avLst/>
            <a:gdLst>
              <a:gd name="connsiteX0" fmla="*/ 249301 w 273255"/>
              <a:gd name="connsiteY0" fmla="*/ 0 h 191929"/>
              <a:gd name="connsiteX1" fmla="*/ 97887 w 273255"/>
              <a:gd name="connsiteY1" fmla="*/ 143134 h 191929"/>
              <a:gd name="connsiteX2" fmla="*/ 25137 w 273255"/>
              <a:gd name="connsiteY2" fmla="*/ 68610 h 191929"/>
              <a:gd name="connsiteX3" fmla="*/ 0 w 273255"/>
              <a:gd name="connsiteY3" fmla="*/ 92564 h 191929"/>
              <a:gd name="connsiteX4" fmla="*/ 96704 w 273255"/>
              <a:gd name="connsiteY4" fmla="*/ 191930 h 191929"/>
              <a:gd name="connsiteX5" fmla="*/ 122137 w 273255"/>
              <a:gd name="connsiteY5" fmla="*/ 168271 h 191929"/>
              <a:gd name="connsiteX6" fmla="*/ 273256 w 273255"/>
              <a:gd name="connsiteY6" fmla="*/ 24841 h 191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3255" h="191929">
                <a:moveTo>
                  <a:pt x="249301" y="0"/>
                </a:moveTo>
                <a:lnTo>
                  <a:pt x="97887" y="143134"/>
                </a:lnTo>
                <a:lnTo>
                  <a:pt x="25137" y="68610"/>
                </a:lnTo>
                <a:lnTo>
                  <a:pt x="0" y="92564"/>
                </a:lnTo>
                <a:lnTo>
                  <a:pt x="96704" y="191930"/>
                </a:lnTo>
                <a:lnTo>
                  <a:pt x="122137" y="168271"/>
                </a:lnTo>
                <a:lnTo>
                  <a:pt x="273256" y="24841"/>
                </a:lnTo>
                <a:close/>
              </a:path>
            </a:pathLst>
          </a:custGeom>
          <a:solidFill>
            <a:schemeClr val="tx2"/>
          </a:solidFill>
          <a:ln w="31750" cap="flat">
            <a:solidFill>
              <a:schemeClr val="tx2"/>
            </a:solidFill>
            <a:prstDash val="solid"/>
            <a:miter/>
          </a:ln>
        </p:spPr>
        <p:txBody>
          <a:bodyPr rtlCol="0" anchor="ctr"/>
          <a:lstStyle/>
          <a:p>
            <a:endParaRPr lang="en-US"/>
          </a:p>
        </p:txBody>
      </p:sp>
      <p:pic>
        <p:nvPicPr>
          <p:cNvPr id="11" name="Graphic 10" descr="Badge Question Mark with solid fill">
            <a:extLst>
              <a:ext uri="{FF2B5EF4-FFF2-40B4-BE49-F238E27FC236}">
                <a16:creationId xmlns:a16="http://schemas.microsoft.com/office/drawing/2014/main" id="{0BA30EB3-97CE-4081-8D65-1A4974C45F5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43074" y="1212929"/>
            <a:ext cx="702232" cy="702232"/>
          </a:xfrm>
          <a:prstGeom prst="rect">
            <a:avLst/>
          </a:prstGeom>
        </p:spPr>
      </p:pic>
      <p:pic>
        <p:nvPicPr>
          <p:cNvPr id="12" name="Graphic 11" descr="Badge Question Mark with solid fill">
            <a:extLst>
              <a:ext uri="{FF2B5EF4-FFF2-40B4-BE49-F238E27FC236}">
                <a16:creationId xmlns:a16="http://schemas.microsoft.com/office/drawing/2014/main" id="{5F047AE5-0FF4-4E3A-90A8-BCCFD4126B3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43074" y="3034469"/>
            <a:ext cx="702232" cy="702232"/>
          </a:xfrm>
          <a:prstGeom prst="rect">
            <a:avLst/>
          </a:prstGeom>
        </p:spPr>
      </p:pic>
      <p:cxnSp>
        <p:nvCxnSpPr>
          <p:cNvPr id="13" name="Straight Connector 12">
            <a:extLst>
              <a:ext uri="{FF2B5EF4-FFF2-40B4-BE49-F238E27FC236}">
                <a16:creationId xmlns:a16="http://schemas.microsoft.com/office/drawing/2014/main" id="{F52DDC64-86F9-448D-8714-4B7D4CE95F4B}"/>
              </a:ext>
              <a:ext uri="{C183D7F6-B498-43B3-948B-1728B52AA6E4}">
                <adec:decorative xmlns:adec="http://schemas.microsoft.com/office/drawing/2017/decorative" val="1"/>
              </a:ext>
            </a:extLst>
          </p:cNvPr>
          <p:cNvCxnSpPr>
            <a:cxnSpLocks/>
          </p:cNvCxnSpPr>
          <p:nvPr/>
        </p:nvCxnSpPr>
        <p:spPr>
          <a:xfrm>
            <a:off x="1383345" y="4709438"/>
            <a:ext cx="1030414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9">
            <a:extLst>
              <a:ext uri="{FF2B5EF4-FFF2-40B4-BE49-F238E27FC236}">
                <a16:creationId xmlns:a16="http://schemas.microsoft.com/office/drawing/2014/main" id="{CA531125-EDEF-47AA-B911-60F102D6EE13}"/>
              </a:ext>
            </a:extLst>
          </p:cNvPr>
          <p:cNvSpPr txBox="1">
            <a:spLocks/>
          </p:cNvSpPr>
          <p:nvPr/>
        </p:nvSpPr>
        <p:spPr>
          <a:xfrm>
            <a:off x="1395160" y="4902945"/>
            <a:ext cx="10383899" cy="1443714"/>
          </a:xfrm>
          <a:prstGeom prst="rect">
            <a:avLst/>
          </a:prstGeom>
        </p:spPr>
        <p:txBody>
          <a:bodyPr vert="horz" wrap="square" lIns="0" tIns="0" rIns="0" bIns="0" rtlCol="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kern="1200" spc="0" baseline="0">
                <a:solidFill>
                  <a:schemeClr val="tx1"/>
                </a:solidFill>
                <a:latin typeface="+mn-lt"/>
                <a:ea typeface="+mn-ea"/>
                <a:cs typeface="+mn-cs"/>
              </a:defRPr>
            </a:lvl2pPr>
            <a:lvl3pPr marL="448193" marR="0" indent="0" algn="l" defTabSz="914367" rtl="0" eaLnBrk="1" fontAlgn="auto" latinLnBrk="0" hangingPunct="1">
              <a:lnSpc>
                <a:spcPct val="100000"/>
              </a:lnSpc>
              <a:spcBef>
                <a:spcPts val="200"/>
              </a:spcBef>
              <a:spcAft>
                <a:spcPts val="400"/>
              </a:spcAft>
              <a:buClrTx/>
              <a:buSzPct val="100000"/>
              <a:buFont typeface="Arial" panose="020B0604020202020204" pitchFamily="34" charset="0"/>
              <a:buNone/>
              <a:tabLst/>
              <a:defRPr sz="1800" kern="1200" spc="0" baseline="0">
                <a:solidFill>
                  <a:schemeClr val="tx1"/>
                </a:solidFill>
                <a:latin typeface="+mn-lt"/>
                <a:ea typeface="+mn-ea"/>
                <a:cs typeface="+mn-cs"/>
              </a:defRPr>
            </a:lvl3pPr>
            <a:lvl4pPr marL="672290" marR="0" indent="0" algn="l" defTabSz="914367" rtl="0" eaLnBrk="1" fontAlgn="auto" latinLnBrk="0" hangingPunct="1">
              <a:lnSpc>
                <a:spcPct val="100000"/>
              </a:lnSpc>
              <a:spcBef>
                <a:spcPts val="200"/>
              </a:spcBef>
              <a:spcAft>
                <a:spcPts val="400"/>
              </a:spcAft>
              <a:buClrTx/>
              <a:buSzPct val="100000"/>
              <a:buFont typeface="Arial" panose="020B0604020202020204" pitchFamily="34" charset="0"/>
              <a:buNone/>
              <a:tabLst/>
              <a:defRPr sz="1800" kern="1200" spc="0" baseline="0">
                <a:solidFill>
                  <a:schemeClr val="tx1"/>
                </a:solidFill>
                <a:latin typeface="+mn-lt"/>
                <a:ea typeface="+mn-ea"/>
                <a:cs typeface="+mn-cs"/>
              </a:defRPr>
            </a:lvl4pPr>
            <a:lvl5pPr marL="896386" marR="0" indent="0" algn="l" defTabSz="914367" rtl="0" eaLnBrk="1" fontAlgn="auto" latinLnBrk="0" hangingPunct="1">
              <a:lnSpc>
                <a:spcPct val="100000"/>
              </a:lnSpc>
              <a:spcBef>
                <a:spcPts val="200"/>
              </a:spcBef>
              <a:spcAft>
                <a:spcPts val="400"/>
              </a:spcAft>
              <a:buClrTx/>
              <a:buSzPct val="100000"/>
              <a:buFont typeface="Arial" panose="020B0604020202020204" pitchFamily="34" charset="0"/>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pPr>
              <a:lnSpc>
                <a:spcPct val="100000"/>
              </a:lnSpc>
              <a:spcBef>
                <a:spcPts val="0"/>
              </a:spcBef>
              <a:defRPr/>
            </a:pPr>
            <a:r>
              <a:rPr lang="en-US" sz="1800" spc="-49" dirty="0">
                <a:solidFill>
                  <a:srgbClr val="000000"/>
                </a:solidFill>
                <a:latin typeface="+mj-lt"/>
              </a:rPr>
              <a:t>You want to get only the most likely intent for your natural language query. Which parameter should you use?</a:t>
            </a:r>
          </a:p>
          <a:p>
            <a:pPr marL="288925" indent="-288925">
              <a:lnSpc>
                <a:spcPct val="100000"/>
              </a:lnSpc>
              <a:spcBef>
                <a:spcPts val="300"/>
              </a:spcBef>
              <a:spcAft>
                <a:spcPts val="600"/>
              </a:spcAft>
              <a:buFont typeface="Wingdings" panose="05000000000000000000" pitchFamily="2" charset="2"/>
              <a:buChar char="q"/>
              <a:defRPr/>
            </a:pPr>
            <a:r>
              <a:rPr lang="en-US" sz="1400" spc="-49" dirty="0" err="1">
                <a:solidFill>
                  <a:srgbClr val="000000"/>
                </a:solidFill>
                <a:latin typeface="+mj-lt"/>
              </a:rPr>
              <a:t>topIntent</a:t>
            </a:r>
            <a:endParaRPr lang="en-US" sz="1400" spc="-49" dirty="0">
              <a:solidFill>
                <a:srgbClr val="000000"/>
              </a:solidFill>
              <a:latin typeface="+mj-lt"/>
            </a:endParaRPr>
          </a:p>
          <a:p>
            <a:pPr marL="288925" indent="-288925">
              <a:lnSpc>
                <a:spcPct val="100000"/>
              </a:lnSpc>
              <a:spcBef>
                <a:spcPts val="300"/>
              </a:spcBef>
              <a:spcAft>
                <a:spcPts val="600"/>
              </a:spcAft>
              <a:buFont typeface="Wingdings" panose="05000000000000000000" pitchFamily="2" charset="2"/>
              <a:buChar char="q"/>
              <a:defRPr/>
            </a:pPr>
            <a:r>
              <a:rPr lang="en-US" sz="1400" spc="-49" dirty="0">
                <a:solidFill>
                  <a:srgbClr val="000000"/>
                </a:solidFill>
                <a:latin typeface="+mj-lt"/>
              </a:rPr>
              <a:t>kind</a:t>
            </a:r>
          </a:p>
          <a:p>
            <a:pPr marL="288925" indent="-288925">
              <a:lnSpc>
                <a:spcPct val="100000"/>
              </a:lnSpc>
              <a:spcBef>
                <a:spcPts val="300"/>
              </a:spcBef>
              <a:spcAft>
                <a:spcPts val="600"/>
              </a:spcAft>
              <a:buFont typeface="Wingdings" panose="05000000000000000000" pitchFamily="2" charset="2"/>
              <a:buChar char="q"/>
              <a:defRPr/>
            </a:pPr>
            <a:r>
              <a:rPr lang="en-US" sz="1400" spc="-49" dirty="0">
                <a:solidFill>
                  <a:srgbClr val="000000"/>
                </a:solidFill>
                <a:latin typeface="+mj-lt"/>
              </a:rPr>
              <a:t>query</a:t>
            </a:r>
          </a:p>
        </p:txBody>
      </p:sp>
      <p:sp>
        <p:nvSpPr>
          <p:cNvPr id="15" name="Graphic 26" descr="Checkmark on Systems Administrator">
            <a:extLst>
              <a:ext uri="{FF2B5EF4-FFF2-40B4-BE49-F238E27FC236}">
                <a16:creationId xmlns:a16="http://schemas.microsoft.com/office/drawing/2014/main" id="{3F06D7E1-BFF4-4D05-B86A-83E973F67485}"/>
              </a:ext>
            </a:extLst>
          </p:cNvPr>
          <p:cNvSpPr/>
          <p:nvPr/>
        </p:nvSpPr>
        <p:spPr>
          <a:xfrm>
            <a:off x="1409340" y="5452411"/>
            <a:ext cx="163976" cy="115172"/>
          </a:xfrm>
          <a:custGeom>
            <a:avLst/>
            <a:gdLst>
              <a:gd name="connsiteX0" fmla="*/ 249301 w 273255"/>
              <a:gd name="connsiteY0" fmla="*/ 0 h 191929"/>
              <a:gd name="connsiteX1" fmla="*/ 97887 w 273255"/>
              <a:gd name="connsiteY1" fmla="*/ 143134 h 191929"/>
              <a:gd name="connsiteX2" fmla="*/ 25137 w 273255"/>
              <a:gd name="connsiteY2" fmla="*/ 68610 h 191929"/>
              <a:gd name="connsiteX3" fmla="*/ 0 w 273255"/>
              <a:gd name="connsiteY3" fmla="*/ 92564 h 191929"/>
              <a:gd name="connsiteX4" fmla="*/ 96704 w 273255"/>
              <a:gd name="connsiteY4" fmla="*/ 191930 h 191929"/>
              <a:gd name="connsiteX5" fmla="*/ 122137 w 273255"/>
              <a:gd name="connsiteY5" fmla="*/ 168271 h 191929"/>
              <a:gd name="connsiteX6" fmla="*/ 273256 w 273255"/>
              <a:gd name="connsiteY6" fmla="*/ 24841 h 191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3255" h="191929">
                <a:moveTo>
                  <a:pt x="249301" y="0"/>
                </a:moveTo>
                <a:lnTo>
                  <a:pt x="97887" y="143134"/>
                </a:lnTo>
                <a:lnTo>
                  <a:pt x="25137" y="68610"/>
                </a:lnTo>
                <a:lnTo>
                  <a:pt x="0" y="92564"/>
                </a:lnTo>
                <a:lnTo>
                  <a:pt x="96704" y="191930"/>
                </a:lnTo>
                <a:lnTo>
                  <a:pt x="122137" y="168271"/>
                </a:lnTo>
                <a:lnTo>
                  <a:pt x="273256" y="24841"/>
                </a:lnTo>
                <a:close/>
              </a:path>
            </a:pathLst>
          </a:custGeom>
          <a:solidFill>
            <a:schemeClr val="tx2"/>
          </a:solidFill>
          <a:ln w="31750" cap="flat">
            <a:solidFill>
              <a:schemeClr val="tx2"/>
            </a:solidFill>
            <a:prstDash val="solid"/>
            <a:miter/>
          </a:ln>
        </p:spPr>
        <p:txBody>
          <a:bodyPr rtlCol="0" anchor="ctr"/>
          <a:lstStyle/>
          <a:p>
            <a:endParaRPr lang="en-US"/>
          </a:p>
        </p:txBody>
      </p:sp>
      <p:pic>
        <p:nvPicPr>
          <p:cNvPr id="16" name="Graphic 15" descr="Badge Question Mark with solid fill">
            <a:extLst>
              <a:ext uri="{FF2B5EF4-FFF2-40B4-BE49-F238E27FC236}">
                <a16:creationId xmlns:a16="http://schemas.microsoft.com/office/drawing/2014/main" id="{9663BBAB-8C60-4BC2-9515-41D4A856F06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43074" y="4782724"/>
            <a:ext cx="702232" cy="702232"/>
          </a:xfrm>
          <a:prstGeom prst="rect">
            <a:avLst/>
          </a:prstGeom>
        </p:spPr>
      </p:pic>
    </p:spTree>
    <p:extLst>
      <p:ext uri="{BB962C8B-B14F-4D97-AF65-F5344CB8AC3E}">
        <p14:creationId xmlns:p14="http://schemas.microsoft.com/office/powerpoint/2010/main" val="199466761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P spid="1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AFD3162-DA9E-4D67-9F87-E583DE6D64AE}"/>
              </a:ext>
            </a:extLst>
          </p:cNvPr>
          <p:cNvSpPr txBox="1">
            <a:spLocks noGrp="1"/>
          </p:cNvSpPr>
          <p:nvPr>
            <p:ph type="title" idx="4294967295"/>
          </p:nvPr>
        </p:nvSpPr>
        <p:spPr>
          <a:xfrm>
            <a:off x="261257" y="-517065"/>
            <a:ext cx="1507464" cy="517065"/>
          </a:xfrm>
          <a:prstGeom prst="rect">
            <a:avLst/>
          </a:prstGeom>
          <a:noFill/>
          <a:ln>
            <a:noFill/>
            <a:prstDash/>
          </a:ln>
          <a:effectLst/>
        </p:spPr>
        <p:txBody>
          <a:bodyPr rot="0" spcFirstLastPara="0" vertOverflow="overflow" horzOverflow="overflow" vert="horz" wrap="none" lIns="182880" tIns="146304" rIns="182880" bIns="146304" numCol="1" spcCol="0" rtlCol="0" fromWordArt="0" anchor="t" anchorCtr="0" forceAA="0" compatLnSpc="1">
            <a:prstTxWarp prst="textNoShape">
              <a:avLst/>
            </a:prstTxWarp>
            <a:spAutoFit/>
          </a:bodyPr>
          <a:lstStyle/>
          <a:p>
            <a:pPr marL="0" marR="0" lvl="0" indent="0" algn="l" defTabSz="914367" rtl="0" eaLnBrk="1" fontAlgn="auto" latinLnBrk="0" hangingPunct="1">
              <a:lnSpc>
                <a:spcPct val="90000"/>
              </a:lnSpc>
              <a:spcBef>
                <a:spcPts val="0"/>
              </a:spcBef>
              <a:spcAft>
                <a:spcPts val="600"/>
              </a:spcAft>
              <a:buClrTx/>
              <a:buSzTx/>
              <a:buFontTx/>
              <a:buNone/>
              <a:tabLst/>
              <a:defRPr/>
            </a:pPr>
            <a:r>
              <a:rPr kumimoji="0" lang="en-US" sz="1600" b="0" i="0" u="none" strike="noStrike" kern="1200" cap="none" spc="0" normalizeH="0" baseline="0" noProof="0" dirty="0">
                <a:ln>
                  <a:noFill/>
                </a:ln>
                <a:solidFill>
                  <a:schemeClr val="bg1"/>
                </a:solidFill>
                <a:effectLst/>
                <a:uLnTx/>
                <a:uFillTx/>
                <a:latin typeface="+mn-lt"/>
                <a:ea typeface="+mn-ea"/>
                <a:cs typeface="+mn-cs"/>
              </a:rPr>
              <a:t>Closing slide</a:t>
            </a:r>
            <a:endParaRPr kumimoji="0" lang="fr-FR" sz="1600" b="0" i="0" u="none" strike="noStrike" kern="1200" cap="none" spc="0" normalizeH="0" baseline="0" noProof="0" dirty="0" err="1">
              <a:ln>
                <a:noFill/>
              </a:ln>
              <a:solidFill>
                <a:schemeClr val="bg1"/>
              </a:solidFill>
              <a:effectLst/>
              <a:uLnTx/>
              <a:uFillTx/>
              <a:latin typeface="+mn-lt"/>
              <a:ea typeface="+mn-ea"/>
              <a:cs typeface="+mn-cs"/>
            </a:endParaRPr>
          </a:p>
        </p:txBody>
      </p:sp>
    </p:spTree>
    <p:extLst>
      <p:ext uri="{BB962C8B-B14F-4D97-AF65-F5344CB8AC3E}">
        <p14:creationId xmlns:p14="http://schemas.microsoft.com/office/powerpoint/2010/main" val="2592321789"/>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a:xfrm>
            <a:off x="418643" y="2858947"/>
            <a:ext cx="1959432" cy="910151"/>
          </a:xfrm>
        </p:spPr>
        <p:txBody>
          <a:bodyPr tIns="0" rIns="0" bIns="0">
            <a:noAutofit/>
          </a:bodyPr>
          <a:lstStyle/>
          <a:p>
            <a:br>
              <a:rPr lang="en-US" dirty="0"/>
            </a:br>
            <a:r>
              <a:rPr lang="en-US" dirty="0"/>
              <a:t>Agenda</a:t>
            </a:r>
            <a:br>
              <a:rPr lang="en-US" dirty="0"/>
            </a:br>
            <a:endParaRPr lang="en-US" dirty="0"/>
          </a:p>
        </p:txBody>
      </p:sp>
      <p:sp>
        <p:nvSpPr>
          <p:cNvPr id="6" name="Text Placeholder 5"/>
          <p:cNvSpPr>
            <a:spLocks noGrp="1"/>
          </p:cNvSpPr>
          <p:nvPr>
            <p:ph type="body" sz="quarter" idx="11"/>
          </p:nvPr>
        </p:nvSpPr>
        <p:spPr>
          <a:xfrm>
            <a:off x="4078288" y="2367824"/>
            <a:ext cx="7695070" cy="875013"/>
          </a:xfrm>
        </p:spPr>
        <p:txBody>
          <a:bodyPr/>
          <a:lstStyle/>
          <a:p>
            <a:pPr lvl="1"/>
            <a:r>
              <a:rPr lang="en-US" sz="2400" dirty="0"/>
              <a:t>Creating a Language Understanding App</a:t>
            </a:r>
          </a:p>
        </p:txBody>
      </p:sp>
      <p:sp>
        <p:nvSpPr>
          <p:cNvPr id="2" name="Text Placeholder 1"/>
          <p:cNvSpPr>
            <a:spLocks noGrp="1"/>
          </p:cNvSpPr>
          <p:nvPr>
            <p:ph type="body" sz="quarter" idx="15"/>
          </p:nvPr>
        </p:nvSpPr>
        <p:spPr>
          <a:xfrm>
            <a:off x="4078288" y="3314022"/>
            <a:ext cx="7695070" cy="1224434"/>
          </a:xfrm>
        </p:spPr>
        <p:txBody>
          <a:bodyPr/>
          <a:lstStyle/>
          <a:p>
            <a:pPr lvl="1"/>
            <a:r>
              <a:rPr lang="en-US" sz="2400" dirty="0"/>
              <a:t>Publishing and Using a Language Understanding App</a:t>
            </a:r>
          </a:p>
        </p:txBody>
      </p:sp>
      <p:grpSp>
        <p:nvGrpSpPr>
          <p:cNvPr id="15" name="Group 14" descr="Icon of three concentric arcs">
            <a:extLst>
              <a:ext uri="{FF2B5EF4-FFF2-40B4-BE49-F238E27FC236}">
                <a16:creationId xmlns:a16="http://schemas.microsoft.com/office/drawing/2014/main" id="{608CDF18-AECC-4FDF-A8F1-216844CC0AD2}"/>
              </a:ext>
            </a:extLst>
          </p:cNvPr>
          <p:cNvGrpSpPr/>
          <p:nvPr/>
        </p:nvGrpSpPr>
        <p:grpSpPr>
          <a:xfrm>
            <a:off x="3023592" y="2454214"/>
            <a:ext cx="702132" cy="702231"/>
            <a:chOff x="3031669" y="1620003"/>
            <a:chExt cx="702132" cy="702231"/>
          </a:xfrm>
        </p:grpSpPr>
        <p:grpSp>
          <p:nvGrpSpPr>
            <p:cNvPr id="21" name="Group 20">
              <a:extLst>
                <a:ext uri="{FF2B5EF4-FFF2-40B4-BE49-F238E27FC236}">
                  <a16:creationId xmlns:a16="http://schemas.microsoft.com/office/drawing/2014/main" id="{6B02610C-D743-4EC3-ADB6-968702F1329E}"/>
                </a:ext>
                <a:ext uri="{C183D7F6-B498-43B3-948B-1728B52AA6E4}">
                  <adec:decorative xmlns:adec="http://schemas.microsoft.com/office/drawing/2017/decorative" val="1"/>
                </a:ext>
              </a:extLst>
            </p:cNvPr>
            <p:cNvGrpSpPr/>
            <p:nvPr/>
          </p:nvGrpSpPr>
          <p:grpSpPr>
            <a:xfrm>
              <a:off x="3031669" y="1620003"/>
              <a:ext cx="702132" cy="702231"/>
              <a:chOff x="7962901" y="3032919"/>
              <a:chExt cx="981074" cy="981076"/>
            </a:xfrm>
          </p:grpSpPr>
          <p:sp>
            <p:nvSpPr>
              <p:cNvPr id="22" name="Freeform 5">
                <a:extLst>
                  <a:ext uri="{FF2B5EF4-FFF2-40B4-BE49-F238E27FC236}">
                    <a16:creationId xmlns:a16="http://schemas.microsoft.com/office/drawing/2014/main" id="{24D747FB-14BE-4011-9D02-705EBB6A6635}"/>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23" name="Freeform 6">
                <a:extLst>
                  <a:ext uri="{FF2B5EF4-FFF2-40B4-BE49-F238E27FC236}">
                    <a16:creationId xmlns:a16="http://schemas.microsoft.com/office/drawing/2014/main" id="{F5D5C1AD-C8B4-4F2F-8083-999CEE96BA08}"/>
                  </a:ext>
                </a:extLst>
              </p:cNvPr>
              <p:cNvSpPr>
                <a:spLocks noEditPoints="1"/>
              </p:cNvSpPr>
              <p:nvPr/>
            </p:nvSpPr>
            <p:spPr bwMode="auto">
              <a:xfrm>
                <a:off x="8031163" y="3102770"/>
                <a:ext cx="846137" cy="844550"/>
              </a:xfrm>
              <a:prstGeom prst="ellipse">
                <a:avLst/>
              </a:prstGeom>
              <a:noFill/>
              <a:ln w="19050">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39" name="Picture 38" descr="Icon of three concentric arcs">
              <a:extLst>
                <a:ext uri="{FF2B5EF4-FFF2-40B4-BE49-F238E27FC236}">
                  <a16:creationId xmlns:a16="http://schemas.microsoft.com/office/drawing/2014/main" id="{1BC5CA9F-5934-4A70-A2A3-E3718198A66A}"/>
                </a:ext>
              </a:extLst>
            </p:cNvPr>
            <p:cNvPicPr>
              <a:picLocks noChangeAspect="1"/>
            </p:cNvPicPr>
            <p:nvPr/>
          </p:nvPicPr>
          <p:blipFill>
            <a:blip r:embed="rId3"/>
            <a:stretch>
              <a:fillRect/>
            </a:stretch>
          </p:blipFill>
          <p:spPr>
            <a:xfrm>
              <a:off x="3196572" y="1784956"/>
              <a:ext cx="372325" cy="372325"/>
            </a:xfrm>
            <a:prstGeom prst="rect">
              <a:avLst/>
            </a:prstGeom>
          </p:spPr>
        </p:pic>
      </p:grpSp>
      <p:grpSp>
        <p:nvGrpSpPr>
          <p:cNvPr id="16" name="Group 15" descr="Icon of three concentric arcs">
            <a:extLst>
              <a:ext uri="{FF2B5EF4-FFF2-40B4-BE49-F238E27FC236}">
                <a16:creationId xmlns:a16="http://schemas.microsoft.com/office/drawing/2014/main" id="{F7D2742C-258D-4457-A554-39B2F2764011}"/>
              </a:ext>
            </a:extLst>
          </p:cNvPr>
          <p:cNvGrpSpPr/>
          <p:nvPr/>
        </p:nvGrpSpPr>
        <p:grpSpPr>
          <a:xfrm>
            <a:off x="3032805" y="3575123"/>
            <a:ext cx="702132" cy="702231"/>
            <a:chOff x="3031669" y="1620003"/>
            <a:chExt cx="702132" cy="702231"/>
          </a:xfrm>
        </p:grpSpPr>
        <p:grpSp>
          <p:nvGrpSpPr>
            <p:cNvPr id="18" name="Group 17">
              <a:extLst>
                <a:ext uri="{FF2B5EF4-FFF2-40B4-BE49-F238E27FC236}">
                  <a16:creationId xmlns:a16="http://schemas.microsoft.com/office/drawing/2014/main" id="{C413A325-B81D-4D2F-950A-198CE359AC36}"/>
                </a:ext>
                <a:ext uri="{C183D7F6-B498-43B3-948B-1728B52AA6E4}">
                  <adec:decorative xmlns:adec="http://schemas.microsoft.com/office/drawing/2017/decorative" val="1"/>
                </a:ext>
              </a:extLst>
            </p:cNvPr>
            <p:cNvGrpSpPr/>
            <p:nvPr/>
          </p:nvGrpSpPr>
          <p:grpSpPr>
            <a:xfrm>
              <a:off x="3031669" y="1620003"/>
              <a:ext cx="702132" cy="702231"/>
              <a:chOff x="7962901" y="3032919"/>
              <a:chExt cx="981074" cy="981076"/>
            </a:xfrm>
          </p:grpSpPr>
          <p:sp>
            <p:nvSpPr>
              <p:cNvPr id="20" name="Freeform 5">
                <a:extLst>
                  <a:ext uri="{FF2B5EF4-FFF2-40B4-BE49-F238E27FC236}">
                    <a16:creationId xmlns:a16="http://schemas.microsoft.com/office/drawing/2014/main" id="{35869918-01D1-4B9B-A286-0DE83B66B79F}"/>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24" name="Freeform 6">
                <a:extLst>
                  <a:ext uri="{FF2B5EF4-FFF2-40B4-BE49-F238E27FC236}">
                    <a16:creationId xmlns:a16="http://schemas.microsoft.com/office/drawing/2014/main" id="{33A05620-826A-482E-BF44-D02B94CD800F}"/>
                  </a:ext>
                </a:extLst>
              </p:cNvPr>
              <p:cNvSpPr>
                <a:spLocks noEditPoints="1"/>
              </p:cNvSpPr>
              <p:nvPr/>
            </p:nvSpPr>
            <p:spPr bwMode="auto">
              <a:xfrm>
                <a:off x="8031163" y="3102770"/>
                <a:ext cx="846137" cy="844550"/>
              </a:xfrm>
              <a:prstGeom prst="ellipse">
                <a:avLst/>
              </a:prstGeom>
              <a:noFill/>
              <a:ln w="19050">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19" name="Picture 18" descr="Icon of three concentric arcs">
              <a:extLst>
                <a:ext uri="{FF2B5EF4-FFF2-40B4-BE49-F238E27FC236}">
                  <a16:creationId xmlns:a16="http://schemas.microsoft.com/office/drawing/2014/main" id="{1EE1F0E3-5C92-4994-A22A-15C3A5803535}"/>
                </a:ext>
              </a:extLst>
            </p:cNvPr>
            <p:cNvPicPr>
              <a:picLocks noChangeAspect="1"/>
            </p:cNvPicPr>
            <p:nvPr/>
          </p:nvPicPr>
          <p:blipFill>
            <a:blip r:embed="rId3"/>
            <a:stretch>
              <a:fillRect/>
            </a:stretch>
          </p:blipFill>
          <p:spPr>
            <a:xfrm>
              <a:off x="3196572" y="1784956"/>
              <a:ext cx="372325" cy="372325"/>
            </a:xfrm>
            <a:prstGeom prst="rect">
              <a:avLst/>
            </a:prstGeom>
          </p:spPr>
        </p:pic>
      </p:grpSp>
    </p:spTree>
    <p:extLst>
      <p:ext uri="{BB962C8B-B14F-4D97-AF65-F5344CB8AC3E}">
        <p14:creationId xmlns:p14="http://schemas.microsoft.com/office/powerpoint/2010/main" val="42446719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07C2C26-EFD2-E847-AEA7-5CEF245E0904}"/>
              </a:ext>
            </a:extLst>
          </p:cNvPr>
          <p:cNvSpPr>
            <a:spLocks noGrp="1"/>
          </p:cNvSpPr>
          <p:nvPr>
            <p:ph type="title"/>
          </p:nvPr>
        </p:nvSpPr>
        <p:spPr/>
        <p:txBody>
          <a:bodyPr/>
          <a:lstStyle/>
          <a:p>
            <a:r>
              <a:rPr lang="en-US" dirty="0"/>
              <a:t>Creating a Language Understanding App</a:t>
            </a:r>
          </a:p>
        </p:txBody>
      </p:sp>
      <p:pic>
        <p:nvPicPr>
          <p:cNvPr id="2" name="Picture 1" descr="Icon of three concentric arcs">
            <a:extLst>
              <a:ext uri="{FF2B5EF4-FFF2-40B4-BE49-F238E27FC236}">
                <a16:creationId xmlns:a16="http://schemas.microsoft.com/office/drawing/2014/main" id="{8AC2CBA1-CF1D-4600-9B90-30C8B73A53B3}"/>
              </a:ext>
            </a:extLst>
          </p:cNvPr>
          <p:cNvPicPr>
            <a:picLocks noChangeAspect="1"/>
          </p:cNvPicPr>
          <p:nvPr/>
        </p:nvPicPr>
        <p:blipFill>
          <a:blip r:embed="rId3"/>
          <a:stretch>
            <a:fillRect/>
          </a:stretch>
        </p:blipFill>
        <p:spPr>
          <a:xfrm>
            <a:off x="10094976" y="2779776"/>
            <a:ext cx="1280160" cy="1280160"/>
          </a:xfrm>
          <a:prstGeom prst="rect">
            <a:avLst/>
          </a:prstGeom>
        </p:spPr>
      </p:pic>
    </p:spTree>
    <p:extLst>
      <p:ext uri="{BB962C8B-B14F-4D97-AF65-F5344CB8AC3E}">
        <p14:creationId xmlns:p14="http://schemas.microsoft.com/office/powerpoint/2010/main" val="2281750522"/>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32">
            <a:extLst>
              <a:ext uri="{FF2B5EF4-FFF2-40B4-BE49-F238E27FC236}">
                <a16:creationId xmlns:a16="http://schemas.microsoft.com/office/drawing/2014/main" id="{04BAAEE4-06F2-4F77-A7F2-710CB48A78E8}"/>
              </a:ext>
            </a:extLst>
          </p:cNvPr>
          <p:cNvSpPr/>
          <p:nvPr/>
        </p:nvSpPr>
        <p:spPr bwMode="auto">
          <a:xfrm>
            <a:off x="367778" y="2557352"/>
            <a:ext cx="11341269" cy="3213771"/>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34" name="Rectangle 33">
            <a:extLst>
              <a:ext uri="{FF2B5EF4-FFF2-40B4-BE49-F238E27FC236}">
                <a16:creationId xmlns:a16="http://schemas.microsoft.com/office/drawing/2014/main" id="{DB529BCE-5BE9-4674-A554-B5BD0007FA95}"/>
              </a:ext>
            </a:extLst>
          </p:cNvPr>
          <p:cNvSpPr/>
          <p:nvPr/>
        </p:nvSpPr>
        <p:spPr bwMode="auto">
          <a:xfrm>
            <a:off x="7014051" y="2656981"/>
            <a:ext cx="3421355" cy="3000546"/>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4" name="Title 3">
            <a:extLst>
              <a:ext uri="{FF2B5EF4-FFF2-40B4-BE49-F238E27FC236}">
                <a16:creationId xmlns:a16="http://schemas.microsoft.com/office/drawing/2014/main" id="{937832C6-F4A5-4728-82DE-85FDED224047}"/>
              </a:ext>
            </a:extLst>
          </p:cNvPr>
          <p:cNvSpPr>
            <a:spLocks noGrp="1"/>
          </p:cNvSpPr>
          <p:nvPr>
            <p:ph type="title"/>
          </p:nvPr>
        </p:nvSpPr>
        <p:spPr/>
        <p:txBody>
          <a:bodyPr/>
          <a:lstStyle/>
          <a:p>
            <a:r>
              <a:rPr lang="en-US" dirty="0"/>
              <a:t>Introduction to Language Understanding</a:t>
            </a:r>
          </a:p>
        </p:txBody>
      </p:sp>
      <p:sp>
        <p:nvSpPr>
          <p:cNvPr id="5" name="Content Placeholder 4">
            <a:extLst>
              <a:ext uri="{FF2B5EF4-FFF2-40B4-BE49-F238E27FC236}">
                <a16:creationId xmlns:a16="http://schemas.microsoft.com/office/drawing/2014/main" id="{F4951897-6AA6-4945-B9E9-02408B358409}"/>
              </a:ext>
            </a:extLst>
          </p:cNvPr>
          <p:cNvSpPr>
            <a:spLocks noGrp="1"/>
          </p:cNvSpPr>
          <p:nvPr>
            <p:ph sz="quarter" idx="10"/>
          </p:nvPr>
        </p:nvSpPr>
        <p:spPr>
          <a:xfrm>
            <a:off x="419100" y="1456897"/>
            <a:ext cx="11468100" cy="990015"/>
          </a:xfrm>
        </p:spPr>
        <p:txBody>
          <a:bodyPr/>
          <a:lstStyle/>
          <a:p>
            <a:r>
              <a:rPr lang="en-US" dirty="0"/>
              <a:t>Natural Language Processing (NLP) requires a </a:t>
            </a:r>
            <a:r>
              <a:rPr lang="en-US" i="1" dirty="0"/>
              <a:t>language model</a:t>
            </a:r>
            <a:r>
              <a:rPr lang="en-US" dirty="0"/>
              <a:t> to interpret user input</a:t>
            </a:r>
          </a:p>
          <a:p>
            <a:pPr lvl="1"/>
            <a:r>
              <a:rPr lang="en-US" dirty="0"/>
              <a:t>Often this activity is referred to as </a:t>
            </a:r>
            <a:r>
              <a:rPr lang="en-US" i="1" dirty="0"/>
              <a:t>Natural Language Understanding </a:t>
            </a:r>
            <a:r>
              <a:rPr lang="en-US" dirty="0"/>
              <a:t>(NLU)</a:t>
            </a:r>
          </a:p>
        </p:txBody>
      </p:sp>
      <p:pic>
        <p:nvPicPr>
          <p:cNvPr id="9" name="Graphic 8" descr="Browser window with solid fill">
            <a:extLst>
              <a:ext uri="{FF2B5EF4-FFF2-40B4-BE49-F238E27FC236}">
                <a16:creationId xmlns:a16="http://schemas.microsoft.com/office/drawing/2014/main" id="{D45A6927-1630-4B6C-ABC9-811C5A132F1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750408" y="4239340"/>
            <a:ext cx="1202260" cy="1202260"/>
          </a:xfrm>
          <a:prstGeom prst="rect">
            <a:avLst/>
          </a:prstGeom>
        </p:spPr>
      </p:pic>
      <p:pic>
        <p:nvPicPr>
          <p:cNvPr id="11" name="Graphic 10" descr="Chat bubble with solid fill">
            <a:extLst>
              <a:ext uri="{FF2B5EF4-FFF2-40B4-BE49-F238E27FC236}">
                <a16:creationId xmlns:a16="http://schemas.microsoft.com/office/drawing/2014/main" id="{854DCAF9-A86F-46B7-8737-11043688C4C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232724" y="3926070"/>
            <a:ext cx="914400" cy="914400"/>
          </a:xfrm>
          <a:prstGeom prst="rect">
            <a:avLst/>
          </a:prstGeom>
        </p:spPr>
      </p:pic>
      <p:grpSp>
        <p:nvGrpSpPr>
          <p:cNvPr id="14" name="Group 13">
            <a:extLst>
              <a:ext uri="{FF2B5EF4-FFF2-40B4-BE49-F238E27FC236}">
                <a16:creationId xmlns:a16="http://schemas.microsoft.com/office/drawing/2014/main" id="{5F8EEAF5-1422-4C1B-8341-70EF90433E39}"/>
              </a:ext>
            </a:extLst>
          </p:cNvPr>
          <p:cNvGrpSpPr/>
          <p:nvPr/>
        </p:nvGrpSpPr>
        <p:grpSpPr>
          <a:xfrm>
            <a:off x="8750408" y="2809188"/>
            <a:ext cx="1465675" cy="834216"/>
            <a:chOff x="6457039" y="3277584"/>
            <a:chExt cx="1465675" cy="834216"/>
          </a:xfrm>
        </p:grpSpPr>
        <p:sp>
          <p:nvSpPr>
            <p:cNvPr id="12" name="Graphic 2" descr="Network with solid fill">
              <a:extLst>
                <a:ext uri="{FF2B5EF4-FFF2-40B4-BE49-F238E27FC236}">
                  <a16:creationId xmlns:a16="http://schemas.microsoft.com/office/drawing/2014/main" id="{C8554843-836F-4D5F-BF15-C92F52163743}"/>
                </a:ext>
              </a:extLst>
            </p:cNvPr>
            <p:cNvSpPr/>
            <p:nvPr/>
          </p:nvSpPr>
          <p:spPr>
            <a:xfrm>
              <a:off x="6950816" y="3541303"/>
              <a:ext cx="441290" cy="414277"/>
            </a:xfrm>
            <a:custGeom>
              <a:avLst/>
              <a:gdLst>
                <a:gd name="connsiteX0" fmla="*/ 437723 w 441290"/>
                <a:gd name="connsiteY0" fmla="*/ 144887 h 414277"/>
                <a:gd name="connsiteX1" fmla="*/ 376131 w 441290"/>
                <a:gd name="connsiteY1" fmla="*/ 119664 h 414277"/>
                <a:gd name="connsiteX2" fmla="*/ 347388 w 441290"/>
                <a:gd name="connsiteY2" fmla="*/ 169524 h 414277"/>
                <a:gd name="connsiteX3" fmla="*/ 271719 w 441290"/>
                <a:gd name="connsiteY3" fmla="*/ 201200 h 414277"/>
                <a:gd name="connsiteX4" fmla="*/ 232417 w 441290"/>
                <a:gd name="connsiteY4" fmla="*/ 173630 h 414277"/>
                <a:gd name="connsiteX5" fmla="*/ 232417 w 441290"/>
                <a:gd name="connsiteY5" fmla="*/ 92094 h 414277"/>
                <a:gd name="connsiteX6" fmla="*/ 267612 w 441290"/>
                <a:gd name="connsiteY6" fmla="*/ 46927 h 414277"/>
                <a:gd name="connsiteX7" fmla="*/ 220685 w 441290"/>
                <a:gd name="connsiteY7" fmla="*/ 0 h 414277"/>
                <a:gd name="connsiteX8" fmla="*/ 220685 w 441290"/>
                <a:gd name="connsiteY8" fmla="*/ 0 h 414277"/>
                <a:gd name="connsiteX9" fmla="*/ 173758 w 441290"/>
                <a:gd name="connsiteY9" fmla="*/ 46927 h 414277"/>
                <a:gd name="connsiteX10" fmla="*/ 208954 w 441290"/>
                <a:gd name="connsiteY10" fmla="*/ 92094 h 414277"/>
                <a:gd name="connsiteX11" fmla="*/ 208954 w 441290"/>
                <a:gd name="connsiteY11" fmla="*/ 173043 h 414277"/>
                <a:gd name="connsiteX12" fmla="*/ 169652 w 441290"/>
                <a:gd name="connsiteY12" fmla="*/ 200613 h 414277"/>
                <a:gd name="connsiteX13" fmla="*/ 93983 w 441290"/>
                <a:gd name="connsiteY13" fmla="*/ 168937 h 414277"/>
                <a:gd name="connsiteX14" fmla="*/ 65240 w 441290"/>
                <a:gd name="connsiteY14" fmla="*/ 119077 h 414277"/>
                <a:gd name="connsiteX15" fmla="*/ 3648 w 441290"/>
                <a:gd name="connsiteY15" fmla="*/ 144301 h 414277"/>
                <a:gd name="connsiteX16" fmla="*/ 28871 w 441290"/>
                <a:gd name="connsiteY16" fmla="*/ 205892 h 414277"/>
                <a:gd name="connsiteX17" fmla="*/ 84011 w 441290"/>
                <a:gd name="connsiteY17" fmla="*/ 190641 h 414277"/>
                <a:gd name="connsiteX18" fmla="*/ 161440 w 441290"/>
                <a:gd name="connsiteY18" fmla="*/ 222317 h 414277"/>
                <a:gd name="connsiteX19" fmla="*/ 160854 w 441290"/>
                <a:gd name="connsiteY19" fmla="*/ 229942 h 414277"/>
                <a:gd name="connsiteX20" fmla="*/ 172585 w 441290"/>
                <a:gd name="connsiteY20" fmla="*/ 265138 h 414277"/>
                <a:gd name="connsiteX21" fmla="*/ 111580 w 441290"/>
                <a:gd name="connsiteY21" fmla="*/ 326729 h 414277"/>
                <a:gd name="connsiteX22" fmla="*/ 54681 w 441290"/>
                <a:gd name="connsiteY22" fmla="*/ 333768 h 414277"/>
                <a:gd name="connsiteX23" fmla="*/ 54681 w 441290"/>
                <a:gd name="connsiteY23" fmla="*/ 400053 h 414277"/>
                <a:gd name="connsiteX24" fmla="*/ 120966 w 441290"/>
                <a:gd name="connsiteY24" fmla="*/ 400053 h 414277"/>
                <a:gd name="connsiteX25" fmla="*/ 128005 w 441290"/>
                <a:gd name="connsiteY25" fmla="*/ 343154 h 414277"/>
                <a:gd name="connsiteX26" fmla="*/ 190183 w 441290"/>
                <a:gd name="connsiteY26" fmla="*/ 280975 h 414277"/>
                <a:gd name="connsiteX27" fmla="*/ 219512 w 441290"/>
                <a:gd name="connsiteY27" fmla="*/ 289188 h 414277"/>
                <a:gd name="connsiteX28" fmla="*/ 220685 w 441290"/>
                <a:gd name="connsiteY28" fmla="*/ 289188 h 414277"/>
                <a:gd name="connsiteX29" fmla="*/ 221859 w 441290"/>
                <a:gd name="connsiteY29" fmla="*/ 289188 h 414277"/>
                <a:gd name="connsiteX30" fmla="*/ 251188 w 441290"/>
                <a:gd name="connsiteY30" fmla="*/ 280975 h 414277"/>
                <a:gd name="connsiteX31" fmla="*/ 313366 w 441290"/>
                <a:gd name="connsiteY31" fmla="*/ 343154 h 414277"/>
                <a:gd name="connsiteX32" fmla="*/ 320405 w 441290"/>
                <a:gd name="connsiteY32" fmla="*/ 400639 h 414277"/>
                <a:gd name="connsiteX33" fmla="*/ 386690 w 441290"/>
                <a:gd name="connsiteY33" fmla="*/ 400639 h 414277"/>
                <a:gd name="connsiteX34" fmla="*/ 386690 w 441290"/>
                <a:gd name="connsiteY34" fmla="*/ 334355 h 414277"/>
                <a:gd name="connsiteX35" fmla="*/ 329791 w 441290"/>
                <a:gd name="connsiteY35" fmla="*/ 327316 h 414277"/>
                <a:gd name="connsiteX36" fmla="*/ 268786 w 441290"/>
                <a:gd name="connsiteY36" fmla="*/ 265724 h 414277"/>
                <a:gd name="connsiteX37" fmla="*/ 280517 w 441290"/>
                <a:gd name="connsiteY37" fmla="*/ 230529 h 414277"/>
                <a:gd name="connsiteX38" fmla="*/ 279931 w 441290"/>
                <a:gd name="connsiteY38" fmla="*/ 222903 h 414277"/>
                <a:gd name="connsiteX39" fmla="*/ 357360 w 441290"/>
                <a:gd name="connsiteY39" fmla="*/ 191228 h 414277"/>
                <a:gd name="connsiteX40" fmla="*/ 412500 w 441290"/>
                <a:gd name="connsiteY40" fmla="*/ 206479 h 414277"/>
                <a:gd name="connsiteX41" fmla="*/ 437723 w 441290"/>
                <a:gd name="connsiteY41" fmla="*/ 144887 h 414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441290" h="414277">
                  <a:moveTo>
                    <a:pt x="437723" y="144887"/>
                  </a:moveTo>
                  <a:cubicBezTo>
                    <a:pt x="427751" y="120837"/>
                    <a:pt x="400181" y="109692"/>
                    <a:pt x="376131" y="119664"/>
                  </a:cubicBezTo>
                  <a:cubicBezTo>
                    <a:pt x="356187" y="127876"/>
                    <a:pt x="344455" y="148993"/>
                    <a:pt x="347388" y="169524"/>
                  </a:cubicBezTo>
                  <a:lnTo>
                    <a:pt x="271719" y="201200"/>
                  </a:lnTo>
                  <a:cubicBezTo>
                    <a:pt x="263506" y="187121"/>
                    <a:pt x="248842" y="176563"/>
                    <a:pt x="232417" y="173630"/>
                  </a:cubicBezTo>
                  <a:lnTo>
                    <a:pt x="232417" y="92094"/>
                  </a:lnTo>
                  <a:cubicBezTo>
                    <a:pt x="252361" y="86815"/>
                    <a:pt x="267612" y="68631"/>
                    <a:pt x="267612" y="46927"/>
                  </a:cubicBezTo>
                  <a:cubicBezTo>
                    <a:pt x="267612" y="21117"/>
                    <a:pt x="246495" y="0"/>
                    <a:pt x="220685" y="0"/>
                  </a:cubicBezTo>
                  <a:lnTo>
                    <a:pt x="220685" y="0"/>
                  </a:lnTo>
                  <a:cubicBezTo>
                    <a:pt x="194876" y="0"/>
                    <a:pt x="173758" y="21117"/>
                    <a:pt x="173758" y="46927"/>
                  </a:cubicBezTo>
                  <a:cubicBezTo>
                    <a:pt x="173758" y="68631"/>
                    <a:pt x="189010" y="86815"/>
                    <a:pt x="208954" y="92094"/>
                  </a:cubicBezTo>
                  <a:lnTo>
                    <a:pt x="208954" y="173043"/>
                  </a:lnTo>
                  <a:cubicBezTo>
                    <a:pt x="191943" y="175976"/>
                    <a:pt x="177865" y="186535"/>
                    <a:pt x="169652" y="200613"/>
                  </a:cubicBezTo>
                  <a:lnTo>
                    <a:pt x="93983" y="168937"/>
                  </a:lnTo>
                  <a:cubicBezTo>
                    <a:pt x="96915" y="148407"/>
                    <a:pt x="85770" y="127290"/>
                    <a:pt x="65240" y="119077"/>
                  </a:cubicBezTo>
                  <a:cubicBezTo>
                    <a:pt x="41190" y="109105"/>
                    <a:pt x="13620" y="120250"/>
                    <a:pt x="3648" y="144301"/>
                  </a:cubicBezTo>
                  <a:cubicBezTo>
                    <a:pt x="-6324" y="168351"/>
                    <a:pt x="4821" y="195920"/>
                    <a:pt x="28871" y="205892"/>
                  </a:cubicBezTo>
                  <a:cubicBezTo>
                    <a:pt x="48815" y="214104"/>
                    <a:pt x="71692" y="207652"/>
                    <a:pt x="84011" y="190641"/>
                  </a:cubicBezTo>
                  <a:lnTo>
                    <a:pt x="161440" y="222317"/>
                  </a:lnTo>
                  <a:cubicBezTo>
                    <a:pt x="160854" y="224663"/>
                    <a:pt x="160854" y="227596"/>
                    <a:pt x="160854" y="229942"/>
                  </a:cubicBezTo>
                  <a:cubicBezTo>
                    <a:pt x="160854" y="242847"/>
                    <a:pt x="164960" y="255166"/>
                    <a:pt x="172585" y="265138"/>
                  </a:cubicBezTo>
                  <a:lnTo>
                    <a:pt x="111580" y="326729"/>
                  </a:lnTo>
                  <a:cubicBezTo>
                    <a:pt x="93396" y="316171"/>
                    <a:pt x="69932" y="318517"/>
                    <a:pt x="54681" y="333768"/>
                  </a:cubicBezTo>
                  <a:cubicBezTo>
                    <a:pt x="36497" y="351952"/>
                    <a:pt x="36497" y="381868"/>
                    <a:pt x="54681" y="400053"/>
                  </a:cubicBezTo>
                  <a:cubicBezTo>
                    <a:pt x="72865" y="418237"/>
                    <a:pt x="102781" y="418237"/>
                    <a:pt x="120966" y="400053"/>
                  </a:cubicBezTo>
                  <a:cubicBezTo>
                    <a:pt x="136217" y="384801"/>
                    <a:pt x="138563" y="361338"/>
                    <a:pt x="128005" y="343154"/>
                  </a:cubicBezTo>
                  <a:lnTo>
                    <a:pt x="190183" y="280975"/>
                  </a:lnTo>
                  <a:cubicBezTo>
                    <a:pt x="198982" y="286255"/>
                    <a:pt x="208954" y="289188"/>
                    <a:pt x="219512" y="289188"/>
                  </a:cubicBezTo>
                  <a:cubicBezTo>
                    <a:pt x="220099" y="289188"/>
                    <a:pt x="220099" y="289188"/>
                    <a:pt x="220685" y="289188"/>
                  </a:cubicBezTo>
                  <a:cubicBezTo>
                    <a:pt x="221272" y="289188"/>
                    <a:pt x="221272" y="289188"/>
                    <a:pt x="221859" y="289188"/>
                  </a:cubicBezTo>
                  <a:cubicBezTo>
                    <a:pt x="232417" y="289188"/>
                    <a:pt x="242389" y="286255"/>
                    <a:pt x="251188" y="280975"/>
                  </a:cubicBezTo>
                  <a:lnTo>
                    <a:pt x="313366" y="343154"/>
                  </a:lnTo>
                  <a:cubicBezTo>
                    <a:pt x="302808" y="361338"/>
                    <a:pt x="305154" y="384801"/>
                    <a:pt x="320405" y="400639"/>
                  </a:cubicBezTo>
                  <a:cubicBezTo>
                    <a:pt x="338590" y="418823"/>
                    <a:pt x="368505" y="418823"/>
                    <a:pt x="386690" y="400639"/>
                  </a:cubicBezTo>
                  <a:cubicBezTo>
                    <a:pt x="404874" y="382455"/>
                    <a:pt x="404874" y="352539"/>
                    <a:pt x="386690" y="334355"/>
                  </a:cubicBezTo>
                  <a:cubicBezTo>
                    <a:pt x="371438" y="319104"/>
                    <a:pt x="347975" y="316757"/>
                    <a:pt x="329791" y="327316"/>
                  </a:cubicBezTo>
                  <a:lnTo>
                    <a:pt x="268786" y="265724"/>
                  </a:lnTo>
                  <a:cubicBezTo>
                    <a:pt x="276411" y="255752"/>
                    <a:pt x="280517" y="244020"/>
                    <a:pt x="280517" y="230529"/>
                  </a:cubicBezTo>
                  <a:cubicBezTo>
                    <a:pt x="280517" y="228183"/>
                    <a:pt x="280517" y="225250"/>
                    <a:pt x="279931" y="222903"/>
                  </a:cubicBezTo>
                  <a:lnTo>
                    <a:pt x="357360" y="191228"/>
                  </a:lnTo>
                  <a:cubicBezTo>
                    <a:pt x="369679" y="207652"/>
                    <a:pt x="392556" y="214691"/>
                    <a:pt x="412500" y="206479"/>
                  </a:cubicBezTo>
                  <a:cubicBezTo>
                    <a:pt x="435963" y="195920"/>
                    <a:pt x="447695" y="168937"/>
                    <a:pt x="437723" y="144887"/>
                  </a:cubicBezTo>
                  <a:close/>
                </a:path>
              </a:pathLst>
            </a:custGeom>
            <a:solidFill>
              <a:schemeClr val="tx2"/>
            </a:solidFill>
            <a:ln w="5854" cap="flat">
              <a:noFill/>
              <a:prstDash val="solid"/>
              <a:miter/>
            </a:ln>
          </p:spPr>
          <p:txBody>
            <a:bodyPr rtlCol="0" anchor="ctr"/>
            <a:lstStyle/>
            <a:p>
              <a:endParaRPr lang="en-US"/>
            </a:p>
          </p:txBody>
        </p:sp>
        <p:sp>
          <p:nvSpPr>
            <p:cNvPr id="13" name="Graphic 6" descr="Cloud outline">
              <a:extLst>
                <a:ext uri="{FF2B5EF4-FFF2-40B4-BE49-F238E27FC236}">
                  <a16:creationId xmlns:a16="http://schemas.microsoft.com/office/drawing/2014/main" id="{CF78760B-DF30-4FCB-B8F9-6991600225A4}"/>
                </a:ext>
              </a:extLst>
            </p:cNvPr>
            <p:cNvSpPr/>
            <p:nvPr/>
          </p:nvSpPr>
          <p:spPr>
            <a:xfrm>
              <a:off x="6457039" y="3277584"/>
              <a:ext cx="1465675" cy="834216"/>
            </a:xfrm>
            <a:custGeom>
              <a:avLst/>
              <a:gdLst>
                <a:gd name="connsiteX0" fmla="*/ 248890 w 1465675"/>
                <a:gd name="connsiteY0" fmla="*/ 832826 h 834216"/>
                <a:gd name="connsiteX1" fmla="*/ 317745 w 1465675"/>
                <a:gd name="connsiteY1" fmla="*/ 834217 h 834216"/>
                <a:gd name="connsiteX2" fmla="*/ 1257150 w 1465675"/>
                <a:gd name="connsiteY2" fmla="*/ 834217 h 834216"/>
                <a:gd name="connsiteX3" fmla="*/ 1465674 w 1465675"/>
                <a:gd name="connsiteY3" fmla="*/ 624034 h 834216"/>
                <a:gd name="connsiteX4" fmla="*/ 1258888 w 1465675"/>
                <a:gd name="connsiteY4" fmla="*/ 415524 h 834216"/>
                <a:gd name="connsiteX5" fmla="*/ 1241505 w 1465675"/>
                <a:gd name="connsiteY5" fmla="*/ 415524 h 834216"/>
                <a:gd name="connsiteX6" fmla="*/ 1131993 w 1465675"/>
                <a:gd name="connsiteY6" fmla="*/ 203390 h 834216"/>
                <a:gd name="connsiteX7" fmla="*/ 893835 w 1465675"/>
                <a:gd name="connsiteY7" fmla="*/ 170363 h 834216"/>
                <a:gd name="connsiteX8" fmla="*/ 473077 w 1465675"/>
                <a:gd name="connsiteY8" fmla="*/ 34364 h 834216"/>
                <a:gd name="connsiteX9" fmla="*/ 302786 w 1465675"/>
                <a:gd name="connsiteY9" fmla="*/ 311199 h 834216"/>
                <a:gd name="connsiteX10" fmla="*/ 302786 w 1465675"/>
                <a:gd name="connsiteY10" fmla="*/ 314676 h 834216"/>
                <a:gd name="connsiteX11" fmla="*/ 261532 w 1465675"/>
                <a:gd name="connsiteY11" fmla="*/ 311315 h 834216"/>
                <a:gd name="connsiteX12" fmla="*/ 0 w 1465675"/>
                <a:gd name="connsiteY12" fmla="*/ 572240 h 834216"/>
                <a:gd name="connsiteX13" fmla="*/ 24640 w 1465675"/>
                <a:gd name="connsiteY13" fmla="*/ 683296 h 834216"/>
                <a:gd name="connsiteX14" fmla="*/ 248890 w 1465675"/>
                <a:gd name="connsiteY14" fmla="*/ 832826 h 834216"/>
                <a:gd name="connsiteX15" fmla="*/ 80235 w 1465675"/>
                <a:gd name="connsiteY15" fmla="*/ 436429 h 834216"/>
                <a:gd name="connsiteX16" fmla="*/ 261522 w 1465675"/>
                <a:gd name="connsiteY16" fmla="*/ 346078 h 834216"/>
                <a:gd name="connsiteX17" fmla="*/ 297157 w 1465675"/>
                <a:gd name="connsiteY17" fmla="*/ 348979 h 834216"/>
                <a:gd name="connsiteX18" fmla="*/ 337539 w 1465675"/>
                <a:gd name="connsiteY18" fmla="*/ 355585 h 834216"/>
                <a:gd name="connsiteX19" fmla="*/ 337539 w 1465675"/>
                <a:gd name="connsiteY19" fmla="*/ 311192 h 834216"/>
                <a:gd name="connsiteX20" fmla="*/ 617198 w 1465675"/>
                <a:gd name="connsiteY20" fmla="*/ 34955 h 834216"/>
                <a:gd name="connsiteX21" fmla="*/ 862900 w 1465675"/>
                <a:gd name="connsiteY21" fmla="*/ 186235 h 834216"/>
                <a:gd name="connsiteX22" fmla="*/ 876705 w 1465675"/>
                <a:gd name="connsiteY22" fmla="*/ 213125 h 834216"/>
                <a:gd name="connsiteX23" fmla="*/ 905252 w 1465675"/>
                <a:gd name="connsiteY23" fmla="*/ 203194 h 834216"/>
                <a:gd name="connsiteX24" fmla="*/ 1193572 w 1465675"/>
                <a:gd name="connsiteY24" fmla="*/ 339646 h 834216"/>
                <a:gd name="connsiteX25" fmla="*/ 1206738 w 1465675"/>
                <a:gd name="connsiteY25" fmla="*/ 415524 h 834216"/>
                <a:gd name="connsiteX26" fmla="*/ 1206738 w 1465675"/>
                <a:gd name="connsiteY26" fmla="*/ 450290 h 834216"/>
                <a:gd name="connsiteX27" fmla="*/ 1258887 w 1465675"/>
                <a:gd name="connsiteY27" fmla="*/ 450290 h 834216"/>
                <a:gd name="connsiteX28" fmla="*/ 1430891 w 1465675"/>
                <a:gd name="connsiteY28" fmla="*/ 627429 h 834216"/>
                <a:gd name="connsiteX29" fmla="*/ 1257150 w 1465675"/>
                <a:gd name="connsiteY29" fmla="*/ 799451 h 834216"/>
                <a:gd name="connsiteX30" fmla="*/ 281757 w 1465675"/>
                <a:gd name="connsiteY30" fmla="*/ 799451 h 834216"/>
                <a:gd name="connsiteX31" fmla="*/ 250778 w 1465675"/>
                <a:gd name="connsiteY31" fmla="*/ 798110 h 834216"/>
                <a:gd name="connsiteX32" fmla="*/ 34868 w 1465675"/>
                <a:gd name="connsiteY32" fmla="*/ 562744 h 834216"/>
                <a:gd name="connsiteX33" fmla="*/ 80230 w 1465675"/>
                <a:gd name="connsiteY33" fmla="*/ 436429 h 834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1465675" h="834216">
                  <a:moveTo>
                    <a:pt x="248890" y="832826"/>
                  </a:moveTo>
                  <a:cubicBezTo>
                    <a:pt x="266466" y="833784"/>
                    <a:pt x="317745" y="834217"/>
                    <a:pt x="317745" y="834217"/>
                  </a:cubicBezTo>
                  <a:lnTo>
                    <a:pt x="1257150" y="834217"/>
                  </a:lnTo>
                  <a:cubicBezTo>
                    <a:pt x="1372773" y="833759"/>
                    <a:pt x="1466133" y="739657"/>
                    <a:pt x="1465674" y="624034"/>
                  </a:cubicBezTo>
                  <a:cubicBezTo>
                    <a:pt x="1465222" y="509736"/>
                    <a:pt x="1373179" y="416925"/>
                    <a:pt x="1258888" y="415524"/>
                  </a:cubicBezTo>
                  <a:lnTo>
                    <a:pt x="1241505" y="415524"/>
                  </a:lnTo>
                  <a:cubicBezTo>
                    <a:pt x="1241344" y="331290"/>
                    <a:pt x="1200569" y="252306"/>
                    <a:pt x="1131993" y="203390"/>
                  </a:cubicBezTo>
                  <a:cubicBezTo>
                    <a:pt x="1062515" y="154779"/>
                    <a:pt x="973920" y="142492"/>
                    <a:pt x="893835" y="170363"/>
                  </a:cubicBezTo>
                  <a:cubicBezTo>
                    <a:pt x="815201" y="16619"/>
                    <a:pt x="626821" y="-44270"/>
                    <a:pt x="473077" y="34364"/>
                  </a:cubicBezTo>
                  <a:cubicBezTo>
                    <a:pt x="369044" y="87573"/>
                    <a:pt x="303363" y="194349"/>
                    <a:pt x="302786" y="311199"/>
                  </a:cubicBezTo>
                  <a:lnTo>
                    <a:pt x="302786" y="314676"/>
                  </a:lnTo>
                  <a:cubicBezTo>
                    <a:pt x="289147" y="312444"/>
                    <a:pt x="275352" y="311321"/>
                    <a:pt x="261532" y="311315"/>
                  </a:cubicBezTo>
                  <a:cubicBezTo>
                    <a:pt x="117259" y="311149"/>
                    <a:pt x="168" y="427969"/>
                    <a:pt x="0" y="572240"/>
                  </a:cubicBezTo>
                  <a:cubicBezTo>
                    <a:pt x="-44" y="610620"/>
                    <a:pt x="8368" y="648537"/>
                    <a:pt x="24640" y="683296"/>
                  </a:cubicBezTo>
                  <a:cubicBezTo>
                    <a:pt x="66868" y="770007"/>
                    <a:pt x="152607" y="827180"/>
                    <a:pt x="248890" y="832826"/>
                  </a:cubicBezTo>
                  <a:close/>
                  <a:moveTo>
                    <a:pt x="80235" y="436429"/>
                  </a:moveTo>
                  <a:cubicBezTo>
                    <a:pt x="123606" y="380098"/>
                    <a:pt x="190433" y="346791"/>
                    <a:pt x="261522" y="346078"/>
                  </a:cubicBezTo>
                  <a:cubicBezTo>
                    <a:pt x="273459" y="346088"/>
                    <a:pt x="285375" y="347058"/>
                    <a:pt x="297157" y="348979"/>
                  </a:cubicBezTo>
                  <a:lnTo>
                    <a:pt x="337539" y="355585"/>
                  </a:lnTo>
                  <a:lnTo>
                    <a:pt x="337539" y="311192"/>
                  </a:lnTo>
                  <a:cubicBezTo>
                    <a:pt x="338483" y="157685"/>
                    <a:pt x="463691" y="34011"/>
                    <a:pt x="617198" y="34955"/>
                  </a:cubicBezTo>
                  <a:cubicBezTo>
                    <a:pt x="720908" y="35593"/>
                    <a:pt x="815636" y="93918"/>
                    <a:pt x="862900" y="186235"/>
                  </a:cubicBezTo>
                  <a:lnTo>
                    <a:pt x="876705" y="213125"/>
                  </a:lnTo>
                  <a:lnTo>
                    <a:pt x="905252" y="203194"/>
                  </a:lnTo>
                  <a:cubicBezTo>
                    <a:pt x="1022550" y="161257"/>
                    <a:pt x="1151634" y="222348"/>
                    <a:pt x="1193572" y="339646"/>
                  </a:cubicBezTo>
                  <a:cubicBezTo>
                    <a:pt x="1202277" y="363996"/>
                    <a:pt x="1206731" y="389664"/>
                    <a:pt x="1206738" y="415524"/>
                  </a:cubicBezTo>
                  <a:lnTo>
                    <a:pt x="1206738" y="450290"/>
                  </a:lnTo>
                  <a:lnTo>
                    <a:pt x="1258887" y="450290"/>
                  </a:lnTo>
                  <a:cubicBezTo>
                    <a:pt x="1355299" y="451709"/>
                    <a:pt x="1432309" y="531017"/>
                    <a:pt x="1430891" y="627429"/>
                  </a:cubicBezTo>
                  <a:cubicBezTo>
                    <a:pt x="1429491" y="722519"/>
                    <a:pt x="1352249" y="798999"/>
                    <a:pt x="1257150" y="799451"/>
                  </a:cubicBezTo>
                  <a:lnTo>
                    <a:pt x="281757" y="799451"/>
                  </a:lnTo>
                  <a:lnTo>
                    <a:pt x="250778" y="798110"/>
                  </a:lnTo>
                  <a:cubicBezTo>
                    <a:pt x="126161" y="792737"/>
                    <a:pt x="29495" y="687360"/>
                    <a:pt x="34868" y="562744"/>
                  </a:cubicBezTo>
                  <a:cubicBezTo>
                    <a:pt x="36840" y="517015"/>
                    <a:pt x="52659" y="472964"/>
                    <a:pt x="80230" y="436429"/>
                  </a:cubicBezTo>
                  <a:close/>
                </a:path>
              </a:pathLst>
            </a:custGeom>
            <a:solidFill>
              <a:srgbClr val="000000"/>
            </a:solidFill>
            <a:ln w="57150" cap="flat">
              <a:solidFill>
                <a:schemeClr val="accent1"/>
              </a:solidFill>
              <a:prstDash val="solid"/>
              <a:miter/>
            </a:ln>
          </p:spPr>
          <p:txBody>
            <a:bodyPr rtlCol="0" anchor="ctr"/>
            <a:lstStyle/>
            <a:p>
              <a:endParaRPr lang="en-US"/>
            </a:p>
          </p:txBody>
        </p:sp>
      </p:grpSp>
      <p:cxnSp>
        <p:nvCxnSpPr>
          <p:cNvPr id="16" name="Straight Arrow Connector 15">
            <a:extLst>
              <a:ext uri="{FF2B5EF4-FFF2-40B4-BE49-F238E27FC236}">
                <a16:creationId xmlns:a16="http://schemas.microsoft.com/office/drawing/2014/main" id="{F2B6F7A1-FC0A-4DA4-9295-48AE425AAE8D}"/>
              </a:ext>
            </a:extLst>
          </p:cNvPr>
          <p:cNvCxnSpPr>
            <a:stCxn id="11" idx="3"/>
            <a:endCxn id="9" idx="1"/>
          </p:cNvCxnSpPr>
          <p:nvPr/>
        </p:nvCxnSpPr>
        <p:spPr>
          <a:xfrm>
            <a:off x="8147124" y="4383270"/>
            <a:ext cx="603284" cy="457200"/>
          </a:xfrm>
          <a:prstGeom prst="bentConnector3">
            <a:avLst>
              <a:gd name="adj1" fmla="val 50000"/>
            </a:avLst>
          </a:prstGeom>
          <a:ln w="57150">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DB1F6D5B-D865-4685-9441-A81A45FA838B}"/>
              </a:ext>
            </a:extLst>
          </p:cNvPr>
          <p:cNvCxnSpPr/>
          <p:nvPr/>
        </p:nvCxnSpPr>
        <p:spPr>
          <a:xfrm flipV="1">
            <a:off x="9127130" y="3738317"/>
            <a:ext cx="0" cy="644953"/>
          </a:xfrm>
          <a:prstGeom prst="straightConnector1">
            <a:avLst/>
          </a:prstGeom>
          <a:ln w="57150">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D807F96B-48CB-4172-AE35-1306E5B78697}"/>
              </a:ext>
            </a:extLst>
          </p:cNvPr>
          <p:cNvCxnSpPr>
            <a:cxnSpLocks/>
          </p:cNvCxnSpPr>
          <p:nvPr/>
        </p:nvCxnSpPr>
        <p:spPr>
          <a:xfrm>
            <a:off x="9410941" y="3738317"/>
            <a:ext cx="0" cy="644953"/>
          </a:xfrm>
          <a:prstGeom prst="straightConnector1">
            <a:avLst/>
          </a:prstGeom>
          <a:ln w="57150">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pic>
        <p:nvPicPr>
          <p:cNvPr id="24" name="Graphic 23" descr="Single gear with solid fill">
            <a:extLst>
              <a:ext uri="{FF2B5EF4-FFF2-40B4-BE49-F238E27FC236}">
                <a16:creationId xmlns:a16="http://schemas.microsoft.com/office/drawing/2014/main" id="{BD88C2EB-ECF8-400A-ADCB-DA692993B284}"/>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9291393" y="4659528"/>
            <a:ext cx="526618" cy="526618"/>
          </a:xfrm>
          <a:prstGeom prst="rect">
            <a:avLst/>
          </a:prstGeom>
        </p:spPr>
      </p:pic>
      <p:pic>
        <p:nvPicPr>
          <p:cNvPr id="27" name="Graphic 26" descr="Badge with solid fill">
            <a:extLst>
              <a:ext uri="{FF2B5EF4-FFF2-40B4-BE49-F238E27FC236}">
                <a16:creationId xmlns:a16="http://schemas.microsoft.com/office/drawing/2014/main" id="{4477EEE3-22E7-41E0-8F3D-DCE3F57DD0EB}"/>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9448250" y="3843185"/>
            <a:ext cx="336568" cy="336568"/>
          </a:xfrm>
          <a:prstGeom prst="rect">
            <a:avLst/>
          </a:prstGeom>
        </p:spPr>
      </p:pic>
      <p:pic>
        <p:nvPicPr>
          <p:cNvPr id="29" name="Graphic 28" descr="Badge 3 with solid fill">
            <a:extLst>
              <a:ext uri="{FF2B5EF4-FFF2-40B4-BE49-F238E27FC236}">
                <a16:creationId xmlns:a16="http://schemas.microsoft.com/office/drawing/2014/main" id="{C3816EEF-D6DB-4D1B-A501-23E9EB931F9C}"/>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9075901" y="4672186"/>
            <a:ext cx="336568" cy="336568"/>
          </a:xfrm>
          <a:prstGeom prst="rect">
            <a:avLst/>
          </a:prstGeom>
        </p:spPr>
      </p:pic>
      <p:pic>
        <p:nvPicPr>
          <p:cNvPr id="31" name="Graphic 30" descr="Badge 1 with solid fill">
            <a:extLst>
              <a:ext uri="{FF2B5EF4-FFF2-40B4-BE49-F238E27FC236}">
                <a16:creationId xmlns:a16="http://schemas.microsoft.com/office/drawing/2014/main" id="{112FB109-F345-4DE8-9DF0-99B5D8167D52}"/>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7255615" y="4799067"/>
            <a:ext cx="336568" cy="336568"/>
          </a:xfrm>
          <a:prstGeom prst="rect">
            <a:avLst/>
          </a:prstGeom>
        </p:spPr>
      </p:pic>
      <p:sp>
        <p:nvSpPr>
          <p:cNvPr id="32" name="TextBox 31">
            <a:extLst>
              <a:ext uri="{FF2B5EF4-FFF2-40B4-BE49-F238E27FC236}">
                <a16:creationId xmlns:a16="http://schemas.microsoft.com/office/drawing/2014/main" id="{0DA99727-2604-41D8-966A-49F43DB775AA}"/>
              </a:ext>
            </a:extLst>
          </p:cNvPr>
          <p:cNvSpPr txBox="1"/>
          <p:nvPr/>
        </p:nvSpPr>
        <p:spPr>
          <a:xfrm>
            <a:off x="924970" y="3092320"/>
            <a:ext cx="5558473" cy="1834348"/>
          </a:xfrm>
          <a:prstGeom prst="rect">
            <a:avLst/>
          </a:prstGeom>
          <a:noFill/>
        </p:spPr>
        <p:txBody>
          <a:bodyPr wrap="square" lIns="182880" tIns="146304" rIns="182880" bIns="146304" rtlCol="0">
            <a:spAutoFit/>
          </a:bodyPr>
          <a:lstStyle/>
          <a:p>
            <a:pPr marL="457200" indent="-457200">
              <a:lnSpc>
                <a:spcPct val="90000"/>
              </a:lnSpc>
              <a:spcAft>
                <a:spcPts val="600"/>
              </a:spcAft>
              <a:buAutoNum type="arabicPeriod"/>
            </a:pPr>
            <a:r>
              <a:rPr lang="en-US" sz="2000" dirty="0">
                <a:gradFill>
                  <a:gsLst>
                    <a:gs pos="2917">
                      <a:schemeClr val="tx1"/>
                    </a:gs>
                    <a:gs pos="30000">
                      <a:schemeClr val="tx1"/>
                    </a:gs>
                  </a:gsLst>
                  <a:lin ang="5400000" scaled="0"/>
                </a:gradFill>
              </a:rPr>
              <a:t>An app accepts natural language input from a user</a:t>
            </a:r>
          </a:p>
          <a:p>
            <a:pPr marL="457200" indent="-457200">
              <a:lnSpc>
                <a:spcPct val="90000"/>
              </a:lnSpc>
              <a:spcAft>
                <a:spcPts val="600"/>
              </a:spcAft>
              <a:buAutoNum type="arabicPeriod"/>
            </a:pPr>
            <a:r>
              <a:rPr lang="en-US" sz="2000" dirty="0">
                <a:gradFill>
                  <a:gsLst>
                    <a:gs pos="2917">
                      <a:schemeClr val="tx1"/>
                    </a:gs>
                    <a:gs pos="30000">
                      <a:schemeClr val="tx1"/>
                    </a:gs>
                  </a:gsLst>
                  <a:lin ang="5400000" scaled="0"/>
                </a:gradFill>
              </a:rPr>
              <a:t>A language model is used to determine semantic meaning (the user's </a:t>
            </a:r>
            <a:r>
              <a:rPr lang="en-US" sz="2000" i="1" dirty="0">
                <a:gradFill>
                  <a:gsLst>
                    <a:gs pos="2917">
                      <a:schemeClr val="tx1"/>
                    </a:gs>
                    <a:gs pos="30000">
                      <a:schemeClr val="tx1"/>
                    </a:gs>
                  </a:gsLst>
                  <a:lin ang="5400000" scaled="0"/>
                </a:gradFill>
              </a:rPr>
              <a:t>intent</a:t>
            </a:r>
            <a:r>
              <a:rPr lang="en-US" sz="2000" dirty="0">
                <a:gradFill>
                  <a:gsLst>
                    <a:gs pos="2917">
                      <a:schemeClr val="tx1"/>
                    </a:gs>
                    <a:gs pos="30000">
                      <a:schemeClr val="tx1"/>
                    </a:gs>
                  </a:gsLst>
                  <a:lin ang="5400000" scaled="0"/>
                </a:gradFill>
              </a:rPr>
              <a:t>)</a:t>
            </a:r>
          </a:p>
          <a:p>
            <a:pPr marL="457200" indent="-457200">
              <a:lnSpc>
                <a:spcPct val="90000"/>
              </a:lnSpc>
              <a:spcAft>
                <a:spcPts val="600"/>
              </a:spcAft>
              <a:buAutoNum type="arabicPeriod"/>
            </a:pPr>
            <a:r>
              <a:rPr lang="en-US" sz="2000" dirty="0">
                <a:gradFill>
                  <a:gsLst>
                    <a:gs pos="2917">
                      <a:schemeClr val="tx1"/>
                    </a:gs>
                    <a:gs pos="30000">
                      <a:schemeClr val="tx1"/>
                    </a:gs>
                  </a:gsLst>
                  <a:lin ang="5400000" scaled="0"/>
                </a:gradFill>
              </a:rPr>
              <a:t>The app performs an appropriate action</a:t>
            </a:r>
          </a:p>
        </p:txBody>
      </p:sp>
    </p:spTree>
    <p:extLst>
      <p:ext uri="{BB962C8B-B14F-4D97-AF65-F5344CB8AC3E}">
        <p14:creationId xmlns:p14="http://schemas.microsoft.com/office/powerpoint/2010/main" val="3009021729"/>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BECE47-5D05-447E-8D50-DAB708F99686}"/>
              </a:ext>
            </a:extLst>
          </p:cNvPr>
          <p:cNvSpPr>
            <a:spLocks noGrp="1"/>
          </p:cNvSpPr>
          <p:nvPr>
            <p:ph type="title"/>
          </p:nvPr>
        </p:nvSpPr>
        <p:spPr/>
        <p:txBody>
          <a:bodyPr/>
          <a:lstStyle/>
          <a:p>
            <a:r>
              <a:rPr lang="en-US" dirty="0"/>
              <a:t>Intents and Utterances</a:t>
            </a:r>
          </a:p>
        </p:txBody>
      </p:sp>
      <p:sp>
        <p:nvSpPr>
          <p:cNvPr id="3" name="Content Placeholder 2">
            <a:extLst>
              <a:ext uri="{FF2B5EF4-FFF2-40B4-BE49-F238E27FC236}">
                <a16:creationId xmlns:a16="http://schemas.microsoft.com/office/drawing/2014/main" id="{8622D208-F330-45D6-ABFD-F779972BCE93}"/>
              </a:ext>
            </a:extLst>
          </p:cNvPr>
          <p:cNvSpPr>
            <a:spLocks noGrp="1"/>
          </p:cNvSpPr>
          <p:nvPr>
            <p:ph sz="quarter" idx="10"/>
          </p:nvPr>
        </p:nvSpPr>
        <p:spPr>
          <a:xfrm>
            <a:off x="419100" y="1456897"/>
            <a:ext cx="11340811" cy="1426031"/>
          </a:xfrm>
        </p:spPr>
        <p:txBody>
          <a:bodyPr/>
          <a:lstStyle/>
          <a:p>
            <a:r>
              <a:rPr lang="en-US" dirty="0"/>
              <a:t>To train a language understanding model:</a:t>
            </a:r>
          </a:p>
          <a:p>
            <a:pPr marL="342900" lvl="1" indent="-342900">
              <a:buFont typeface="Arial" panose="020B0604020202020204" pitchFamily="34" charset="0"/>
              <a:buChar char="•"/>
            </a:pPr>
            <a:r>
              <a:rPr lang="en-US" dirty="0"/>
              <a:t>Specify </a:t>
            </a:r>
            <a:r>
              <a:rPr lang="en-US" i="1" dirty="0"/>
              <a:t>utterances</a:t>
            </a:r>
            <a:r>
              <a:rPr lang="en-US" dirty="0"/>
              <a:t> that represent expected natural language input</a:t>
            </a:r>
          </a:p>
          <a:p>
            <a:pPr marL="342900" lvl="1" indent="-342900">
              <a:buFont typeface="Arial" panose="020B0604020202020204" pitchFamily="34" charset="0"/>
              <a:buChar char="•"/>
            </a:pPr>
            <a:r>
              <a:rPr lang="en-US" dirty="0"/>
              <a:t>Map utterances to </a:t>
            </a:r>
            <a:r>
              <a:rPr lang="en-US" i="1" dirty="0"/>
              <a:t>intents</a:t>
            </a:r>
            <a:r>
              <a:rPr lang="en-US" dirty="0"/>
              <a:t> that assign semantic meaning</a:t>
            </a:r>
          </a:p>
        </p:txBody>
      </p:sp>
      <p:graphicFrame>
        <p:nvGraphicFramePr>
          <p:cNvPr id="5" name="Table 5">
            <a:extLst>
              <a:ext uri="{FF2B5EF4-FFF2-40B4-BE49-F238E27FC236}">
                <a16:creationId xmlns:a16="http://schemas.microsoft.com/office/drawing/2014/main" id="{17D1F943-F42B-49FE-8589-FFD65A708B0F}"/>
              </a:ext>
            </a:extLst>
          </p:cNvPr>
          <p:cNvGraphicFramePr>
            <a:graphicFrameLocks noGrp="1"/>
          </p:cNvGraphicFramePr>
          <p:nvPr>
            <p:extLst>
              <p:ext uri="{D42A27DB-BD31-4B8C-83A1-F6EECF244321}">
                <p14:modId xmlns:p14="http://schemas.microsoft.com/office/powerpoint/2010/main" val="2428363155"/>
              </p:ext>
            </p:extLst>
          </p:nvPr>
        </p:nvGraphicFramePr>
        <p:xfrm>
          <a:off x="1424599" y="2991909"/>
          <a:ext cx="8128000" cy="2966720"/>
        </p:xfrm>
        <a:graphic>
          <a:graphicData uri="http://schemas.openxmlformats.org/drawingml/2006/table">
            <a:tbl>
              <a:tblPr firstRow="1" bandRow="1">
                <a:tableStyleId>{5C22544A-7EE6-4342-B048-85BDC9FD1C3A}</a:tableStyleId>
              </a:tblPr>
              <a:tblGrid>
                <a:gridCol w="4064000">
                  <a:extLst>
                    <a:ext uri="{9D8B030D-6E8A-4147-A177-3AD203B41FA5}">
                      <a16:colId xmlns:a16="http://schemas.microsoft.com/office/drawing/2014/main" val="2809954574"/>
                    </a:ext>
                  </a:extLst>
                </a:gridCol>
                <a:gridCol w="4064000">
                  <a:extLst>
                    <a:ext uri="{9D8B030D-6E8A-4147-A177-3AD203B41FA5}">
                      <a16:colId xmlns:a16="http://schemas.microsoft.com/office/drawing/2014/main" val="2261434104"/>
                    </a:ext>
                  </a:extLst>
                </a:gridCol>
              </a:tblGrid>
              <a:tr h="370840">
                <a:tc>
                  <a:txBody>
                    <a:bodyPr/>
                    <a:lstStyle/>
                    <a:p>
                      <a:r>
                        <a:rPr lang="en-US" dirty="0"/>
                        <a:t>Utterance</a:t>
                      </a:r>
                    </a:p>
                  </a:txBody>
                  <a:tcPr/>
                </a:tc>
                <a:tc>
                  <a:txBody>
                    <a:bodyPr/>
                    <a:lstStyle/>
                    <a:p>
                      <a:r>
                        <a:rPr lang="en-US" dirty="0"/>
                        <a:t>Intent</a:t>
                      </a:r>
                    </a:p>
                  </a:txBody>
                  <a:tcPr/>
                </a:tc>
                <a:extLst>
                  <a:ext uri="{0D108BD9-81ED-4DB2-BD59-A6C34878D82A}">
                    <a16:rowId xmlns:a16="http://schemas.microsoft.com/office/drawing/2014/main" val="2239663207"/>
                  </a:ext>
                </a:extLst>
              </a:tr>
              <a:tr h="370840">
                <a:tc>
                  <a:txBody>
                    <a:bodyPr/>
                    <a:lstStyle/>
                    <a:p>
                      <a:r>
                        <a:rPr lang="en-US" dirty="0"/>
                        <a:t>What time is it?</a:t>
                      </a:r>
                    </a:p>
                  </a:txBody>
                  <a:tcPr>
                    <a:solidFill>
                      <a:srgbClr val="CCCED2"/>
                    </a:solidFill>
                  </a:tcPr>
                </a:tc>
                <a:tc rowSpan="2">
                  <a:txBody>
                    <a:bodyPr/>
                    <a:lstStyle/>
                    <a:p>
                      <a:r>
                        <a:rPr lang="en-US" dirty="0" err="1"/>
                        <a:t>GetTime</a:t>
                      </a:r>
                      <a:endParaRPr lang="en-US" dirty="0"/>
                    </a:p>
                  </a:txBody>
                  <a:tcPr anchor="ctr">
                    <a:solidFill>
                      <a:srgbClr val="CCCED2"/>
                    </a:solidFill>
                  </a:tcPr>
                </a:tc>
                <a:extLst>
                  <a:ext uri="{0D108BD9-81ED-4DB2-BD59-A6C34878D82A}">
                    <a16:rowId xmlns:a16="http://schemas.microsoft.com/office/drawing/2014/main" val="2121571236"/>
                  </a:ext>
                </a:extLst>
              </a:tr>
              <a:tr h="370840">
                <a:tc>
                  <a:txBody>
                    <a:bodyPr/>
                    <a:lstStyle/>
                    <a:p>
                      <a:pPr marL="0" algn="l" defTabSz="914367" rtl="0" eaLnBrk="1" latinLnBrk="0" hangingPunct="1"/>
                      <a:r>
                        <a:rPr lang="en-US" sz="1765" kern="1200" dirty="0">
                          <a:solidFill>
                            <a:schemeClr val="dk1"/>
                          </a:solidFill>
                          <a:latin typeface="+mn-lt"/>
                          <a:ea typeface="+mn-ea"/>
                          <a:cs typeface="+mn-cs"/>
                        </a:rPr>
                        <a:t>Tell me the time.</a:t>
                      </a:r>
                    </a:p>
                  </a:txBody>
                  <a:tcPr>
                    <a:solidFill>
                      <a:srgbClr val="CCCED2"/>
                    </a:solidFill>
                  </a:tcPr>
                </a:tc>
                <a:tc vMerge="1">
                  <a:txBody>
                    <a:bodyPr/>
                    <a:lstStyle/>
                    <a:p>
                      <a:r>
                        <a:rPr lang="en-US" dirty="0" err="1"/>
                        <a:t>GetTime</a:t>
                      </a:r>
                      <a:endParaRPr lang="en-US" dirty="0"/>
                    </a:p>
                  </a:txBody>
                  <a:tcPr/>
                </a:tc>
                <a:extLst>
                  <a:ext uri="{0D108BD9-81ED-4DB2-BD59-A6C34878D82A}">
                    <a16:rowId xmlns:a16="http://schemas.microsoft.com/office/drawing/2014/main" val="767295292"/>
                  </a:ext>
                </a:extLst>
              </a:tr>
              <a:tr h="370840">
                <a:tc>
                  <a:txBody>
                    <a:bodyPr/>
                    <a:lstStyle/>
                    <a:p>
                      <a:r>
                        <a:rPr lang="en-US" dirty="0"/>
                        <a:t>What is the weather forecast?</a:t>
                      </a:r>
                    </a:p>
                  </a:txBody>
                  <a:tcPr>
                    <a:solidFill>
                      <a:srgbClr val="EBEBEB"/>
                    </a:solidFill>
                  </a:tcPr>
                </a:tc>
                <a:tc rowSpan="2">
                  <a:txBody>
                    <a:bodyPr/>
                    <a:lstStyle/>
                    <a:p>
                      <a:r>
                        <a:rPr lang="en-US" dirty="0" err="1"/>
                        <a:t>GetWeather</a:t>
                      </a:r>
                      <a:endParaRPr lang="en-US" dirty="0"/>
                    </a:p>
                  </a:txBody>
                  <a:tcPr anchor="ctr">
                    <a:solidFill>
                      <a:srgbClr val="EBEBEB"/>
                    </a:solidFill>
                  </a:tcPr>
                </a:tc>
                <a:extLst>
                  <a:ext uri="{0D108BD9-81ED-4DB2-BD59-A6C34878D82A}">
                    <a16:rowId xmlns:a16="http://schemas.microsoft.com/office/drawing/2014/main" val="1341928135"/>
                  </a:ext>
                </a:extLst>
              </a:tr>
              <a:tr h="370840">
                <a:tc>
                  <a:txBody>
                    <a:bodyPr/>
                    <a:lstStyle/>
                    <a:p>
                      <a:r>
                        <a:rPr lang="en-US" dirty="0"/>
                        <a:t>Do I need an umbrella?</a:t>
                      </a:r>
                    </a:p>
                  </a:txBody>
                  <a:tcPr>
                    <a:solidFill>
                      <a:srgbClr val="EBEBEB"/>
                    </a:solidFill>
                  </a:tcPr>
                </a:tc>
                <a:tc vMerge="1">
                  <a:txBody>
                    <a:bodyPr/>
                    <a:lstStyle/>
                    <a:p>
                      <a:endParaRPr lang="en-US" dirty="0"/>
                    </a:p>
                  </a:txBody>
                  <a:tcPr/>
                </a:tc>
                <a:extLst>
                  <a:ext uri="{0D108BD9-81ED-4DB2-BD59-A6C34878D82A}">
                    <a16:rowId xmlns:a16="http://schemas.microsoft.com/office/drawing/2014/main" val="4109143216"/>
                  </a:ext>
                </a:extLst>
              </a:tr>
              <a:tr h="370840">
                <a:tc>
                  <a:txBody>
                    <a:bodyPr/>
                    <a:lstStyle/>
                    <a:p>
                      <a:r>
                        <a:rPr lang="en-US" dirty="0"/>
                        <a:t>Turn the light on.</a:t>
                      </a:r>
                    </a:p>
                  </a:txBody>
                  <a:tcPr>
                    <a:solidFill>
                      <a:srgbClr val="CCCED2"/>
                    </a:solidFill>
                  </a:tcPr>
                </a:tc>
                <a:tc rowSpan="2">
                  <a:txBody>
                    <a:bodyPr/>
                    <a:lstStyle/>
                    <a:p>
                      <a:r>
                        <a:rPr lang="en-US" dirty="0" err="1"/>
                        <a:t>TurnOnDevice</a:t>
                      </a:r>
                      <a:endParaRPr lang="en-US" dirty="0"/>
                    </a:p>
                  </a:txBody>
                  <a:tcPr anchor="ctr">
                    <a:solidFill>
                      <a:srgbClr val="CCCED2"/>
                    </a:solidFill>
                  </a:tcPr>
                </a:tc>
                <a:extLst>
                  <a:ext uri="{0D108BD9-81ED-4DB2-BD59-A6C34878D82A}">
                    <a16:rowId xmlns:a16="http://schemas.microsoft.com/office/drawing/2014/main" val="2317507630"/>
                  </a:ext>
                </a:extLst>
              </a:tr>
              <a:tr h="370840">
                <a:tc>
                  <a:txBody>
                    <a:bodyPr/>
                    <a:lstStyle/>
                    <a:p>
                      <a:r>
                        <a:rPr lang="en-US" dirty="0"/>
                        <a:t>Switch on the fan.</a:t>
                      </a:r>
                    </a:p>
                  </a:txBody>
                  <a:tcPr>
                    <a:solidFill>
                      <a:srgbClr val="CCCED2"/>
                    </a:solidFill>
                  </a:tcPr>
                </a:tc>
                <a:tc vMerge="1">
                  <a:txBody>
                    <a:bodyPr/>
                    <a:lstStyle/>
                    <a:p>
                      <a:endParaRPr lang="en-US" dirty="0"/>
                    </a:p>
                  </a:txBody>
                  <a:tcPr/>
                </a:tc>
                <a:extLst>
                  <a:ext uri="{0D108BD9-81ED-4DB2-BD59-A6C34878D82A}">
                    <a16:rowId xmlns:a16="http://schemas.microsoft.com/office/drawing/2014/main" val="3715336054"/>
                  </a:ext>
                </a:extLst>
              </a:tr>
              <a:tr h="370840">
                <a:tc>
                  <a:txBody>
                    <a:bodyPr/>
                    <a:lstStyle/>
                    <a:p>
                      <a:r>
                        <a:rPr lang="en-US" dirty="0"/>
                        <a:t>Hello</a:t>
                      </a:r>
                    </a:p>
                  </a:txBody>
                  <a:tcPr>
                    <a:solidFill>
                      <a:srgbClr val="EBEBEB"/>
                    </a:solidFill>
                  </a:tcPr>
                </a:tc>
                <a:tc>
                  <a:txBody>
                    <a:bodyPr/>
                    <a:lstStyle/>
                    <a:p>
                      <a:r>
                        <a:rPr lang="en-US" dirty="0"/>
                        <a:t>None</a:t>
                      </a:r>
                    </a:p>
                  </a:txBody>
                  <a:tcPr anchor="ctr">
                    <a:solidFill>
                      <a:srgbClr val="EBEBEB"/>
                    </a:solidFill>
                  </a:tcPr>
                </a:tc>
                <a:extLst>
                  <a:ext uri="{0D108BD9-81ED-4DB2-BD59-A6C34878D82A}">
                    <a16:rowId xmlns:a16="http://schemas.microsoft.com/office/drawing/2014/main" val="2044908696"/>
                  </a:ext>
                </a:extLst>
              </a:tr>
            </a:tbl>
          </a:graphicData>
        </a:graphic>
      </p:graphicFrame>
    </p:spTree>
    <p:extLst>
      <p:ext uri="{BB962C8B-B14F-4D97-AF65-F5344CB8AC3E}">
        <p14:creationId xmlns:p14="http://schemas.microsoft.com/office/powerpoint/2010/main" val="3215488224"/>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B2B828-7380-405B-938B-8D70CF864F85}"/>
              </a:ext>
            </a:extLst>
          </p:cNvPr>
          <p:cNvSpPr>
            <a:spLocks noGrp="1"/>
          </p:cNvSpPr>
          <p:nvPr>
            <p:ph type="title"/>
          </p:nvPr>
        </p:nvSpPr>
        <p:spPr/>
        <p:txBody>
          <a:bodyPr/>
          <a:lstStyle/>
          <a:p>
            <a:r>
              <a:rPr lang="en-US" dirty="0"/>
              <a:t>Entities</a:t>
            </a:r>
          </a:p>
        </p:txBody>
      </p:sp>
      <p:sp>
        <p:nvSpPr>
          <p:cNvPr id="3" name="Content Placeholder 2">
            <a:extLst>
              <a:ext uri="{FF2B5EF4-FFF2-40B4-BE49-F238E27FC236}">
                <a16:creationId xmlns:a16="http://schemas.microsoft.com/office/drawing/2014/main" id="{9A1F583E-7CA0-4287-A41F-3603DB685D3E}"/>
              </a:ext>
            </a:extLst>
          </p:cNvPr>
          <p:cNvSpPr>
            <a:spLocks noGrp="1"/>
          </p:cNvSpPr>
          <p:nvPr>
            <p:ph sz="quarter" idx="10"/>
          </p:nvPr>
        </p:nvSpPr>
        <p:spPr>
          <a:xfrm>
            <a:off x="473854" y="1188600"/>
            <a:ext cx="11340811" cy="4755148"/>
          </a:xfrm>
        </p:spPr>
        <p:txBody>
          <a:bodyPr/>
          <a:lstStyle/>
          <a:p>
            <a:r>
              <a:rPr lang="en-US" dirty="0"/>
              <a:t>Define </a:t>
            </a:r>
            <a:r>
              <a:rPr lang="en-US" i="1" dirty="0"/>
              <a:t>entities</a:t>
            </a:r>
            <a:r>
              <a:rPr lang="en-US" dirty="0"/>
              <a:t> to add specific context to intents</a:t>
            </a:r>
          </a:p>
          <a:p>
            <a:endParaRPr lang="en-US" dirty="0"/>
          </a:p>
          <a:p>
            <a:endParaRPr lang="en-US" dirty="0"/>
          </a:p>
          <a:p>
            <a:endParaRPr lang="en-US" dirty="0"/>
          </a:p>
          <a:p>
            <a:endParaRPr lang="en-US" dirty="0"/>
          </a:p>
          <a:p>
            <a:endParaRPr lang="en-US" dirty="0"/>
          </a:p>
          <a:p>
            <a:endParaRPr lang="en-US" dirty="0"/>
          </a:p>
          <a:p>
            <a:endParaRPr lang="en-US" sz="200" dirty="0"/>
          </a:p>
          <a:p>
            <a:r>
              <a:rPr lang="en-US" dirty="0"/>
              <a:t>Entity types:</a:t>
            </a:r>
          </a:p>
          <a:p>
            <a:endParaRPr lang="en-US" dirty="0"/>
          </a:p>
        </p:txBody>
      </p:sp>
      <p:graphicFrame>
        <p:nvGraphicFramePr>
          <p:cNvPr id="5" name="Table 5">
            <a:extLst>
              <a:ext uri="{FF2B5EF4-FFF2-40B4-BE49-F238E27FC236}">
                <a16:creationId xmlns:a16="http://schemas.microsoft.com/office/drawing/2014/main" id="{88F6BEAE-76F4-4B4C-8DB9-054BE392F848}"/>
              </a:ext>
            </a:extLst>
          </p:cNvPr>
          <p:cNvGraphicFramePr>
            <a:graphicFrameLocks noGrp="1"/>
          </p:cNvGraphicFramePr>
          <p:nvPr>
            <p:extLst>
              <p:ext uri="{D42A27DB-BD31-4B8C-83A1-F6EECF244321}">
                <p14:modId xmlns:p14="http://schemas.microsoft.com/office/powerpoint/2010/main" val="1932352287"/>
              </p:ext>
            </p:extLst>
          </p:nvPr>
        </p:nvGraphicFramePr>
        <p:xfrm>
          <a:off x="1294115" y="1742598"/>
          <a:ext cx="9713278" cy="2966720"/>
        </p:xfrm>
        <a:graphic>
          <a:graphicData uri="http://schemas.openxmlformats.org/drawingml/2006/table">
            <a:tbl>
              <a:tblPr firstRow="1" bandRow="1">
                <a:tableStyleId>{5C22544A-7EE6-4342-B048-85BDC9FD1C3A}</a:tableStyleId>
              </a:tblPr>
              <a:tblGrid>
                <a:gridCol w="4355719">
                  <a:extLst>
                    <a:ext uri="{9D8B030D-6E8A-4147-A177-3AD203B41FA5}">
                      <a16:colId xmlns:a16="http://schemas.microsoft.com/office/drawing/2014/main" val="2809954574"/>
                    </a:ext>
                  </a:extLst>
                </a:gridCol>
                <a:gridCol w="1626616">
                  <a:extLst>
                    <a:ext uri="{9D8B030D-6E8A-4147-A177-3AD203B41FA5}">
                      <a16:colId xmlns:a16="http://schemas.microsoft.com/office/drawing/2014/main" val="1545988006"/>
                    </a:ext>
                  </a:extLst>
                </a:gridCol>
                <a:gridCol w="3730943">
                  <a:extLst>
                    <a:ext uri="{9D8B030D-6E8A-4147-A177-3AD203B41FA5}">
                      <a16:colId xmlns:a16="http://schemas.microsoft.com/office/drawing/2014/main" val="2923477513"/>
                    </a:ext>
                  </a:extLst>
                </a:gridCol>
              </a:tblGrid>
              <a:tr h="370840">
                <a:tc>
                  <a:txBody>
                    <a:bodyPr/>
                    <a:lstStyle/>
                    <a:p>
                      <a:r>
                        <a:rPr lang="en-US" dirty="0"/>
                        <a:t>Utterance</a:t>
                      </a:r>
                    </a:p>
                  </a:txBody>
                  <a:tcPr/>
                </a:tc>
                <a:tc>
                  <a:txBody>
                    <a:bodyPr/>
                    <a:lstStyle/>
                    <a:p>
                      <a:r>
                        <a:rPr lang="en-US" dirty="0"/>
                        <a:t>Intent</a:t>
                      </a:r>
                    </a:p>
                  </a:txBody>
                  <a:tcPr/>
                </a:tc>
                <a:tc>
                  <a:txBody>
                    <a:bodyPr/>
                    <a:lstStyle/>
                    <a:p>
                      <a:r>
                        <a:rPr lang="en-US" dirty="0"/>
                        <a:t>Entities</a:t>
                      </a:r>
                    </a:p>
                  </a:txBody>
                  <a:tcPr/>
                </a:tc>
                <a:extLst>
                  <a:ext uri="{0D108BD9-81ED-4DB2-BD59-A6C34878D82A}">
                    <a16:rowId xmlns:a16="http://schemas.microsoft.com/office/drawing/2014/main" val="2239663207"/>
                  </a:ext>
                </a:extLst>
              </a:tr>
              <a:tr h="370840">
                <a:tc>
                  <a:txBody>
                    <a:bodyPr/>
                    <a:lstStyle/>
                    <a:p>
                      <a:r>
                        <a:rPr lang="en-US" dirty="0"/>
                        <a:t>What is the time?</a:t>
                      </a:r>
                    </a:p>
                  </a:txBody>
                  <a:tcPr/>
                </a:tc>
                <a:tc>
                  <a:txBody>
                    <a:bodyPr/>
                    <a:lstStyle/>
                    <a:p>
                      <a:r>
                        <a:rPr lang="en-US" dirty="0" err="1"/>
                        <a:t>GetTime</a:t>
                      </a:r>
                      <a:endParaRPr lang="en-US" dirty="0"/>
                    </a:p>
                  </a:txBody>
                  <a:tcPr/>
                </a:tc>
                <a:tc>
                  <a:txBody>
                    <a:bodyPr/>
                    <a:lstStyle/>
                    <a:p>
                      <a:endParaRPr lang="en-US" dirty="0"/>
                    </a:p>
                  </a:txBody>
                  <a:tcPr/>
                </a:tc>
                <a:extLst>
                  <a:ext uri="{0D108BD9-81ED-4DB2-BD59-A6C34878D82A}">
                    <a16:rowId xmlns:a16="http://schemas.microsoft.com/office/drawing/2014/main" val="2121571236"/>
                  </a:ext>
                </a:extLst>
              </a:tr>
              <a:tr h="370840">
                <a:tc>
                  <a:txBody>
                    <a:bodyPr/>
                    <a:lstStyle/>
                    <a:p>
                      <a:r>
                        <a:rPr lang="en-US" dirty="0"/>
                        <a:t>What time is it in </a:t>
                      </a:r>
                      <a:r>
                        <a:rPr lang="en-US" u="sng" dirty="0"/>
                        <a:t>London?</a:t>
                      </a:r>
                    </a:p>
                  </a:txBody>
                  <a:tcPr/>
                </a:tc>
                <a:tc>
                  <a:txBody>
                    <a:bodyPr/>
                    <a:lstStyle/>
                    <a:p>
                      <a:r>
                        <a:rPr lang="en-US" dirty="0" err="1"/>
                        <a:t>GetTime</a:t>
                      </a:r>
                      <a:endParaRPr lang="en-US" dirty="0"/>
                    </a:p>
                  </a:txBody>
                  <a:tcPr/>
                </a:tc>
                <a:tc>
                  <a:txBody>
                    <a:bodyPr/>
                    <a:lstStyle/>
                    <a:p>
                      <a:r>
                        <a:rPr lang="en-US" dirty="0"/>
                        <a:t>Location (London)</a:t>
                      </a:r>
                    </a:p>
                  </a:txBody>
                  <a:tcPr/>
                </a:tc>
                <a:extLst>
                  <a:ext uri="{0D108BD9-81ED-4DB2-BD59-A6C34878D82A}">
                    <a16:rowId xmlns:a16="http://schemas.microsoft.com/office/drawing/2014/main" val="767295292"/>
                  </a:ext>
                </a:extLst>
              </a:tr>
              <a:tr h="370840">
                <a:tc>
                  <a:txBody>
                    <a:bodyPr/>
                    <a:lstStyle/>
                    <a:p>
                      <a:r>
                        <a:rPr lang="en-US" dirty="0"/>
                        <a:t>What's the weather forecast for </a:t>
                      </a:r>
                      <a:r>
                        <a:rPr lang="en-US" u="sng" dirty="0"/>
                        <a:t>Paris</a:t>
                      </a:r>
                      <a:r>
                        <a:rPr lang="en-US" dirty="0"/>
                        <a:t>?</a:t>
                      </a:r>
                    </a:p>
                  </a:txBody>
                  <a:tcPr/>
                </a:tc>
                <a:tc>
                  <a:txBody>
                    <a:bodyPr/>
                    <a:lstStyle/>
                    <a:p>
                      <a:r>
                        <a:rPr lang="en-US" dirty="0" err="1"/>
                        <a:t>GetWeather</a:t>
                      </a:r>
                      <a:endParaRPr lang="en-US" dirty="0"/>
                    </a:p>
                  </a:txBody>
                  <a:tcPr/>
                </a:tc>
                <a:tc>
                  <a:txBody>
                    <a:bodyPr/>
                    <a:lstStyle/>
                    <a:p>
                      <a:r>
                        <a:rPr lang="en-US" dirty="0"/>
                        <a:t>Location (Paris)</a:t>
                      </a:r>
                    </a:p>
                  </a:txBody>
                  <a:tcPr/>
                </a:tc>
                <a:extLst>
                  <a:ext uri="{0D108BD9-81ED-4DB2-BD59-A6C34878D82A}">
                    <a16:rowId xmlns:a16="http://schemas.microsoft.com/office/drawing/2014/main" val="1341928135"/>
                  </a:ext>
                </a:extLst>
              </a:tr>
              <a:tr h="370840">
                <a:tc>
                  <a:txBody>
                    <a:bodyPr/>
                    <a:lstStyle/>
                    <a:p>
                      <a:r>
                        <a:rPr lang="en-US" dirty="0"/>
                        <a:t>Will I need an umbrella </a:t>
                      </a:r>
                      <a:r>
                        <a:rPr lang="en-US" u="sng" dirty="0"/>
                        <a:t>tonight</a:t>
                      </a:r>
                      <a:r>
                        <a:rPr lang="en-US" dirty="0"/>
                        <a:t>?</a:t>
                      </a:r>
                    </a:p>
                  </a:txBody>
                  <a:tcPr/>
                </a:tc>
                <a:tc>
                  <a:txBody>
                    <a:bodyPr/>
                    <a:lstStyle/>
                    <a:p>
                      <a:r>
                        <a:rPr lang="en-US" dirty="0" err="1"/>
                        <a:t>GetWeather</a:t>
                      </a:r>
                      <a:endParaRPr lang="en-US" dirty="0"/>
                    </a:p>
                  </a:txBody>
                  <a:tcPr/>
                </a:tc>
                <a:tc>
                  <a:txBody>
                    <a:bodyPr/>
                    <a:lstStyle/>
                    <a:p>
                      <a:r>
                        <a:rPr lang="en-US" dirty="0"/>
                        <a:t>Time (tonight)</a:t>
                      </a:r>
                    </a:p>
                  </a:txBody>
                  <a:tcPr/>
                </a:tc>
                <a:extLst>
                  <a:ext uri="{0D108BD9-81ED-4DB2-BD59-A6C34878D82A}">
                    <a16:rowId xmlns:a16="http://schemas.microsoft.com/office/drawing/2014/main" val="4109143216"/>
                  </a:ext>
                </a:extLst>
              </a:tr>
              <a:tr h="370840">
                <a:tc>
                  <a:txBody>
                    <a:bodyPr/>
                    <a:lstStyle/>
                    <a:p>
                      <a:r>
                        <a:rPr lang="en-US" dirty="0"/>
                        <a:t>What's the forecast for </a:t>
                      </a:r>
                      <a:r>
                        <a:rPr lang="en-US" u="sng" dirty="0"/>
                        <a:t>Seattle</a:t>
                      </a:r>
                      <a:r>
                        <a:rPr lang="en-US" dirty="0"/>
                        <a:t> </a:t>
                      </a:r>
                      <a:r>
                        <a:rPr lang="en-US" u="sng" dirty="0"/>
                        <a:t>tomorrow</a:t>
                      </a:r>
                      <a:r>
                        <a:rPr lang="en-US" dirty="0"/>
                        <a:t>?</a:t>
                      </a:r>
                    </a:p>
                  </a:txBody>
                  <a:tcPr/>
                </a:tc>
                <a:tc>
                  <a:txBody>
                    <a:bodyPr/>
                    <a:lstStyle/>
                    <a:p>
                      <a:r>
                        <a:rPr lang="en-US" dirty="0" err="1"/>
                        <a:t>GetWeather</a:t>
                      </a:r>
                      <a:endParaRPr lang="en-US" dirty="0"/>
                    </a:p>
                  </a:txBody>
                  <a:tcPr/>
                </a:tc>
                <a:tc>
                  <a:txBody>
                    <a:bodyPr/>
                    <a:lstStyle/>
                    <a:p>
                      <a:r>
                        <a:rPr lang="en-US" dirty="0"/>
                        <a:t>Location (Seattle), Time (tomorrow)</a:t>
                      </a:r>
                    </a:p>
                  </a:txBody>
                  <a:tcPr/>
                </a:tc>
                <a:extLst>
                  <a:ext uri="{0D108BD9-81ED-4DB2-BD59-A6C34878D82A}">
                    <a16:rowId xmlns:a16="http://schemas.microsoft.com/office/drawing/2014/main" val="3500351227"/>
                  </a:ext>
                </a:extLst>
              </a:tr>
              <a:tr h="370840">
                <a:tc>
                  <a:txBody>
                    <a:bodyPr/>
                    <a:lstStyle/>
                    <a:p>
                      <a:r>
                        <a:rPr lang="en-US" dirty="0"/>
                        <a:t>Turn the </a:t>
                      </a:r>
                      <a:r>
                        <a:rPr lang="en-US" u="sng" dirty="0"/>
                        <a:t>light</a:t>
                      </a:r>
                      <a:r>
                        <a:rPr lang="en-US" dirty="0"/>
                        <a:t> on.</a:t>
                      </a:r>
                    </a:p>
                  </a:txBody>
                  <a:tcPr/>
                </a:tc>
                <a:tc>
                  <a:txBody>
                    <a:bodyPr/>
                    <a:lstStyle/>
                    <a:p>
                      <a:r>
                        <a:rPr lang="en-US" dirty="0" err="1"/>
                        <a:t>TurnOnDevice</a:t>
                      </a:r>
                      <a:endParaRPr lang="en-US" dirty="0"/>
                    </a:p>
                  </a:txBody>
                  <a:tcPr/>
                </a:tc>
                <a:tc>
                  <a:txBody>
                    <a:bodyPr/>
                    <a:lstStyle/>
                    <a:p>
                      <a:r>
                        <a:rPr lang="en-US" dirty="0"/>
                        <a:t>Device (light)</a:t>
                      </a:r>
                    </a:p>
                  </a:txBody>
                  <a:tcPr/>
                </a:tc>
                <a:extLst>
                  <a:ext uri="{0D108BD9-81ED-4DB2-BD59-A6C34878D82A}">
                    <a16:rowId xmlns:a16="http://schemas.microsoft.com/office/drawing/2014/main" val="2317507630"/>
                  </a:ext>
                </a:extLst>
              </a:tr>
              <a:tr h="370840">
                <a:tc>
                  <a:txBody>
                    <a:bodyPr/>
                    <a:lstStyle/>
                    <a:p>
                      <a:r>
                        <a:rPr lang="en-US" dirty="0"/>
                        <a:t>Switch on the </a:t>
                      </a:r>
                      <a:r>
                        <a:rPr lang="en-US" u="sng" dirty="0"/>
                        <a:t>fan</a:t>
                      </a:r>
                      <a:r>
                        <a:rPr lang="en-US" dirty="0"/>
                        <a:t>.</a:t>
                      </a:r>
                    </a:p>
                  </a:txBody>
                  <a:tcPr/>
                </a:tc>
                <a:tc>
                  <a:txBody>
                    <a:bodyPr/>
                    <a:lstStyle/>
                    <a:p>
                      <a:r>
                        <a:rPr lang="en-US" dirty="0" err="1"/>
                        <a:t>TurnOnDevice</a:t>
                      </a:r>
                      <a:endParaRPr lang="en-US" dirty="0"/>
                    </a:p>
                  </a:txBody>
                  <a:tcPr/>
                </a:tc>
                <a:tc>
                  <a:txBody>
                    <a:bodyPr/>
                    <a:lstStyle/>
                    <a:p>
                      <a:r>
                        <a:rPr lang="en-US" dirty="0"/>
                        <a:t>Device (fan)</a:t>
                      </a:r>
                    </a:p>
                  </a:txBody>
                  <a:tcPr/>
                </a:tc>
                <a:extLst>
                  <a:ext uri="{0D108BD9-81ED-4DB2-BD59-A6C34878D82A}">
                    <a16:rowId xmlns:a16="http://schemas.microsoft.com/office/drawing/2014/main" val="3715336054"/>
                  </a:ext>
                </a:extLst>
              </a:tr>
            </a:tbl>
          </a:graphicData>
        </a:graphic>
      </p:graphicFrame>
      <p:graphicFrame>
        <p:nvGraphicFramePr>
          <p:cNvPr id="6" name="Table 6">
            <a:extLst>
              <a:ext uri="{FF2B5EF4-FFF2-40B4-BE49-F238E27FC236}">
                <a16:creationId xmlns:a16="http://schemas.microsoft.com/office/drawing/2014/main" id="{816D6769-A779-4B23-8795-15383EC0181A}"/>
              </a:ext>
            </a:extLst>
          </p:cNvPr>
          <p:cNvGraphicFramePr>
            <a:graphicFrameLocks noGrp="1"/>
          </p:cNvGraphicFramePr>
          <p:nvPr>
            <p:extLst>
              <p:ext uri="{D42A27DB-BD31-4B8C-83A1-F6EECF244321}">
                <p14:modId xmlns:p14="http://schemas.microsoft.com/office/powerpoint/2010/main" val="3880776275"/>
              </p:ext>
            </p:extLst>
          </p:nvPr>
        </p:nvGraphicFramePr>
        <p:xfrm>
          <a:off x="1294114" y="5434028"/>
          <a:ext cx="9713277" cy="949960"/>
        </p:xfrm>
        <a:graphic>
          <a:graphicData uri="http://schemas.openxmlformats.org/drawingml/2006/table">
            <a:tbl>
              <a:tblPr firstRow="1" bandRow="1">
                <a:tableStyleId>{93296810-A885-4BE3-A3E7-6D5BEEA58F35}</a:tableStyleId>
              </a:tblPr>
              <a:tblGrid>
                <a:gridCol w="3360018">
                  <a:extLst>
                    <a:ext uri="{9D8B030D-6E8A-4147-A177-3AD203B41FA5}">
                      <a16:colId xmlns:a16="http://schemas.microsoft.com/office/drawing/2014/main" val="2324723236"/>
                    </a:ext>
                  </a:extLst>
                </a:gridCol>
                <a:gridCol w="3115500">
                  <a:extLst>
                    <a:ext uri="{9D8B030D-6E8A-4147-A177-3AD203B41FA5}">
                      <a16:colId xmlns:a16="http://schemas.microsoft.com/office/drawing/2014/main" val="3363279734"/>
                    </a:ext>
                  </a:extLst>
                </a:gridCol>
                <a:gridCol w="3237759">
                  <a:extLst>
                    <a:ext uri="{9D8B030D-6E8A-4147-A177-3AD203B41FA5}">
                      <a16:colId xmlns:a16="http://schemas.microsoft.com/office/drawing/2014/main" val="2392384597"/>
                    </a:ext>
                  </a:extLst>
                </a:gridCol>
              </a:tblGrid>
              <a:tr h="370840">
                <a:tc>
                  <a:txBody>
                    <a:bodyPr/>
                    <a:lstStyle/>
                    <a:p>
                      <a:r>
                        <a:rPr lang="en-US" b="0" dirty="0">
                          <a:solidFill>
                            <a:schemeClr val="tx1"/>
                          </a:solidFill>
                        </a:rPr>
                        <a:t>Machine Learned</a:t>
                      </a:r>
                    </a:p>
                  </a:txBody>
                  <a:tcPr/>
                </a:tc>
                <a:tc>
                  <a:txBody>
                    <a:bodyPr/>
                    <a:lstStyle/>
                    <a:p>
                      <a:r>
                        <a:rPr lang="en-US" b="0" dirty="0">
                          <a:solidFill>
                            <a:schemeClr val="tx1"/>
                          </a:solidFill>
                        </a:rPr>
                        <a:t>List</a:t>
                      </a:r>
                    </a:p>
                  </a:txBody>
                  <a:tcPr/>
                </a:tc>
                <a:tc>
                  <a:txBody>
                    <a:bodyPr/>
                    <a:lstStyle/>
                    <a:p>
                      <a:r>
                        <a:rPr lang="en-US" b="0" dirty="0">
                          <a:solidFill>
                            <a:schemeClr val="tx1"/>
                          </a:solidFill>
                        </a:rPr>
                        <a:t>Prebuilt</a:t>
                      </a:r>
                    </a:p>
                  </a:txBody>
                  <a:tcPr/>
                </a:tc>
                <a:extLst>
                  <a:ext uri="{0D108BD9-81ED-4DB2-BD59-A6C34878D82A}">
                    <a16:rowId xmlns:a16="http://schemas.microsoft.com/office/drawing/2014/main" val="2440632858"/>
                  </a:ext>
                </a:extLst>
              </a:tr>
              <a:tr h="370840">
                <a:tc>
                  <a:txBody>
                    <a:bodyPr/>
                    <a:lstStyle/>
                    <a:p>
                      <a:r>
                        <a:rPr lang="en-US" sz="1600" dirty="0">
                          <a:solidFill>
                            <a:schemeClr val="tx1"/>
                          </a:solidFill>
                        </a:rPr>
                        <a:t>Learned through training</a:t>
                      </a:r>
                    </a:p>
                  </a:txBody>
                  <a:tcPr/>
                </a:tc>
                <a:tc>
                  <a:txBody>
                    <a:bodyPr/>
                    <a:lstStyle/>
                    <a:p>
                      <a:r>
                        <a:rPr lang="en-US" sz="1600" dirty="0">
                          <a:solidFill>
                            <a:schemeClr val="tx1"/>
                          </a:solidFill>
                        </a:rPr>
                        <a:t>Term in a defined list</a:t>
                      </a:r>
                    </a:p>
                  </a:txBody>
                  <a:tcPr/>
                </a:tc>
                <a:tc>
                  <a:txBody>
                    <a:bodyPr/>
                    <a:lstStyle/>
                    <a:p>
                      <a:r>
                        <a:rPr lang="en-US" sz="1600" dirty="0">
                          <a:solidFill>
                            <a:schemeClr val="tx1"/>
                          </a:solidFill>
                        </a:rPr>
                        <a:t>Common types like numbers and date/times</a:t>
                      </a:r>
                    </a:p>
                  </a:txBody>
                  <a:tcPr/>
                </a:tc>
                <a:extLst>
                  <a:ext uri="{0D108BD9-81ED-4DB2-BD59-A6C34878D82A}">
                    <a16:rowId xmlns:a16="http://schemas.microsoft.com/office/drawing/2014/main" val="1148242245"/>
                  </a:ext>
                </a:extLst>
              </a:tr>
            </a:tbl>
          </a:graphicData>
        </a:graphic>
      </p:graphicFrame>
    </p:spTree>
    <p:extLst>
      <p:ext uri="{BB962C8B-B14F-4D97-AF65-F5344CB8AC3E}">
        <p14:creationId xmlns:p14="http://schemas.microsoft.com/office/powerpoint/2010/main" val="3352398679"/>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4D3C8108-47E6-4B6A-B71F-C21A11EB825C}"/>
              </a:ext>
            </a:extLst>
          </p:cNvPr>
          <p:cNvSpPr/>
          <p:nvPr/>
        </p:nvSpPr>
        <p:spPr bwMode="auto">
          <a:xfrm>
            <a:off x="1399891" y="2245363"/>
            <a:ext cx="9255333" cy="2945364"/>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2" name="Title 1">
            <a:extLst>
              <a:ext uri="{FF2B5EF4-FFF2-40B4-BE49-F238E27FC236}">
                <a16:creationId xmlns:a16="http://schemas.microsoft.com/office/drawing/2014/main" id="{D7DBBAAA-3847-48EA-BAD2-328BF7158A5C}"/>
              </a:ext>
            </a:extLst>
          </p:cNvPr>
          <p:cNvSpPr>
            <a:spLocks noGrp="1"/>
          </p:cNvSpPr>
          <p:nvPr>
            <p:ph type="title"/>
          </p:nvPr>
        </p:nvSpPr>
        <p:spPr/>
        <p:txBody>
          <a:bodyPr/>
          <a:lstStyle/>
          <a:p>
            <a:r>
              <a:rPr lang="en-US" dirty="0"/>
              <a:t>Prebuilt entity components</a:t>
            </a:r>
          </a:p>
        </p:txBody>
      </p:sp>
      <p:sp>
        <p:nvSpPr>
          <p:cNvPr id="3" name="Content Placeholder 2">
            <a:extLst>
              <a:ext uri="{FF2B5EF4-FFF2-40B4-BE49-F238E27FC236}">
                <a16:creationId xmlns:a16="http://schemas.microsoft.com/office/drawing/2014/main" id="{DC0F0137-35C2-4D8B-9B50-A843036DC0BA}"/>
              </a:ext>
            </a:extLst>
          </p:cNvPr>
          <p:cNvSpPr>
            <a:spLocks noGrp="1"/>
          </p:cNvSpPr>
          <p:nvPr>
            <p:ph sz="quarter" idx="10"/>
          </p:nvPr>
        </p:nvSpPr>
        <p:spPr>
          <a:xfrm>
            <a:off x="1635669" y="2245363"/>
            <a:ext cx="9019555" cy="2918748"/>
          </a:xfrm>
        </p:spPr>
        <p:txBody>
          <a:bodyPr/>
          <a:lstStyle/>
          <a:p>
            <a:pPr marL="342900" indent="-342900">
              <a:buFont typeface="Arial" panose="020B0604020202020204" pitchFamily="34" charset="0"/>
              <a:buChar char="•"/>
            </a:pPr>
            <a:r>
              <a:rPr lang="en-US" dirty="0"/>
              <a:t>Quantities</a:t>
            </a:r>
          </a:p>
          <a:p>
            <a:pPr marL="344488" lvl="2"/>
            <a:r>
              <a:rPr lang="en-US" dirty="0">
                <a:latin typeface="+mn-lt"/>
              </a:rPr>
              <a:t>Age, Number, Percentage, Currency, others…</a:t>
            </a:r>
          </a:p>
          <a:p>
            <a:pPr marL="342900" indent="-342900">
              <a:buFont typeface="Arial" panose="020B0604020202020204" pitchFamily="34" charset="0"/>
              <a:buChar char="•"/>
            </a:pPr>
            <a:r>
              <a:rPr lang="en-US" dirty="0"/>
              <a:t>Datetime</a:t>
            </a:r>
          </a:p>
          <a:p>
            <a:pPr marL="342900" indent="-342900">
              <a:buFont typeface="Arial" panose="020B0604020202020204" pitchFamily="34" charset="0"/>
              <a:buChar char="•"/>
            </a:pPr>
            <a:r>
              <a:rPr lang="en-US" dirty="0"/>
              <a:t>Email</a:t>
            </a:r>
          </a:p>
          <a:p>
            <a:pPr marL="342900" indent="-342900">
              <a:buFont typeface="Arial" panose="020B0604020202020204" pitchFamily="34" charset="0"/>
              <a:buChar char="•"/>
            </a:pPr>
            <a:r>
              <a:rPr lang="en-US" dirty="0"/>
              <a:t>Phone number</a:t>
            </a:r>
          </a:p>
          <a:p>
            <a:pPr marL="342900" indent="-342900">
              <a:buFont typeface="Arial" panose="020B0604020202020204" pitchFamily="34" charset="0"/>
              <a:buChar char="•"/>
            </a:pPr>
            <a:r>
              <a:rPr lang="en-US" dirty="0"/>
              <a:t>URL</a:t>
            </a:r>
          </a:p>
        </p:txBody>
      </p:sp>
      <p:sp>
        <p:nvSpPr>
          <p:cNvPr id="4" name="TextBox 3">
            <a:extLst>
              <a:ext uri="{FF2B5EF4-FFF2-40B4-BE49-F238E27FC236}">
                <a16:creationId xmlns:a16="http://schemas.microsoft.com/office/drawing/2014/main" id="{DF7B80E6-078B-4724-887A-D00AE9F615A0}"/>
              </a:ext>
            </a:extLst>
          </p:cNvPr>
          <p:cNvSpPr txBox="1"/>
          <p:nvPr/>
        </p:nvSpPr>
        <p:spPr>
          <a:xfrm>
            <a:off x="1242927" y="1691915"/>
            <a:ext cx="10460877" cy="627864"/>
          </a:xfrm>
          <a:prstGeom prst="rect">
            <a:avLst/>
          </a:prstGeom>
          <a:noFill/>
        </p:spPr>
        <p:txBody>
          <a:bodyPr wrap="none" lIns="182880" tIns="146304" rIns="182880" bIns="146304" rtlCol="0">
            <a:spAutoFit/>
          </a:bodyPr>
          <a:lstStyle/>
          <a:p>
            <a:pPr>
              <a:lnSpc>
                <a:spcPct val="90000"/>
              </a:lnSpc>
              <a:spcAft>
                <a:spcPts val="600"/>
              </a:spcAft>
            </a:pPr>
            <a:r>
              <a:rPr lang="en-US" sz="2400" dirty="0">
                <a:gradFill>
                  <a:gsLst>
                    <a:gs pos="2917">
                      <a:schemeClr val="tx1"/>
                    </a:gs>
                    <a:gs pos="30000">
                      <a:schemeClr val="tx1"/>
                    </a:gs>
                  </a:gsLst>
                  <a:lin ang="5400000" scaled="0"/>
                </a:gradFill>
              </a:rPr>
              <a:t>Prebuilt components automatically predict common types from utterances</a:t>
            </a:r>
          </a:p>
        </p:txBody>
      </p:sp>
    </p:spTree>
    <p:extLst>
      <p:ext uri="{BB962C8B-B14F-4D97-AF65-F5344CB8AC3E}">
        <p14:creationId xmlns:p14="http://schemas.microsoft.com/office/powerpoint/2010/main" val="3528283492"/>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17AFABFD-784A-4E35-B67F-D514A5D1041B}"/>
              </a:ext>
            </a:extLst>
          </p:cNvPr>
          <p:cNvSpPr/>
          <p:nvPr/>
        </p:nvSpPr>
        <p:spPr bwMode="auto">
          <a:xfrm>
            <a:off x="634415" y="2007778"/>
            <a:ext cx="5539145" cy="3551678"/>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pic>
        <p:nvPicPr>
          <p:cNvPr id="13" name="Graphic 12" descr="Arrow circle with solid fill">
            <a:extLst>
              <a:ext uri="{FF2B5EF4-FFF2-40B4-BE49-F238E27FC236}">
                <a16:creationId xmlns:a16="http://schemas.microsoft.com/office/drawing/2014/main" id="{B602712F-8208-4BDA-9618-15BAC295C52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659971" y="1860946"/>
            <a:ext cx="3849719" cy="3849719"/>
          </a:xfrm>
          <a:prstGeom prst="rect">
            <a:avLst/>
          </a:prstGeom>
        </p:spPr>
      </p:pic>
      <p:sp>
        <p:nvSpPr>
          <p:cNvPr id="2" name="Title 1">
            <a:extLst>
              <a:ext uri="{FF2B5EF4-FFF2-40B4-BE49-F238E27FC236}">
                <a16:creationId xmlns:a16="http://schemas.microsoft.com/office/drawing/2014/main" id="{8A4367C9-DDF5-462D-B078-F6E64F98C570}"/>
              </a:ext>
            </a:extLst>
          </p:cNvPr>
          <p:cNvSpPr>
            <a:spLocks noGrp="1"/>
          </p:cNvSpPr>
          <p:nvPr>
            <p:ph type="title"/>
          </p:nvPr>
        </p:nvSpPr>
        <p:spPr/>
        <p:txBody>
          <a:bodyPr/>
          <a:lstStyle/>
          <a:p>
            <a:r>
              <a:rPr lang="en-US" dirty="0"/>
              <a:t>Training, Testing, Publishing, and Reviewing</a:t>
            </a:r>
          </a:p>
        </p:txBody>
      </p:sp>
      <p:sp>
        <p:nvSpPr>
          <p:cNvPr id="3" name="Content Placeholder 2">
            <a:extLst>
              <a:ext uri="{FF2B5EF4-FFF2-40B4-BE49-F238E27FC236}">
                <a16:creationId xmlns:a16="http://schemas.microsoft.com/office/drawing/2014/main" id="{1DAEC231-CE02-4AC7-A530-CC3F8DB3143C}"/>
              </a:ext>
            </a:extLst>
          </p:cNvPr>
          <p:cNvSpPr>
            <a:spLocks noGrp="1"/>
          </p:cNvSpPr>
          <p:nvPr>
            <p:ph sz="quarter" idx="10"/>
          </p:nvPr>
        </p:nvSpPr>
        <p:spPr>
          <a:xfrm>
            <a:off x="934020" y="2299936"/>
            <a:ext cx="4783179" cy="3031599"/>
          </a:xfrm>
        </p:spPr>
        <p:txBody>
          <a:bodyPr/>
          <a:lstStyle/>
          <a:p>
            <a:pPr marL="457200" indent="-457200">
              <a:buFont typeface="+mj-lt"/>
              <a:buAutoNum type="arabicPeriod"/>
            </a:pPr>
            <a:r>
              <a:rPr lang="en-US" sz="2000" dirty="0">
                <a:latin typeface="+mn-lt"/>
              </a:rPr>
              <a:t>Train a model to learn intents and entities from sample utterances</a:t>
            </a:r>
          </a:p>
          <a:p>
            <a:pPr marL="457200" indent="-457200">
              <a:buFont typeface="+mj-lt"/>
              <a:buAutoNum type="arabicPeriod"/>
            </a:pPr>
            <a:r>
              <a:rPr lang="en-US" sz="2000" dirty="0">
                <a:latin typeface="+mn-lt"/>
              </a:rPr>
              <a:t>Test the model interactively or using a testing dataset with known labels</a:t>
            </a:r>
          </a:p>
          <a:p>
            <a:pPr marL="457200" indent="-457200">
              <a:buFont typeface="+mj-lt"/>
              <a:buAutoNum type="arabicPeriod"/>
            </a:pPr>
            <a:r>
              <a:rPr lang="en-US" sz="2000" dirty="0">
                <a:latin typeface="+mn-lt"/>
              </a:rPr>
              <a:t>Deploy a trained model to a public endpoint so client apps can use it</a:t>
            </a:r>
          </a:p>
          <a:p>
            <a:pPr marL="457200" indent="-457200">
              <a:buFont typeface="+mj-lt"/>
              <a:buAutoNum type="arabicPeriod"/>
            </a:pPr>
            <a:r>
              <a:rPr lang="en-US" sz="2000" dirty="0">
                <a:latin typeface="+mn-lt"/>
              </a:rPr>
              <a:t>Review predictions and iterate on utterances to train your model</a:t>
            </a:r>
          </a:p>
        </p:txBody>
      </p:sp>
      <p:pic>
        <p:nvPicPr>
          <p:cNvPr id="5" name="Graphic 4" descr="Magnifying glass with solid fill">
            <a:extLst>
              <a:ext uri="{FF2B5EF4-FFF2-40B4-BE49-F238E27FC236}">
                <a16:creationId xmlns:a16="http://schemas.microsoft.com/office/drawing/2014/main" id="{5BEC1429-0E08-4738-9963-4681830D64A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361685" y="4986859"/>
            <a:ext cx="914400" cy="914400"/>
          </a:xfrm>
          <a:prstGeom prst="rect">
            <a:avLst/>
          </a:prstGeom>
        </p:spPr>
      </p:pic>
      <p:pic>
        <p:nvPicPr>
          <p:cNvPr id="7" name="Graphic 6" descr="Upload outline">
            <a:extLst>
              <a:ext uri="{FF2B5EF4-FFF2-40B4-BE49-F238E27FC236}">
                <a16:creationId xmlns:a16="http://schemas.microsoft.com/office/drawing/2014/main" id="{A923DE47-FB5F-4AB7-9632-5AA53F9CEB88}"/>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9969876" y="3516889"/>
            <a:ext cx="914400" cy="914400"/>
          </a:xfrm>
          <a:prstGeom prst="rect">
            <a:avLst/>
          </a:prstGeom>
        </p:spPr>
      </p:pic>
      <p:pic>
        <p:nvPicPr>
          <p:cNvPr id="9" name="Graphic 8" descr="Clipboard Mixed with solid fill">
            <a:extLst>
              <a:ext uri="{FF2B5EF4-FFF2-40B4-BE49-F238E27FC236}">
                <a16:creationId xmlns:a16="http://schemas.microsoft.com/office/drawing/2014/main" id="{EB68E2B2-6B82-4C18-8497-CBA7210943D5}"/>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8361685" y="1604067"/>
            <a:ext cx="914400" cy="914400"/>
          </a:xfrm>
          <a:prstGeom prst="rect">
            <a:avLst/>
          </a:prstGeom>
        </p:spPr>
      </p:pic>
      <p:pic>
        <p:nvPicPr>
          <p:cNvPr id="11" name="Graphic 10" descr="Gears with solid fill">
            <a:extLst>
              <a:ext uri="{FF2B5EF4-FFF2-40B4-BE49-F238E27FC236}">
                <a16:creationId xmlns:a16="http://schemas.microsoft.com/office/drawing/2014/main" id="{F2E8B01A-AD2F-4E65-A683-FB0ABB017D8D}"/>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6568056" y="3569339"/>
            <a:ext cx="914400" cy="914400"/>
          </a:xfrm>
          <a:prstGeom prst="rect">
            <a:avLst/>
          </a:prstGeom>
        </p:spPr>
      </p:pic>
      <p:pic>
        <p:nvPicPr>
          <p:cNvPr id="15" name="Graphic 14" descr="Badge with solid fill">
            <a:extLst>
              <a:ext uri="{FF2B5EF4-FFF2-40B4-BE49-F238E27FC236}">
                <a16:creationId xmlns:a16="http://schemas.microsoft.com/office/drawing/2014/main" id="{A9C0E000-3A67-4F69-8ED6-55C6966B57C5}"/>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8087758" y="1881089"/>
            <a:ext cx="442852" cy="442852"/>
          </a:xfrm>
          <a:prstGeom prst="rect">
            <a:avLst/>
          </a:prstGeom>
        </p:spPr>
      </p:pic>
      <p:pic>
        <p:nvPicPr>
          <p:cNvPr id="17" name="Graphic 16" descr="Badge 3 with solid fill">
            <a:extLst>
              <a:ext uri="{FF2B5EF4-FFF2-40B4-BE49-F238E27FC236}">
                <a16:creationId xmlns:a16="http://schemas.microsoft.com/office/drawing/2014/main" id="{0EDF77A3-FDE5-467F-A97C-E4F1FA56E6FA}"/>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9833302" y="3295463"/>
            <a:ext cx="442852" cy="442852"/>
          </a:xfrm>
          <a:prstGeom prst="rect">
            <a:avLst/>
          </a:prstGeom>
        </p:spPr>
      </p:pic>
      <p:pic>
        <p:nvPicPr>
          <p:cNvPr id="19" name="Graphic 18" descr="Badge 1 with solid fill">
            <a:extLst>
              <a:ext uri="{FF2B5EF4-FFF2-40B4-BE49-F238E27FC236}">
                <a16:creationId xmlns:a16="http://schemas.microsoft.com/office/drawing/2014/main" id="{372EF543-7ED0-4C82-B339-182B297AA3D2}"/>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6445425" y="3562191"/>
            <a:ext cx="442852" cy="442852"/>
          </a:xfrm>
          <a:prstGeom prst="rect">
            <a:avLst/>
          </a:prstGeom>
        </p:spPr>
      </p:pic>
      <p:pic>
        <p:nvPicPr>
          <p:cNvPr id="21" name="Graphic 20" descr="Badge 4 with solid fill">
            <a:extLst>
              <a:ext uri="{FF2B5EF4-FFF2-40B4-BE49-F238E27FC236}">
                <a16:creationId xmlns:a16="http://schemas.microsoft.com/office/drawing/2014/main" id="{B3C13710-E53A-4770-BB08-C37BE738AF26}"/>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8012696" y="4921201"/>
            <a:ext cx="442852" cy="442852"/>
          </a:xfrm>
          <a:prstGeom prst="rect">
            <a:avLst/>
          </a:prstGeom>
        </p:spPr>
      </p:pic>
      <p:pic>
        <p:nvPicPr>
          <p:cNvPr id="23" name="Graphic 22" descr="Network with solid fill">
            <a:extLst>
              <a:ext uri="{FF2B5EF4-FFF2-40B4-BE49-F238E27FC236}">
                <a16:creationId xmlns:a16="http://schemas.microsoft.com/office/drawing/2014/main" id="{93325477-B918-4508-AE7C-D4F960BD2E6F}"/>
              </a:ext>
            </a:extLst>
          </p:cNvPr>
          <p:cNvPicPr>
            <a:picLocks noChangeAspect="1"/>
          </p:cNvPicPr>
          <p:nvPr/>
        </p:nvPicPr>
        <p:blipFill>
          <a:blip r:embed="rId20">
            <a:extLst>
              <a:ext uri="{96DAC541-7B7A-43D3-8B79-37D633B846F1}">
                <asvg:svgBlip xmlns:asvg="http://schemas.microsoft.com/office/drawing/2016/SVG/main" r:embed="rId21"/>
              </a:ext>
            </a:extLst>
          </a:blip>
          <a:stretch>
            <a:fillRect/>
          </a:stretch>
        </p:blipFill>
        <p:spPr>
          <a:xfrm>
            <a:off x="8230431" y="3295463"/>
            <a:ext cx="914400" cy="914400"/>
          </a:xfrm>
          <a:prstGeom prst="rect">
            <a:avLst/>
          </a:prstGeom>
        </p:spPr>
      </p:pic>
    </p:spTree>
    <p:extLst>
      <p:ext uri="{BB962C8B-B14F-4D97-AF65-F5344CB8AC3E}">
        <p14:creationId xmlns:p14="http://schemas.microsoft.com/office/powerpoint/2010/main" val="2420462076"/>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Lab – Create a Language Understanding App</a:t>
            </a:r>
          </a:p>
        </p:txBody>
      </p:sp>
      <p:sp>
        <p:nvSpPr>
          <p:cNvPr id="4" name="Text Placeholder 3">
            <a:extLst>
              <a:ext uri="{FF2B5EF4-FFF2-40B4-BE49-F238E27FC236}">
                <a16:creationId xmlns:a16="http://schemas.microsoft.com/office/drawing/2014/main" id="{6B1EE08B-F317-4561-A2AC-FFCCBDB1B14B}"/>
              </a:ext>
            </a:extLst>
          </p:cNvPr>
          <p:cNvSpPr>
            <a:spLocks noGrp="1"/>
          </p:cNvSpPr>
          <p:nvPr>
            <p:ph type="body" sz="quarter" idx="16"/>
          </p:nvPr>
        </p:nvSpPr>
        <p:spPr>
          <a:xfrm>
            <a:off x="418643" y="1560206"/>
            <a:ext cx="5435768" cy="2006600"/>
          </a:xfrm>
        </p:spPr>
        <p:txBody>
          <a:bodyPr/>
          <a:lstStyle/>
          <a:p>
            <a:r>
              <a:rPr lang="en-US" dirty="0"/>
              <a:t>Create intents</a:t>
            </a:r>
          </a:p>
        </p:txBody>
      </p:sp>
      <p:sp>
        <p:nvSpPr>
          <p:cNvPr id="5" name="Text Placeholder 4">
            <a:extLst>
              <a:ext uri="{FF2B5EF4-FFF2-40B4-BE49-F238E27FC236}">
                <a16:creationId xmlns:a16="http://schemas.microsoft.com/office/drawing/2014/main" id="{F98B940D-B23B-42E1-AE2A-1F002A979A85}"/>
              </a:ext>
            </a:extLst>
          </p:cNvPr>
          <p:cNvSpPr>
            <a:spLocks noGrp="1"/>
          </p:cNvSpPr>
          <p:nvPr>
            <p:ph type="body" sz="quarter" idx="17"/>
          </p:nvPr>
        </p:nvSpPr>
        <p:spPr>
          <a:xfrm>
            <a:off x="6324143" y="1560206"/>
            <a:ext cx="5435768" cy="2006600"/>
          </a:xfrm>
        </p:spPr>
        <p:txBody>
          <a:bodyPr/>
          <a:lstStyle/>
          <a:p>
            <a:r>
              <a:rPr lang="en-US" dirty="0"/>
              <a:t>Create entities</a:t>
            </a:r>
          </a:p>
        </p:txBody>
      </p:sp>
      <p:grpSp>
        <p:nvGrpSpPr>
          <p:cNvPr id="16" name="Group 15" descr="Icon of three dots and outward pointing chevrons on left and right">
            <a:extLst>
              <a:ext uri="{FF2B5EF4-FFF2-40B4-BE49-F238E27FC236}">
                <a16:creationId xmlns:a16="http://schemas.microsoft.com/office/drawing/2014/main" id="{D42D2A7A-9AF8-47D0-9C63-FBA06B3ED551}"/>
              </a:ext>
            </a:extLst>
          </p:cNvPr>
          <p:cNvGrpSpPr/>
          <p:nvPr/>
        </p:nvGrpSpPr>
        <p:grpSpPr>
          <a:xfrm>
            <a:off x="5152279" y="2864574"/>
            <a:ext cx="702132" cy="702232"/>
            <a:chOff x="3088645" y="5729498"/>
            <a:chExt cx="648328" cy="648420"/>
          </a:xfrm>
        </p:grpSpPr>
        <p:grpSp>
          <p:nvGrpSpPr>
            <p:cNvPr id="18" name="Group 17">
              <a:extLst>
                <a:ext uri="{FF2B5EF4-FFF2-40B4-BE49-F238E27FC236}">
                  <a16:creationId xmlns:a16="http://schemas.microsoft.com/office/drawing/2014/main" id="{1DCF9D1F-F0C6-445F-9D2F-A5AAA7B8F3A5}"/>
                </a:ext>
                <a:ext uri="{C183D7F6-B498-43B3-948B-1728B52AA6E4}">
                  <adec:decorative xmlns:adec="http://schemas.microsoft.com/office/drawing/2017/decorative" val="1"/>
                </a:ext>
              </a:extLst>
            </p:cNvPr>
            <p:cNvGrpSpPr/>
            <p:nvPr/>
          </p:nvGrpSpPr>
          <p:grpSpPr>
            <a:xfrm>
              <a:off x="3088645" y="5729498"/>
              <a:ext cx="648328" cy="648420"/>
              <a:chOff x="7962901" y="3032919"/>
              <a:chExt cx="981074" cy="981076"/>
            </a:xfrm>
          </p:grpSpPr>
          <p:sp>
            <p:nvSpPr>
              <p:cNvPr id="20" name="Freeform 5">
                <a:extLst>
                  <a:ext uri="{FF2B5EF4-FFF2-40B4-BE49-F238E27FC236}">
                    <a16:creationId xmlns:a16="http://schemas.microsoft.com/office/drawing/2014/main" id="{FD95E47F-F18F-4A3E-BB91-10EF29A50559}"/>
                  </a:ext>
                </a:extLst>
              </p:cNvPr>
              <p:cNvSpPr>
                <a:spLocks/>
              </p:cNvSpPr>
              <p:nvPr/>
            </p:nvSpPr>
            <p:spPr bwMode="auto">
              <a:xfrm>
                <a:off x="7962901" y="3032919"/>
                <a:ext cx="981074" cy="981076"/>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21" name="Freeform 6">
                <a:extLst>
                  <a:ext uri="{FF2B5EF4-FFF2-40B4-BE49-F238E27FC236}">
                    <a16:creationId xmlns:a16="http://schemas.microsoft.com/office/drawing/2014/main" id="{51E5DE08-F2CF-4FD4-BC75-EAF44F8FA54E}"/>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19" name="Picture 18" descr="Icon of three dots and outward pointing chevrons on left and right">
              <a:extLst>
                <a:ext uri="{FF2B5EF4-FFF2-40B4-BE49-F238E27FC236}">
                  <a16:creationId xmlns:a16="http://schemas.microsoft.com/office/drawing/2014/main" id="{B01AD6D0-BEA3-4E6B-BBC7-0DEE63DD7F78}"/>
                </a:ext>
              </a:extLst>
            </p:cNvPr>
            <p:cNvPicPr>
              <a:picLocks noChangeAspect="1"/>
            </p:cNvPicPr>
            <p:nvPr/>
          </p:nvPicPr>
          <p:blipFill>
            <a:blip r:embed="rId3"/>
            <a:stretch>
              <a:fillRect/>
            </a:stretch>
          </p:blipFill>
          <p:spPr>
            <a:xfrm>
              <a:off x="3184209" y="5952822"/>
              <a:ext cx="457200" cy="201773"/>
            </a:xfrm>
            <a:prstGeom prst="rect">
              <a:avLst/>
            </a:prstGeom>
          </p:spPr>
        </p:pic>
      </p:grpSp>
      <p:grpSp>
        <p:nvGrpSpPr>
          <p:cNvPr id="22" name="Group 21" descr="Icon of three dots and outward pointing chevrons on left and right">
            <a:extLst>
              <a:ext uri="{FF2B5EF4-FFF2-40B4-BE49-F238E27FC236}">
                <a16:creationId xmlns:a16="http://schemas.microsoft.com/office/drawing/2014/main" id="{5C2149C9-4EC3-4D26-B371-B5C5DBBB707D}"/>
              </a:ext>
            </a:extLst>
          </p:cNvPr>
          <p:cNvGrpSpPr/>
          <p:nvPr/>
        </p:nvGrpSpPr>
        <p:grpSpPr>
          <a:xfrm>
            <a:off x="11057779" y="2864574"/>
            <a:ext cx="702132" cy="702232"/>
            <a:chOff x="3088645" y="5729498"/>
            <a:chExt cx="648328" cy="648420"/>
          </a:xfrm>
        </p:grpSpPr>
        <p:grpSp>
          <p:nvGrpSpPr>
            <p:cNvPr id="23" name="Group 22">
              <a:extLst>
                <a:ext uri="{FF2B5EF4-FFF2-40B4-BE49-F238E27FC236}">
                  <a16:creationId xmlns:a16="http://schemas.microsoft.com/office/drawing/2014/main" id="{C35745F1-9387-4667-BAAA-DECF14A86BDB}"/>
                </a:ext>
                <a:ext uri="{C183D7F6-B498-43B3-948B-1728B52AA6E4}">
                  <adec:decorative xmlns:adec="http://schemas.microsoft.com/office/drawing/2017/decorative" val="1"/>
                </a:ext>
              </a:extLst>
            </p:cNvPr>
            <p:cNvGrpSpPr/>
            <p:nvPr/>
          </p:nvGrpSpPr>
          <p:grpSpPr>
            <a:xfrm>
              <a:off x="3088645" y="5729498"/>
              <a:ext cx="648328" cy="648420"/>
              <a:chOff x="7962901" y="3032919"/>
              <a:chExt cx="981074" cy="981076"/>
            </a:xfrm>
          </p:grpSpPr>
          <p:sp>
            <p:nvSpPr>
              <p:cNvPr id="25" name="Freeform 5">
                <a:extLst>
                  <a:ext uri="{FF2B5EF4-FFF2-40B4-BE49-F238E27FC236}">
                    <a16:creationId xmlns:a16="http://schemas.microsoft.com/office/drawing/2014/main" id="{7E831AF9-BD46-4D80-BD5F-6AB3C924421D}"/>
                  </a:ext>
                </a:extLst>
              </p:cNvPr>
              <p:cNvSpPr>
                <a:spLocks/>
              </p:cNvSpPr>
              <p:nvPr/>
            </p:nvSpPr>
            <p:spPr bwMode="auto">
              <a:xfrm>
                <a:off x="7962901" y="3032919"/>
                <a:ext cx="981074" cy="981076"/>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26" name="Freeform 6">
                <a:extLst>
                  <a:ext uri="{FF2B5EF4-FFF2-40B4-BE49-F238E27FC236}">
                    <a16:creationId xmlns:a16="http://schemas.microsoft.com/office/drawing/2014/main" id="{89495B3D-98DB-4ABB-83AC-245C0786FA84}"/>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24" name="Picture 23" descr="Icon of three dots and outward pointing chevrons on left and right">
              <a:extLst>
                <a:ext uri="{FF2B5EF4-FFF2-40B4-BE49-F238E27FC236}">
                  <a16:creationId xmlns:a16="http://schemas.microsoft.com/office/drawing/2014/main" id="{5FD10D5B-74D8-4179-A1B2-D0E020C9B62F}"/>
                </a:ext>
              </a:extLst>
            </p:cNvPr>
            <p:cNvPicPr>
              <a:picLocks noChangeAspect="1"/>
            </p:cNvPicPr>
            <p:nvPr/>
          </p:nvPicPr>
          <p:blipFill>
            <a:blip r:embed="rId3"/>
            <a:stretch>
              <a:fillRect/>
            </a:stretch>
          </p:blipFill>
          <p:spPr>
            <a:xfrm>
              <a:off x="3184209" y="5952822"/>
              <a:ext cx="457200" cy="201773"/>
            </a:xfrm>
            <a:prstGeom prst="rect">
              <a:avLst/>
            </a:prstGeom>
          </p:spPr>
        </p:pic>
      </p:grpSp>
      <p:sp>
        <p:nvSpPr>
          <p:cNvPr id="15" name="Text Placeholder 4">
            <a:extLst>
              <a:ext uri="{FF2B5EF4-FFF2-40B4-BE49-F238E27FC236}">
                <a16:creationId xmlns:a16="http://schemas.microsoft.com/office/drawing/2014/main" id="{D1746AC6-8516-4C5B-A0DE-947A14BE4C68}"/>
              </a:ext>
            </a:extLst>
          </p:cNvPr>
          <p:cNvSpPr txBox="1">
            <a:spLocks/>
          </p:cNvSpPr>
          <p:nvPr/>
        </p:nvSpPr>
        <p:spPr>
          <a:xfrm>
            <a:off x="418643" y="3826129"/>
            <a:ext cx="5435768" cy="2006600"/>
          </a:xfrm>
          <a:prstGeom prst="rect">
            <a:avLst/>
          </a:prstGeom>
          <a:ln w="19050">
            <a:solidFill>
              <a:schemeClr val="tx2"/>
            </a:solidFill>
          </a:ln>
        </p:spPr>
        <p:txBody>
          <a:bodyPr vert="horz" wrap="square" lIns="182880" tIns="137160" rIns="182880" bIns="91440" rtlCol="0">
            <a:noAutofit/>
          </a:bodyPr>
          <a:lstStyle>
            <a:lvl1pPr marL="0" marR="0" indent="0" algn="l" defTabSz="914367" rtl="0" eaLnBrk="1" fontAlgn="auto" latinLnBrk="0" hangingPunct="1">
              <a:lnSpc>
                <a:spcPct val="100000"/>
              </a:lnSpc>
              <a:spcBef>
                <a:spcPts val="0"/>
              </a:spcBef>
              <a:spcAft>
                <a:spcPts val="0"/>
              </a:spcAft>
              <a:buClrTx/>
              <a:buSzPct val="90000"/>
              <a:buFont typeface="Wingdings" panose="05000000000000000000" pitchFamily="2" charset="2"/>
              <a:buNone/>
              <a:tabLst/>
              <a:defRPr sz="2000" kern="1200" spc="-49" baseline="0">
                <a:solidFill>
                  <a:schemeClr val="tx1"/>
                </a:solidFill>
                <a:latin typeface="+mj-lt"/>
                <a:ea typeface="+mn-ea"/>
                <a:cs typeface="+mn-cs"/>
              </a:defRPr>
            </a:lvl1pPr>
            <a:lvl2pPr marL="0" marR="0" indent="0" algn="l" defTabSz="914367" rtl="0" eaLnBrk="1" fontAlgn="auto" latinLnBrk="0" hangingPunct="1">
              <a:lnSpc>
                <a:spcPct val="100000"/>
              </a:lnSpc>
              <a:spcBef>
                <a:spcPts val="392"/>
              </a:spcBef>
              <a:spcAft>
                <a:spcPts val="588"/>
              </a:spcAft>
              <a:buClrTx/>
              <a:buSzPct val="90000"/>
              <a:buFontTx/>
              <a:buNone/>
              <a:tabLst/>
              <a:defRPr sz="1800" kern="1200" spc="0" baseline="0">
                <a:solidFill>
                  <a:schemeClr val="tx1"/>
                </a:solidFill>
                <a:latin typeface="+mn-lt"/>
                <a:ea typeface="+mn-ea"/>
                <a:cs typeface="+mn-cs"/>
              </a:defRPr>
            </a:lvl2pPr>
            <a:lvl3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j-lt"/>
                <a:ea typeface="+mn-ea"/>
                <a:cs typeface="+mn-cs"/>
              </a:defRPr>
            </a:lvl3pPr>
            <a:lvl4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r>
              <a:rPr lang="en-US" dirty="0"/>
              <a:t>Test and publish a language model</a:t>
            </a:r>
          </a:p>
        </p:txBody>
      </p:sp>
      <p:grpSp>
        <p:nvGrpSpPr>
          <p:cNvPr id="27" name="Group 26" descr="Icon of three dots and outward pointing chevrons on left and right">
            <a:extLst>
              <a:ext uri="{FF2B5EF4-FFF2-40B4-BE49-F238E27FC236}">
                <a16:creationId xmlns:a16="http://schemas.microsoft.com/office/drawing/2014/main" id="{E98E1115-008A-418B-BD24-2946BDA2491D}"/>
              </a:ext>
            </a:extLst>
          </p:cNvPr>
          <p:cNvGrpSpPr/>
          <p:nvPr/>
        </p:nvGrpSpPr>
        <p:grpSpPr>
          <a:xfrm>
            <a:off x="5152279" y="5130497"/>
            <a:ext cx="702132" cy="702232"/>
            <a:chOff x="3088645" y="5729498"/>
            <a:chExt cx="648328" cy="648420"/>
          </a:xfrm>
        </p:grpSpPr>
        <p:grpSp>
          <p:nvGrpSpPr>
            <p:cNvPr id="28" name="Group 27">
              <a:extLst>
                <a:ext uri="{FF2B5EF4-FFF2-40B4-BE49-F238E27FC236}">
                  <a16:creationId xmlns:a16="http://schemas.microsoft.com/office/drawing/2014/main" id="{81CB4D76-5C3F-4BC8-BD6D-ED48B38C1F19}"/>
                </a:ext>
                <a:ext uri="{C183D7F6-B498-43B3-948B-1728B52AA6E4}">
                  <adec:decorative xmlns:adec="http://schemas.microsoft.com/office/drawing/2017/decorative" val="1"/>
                </a:ext>
              </a:extLst>
            </p:cNvPr>
            <p:cNvGrpSpPr/>
            <p:nvPr/>
          </p:nvGrpSpPr>
          <p:grpSpPr>
            <a:xfrm>
              <a:off x="3088645" y="5729498"/>
              <a:ext cx="648328" cy="648420"/>
              <a:chOff x="7962901" y="3032919"/>
              <a:chExt cx="981074" cy="981076"/>
            </a:xfrm>
          </p:grpSpPr>
          <p:sp>
            <p:nvSpPr>
              <p:cNvPr id="30" name="Freeform 5">
                <a:extLst>
                  <a:ext uri="{FF2B5EF4-FFF2-40B4-BE49-F238E27FC236}">
                    <a16:creationId xmlns:a16="http://schemas.microsoft.com/office/drawing/2014/main" id="{FD0DEB79-59C7-4474-86E9-0A5748022393}"/>
                  </a:ext>
                </a:extLst>
              </p:cNvPr>
              <p:cNvSpPr>
                <a:spLocks/>
              </p:cNvSpPr>
              <p:nvPr/>
            </p:nvSpPr>
            <p:spPr bwMode="auto">
              <a:xfrm>
                <a:off x="7962901" y="3032919"/>
                <a:ext cx="981074" cy="981076"/>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31" name="Freeform 6">
                <a:extLst>
                  <a:ext uri="{FF2B5EF4-FFF2-40B4-BE49-F238E27FC236}">
                    <a16:creationId xmlns:a16="http://schemas.microsoft.com/office/drawing/2014/main" id="{4412E133-AB7B-4D70-B937-6AEA84283B7E}"/>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29" name="Picture 28" descr="Icon of three dots and outward pointing chevrons on left and right">
              <a:extLst>
                <a:ext uri="{FF2B5EF4-FFF2-40B4-BE49-F238E27FC236}">
                  <a16:creationId xmlns:a16="http://schemas.microsoft.com/office/drawing/2014/main" id="{F4B64D45-F77F-4E95-8BB3-DB5E1CA0B88D}"/>
                </a:ext>
              </a:extLst>
            </p:cNvPr>
            <p:cNvPicPr>
              <a:picLocks noChangeAspect="1"/>
            </p:cNvPicPr>
            <p:nvPr/>
          </p:nvPicPr>
          <p:blipFill>
            <a:blip r:embed="rId3"/>
            <a:stretch>
              <a:fillRect/>
            </a:stretch>
          </p:blipFill>
          <p:spPr>
            <a:xfrm>
              <a:off x="3184209" y="5952822"/>
              <a:ext cx="457200" cy="201773"/>
            </a:xfrm>
            <a:prstGeom prst="rect">
              <a:avLst/>
            </a:prstGeom>
          </p:spPr>
        </p:pic>
      </p:grpSp>
      <p:sp>
        <p:nvSpPr>
          <p:cNvPr id="32" name="Text Placeholder 4">
            <a:extLst>
              <a:ext uri="{FF2B5EF4-FFF2-40B4-BE49-F238E27FC236}">
                <a16:creationId xmlns:a16="http://schemas.microsoft.com/office/drawing/2014/main" id="{EB469057-CD60-4372-A5C4-44F14F4F1DEE}"/>
              </a:ext>
            </a:extLst>
          </p:cNvPr>
          <p:cNvSpPr txBox="1">
            <a:spLocks/>
          </p:cNvSpPr>
          <p:nvPr/>
        </p:nvSpPr>
        <p:spPr>
          <a:xfrm>
            <a:off x="6324143" y="3826129"/>
            <a:ext cx="5435768" cy="2006600"/>
          </a:xfrm>
          <a:prstGeom prst="rect">
            <a:avLst/>
          </a:prstGeom>
          <a:ln w="19050">
            <a:solidFill>
              <a:schemeClr val="tx2"/>
            </a:solidFill>
          </a:ln>
        </p:spPr>
        <p:txBody>
          <a:bodyPr vert="horz" wrap="square" lIns="182880" tIns="137160" rIns="182880" bIns="91440" rtlCol="0">
            <a:noAutofit/>
          </a:bodyPr>
          <a:lstStyle>
            <a:lvl1pPr marL="0" marR="0" indent="0" algn="l" defTabSz="914367" rtl="0" eaLnBrk="1" fontAlgn="auto" latinLnBrk="0" hangingPunct="1">
              <a:lnSpc>
                <a:spcPct val="100000"/>
              </a:lnSpc>
              <a:spcBef>
                <a:spcPts val="0"/>
              </a:spcBef>
              <a:spcAft>
                <a:spcPts val="0"/>
              </a:spcAft>
              <a:buClrTx/>
              <a:buSzPct val="90000"/>
              <a:buFont typeface="Wingdings" panose="05000000000000000000" pitchFamily="2" charset="2"/>
              <a:buNone/>
              <a:tabLst/>
              <a:defRPr sz="2000" kern="1200" spc="-49" baseline="0">
                <a:solidFill>
                  <a:schemeClr val="tx1"/>
                </a:solidFill>
                <a:latin typeface="+mj-lt"/>
                <a:ea typeface="+mn-ea"/>
                <a:cs typeface="+mn-cs"/>
              </a:defRPr>
            </a:lvl1pPr>
            <a:lvl2pPr marL="0" marR="0" indent="0" algn="l" defTabSz="914367" rtl="0" eaLnBrk="1" fontAlgn="auto" latinLnBrk="0" hangingPunct="1">
              <a:lnSpc>
                <a:spcPct val="100000"/>
              </a:lnSpc>
              <a:spcBef>
                <a:spcPts val="392"/>
              </a:spcBef>
              <a:spcAft>
                <a:spcPts val="588"/>
              </a:spcAft>
              <a:buClrTx/>
              <a:buSzPct val="90000"/>
              <a:buFontTx/>
              <a:buNone/>
              <a:tabLst/>
              <a:defRPr sz="1800" kern="1200" spc="0" baseline="0">
                <a:solidFill>
                  <a:schemeClr val="tx1"/>
                </a:solidFill>
                <a:latin typeface="+mn-lt"/>
                <a:ea typeface="+mn-ea"/>
                <a:cs typeface="+mn-cs"/>
              </a:defRPr>
            </a:lvl2pPr>
            <a:lvl3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j-lt"/>
                <a:ea typeface="+mn-ea"/>
                <a:cs typeface="+mn-cs"/>
              </a:defRPr>
            </a:lvl3pPr>
            <a:lvl4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r>
              <a:rPr lang="en-US" dirty="0"/>
              <a:t>Query your model from a client app</a:t>
            </a:r>
          </a:p>
        </p:txBody>
      </p:sp>
      <p:grpSp>
        <p:nvGrpSpPr>
          <p:cNvPr id="33" name="Group 32" descr="Icon of three dots and outward pointing chevrons on left and right">
            <a:extLst>
              <a:ext uri="{FF2B5EF4-FFF2-40B4-BE49-F238E27FC236}">
                <a16:creationId xmlns:a16="http://schemas.microsoft.com/office/drawing/2014/main" id="{25399FE6-8FFC-41C0-9424-FB2F4F97B11A}"/>
              </a:ext>
            </a:extLst>
          </p:cNvPr>
          <p:cNvGrpSpPr/>
          <p:nvPr/>
        </p:nvGrpSpPr>
        <p:grpSpPr>
          <a:xfrm>
            <a:off x="11057779" y="5130497"/>
            <a:ext cx="702132" cy="702232"/>
            <a:chOff x="3088645" y="5729498"/>
            <a:chExt cx="648328" cy="648420"/>
          </a:xfrm>
        </p:grpSpPr>
        <p:grpSp>
          <p:nvGrpSpPr>
            <p:cNvPr id="34" name="Group 33">
              <a:extLst>
                <a:ext uri="{FF2B5EF4-FFF2-40B4-BE49-F238E27FC236}">
                  <a16:creationId xmlns:a16="http://schemas.microsoft.com/office/drawing/2014/main" id="{3EDD9769-CA06-4C7E-AA9E-E419336322F0}"/>
                </a:ext>
                <a:ext uri="{C183D7F6-B498-43B3-948B-1728B52AA6E4}">
                  <adec:decorative xmlns:adec="http://schemas.microsoft.com/office/drawing/2017/decorative" val="1"/>
                </a:ext>
              </a:extLst>
            </p:cNvPr>
            <p:cNvGrpSpPr/>
            <p:nvPr/>
          </p:nvGrpSpPr>
          <p:grpSpPr>
            <a:xfrm>
              <a:off x="3088645" y="5729498"/>
              <a:ext cx="648328" cy="648420"/>
              <a:chOff x="7962901" y="3032919"/>
              <a:chExt cx="981074" cy="981076"/>
            </a:xfrm>
          </p:grpSpPr>
          <p:sp>
            <p:nvSpPr>
              <p:cNvPr id="36" name="Freeform 5">
                <a:extLst>
                  <a:ext uri="{FF2B5EF4-FFF2-40B4-BE49-F238E27FC236}">
                    <a16:creationId xmlns:a16="http://schemas.microsoft.com/office/drawing/2014/main" id="{F1AFF2D0-6F70-482A-BC5F-172012CCAAD8}"/>
                  </a:ext>
                </a:extLst>
              </p:cNvPr>
              <p:cNvSpPr>
                <a:spLocks/>
              </p:cNvSpPr>
              <p:nvPr/>
            </p:nvSpPr>
            <p:spPr bwMode="auto">
              <a:xfrm>
                <a:off x="7962901" y="3032919"/>
                <a:ext cx="981074" cy="981076"/>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37" name="Freeform 6">
                <a:extLst>
                  <a:ext uri="{FF2B5EF4-FFF2-40B4-BE49-F238E27FC236}">
                    <a16:creationId xmlns:a16="http://schemas.microsoft.com/office/drawing/2014/main" id="{0151B41E-974C-4770-918A-118817FEADBE}"/>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35" name="Picture 34" descr="Icon of three dots and outward pointing chevrons on left and right">
              <a:extLst>
                <a:ext uri="{FF2B5EF4-FFF2-40B4-BE49-F238E27FC236}">
                  <a16:creationId xmlns:a16="http://schemas.microsoft.com/office/drawing/2014/main" id="{D43CC62D-0B07-4EEF-892A-1A80C6995947}"/>
                </a:ext>
              </a:extLst>
            </p:cNvPr>
            <p:cNvPicPr>
              <a:picLocks noChangeAspect="1"/>
            </p:cNvPicPr>
            <p:nvPr/>
          </p:nvPicPr>
          <p:blipFill>
            <a:blip r:embed="rId3"/>
            <a:stretch>
              <a:fillRect/>
            </a:stretch>
          </p:blipFill>
          <p:spPr>
            <a:xfrm>
              <a:off x="3184209" y="5952822"/>
              <a:ext cx="457200" cy="201773"/>
            </a:xfrm>
            <a:prstGeom prst="rect">
              <a:avLst/>
            </a:prstGeom>
          </p:spPr>
        </p:pic>
      </p:grpSp>
    </p:spTree>
    <p:extLst>
      <p:ext uri="{BB962C8B-B14F-4D97-AF65-F5344CB8AC3E}">
        <p14:creationId xmlns:p14="http://schemas.microsoft.com/office/powerpoint/2010/main" val="7005833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Microsoft Power Platform Template">
  <a:themeElements>
    <a:clrScheme name="Azure">
      <a:dk1>
        <a:srgbClr val="000000"/>
      </a:dk1>
      <a:lt1>
        <a:srgbClr val="FFFFFF"/>
      </a:lt1>
      <a:dk2>
        <a:srgbClr val="0078D4"/>
      </a:dk2>
      <a:lt2>
        <a:srgbClr val="FFFFFF"/>
      </a:lt2>
      <a:accent1>
        <a:srgbClr val="243A5E"/>
      </a:accent1>
      <a:accent2>
        <a:srgbClr val="75757A"/>
      </a:accent2>
      <a:accent3>
        <a:srgbClr val="000041"/>
      </a:accent3>
      <a:accent4>
        <a:srgbClr val="0078D4"/>
      </a:accent4>
      <a:accent5>
        <a:srgbClr val="50E6FF"/>
      </a:accent5>
      <a:accent6>
        <a:srgbClr val="EBEBEB"/>
      </a:accent6>
      <a:hlink>
        <a:srgbClr val="0078D4"/>
      </a:hlink>
      <a:folHlink>
        <a:srgbClr val="0078D4"/>
      </a:folHlink>
    </a:clrScheme>
    <a:fontScheme name="Dynamics 365">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ATT_Azure_PowerPoint_Template_Dec19" id="{4D812253-AE16-49B7-9E8B-E155C396F1B1}" vid="{CDFF03D5-E879-4992-95FD-25D14F5B9F5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D38D393254D930438EAEFA57144E97A1" ma:contentTypeVersion="15" ma:contentTypeDescription="Create a new document." ma:contentTypeScope="" ma:versionID="2511bd936b5772669f621f5832bc6f3c">
  <xsd:schema xmlns:xsd="http://www.w3.org/2001/XMLSchema" xmlns:xs="http://www.w3.org/2001/XMLSchema" xmlns:p="http://schemas.microsoft.com/office/2006/metadata/properties" xmlns:ns1="http://schemas.microsoft.com/sharepoint/v3" xmlns:ns2="ed971524-76e7-40a8-a01a-f99956bd178c" xmlns:ns3="b0e4521d-181b-4aee-b4a8-952b2bc14729" targetNamespace="http://schemas.microsoft.com/office/2006/metadata/properties" ma:root="true" ma:fieldsID="5aaaef2a690a39e7556b975d4f68c362" ns1:_="" ns2:_="" ns3:_="">
    <xsd:import namespace="http://schemas.microsoft.com/sharepoint/v3"/>
    <xsd:import namespace="ed971524-76e7-40a8-a01a-f99956bd178c"/>
    <xsd:import namespace="b0e4521d-181b-4aee-b4a8-952b2bc14729"/>
    <xsd:element name="properties">
      <xsd:complexType>
        <xsd:sequence>
          <xsd:element name="documentManagement">
            <xsd:complexType>
              <xsd:all>
                <xsd:element ref="ns2:MediaServiceMetadata" minOccurs="0"/>
                <xsd:element ref="ns2:MediaServiceFastMetadata" minOccurs="0"/>
                <xsd:element ref="ns1:_ip_UnifiedCompliancePolicyProperties" minOccurs="0"/>
                <xsd:element ref="ns1:_ip_UnifiedCompliancePolicyUIAction" minOccurs="0"/>
                <xsd:element ref="ns3:SharedWithUsers" minOccurs="0"/>
                <xsd:element ref="ns3:SharedWithDetails" minOccurs="0"/>
                <xsd:element ref="ns3:LastSharedByUser" minOccurs="0"/>
                <xsd:element ref="ns3:LastSharedByTime" minOccurs="0"/>
                <xsd:element ref="ns2:MediaServiceEventHashCode" minOccurs="0"/>
                <xsd:element ref="ns2:MediaServiceGenerationTime" minOccurs="0"/>
                <xsd:element ref="ns2:MediaServiceAutoKeyPoints" minOccurs="0"/>
                <xsd:element ref="ns2:MediaServiceKeyPoints" minOccurs="0"/>
                <xsd:element ref="ns2:MediaServiceDateTaken" minOccurs="0"/>
                <xsd:element ref="ns2:MediaServiceAutoTags"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0" nillable="true" ma:displayName="Unified Compliance Policy Properties" ma:description="" ma:hidden="true" ma:internalName="_ip_UnifiedCompliancePolicyProperties">
      <xsd:simpleType>
        <xsd:restriction base="dms:Note"/>
      </xsd:simpleType>
    </xsd:element>
    <xsd:element name="_ip_UnifiedCompliancePolicyUIAction" ma:index="11" nillable="true" ma:displayName="Unified Compliance Policy UI Action" ma:descrip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d971524-76e7-40a8-a01a-f99956bd178c"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ServiceDateTaken" ma:index="20" nillable="true" ma:displayName="MediaServiceDateTaken" ma:hidden="true" ma:internalName="MediaServiceDateTaken" ma:readOnly="true">
      <xsd:simpleType>
        <xsd:restriction base="dms:Text"/>
      </xsd:simpleType>
    </xsd:element>
    <xsd:element name="MediaServiceAutoTags" ma:index="21" nillable="true" ma:displayName="Tags" ma:internalName="MediaServiceAutoTags" ma:readOnly="false">
      <xsd:simpleType>
        <xsd:restriction base="dms:Text"/>
      </xsd:simpleType>
    </xsd:element>
    <xsd:element name="MediaServiceOCR" ma:index="22"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b0e4521d-181b-4aee-b4a8-952b2bc14729" elementFormDefault="qualified">
    <xsd:import namespace="http://schemas.microsoft.com/office/2006/documentManagement/types"/>
    <xsd:import namespace="http://schemas.microsoft.com/office/infopath/2007/PartnerControls"/>
    <xsd:element name="SharedWithUsers" ma:index="12"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description="" ma:internalName="SharedWithDetails" ma:readOnly="true">
      <xsd:simpleType>
        <xsd:restriction base="dms:Note">
          <xsd:maxLength value="255"/>
        </xsd:restriction>
      </xsd:simpleType>
    </xsd:element>
    <xsd:element name="LastSharedByUser" ma:index="14" nillable="true" ma:displayName="Last Shared By User" ma:description="" ma:hidden="true" ma:internalName="LastSharedByUser" ma:readOnly="true">
      <xsd:simpleType>
        <xsd:restriction base="dms:Note"/>
      </xsd:simpleType>
    </xsd:element>
    <xsd:element name="LastSharedByTime" ma:index="15" nillable="true" ma:displayName="Last Shared By Time" ma:description="" ma:hidden="true" ma:internalName="LastSharedByTime" ma:readOnly="true">
      <xsd:simpleType>
        <xsd:restriction base="dms:DateTim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MediaServiceAutoTags xmlns="ed971524-76e7-40a8-a01a-f99956bd178c" xsi:nil="true"/>
  </documentManagement>
</p:properties>
</file>

<file path=customXml/itemProps1.xml><?xml version="1.0" encoding="utf-8"?>
<ds:datastoreItem xmlns:ds="http://schemas.openxmlformats.org/officeDocument/2006/customXml" ds:itemID="{758FDAC0-319D-4A54-8D8E-1D42CB1F8004}">
  <ds:schemaRefs>
    <ds:schemaRef ds:uri="http://schemas.microsoft.com/sharepoint/v3/contenttype/forms"/>
  </ds:schemaRefs>
</ds:datastoreItem>
</file>

<file path=customXml/itemProps2.xml><?xml version="1.0" encoding="utf-8"?>
<ds:datastoreItem xmlns:ds="http://schemas.openxmlformats.org/officeDocument/2006/customXml" ds:itemID="{EFD81588-4547-4651-9BE6-743973C9C2B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ed971524-76e7-40a8-a01a-f99956bd178c"/>
    <ds:schemaRef ds:uri="b0e4521d-181b-4aee-b4a8-952b2bc1472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F990F116-B58F-4255-B05B-DA3808E0E5C6}">
  <ds:schemaRefs>
    <ds:schemaRef ds:uri="http://purl.org/dc/terms/"/>
    <ds:schemaRef ds:uri="http://schemas.openxmlformats.org/package/2006/metadata/core-properties"/>
    <ds:schemaRef ds:uri="http://purl.org/dc/dcmitype/"/>
    <ds:schemaRef ds:uri="http://schemas.microsoft.com/office/2006/documentManagement/types"/>
    <ds:schemaRef ds:uri="http://purl.org/dc/elements/1.1/"/>
    <ds:schemaRef ds:uri="http://schemas.microsoft.com/office/2006/metadata/properties"/>
    <ds:schemaRef ds:uri="http://schemas.microsoft.com/office/infopath/2007/PartnerControls"/>
    <ds:schemaRef ds:uri="a4bc753f-e3bb-4cba-8373-da173ea1515c"/>
    <ds:schemaRef ds:uri="10db0749-eddb-4627-97e5-bcd86b41c8cd"/>
    <ds:schemaRef ds:uri="http://www.w3.org/XML/1998/namespace"/>
    <ds:schemaRef ds:uri="http://schemas.microsoft.com/sharepoint/v3"/>
    <ds:schemaRef ds:uri="ed971524-76e7-40a8-a01a-f99956bd178c"/>
  </ds:schemaRefs>
</ds:datastoreItem>
</file>

<file path=docMetadata/LabelInfo.xml><?xml version="1.0" encoding="utf-8"?>
<clbl:labelList xmlns:clbl="http://schemas.microsoft.com/office/2020/mipLabelMetadata">
  <clbl:label id="{f42aa342-8706-4288-bd11-ebb85995028c}" enabled="1" method="Privileged" siteId="{72f988bf-86f1-41af-91ab-2d7cd011db47}" removed="0"/>
</clbl:labelList>
</file>

<file path=docProps/app.xml><?xml version="1.0" encoding="utf-8"?>
<Properties xmlns="http://schemas.openxmlformats.org/officeDocument/2006/extended-properties" xmlns:vt="http://schemas.openxmlformats.org/officeDocument/2006/docPropsVTypes">
  <TotalTime>5362</TotalTime>
  <Words>979</Words>
  <Application>Microsoft Office PowerPoint</Application>
  <PresentationFormat>Widescreen</PresentationFormat>
  <Paragraphs>187</Paragraphs>
  <Slides>16</Slides>
  <Notes>12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16</vt:i4>
      </vt:variant>
    </vt:vector>
  </HeadingPairs>
  <TitlesOfParts>
    <vt:vector size="23" baseType="lpstr">
      <vt:lpstr>Arial</vt:lpstr>
      <vt:lpstr>Consolas</vt:lpstr>
      <vt:lpstr>Segoe UI</vt:lpstr>
      <vt:lpstr>Segoe UI Light</vt:lpstr>
      <vt:lpstr>Segoe UI Semibold</vt:lpstr>
      <vt:lpstr>Wingdings</vt:lpstr>
      <vt:lpstr>Microsoft Power Platform Template</vt:lpstr>
      <vt:lpstr> Creating Language Understanding Solutions</vt:lpstr>
      <vt:lpstr> Agenda </vt:lpstr>
      <vt:lpstr>Creating a Language Understanding App</vt:lpstr>
      <vt:lpstr>Introduction to Language Understanding</vt:lpstr>
      <vt:lpstr>Intents and Utterances</vt:lpstr>
      <vt:lpstr>Entities</vt:lpstr>
      <vt:lpstr>Prebuilt entity components</vt:lpstr>
      <vt:lpstr>Training, Testing, Publishing, and Reviewing</vt:lpstr>
      <vt:lpstr>Lab – Create a Language Understanding App</vt:lpstr>
      <vt:lpstr>Publishing and Using a Language Understanding App</vt:lpstr>
      <vt:lpstr>Language service capabilities</vt:lpstr>
      <vt:lpstr>Processing Predictions</vt:lpstr>
      <vt:lpstr>Lab – Create a Language Understanding Client Application</vt:lpstr>
      <vt:lpstr>Using a Container</vt:lpstr>
      <vt:lpstr>Module Review</vt:lpstr>
      <vt:lpstr>Closing slide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Azure PowerPoint Template</dc:title>
  <dc:creator>Celene Abramson</dc:creator>
  <cp:lastModifiedBy>Ivor Berry</cp:lastModifiedBy>
  <cp:revision>609</cp:revision>
  <dcterms:created xsi:type="dcterms:W3CDTF">2020-04-30T00:33:59Z</dcterms:created>
  <dcterms:modified xsi:type="dcterms:W3CDTF">2022-10-03T19:52:54Z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f42aa342-8706-4288-bd11-ebb85995028c_Enabled">
    <vt:lpwstr>True</vt:lpwstr>
  </property>
  <property fmtid="{D5CDD505-2E9C-101B-9397-08002B2CF9AE}" pid="3" name="MSIP_Label_f42aa342-8706-4288-bd11-ebb85995028c_SiteId">
    <vt:lpwstr>72f988bf-86f1-41af-91ab-2d7cd011db47</vt:lpwstr>
  </property>
  <property fmtid="{D5CDD505-2E9C-101B-9397-08002B2CF9AE}" pid="4" name="MSIP_Label_f42aa342-8706-4288-bd11-ebb85995028c_SetDate">
    <vt:lpwstr>2020-04-30T16:58:44.8526099Z</vt:lpwstr>
  </property>
  <property fmtid="{D5CDD505-2E9C-101B-9397-08002B2CF9AE}" pid="5" name="MSIP_Label_f42aa342-8706-4288-bd11-ebb85995028c_Name">
    <vt:lpwstr>General</vt:lpwstr>
  </property>
  <property fmtid="{D5CDD505-2E9C-101B-9397-08002B2CF9AE}" pid="6" name="MSIP_Label_f42aa342-8706-4288-bd11-ebb85995028c_ActionId">
    <vt:lpwstr>a6dbb04b-5cb4-4cb5-bb6f-3d6af857b37d</vt:lpwstr>
  </property>
  <property fmtid="{D5CDD505-2E9C-101B-9397-08002B2CF9AE}" pid="7" name="MSIP_Label_f42aa342-8706-4288-bd11-ebb85995028c_Extended_MSFT_Method">
    <vt:lpwstr>Automatic</vt:lpwstr>
  </property>
  <property fmtid="{D5CDD505-2E9C-101B-9397-08002B2CF9AE}" pid="8" name="Sensitivity">
    <vt:lpwstr>General</vt:lpwstr>
  </property>
  <property fmtid="{D5CDD505-2E9C-101B-9397-08002B2CF9AE}" pid="9" name="ContentTypeId">
    <vt:lpwstr>0x010100D38D393254D930438EAEFA57144E97A1</vt:lpwstr>
  </property>
</Properties>
</file>