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551" r:id="rId4"/>
  </p:sldMasterIdLst>
  <p:notesMasterIdLst>
    <p:notesMasterId r:id="rId18"/>
  </p:notesMasterIdLst>
  <p:handoutMasterIdLst>
    <p:handoutMasterId r:id="rId19"/>
  </p:handoutMasterIdLst>
  <p:sldIdLst>
    <p:sldId id="1627" r:id="rId5"/>
    <p:sldId id="1778" r:id="rId6"/>
    <p:sldId id="1684" r:id="rId7"/>
    <p:sldId id="1868" r:id="rId8"/>
    <p:sldId id="1875" r:id="rId9"/>
    <p:sldId id="1874" r:id="rId10"/>
    <p:sldId id="1864" r:id="rId11"/>
    <p:sldId id="1865" r:id="rId12"/>
    <p:sldId id="1867" r:id="rId13"/>
    <p:sldId id="1866" r:id="rId14"/>
    <p:sldId id="1801" r:id="rId15"/>
    <p:sldId id="1895" r:id="rId16"/>
    <p:sldId id="1790" r:id="rId17"/>
  </p:sldIdLst>
  <p:sldSz cx="12192000" cy="6858000"/>
  <p:notesSz cx="6858000" cy="91440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Monica Lueder" initials="ML" lastIdx="22" clrIdx="2"/>
  <p:cmAuthor id="3" name="Mary Feil-Jacobs" initials="MF" lastIdx="22" clrIdx="3"/>
  <p:cmAuthor id="4" name="Angela Powell" initials="AP" lastIdx="9"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FFF100"/>
    <a:srgbClr val="243A5E"/>
    <a:srgbClr val="4BCBEE"/>
    <a:srgbClr val="1392B4"/>
    <a:srgbClr val="0B556A"/>
    <a:srgbClr val="59B4D9"/>
    <a:srgbClr val="EBEBEB"/>
    <a:srgbClr val="FFFFFF"/>
    <a:srgbClr val="75757A"/>
  </p:clrMru>
  <p:extLst>
    <p:ext uri="{E76CE94A-603C-4142-B9EB-6D1370010A27}">
      <p14:discardImageEditData xmlns:p14="http://schemas.microsoft.com/office/powerpoint/2010/main" val="1"/>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54" autoAdjust="0"/>
    <p:restoredTop sz="77314" autoAdjust="0"/>
  </p:normalViewPr>
  <p:slideViewPr>
    <p:cSldViewPr snapToGrid="0">
      <p:cViewPr varScale="1">
        <p:scale>
          <a:sx n="76" d="100"/>
          <a:sy n="76" d="100"/>
        </p:scale>
        <p:origin x="1572" y="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1/30/2023 6:28 PM</a:t>
            </a:fld>
            <a:endParaRPr lang="en-US">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1/30/2023 6:28 PM</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14367" rtl="0" eaLnBrk="1" latinLnBrk="0" hangingPunct="1">
      <a:lnSpc>
        <a:spcPct val="90000"/>
      </a:lnSpc>
      <a:spcAft>
        <a:spcPts val="333"/>
      </a:spcAft>
      <a:defRPr sz="882" kern="1200">
        <a:solidFill>
          <a:schemeClr val="tx1"/>
        </a:solidFill>
        <a:latin typeface="Segoe UI Light" pitchFamily="34" charset="0"/>
        <a:ea typeface="+mn-ea"/>
        <a:cs typeface="+mn-cs"/>
      </a:defRPr>
    </a:lvl1pPr>
    <a:lvl2pPr marL="212982" indent="-105829"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2pPr>
    <a:lvl3pPr marL="328071"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3pPr>
    <a:lvl4pPr marL="482848" indent="-146838"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4pPr>
    <a:lvl5pPr marL="615134"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5pPr>
    <a:lvl6pPr marL="2285918" algn="l" defTabSz="914367" rtl="0" eaLnBrk="1" latinLnBrk="0" hangingPunct="1">
      <a:defRPr sz="1176" kern="1200">
        <a:solidFill>
          <a:schemeClr val="tx1"/>
        </a:solidFill>
        <a:latin typeface="+mn-lt"/>
        <a:ea typeface="+mn-ea"/>
        <a:cs typeface="+mn-cs"/>
      </a:defRPr>
    </a:lvl6pPr>
    <a:lvl7pPr marL="2743101" algn="l" defTabSz="914367" rtl="0" eaLnBrk="1" latinLnBrk="0" hangingPunct="1">
      <a:defRPr sz="1176" kern="1200">
        <a:solidFill>
          <a:schemeClr val="tx1"/>
        </a:solidFill>
        <a:latin typeface="+mn-lt"/>
        <a:ea typeface="+mn-ea"/>
        <a:cs typeface="+mn-cs"/>
      </a:defRPr>
    </a:lvl7pPr>
    <a:lvl8pPr marL="3200284" algn="l" defTabSz="914367" rtl="0" eaLnBrk="1" latinLnBrk="0" hangingPunct="1">
      <a:defRPr sz="1176" kern="1200">
        <a:solidFill>
          <a:schemeClr val="tx1"/>
        </a:solidFill>
        <a:latin typeface="+mn-lt"/>
        <a:ea typeface="+mn-ea"/>
        <a:cs typeface="+mn-cs"/>
      </a:defRPr>
    </a:lvl8pPr>
    <a:lvl9pPr marL="3657469" algn="l" defTabSz="914367" rtl="0" eaLnBrk="1" latinLnBrk="0" hangingPunct="1">
      <a:defRPr sz="117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blogs.microsoft.com/on-the-issues/2022/06/21/microsofts-framework-for-building-ai-systems-responsibly/"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a:p>
        </p:txBody>
      </p:sp>
    </p:spTree>
    <p:extLst>
      <p:ext uri="{BB962C8B-B14F-4D97-AF65-F5344CB8AC3E}">
        <p14:creationId xmlns:p14="http://schemas.microsoft.com/office/powerpoint/2010/main" val="1373201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the slide animation to reveal the correct answers.</a:t>
            </a:r>
          </a:p>
          <a:p>
            <a:endParaRPr lang="en-US" dirty="0"/>
          </a:p>
        </p:txBody>
      </p:sp>
      <p:sp>
        <p:nvSpPr>
          <p:cNvPr id="4" name="Slide Number Placeholder 3"/>
          <p:cNvSpPr>
            <a:spLocks noGrp="1"/>
          </p:cNvSpPr>
          <p:nvPr>
            <p:ph type="sldNum" sz="quarter" idx="5"/>
          </p:nvPr>
        </p:nvSpPr>
        <p:spPr/>
        <p:txBody>
          <a:bodyPr/>
          <a:lstStyle/>
          <a:p>
            <a:fld id="{97E04F8E-88E9-481C-A2B3-C92BCE611EF5}" type="slidenum">
              <a:rPr lang="en-US" smtClean="0"/>
              <a:t>12</a:t>
            </a:fld>
            <a:endParaRPr lang="en-US"/>
          </a:p>
        </p:txBody>
      </p:sp>
    </p:spTree>
    <p:extLst>
      <p:ext uri="{BB962C8B-B14F-4D97-AF65-F5344CB8AC3E}">
        <p14:creationId xmlns:p14="http://schemas.microsoft.com/office/powerpoint/2010/main" val="3419811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E04F8E-88E9-481C-A2B3-C92BCE611EF5}" type="slidenum">
              <a:rPr lang="en-US" smtClean="0"/>
              <a:t>13</a:t>
            </a:fld>
            <a:endParaRPr lang="en-US"/>
          </a:p>
        </p:txBody>
      </p:sp>
    </p:spTree>
    <p:extLst>
      <p:ext uri="{BB962C8B-B14F-4D97-AF65-F5344CB8AC3E}">
        <p14:creationId xmlns:p14="http://schemas.microsoft.com/office/powerpoint/2010/main" val="17132694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1/30/2023 6:28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a:p>
        </p:txBody>
      </p:sp>
    </p:spTree>
    <p:extLst>
      <p:ext uri="{BB962C8B-B14F-4D97-AF65-F5344CB8AC3E}">
        <p14:creationId xmlns:p14="http://schemas.microsoft.com/office/powerpoint/2010/main" val="862578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a:t>
            </a:fld>
            <a:endParaRPr lang="en-US"/>
          </a:p>
        </p:txBody>
      </p:sp>
    </p:spTree>
    <p:extLst>
      <p:ext uri="{BB962C8B-B14F-4D97-AF65-F5344CB8AC3E}">
        <p14:creationId xmlns:p14="http://schemas.microsoft.com/office/powerpoint/2010/main" val="2209868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Limited access info: </a:t>
            </a:r>
            <a:r>
              <a:rPr lang="en-US" dirty="0">
                <a:hlinkClick r:id="rId3"/>
              </a:rPr>
              <a:t>Microsoft's framework for building AI systems responsibly - Microsoft On the Issues</a:t>
            </a:r>
            <a:endParaRPr lang="en-US" dirty="0"/>
          </a:p>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a:t>
            </a:fld>
            <a:endParaRPr lang="en-US"/>
          </a:p>
        </p:txBody>
      </p:sp>
    </p:spTree>
    <p:extLst>
      <p:ext uri="{BB962C8B-B14F-4D97-AF65-F5344CB8AC3E}">
        <p14:creationId xmlns:p14="http://schemas.microsoft.com/office/powerpoint/2010/main" val="39961260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6</a:t>
            </a:fld>
            <a:endParaRPr lang="en-US"/>
          </a:p>
        </p:txBody>
      </p:sp>
    </p:spTree>
    <p:extLst>
      <p:ext uri="{BB962C8B-B14F-4D97-AF65-F5344CB8AC3E}">
        <p14:creationId xmlns:p14="http://schemas.microsoft.com/office/powerpoint/2010/main" val="29577985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7</a:t>
            </a:fld>
            <a:endParaRPr lang="en-US"/>
          </a:p>
        </p:txBody>
      </p:sp>
    </p:spTree>
    <p:extLst>
      <p:ext uri="{BB962C8B-B14F-4D97-AF65-F5344CB8AC3E}">
        <p14:creationId xmlns:p14="http://schemas.microsoft.com/office/powerpoint/2010/main" val="22098689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8</a:t>
            </a:fld>
            <a:endParaRPr lang="en-US"/>
          </a:p>
        </p:txBody>
      </p:sp>
    </p:spTree>
    <p:extLst>
      <p:ext uri="{BB962C8B-B14F-4D97-AF65-F5344CB8AC3E}">
        <p14:creationId xmlns:p14="http://schemas.microsoft.com/office/powerpoint/2010/main" val="27389676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10</a:t>
            </a:fld>
            <a:endParaRPr lang="en-US"/>
          </a:p>
        </p:txBody>
      </p:sp>
    </p:spTree>
    <p:extLst>
      <p:ext uri="{BB962C8B-B14F-4D97-AF65-F5344CB8AC3E}">
        <p14:creationId xmlns:p14="http://schemas.microsoft.com/office/powerpoint/2010/main" val="22532646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1/30/2023 6:28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11</a:t>
            </a:fld>
            <a:endParaRPr lang="en-US"/>
          </a:p>
        </p:txBody>
      </p:sp>
    </p:spTree>
    <p:extLst>
      <p:ext uri="{BB962C8B-B14F-4D97-AF65-F5344CB8AC3E}">
        <p14:creationId xmlns:p14="http://schemas.microsoft.com/office/powerpoint/2010/main" val="7427883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tx2"/>
                </a:solidFill>
              </a:defRPr>
            </a:lvl1pPr>
          </a:lstStyle>
          <a:p>
            <a:r>
              <a:rPr lang="en-US" dirty="0">
                <a:solidFill>
                  <a:schemeClr val="tx1"/>
                </a:solidFill>
              </a:rPr>
              <a:t>Microsoft Security title</a:t>
            </a:r>
            <a:endParaRPr lang="en-US" dirty="0"/>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82FAE6D0-0992-4139-9359-5135BCE47E1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50DC78AD-4336-4E8D-8F70-4C35FEF409C7}"/>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290376076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3762803"/>
          </a:xfrm>
          <a:solidFill>
            <a:schemeClr val="bg1">
              <a:lumMod val="95000"/>
            </a:schemeClr>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4">
            <a:extLst>
              <a:ext uri="{FF2B5EF4-FFF2-40B4-BE49-F238E27FC236}">
                <a16:creationId xmlns:a16="http://schemas.microsoft.com/office/drawing/2014/main" id="{1884D379-CA81-40D3-9E78-E89E7861D50F}"/>
              </a:ext>
            </a:extLst>
          </p:cNvPr>
          <p:cNvSpPr>
            <a:spLocks noGrp="1"/>
          </p:cNvSpPr>
          <p:nvPr>
            <p:ph sz="quarter" idx="11"/>
          </p:nvPr>
        </p:nvSpPr>
        <p:spPr>
          <a:xfrm>
            <a:off x="6229350" y="1456896"/>
            <a:ext cx="5543550" cy="3762803"/>
          </a:xfrm>
          <a:solidFill>
            <a:schemeClr val="bg1">
              <a:lumMod val="95000"/>
            </a:schemeClr>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1EECB910-8937-4CC4-AEC5-2DD554C2D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94212483"/>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3"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sp>
        <p:nvSpPr>
          <p:cNvPr id="2" name="Footer Placeholder 1">
            <a:extLst>
              <a:ext uri="{FF2B5EF4-FFF2-40B4-BE49-F238E27FC236}">
                <a16:creationId xmlns:a16="http://schemas.microsoft.com/office/drawing/2014/main" id="{7516BD94-AE1C-455F-8D7D-7082BB27F029}"/>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65057001"/>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2"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4563213"/>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sp>
        <p:nvSpPr>
          <p:cNvPr id="2" name="Footer Placeholder 1">
            <a:extLst>
              <a:ext uri="{FF2B5EF4-FFF2-40B4-BE49-F238E27FC236}">
                <a16:creationId xmlns:a16="http://schemas.microsoft.com/office/drawing/2014/main" id="{87A06669-B2CF-43F2-99B5-001A005A3AA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9701809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4194604"/>
          </a:xfrm>
          <a:solidFill>
            <a:schemeClr val="bg1">
              <a:lumMod val="95000"/>
            </a:schemeClr>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Fourth level</a:t>
            </a:r>
          </a:p>
        </p:txBody>
      </p: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229350" y="1456896"/>
            <a:ext cx="5531577" cy="4194604"/>
          </a:xfrm>
          <a:solidFill>
            <a:schemeClr val="bg1">
              <a:lumMod val="95000"/>
            </a:schemeClr>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Fourth level</a:t>
            </a:r>
          </a:p>
        </p:txBody>
      </p:sp>
      <p:sp>
        <p:nvSpPr>
          <p:cNvPr id="2" name="Footer Placeholder 1">
            <a:extLst>
              <a:ext uri="{FF2B5EF4-FFF2-40B4-BE49-F238E27FC236}">
                <a16:creationId xmlns:a16="http://schemas.microsoft.com/office/drawing/2014/main" id="{FD7644AB-9D01-4585-9388-8EB76A4E16D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81908791"/>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3 rows</a:t>
            </a:r>
          </a:p>
        </p:txBody>
      </p:sp>
      <p:sp>
        <p:nvSpPr>
          <p:cNvPr id="5" name="Text Placeholder 4"/>
          <p:cNvSpPr>
            <a:spLocks noGrp="1"/>
          </p:cNvSpPr>
          <p:nvPr>
            <p:ph type="body" sz="quarter" idx="11" hasCustomPrompt="1"/>
          </p:nvPr>
        </p:nvSpPr>
        <p:spPr>
          <a:xfrm>
            <a:off x="4078288" y="1358901"/>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816784"/>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5" name="Text Placeholder 4">
            <a:extLst>
              <a:ext uri="{FF2B5EF4-FFF2-40B4-BE49-F238E27FC236}">
                <a16:creationId xmlns:a16="http://schemas.microsoft.com/office/drawing/2014/main" id="{17004B21-C7C1-4F96-8432-F7255C26DB8E}"/>
              </a:ext>
            </a:extLst>
          </p:cNvPr>
          <p:cNvSpPr>
            <a:spLocks noGrp="1"/>
          </p:cNvSpPr>
          <p:nvPr>
            <p:ph type="body" sz="quarter" idx="20" hasCustomPrompt="1"/>
          </p:nvPr>
        </p:nvSpPr>
        <p:spPr>
          <a:xfrm>
            <a:off x="4078288" y="4274667"/>
            <a:ext cx="7695070" cy="1224434"/>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D3BC550B-9B11-4380-8D6F-F4741FB779E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42525242"/>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4 rows</a:t>
            </a:r>
          </a:p>
        </p:txBody>
      </p:sp>
      <p:sp>
        <p:nvSpPr>
          <p:cNvPr id="5" name="Text Placeholder 4"/>
          <p:cNvSpPr>
            <a:spLocks noGrp="1"/>
          </p:cNvSpPr>
          <p:nvPr>
            <p:ph type="body" sz="quarter" idx="11" hasCustomPrompt="1"/>
          </p:nvPr>
        </p:nvSpPr>
        <p:spPr>
          <a:xfrm>
            <a:off x="4078288" y="985704"/>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339411"/>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693118"/>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5046824"/>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1FA6548C-890C-4150-B5BD-A8AF55A82E7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2329271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6 rows</a:t>
            </a:r>
          </a:p>
        </p:txBody>
      </p:sp>
      <p:sp>
        <p:nvSpPr>
          <p:cNvPr id="5" name="Text Placeholder 4"/>
          <p:cNvSpPr>
            <a:spLocks noGrp="1"/>
          </p:cNvSpPr>
          <p:nvPr>
            <p:ph type="body" sz="quarter" idx="11" hasCustomPrompt="1"/>
          </p:nvPr>
        </p:nvSpPr>
        <p:spPr>
          <a:xfrm>
            <a:off x="4078288" y="691125"/>
            <a:ext cx="7695070" cy="822645"/>
          </a:xfr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619933"/>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548741"/>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477549"/>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40635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533516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3CE3F527-08C7-43D0-8032-F2A71F76D6A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1328010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4078288" y="466348"/>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4" name="Text Placeholder 4"/>
          <p:cNvSpPr>
            <a:spLocks noGrp="1"/>
          </p:cNvSpPr>
          <p:nvPr>
            <p:ph type="body" sz="quarter" idx="15" hasCustomPrompt="1"/>
          </p:nvPr>
        </p:nvSpPr>
        <p:spPr>
          <a:xfrm>
            <a:off x="4078288" y="1216264"/>
            <a:ext cx="7695069" cy="675889"/>
          </a:xfrm>
        </p:spPr>
        <p:txBody>
          <a:bodyPr vert="horz" wrap="square" lIns="0" tIns="0" rIns="0" bIns="0" rtlCol="0" anchor="ctr">
            <a:noAutofit/>
          </a:bodyPr>
          <a:lstStyle>
            <a:lvl2pPr>
              <a:defRPr lang="en-US" sz="1600" b="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6" name="Text Placeholder 4"/>
          <p:cNvSpPr>
            <a:spLocks noGrp="1"/>
          </p:cNvSpPr>
          <p:nvPr>
            <p:ph type="body" sz="quarter" idx="17" hasCustomPrompt="1"/>
          </p:nvPr>
        </p:nvSpPr>
        <p:spPr>
          <a:xfrm>
            <a:off x="4078288" y="1966180"/>
            <a:ext cx="7695069" cy="675889"/>
          </a:xfr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8" name="Text Placeholder 4"/>
          <p:cNvSpPr>
            <a:spLocks noGrp="1"/>
          </p:cNvSpPr>
          <p:nvPr>
            <p:ph type="body" sz="quarter" idx="19" hasCustomPrompt="1"/>
          </p:nvPr>
        </p:nvSpPr>
        <p:spPr>
          <a:xfrm>
            <a:off x="4078288" y="2716096"/>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20" name="Text Placeholder 4"/>
          <p:cNvSpPr>
            <a:spLocks noGrp="1"/>
          </p:cNvSpPr>
          <p:nvPr>
            <p:ph type="body" sz="quarter" idx="21" hasCustomPrompt="1"/>
          </p:nvPr>
        </p:nvSpPr>
        <p:spPr>
          <a:xfrm>
            <a:off x="4078288" y="3466012"/>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215928"/>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965844"/>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1" name="Text Placeholder 4">
            <a:extLst>
              <a:ext uri="{FF2B5EF4-FFF2-40B4-BE49-F238E27FC236}">
                <a16:creationId xmlns:a16="http://schemas.microsoft.com/office/drawing/2014/main" id="{BBE4C696-54C0-4167-89B1-D1FE9690F330}"/>
              </a:ext>
            </a:extLst>
          </p:cNvPr>
          <p:cNvSpPr>
            <a:spLocks noGrp="1"/>
          </p:cNvSpPr>
          <p:nvPr>
            <p:ph type="body" sz="quarter" idx="24" hasCustomPrompt="1"/>
          </p:nvPr>
        </p:nvSpPr>
        <p:spPr>
          <a:xfrm>
            <a:off x="4078288" y="5715763"/>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4" name="Footer Placeholder 1">
            <a:extLst>
              <a:ext uri="{FF2B5EF4-FFF2-40B4-BE49-F238E27FC236}">
                <a16:creationId xmlns:a16="http://schemas.microsoft.com/office/drawing/2014/main" id="{FCBBA077-FCDA-4F62-B502-F11F61DDA34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73795168"/>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4"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378075"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3619500" y="466348"/>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4" name="Text Placeholder 4"/>
          <p:cNvSpPr>
            <a:spLocks noGrp="1"/>
          </p:cNvSpPr>
          <p:nvPr>
            <p:ph type="body" sz="quarter" idx="15" hasCustomPrompt="1"/>
          </p:nvPr>
        </p:nvSpPr>
        <p:spPr>
          <a:xfrm>
            <a:off x="3619500" y="1308612"/>
            <a:ext cx="3330574"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6" name="Text Placeholder 4"/>
          <p:cNvSpPr>
            <a:spLocks noGrp="1"/>
          </p:cNvSpPr>
          <p:nvPr>
            <p:ph type="body" sz="quarter" idx="17" hasCustomPrompt="1"/>
          </p:nvPr>
        </p:nvSpPr>
        <p:spPr>
          <a:xfrm>
            <a:off x="3619500" y="2150876"/>
            <a:ext cx="3330574"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8" name="Text Placeholder 4"/>
          <p:cNvSpPr>
            <a:spLocks noGrp="1"/>
          </p:cNvSpPr>
          <p:nvPr>
            <p:ph type="body" sz="quarter" idx="19" hasCustomPrompt="1"/>
          </p:nvPr>
        </p:nvSpPr>
        <p:spPr>
          <a:xfrm>
            <a:off x="3619500" y="2993140"/>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0" name="Text Placeholder 4"/>
          <p:cNvSpPr>
            <a:spLocks noGrp="1"/>
          </p:cNvSpPr>
          <p:nvPr>
            <p:ph type="body" sz="quarter" idx="21" hasCustomPrompt="1"/>
          </p:nvPr>
        </p:nvSpPr>
        <p:spPr>
          <a:xfrm>
            <a:off x="3619500" y="3835404"/>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3619500" y="5519930"/>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66348"/>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8612"/>
            <a:ext cx="3442157"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50876"/>
            <a:ext cx="3442157"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93140"/>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5404"/>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22" name="Text Placeholder 4">
            <a:extLst>
              <a:ext uri="{FF2B5EF4-FFF2-40B4-BE49-F238E27FC236}">
                <a16:creationId xmlns:a16="http://schemas.microsoft.com/office/drawing/2014/main" id="{1BAD9B5E-AACF-4B5D-9D05-A8B6E03E279B}"/>
              </a:ext>
            </a:extLst>
          </p:cNvPr>
          <p:cNvSpPr>
            <a:spLocks noGrp="1"/>
          </p:cNvSpPr>
          <p:nvPr>
            <p:ph type="body" sz="quarter" idx="30" hasCustomPrompt="1"/>
          </p:nvPr>
        </p:nvSpPr>
        <p:spPr>
          <a:xfrm>
            <a:off x="8331200" y="5519930"/>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4" name="Footer Placeholder 1">
            <a:extLst>
              <a:ext uri="{FF2B5EF4-FFF2-40B4-BE49-F238E27FC236}">
                <a16:creationId xmlns:a16="http://schemas.microsoft.com/office/drawing/2014/main" id="{9F52899F-4DD5-4919-A5F9-0A5E692D453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97870291"/>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dirty="0"/>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userDrawn="1"/>
        </p:nvSpPr>
        <p:spPr bwMode="auto">
          <a:xfrm>
            <a:off x="468134"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5" name="Text Placeholder 4"/>
          <p:cNvSpPr>
            <a:spLocks noGrp="1"/>
          </p:cNvSpPr>
          <p:nvPr>
            <p:ph type="body" sz="quarter" idx="11" hasCustomPrompt="1"/>
          </p:nvPr>
        </p:nvSpPr>
        <p:spPr>
          <a:xfrm>
            <a:off x="418643" y="4708215"/>
            <a:ext cx="365293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5014828"/>
            <a:ext cx="365293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userDrawn="1"/>
        </p:nvSpPr>
        <p:spPr bwMode="auto">
          <a:xfrm>
            <a:off x="4308909"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32" name="Text Placeholder 4">
            <a:extLst>
              <a:ext uri="{FF2B5EF4-FFF2-40B4-BE49-F238E27FC236}">
                <a16:creationId xmlns:a16="http://schemas.microsoft.com/office/drawing/2014/main" id="{197742EC-5845-4BB1-84A3-00C1CF89012A}"/>
              </a:ext>
            </a:extLst>
          </p:cNvPr>
          <p:cNvSpPr>
            <a:spLocks noGrp="1"/>
          </p:cNvSpPr>
          <p:nvPr>
            <p:ph type="body" sz="quarter" idx="20" hasCustomPrompt="1"/>
          </p:nvPr>
        </p:nvSpPr>
        <p:spPr>
          <a:xfrm>
            <a:off x="4293969"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userDrawn="1"/>
        </p:nvSpPr>
        <p:spPr bwMode="auto">
          <a:xfrm>
            <a:off x="8159021"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10" name="Text Placeholder 4"/>
          <p:cNvSpPr>
            <a:spLocks noGrp="1"/>
          </p:cNvSpPr>
          <p:nvPr>
            <p:ph type="body" sz="quarter" idx="13" hasCustomPrompt="1"/>
          </p:nvPr>
        </p:nvSpPr>
        <p:spPr>
          <a:xfrm>
            <a:off x="8144083"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D26B0962-7685-4EBF-B99E-792210E71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6995485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ith blue background">
    <p:bg>
      <p:bgPr>
        <a:solidFill>
          <a:schemeClr val="tx2"/>
        </a:solidFill>
        <a:effectLst/>
      </p:bgPr>
    </p:bg>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bg1"/>
                </a:solidFill>
              </a:defRPr>
            </a:lvl1pPr>
          </a:lstStyle>
          <a:p>
            <a:r>
              <a:rPr lang="en-US" dirty="0"/>
              <a:t>Microsoft 365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1"/>
                </a:solidFill>
              </a:defRPr>
            </a:lvl1pPr>
            <a:lvl2pPr>
              <a:defRPr sz="1765">
                <a:solidFill>
                  <a:srgbClr val="000000"/>
                </a:solidFill>
              </a:defRPr>
            </a:lvl2pPr>
            <a:lvl3pPr>
              <a:defRPr sz="1372"/>
            </a:lvl3pPr>
            <a:lvl4pPr>
              <a:defRPr sz="1372"/>
            </a:lvl4pPr>
            <a:lvl5pPr>
              <a:defRPr sz="1029"/>
            </a:lvl5pPr>
          </a:lstStyle>
          <a:p>
            <a:pPr lvl="0"/>
            <a:r>
              <a:rPr lang="en-US" dirty="0"/>
              <a:t>Author name</a:t>
            </a:r>
            <a:br>
              <a:rPr lang="en-US" dirty="0"/>
            </a:br>
            <a:r>
              <a:rPr lang="en-US" dirty="0"/>
              <a:t>Date</a:t>
            </a:r>
          </a:p>
        </p:txBody>
      </p:sp>
      <p:sp>
        <p:nvSpPr>
          <p:cNvPr id="2" name="Footer Placeholder 1">
            <a:extLst>
              <a:ext uri="{FF2B5EF4-FFF2-40B4-BE49-F238E27FC236}">
                <a16:creationId xmlns:a16="http://schemas.microsoft.com/office/drawing/2014/main" id="{DE984AF9-42B3-4123-927E-CEC8570AFE3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0AF2B48A-0CD5-4E5D-BBFC-0FF17E42D728}"/>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12293624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userDrawn="1"/>
        </p:nvSpPr>
        <p:spPr bwMode="auto">
          <a:xfrm>
            <a:off x="1" y="2526646"/>
            <a:ext cx="9697686" cy="17840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dirty="0"/>
              <a:t>Section title</a:t>
            </a:r>
          </a:p>
        </p:txBody>
      </p:sp>
      <p:sp>
        <p:nvSpPr>
          <p:cNvPr id="6" name="Rectangle 5">
            <a:extLst>
              <a:ext uri="{FF2B5EF4-FFF2-40B4-BE49-F238E27FC236}">
                <a16:creationId xmlns:a16="http://schemas.microsoft.com/office/drawing/2014/main" id="{E7A7DCD7-2A9A-4303-B73A-A8AA23BAF4B6}"/>
              </a:ext>
            </a:extLst>
          </p:cNvPr>
          <p:cNvSpPr/>
          <p:nvPr userDrawn="1"/>
        </p:nvSpPr>
        <p:spPr bwMode="auto">
          <a:xfrm>
            <a:off x="9697686" y="2526646"/>
            <a:ext cx="2082603" cy="1784048"/>
          </a:xfrm>
          <a:prstGeom prst="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userDrawn="1"/>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userDrawn="1"/>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p:spPr>
        <p:txBody>
          <a:bodyPr anchor="ctr">
            <a:noAutofit/>
          </a:bodyPr>
          <a:lstStyle>
            <a:lvl1pPr algn="ctr">
              <a:defRPr/>
            </a:lvl1pPr>
          </a:lstStyle>
          <a:p>
            <a:endParaRPr lang="en-US"/>
          </a:p>
        </p:txBody>
      </p:sp>
      <p:sp>
        <p:nvSpPr>
          <p:cNvPr id="3" name="Footer Placeholder 1">
            <a:extLst>
              <a:ext uri="{FF2B5EF4-FFF2-40B4-BE49-F238E27FC236}">
                <a16:creationId xmlns:a16="http://schemas.microsoft.com/office/drawing/2014/main" id="{C6B75234-9944-48A2-8A21-99500C7BBB4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64039343"/>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5" name="Text Placeholder 4">
            <a:extLst>
              <a:ext uri="{FF2B5EF4-FFF2-40B4-BE49-F238E27FC236}">
                <a16:creationId xmlns:a16="http://schemas.microsoft.com/office/drawing/2014/main" id="{6E31D123-CA1A-4568-88C8-6B1287D07EE9}"/>
              </a:ext>
            </a:extLst>
          </p:cNvPr>
          <p:cNvSpPr>
            <a:spLocks noGrp="1"/>
          </p:cNvSpPr>
          <p:nvPr>
            <p:ph type="body" sz="quarter" idx="13" hasCustomPrompt="1"/>
          </p:nvPr>
        </p:nvSpPr>
        <p:spPr>
          <a:xfrm>
            <a:off x="418643" y="2161629"/>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7" name="Text Placeholder 4">
            <a:extLst>
              <a:ext uri="{FF2B5EF4-FFF2-40B4-BE49-F238E27FC236}">
                <a16:creationId xmlns:a16="http://schemas.microsoft.com/office/drawing/2014/main" id="{0D336736-F7E2-BA48-AD3E-B0037BAC6816}"/>
              </a:ext>
            </a:extLst>
          </p:cNvPr>
          <p:cNvSpPr>
            <a:spLocks noGrp="1"/>
          </p:cNvSpPr>
          <p:nvPr>
            <p:ph type="body" sz="quarter" idx="43" hasCustomPrompt="1"/>
          </p:nvPr>
        </p:nvSpPr>
        <p:spPr>
          <a:xfrm>
            <a:off x="418643" y="3628878"/>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C3405CC5-9896-4E3A-9373-436306F5BF12}"/>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2518741288"/>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418644" y="306804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282367"/>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418644" y="40814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29578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418644" y="5094886"/>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530920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Footer Placeholder 1">
            <a:extLst>
              <a:ext uri="{FF2B5EF4-FFF2-40B4-BE49-F238E27FC236}">
                <a16:creationId xmlns:a16="http://schemas.microsoft.com/office/drawing/2014/main" id="{B3B62F3E-D0DF-4A13-A005-3CCFDD6DFC1A}"/>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80632262"/>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709493"/>
            <a:ext cx="5579310" cy="369332"/>
          </a:xfrm>
          <a:prstGeom prst="rect">
            <a:avLst/>
          </a:prstGeom>
        </p:spPr>
        <p:txBody>
          <a:bodyPr wrap="square" lIns="0" tIns="0" rIns="0" bIns="0" anchor="b">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267319"/>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1422400" y="3066417"/>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80740"/>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1422400" y="40798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29416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1422400" y="5093259"/>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530758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976341919"/>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userDrawn="1"/>
        </p:nvCxnSpPr>
        <p:spPr>
          <a:xfrm>
            <a:off x="418644" y="2660048"/>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userDrawn="1"/>
        </p:nvCxnSpPr>
        <p:spPr>
          <a:xfrm>
            <a:off x="418644" y="393713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userDrawn="1"/>
        </p:nvCxnSpPr>
        <p:spPr>
          <a:xfrm>
            <a:off x="418644" y="521421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 name="Footer Placeholder 1">
            <a:extLst>
              <a:ext uri="{FF2B5EF4-FFF2-40B4-BE49-F238E27FC236}">
                <a16:creationId xmlns:a16="http://schemas.microsoft.com/office/drawing/2014/main" id="{B394CE8A-C8F7-40DD-84CF-FE592D7BC2D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7028065"/>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BDD9959D-3459-4484-BDE0-9F4EABE5443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25728705"/>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emo slide with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en-US" dirty="0"/>
              <a:t>Click to edit Master title style</a:t>
            </a:r>
          </a:p>
        </p:txBody>
      </p:sp>
      <p:sp>
        <p:nvSpPr>
          <p:cNvPr id="4" name="Text Placeholder 3"/>
          <p:cNvSpPr>
            <a:spLocks noGrp="1"/>
          </p:cNvSpPr>
          <p:nvPr>
            <p:ph type="body" sz="quarter" idx="10" hasCustomPrompt="1"/>
          </p:nvPr>
        </p:nvSpPr>
        <p:spPr>
          <a:xfrm>
            <a:off x="418644" y="1456898"/>
            <a:ext cx="5408119" cy="615553"/>
          </a:xfrm>
          <a:prstGeom prst="rect">
            <a:avLst/>
          </a:prstGeom>
        </p:spPr>
        <p:txBody>
          <a:bodyPr wrap="square" lIns="0" tIns="0" rIns="0" bIns="0">
            <a:spAutoFit/>
          </a:bodyPr>
          <a:lstStyle>
            <a:lvl1pPr marL="0" indent="0">
              <a:lnSpc>
                <a:spcPts val="2353"/>
              </a:lnSpc>
              <a:buNone/>
              <a:defRPr sz="24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dirty="0" err="1"/>
              <a:t>Large</a:t>
            </a:r>
            <a:r>
              <a:rPr lang="pt-BR" dirty="0"/>
              <a:t> </a:t>
            </a:r>
            <a:r>
              <a:rPr lang="pt-BR" dirty="0" err="1"/>
              <a:t>subhead</a:t>
            </a:r>
            <a:r>
              <a:rPr lang="pt-BR" dirty="0"/>
              <a:t> Segoe UI </a:t>
            </a:r>
            <a:r>
              <a:rPr lang="pt-BR" dirty="0" err="1"/>
              <a:t>Semibold</a:t>
            </a:r>
            <a:r>
              <a:rPr lang="pt-BR" dirty="0"/>
              <a:t> Regular 20/24</a:t>
            </a:r>
            <a:endParaRPr lang="en-US" dirty="0"/>
          </a:p>
        </p:txBody>
      </p:sp>
      <p:sp>
        <p:nvSpPr>
          <p:cNvPr id="5" name="Text Placeholder 4"/>
          <p:cNvSpPr>
            <a:spLocks noGrp="1"/>
          </p:cNvSpPr>
          <p:nvPr>
            <p:ph type="body" sz="quarter" idx="11" hasCustomPrompt="1"/>
          </p:nvPr>
        </p:nvSpPr>
        <p:spPr>
          <a:xfrm>
            <a:off x="418643" y="2158886"/>
            <a:ext cx="5408118" cy="2339102"/>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2610"/>
          <a:stretch/>
        </p:blipFill>
        <p:spPr>
          <a:xfrm>
            <a:off x="4444774" y="586254"/>
            <a:ext cx="7747227" cy="627174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6357959" y="1699714"/>
            <a:ext cx="5834041" cy="4319326"/>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8A22579A-F1B5-42C9-964C-C03AC486905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9326217"/>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dirty="0"/>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1563"/>
          <a:stretch/>
        </p:blipFill>
        <p:spPr>
          <a:xfrm>
            <a:off x="334447" y="586564"/>
            <a:ext cx="10869930" cy="6271436"/>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265962" y="1702827"/>
            <a:ext cx="7660076" cy="4311543"/>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E84FE4C0-97E2-47A0-A924-D46358B22C1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0943647"/>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7" name="Chart Placeholder 6"/>
          <p:cNvSpPr>
            <a:spLocks noGrp="1"/>
          </p:cNvSpPr>
          <p:nvPr>
            <p:ph type="chart" sz="quarter" idx="21"/>
          </p:nvPr>
        </p:nvSpPr>
        <p:spPr>
          <a:xfrm>
            <a:off x="455996" y="1950780"/>
            <a:ext cx="361837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55991"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9" name="Text Placeholder 4"/>
          <p:cNvSpPr>
            <a:spLocks noGrp="1"/>
          </p:cNvSpPr>
          <p:nvPr>
            <p:ph type="body" sz="quarter" idx="12" hasCustomPrompt="1"/>
          </p:nvPr>
        </p:nvSpPr>
        <p:spPr>
          <a:xfrm>
            <a:off x="455992" y="5947380"/>
            <a:ext cx="3618381"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0"/>
            <a:ext cx="360748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17" name="Text Placeholder 4"/>
          <p:cNvSpPr>
            <a:spLocks noGrp="1"/>
          </p:cNvSpPr>
          <p:nvPr>
            <p:ph type="body" sz="quarter" idx="18" hasCustomPrompt="1"/>
          </p:nvPr>
        </p:nvSpPr>
        <p:spPr>
          <a:xfrm>
            <a:off x="4303152"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0"/>
            <a:ext cx="3623051"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3" name="Footer Placeholder 1">
            <a:extLst>
              <a:ext uri="{FF2B5EF4-FFF2-40B4-BE49-F238E27FC236}">
                <a16:creationId xmlns:a16="http://schemas.microsoft.com/office/drawing/2014/main" id="{FA5328AC-6A58-453B-9802-C4F04C29295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
        <p:nvSpPr>
          <p:cNvPr id="5" name="Title 4">
            <a:extLst>
              <a:ext uri="{FF2B5EF4-FFF2-40B4-BE49-F238E27FC236}">
                <a16:creationId xmlns:a16="http://schemas.microsoft.com/office/drawing/2014/main" id="{4C72913C-59D3-4340-A6C5-32B69C2989A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3345316642"/>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en-US"/>
              <a:t>Click to edit Master title style</a:t>
            </a:r>
          </a:p>
        </p:txBody>
      </p:sp>
      <p:sp>
        <p:nvSpPr>
          <p:cNvPr id="4" name="Table Placeholder 3"/>
          <p:cNvSpPr>
            <a:spLocks noGrp="1"/>
          </p:cNvSpPr>
          <p:nvPr>
            <p:ph type="tbl" sz="quarter" idx="10"/>
          </p:nvPr>
        </p:nvSpPr>
        <p:spPr>
          <a:xfrm>
            <a:off x="418644" y="1457324"/>
            <a:ext cx="11343820" cy="4960181"/>
          </a:xfrm>
          <a:prstGeom prst="rect">
            <a:avLst/>
          </a:prstGeom>
        </p:spPr>
        <p:txBody>
          <a:bodyPr anchor="ctr" anchorCtr="0"/>
          <a:lstStyle>
            <a:lvl1pPr algn="ctr">
              <a:defRPr sz="2400"/>
            </a:lvl1pPr>
          </a:lstStyle>
          <a:p>
            <a:r>
              <a:rPr lang="en-US"/>
              <a:t>Click icon to add table</a:t>
            </a:r>
          </a:p>
        </p:txBody>
      </p:sp>
      <p:sp>
        <p:nvSpPr>
          <p:cNvPr id="2" name="Footer Placeholder 1">
            <a:extLst>
              <a:ext uri="{FF2B5EF4-FFF2-40B4-BE49-F238E27FC236}">
                <a16:creationId xmlns:a16="http://schemas.microsoft.com/office/drawing/2014/main" id="{71E5784C-2CDD-4699-AC34-0D913D75C71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2764159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graphic 1">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rgbClr val="000000"/>
                </a:solidFill>
              </a:defRPr>
            </a:lvl1pPr>
          </a:lstStyle>
          <a:p>
            <a:r>
              <a:rPr lang="en-US" dirty="0"/>
              <a:t>Azure presentation</a:t>
            </a:r>
            <a:br>
              <a:rPr lang="en-US" dirty="0"/>
            </a:br>
            <a:r>
              <a:rPr lang="en-US" dirty="0"/>
              <a:t>title or event name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7" name="Footer Placeholder 1">
            <a:extLst>
              <a:ext uri="{FF2B5EF4-FFF2-40B4-BE49-F238E27FC236}">
                <a16:creationId xmlns:a16="http://schemas.microsoft.com/office/drawing/2014/main" id="{1B6BA0D2-3614-405C-8BB6-C5242154BADB}"/>
              </a:ext>
            </a:extLst>
          </p:cNvPr>
          <p:cNvSpPr txBox="1">
            <a:spLocks/>
          </p:cNvSpPr>
          <p:nvPr userDrawn="1"/>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dirty="0"/>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DA65376C-9C1C-452A-9C27-75EE7927ABA8}"/>
              </a:ext>
            </a:extLst>
          </p:cNvPr>
          <p:cNvPicPr>
            <a:picLocks noChangeAspect="1"/>
          </p:cNvPicPr>
          <p:nvPr userDrawn="1"/>
        </p:nvPicPr>
        <p:blipFill>
          <a:blip r:embed="rId2"/>
          <a:stretch>
            <a:fillRect/>
          </a:stretch>
        </p:blipFill>
        <p:spPr>
          <a:xfrm>
            <a:off x="136885" y="159691"/>
            <a:ext cx="2635247" cy="871753"/>
          </a:xfrm>
          <a:prstGeom prst="rect">
            <a:avLst/>
          </a:prstGeom>
        </p:spPr>
      </p:pic>
      <p:pic>
        <p:nvPicPr>
          <p:cNvPr id="4" name="Picture 3">
            <a:extLst>
              <a:ext uri="{FF2B5EF4-FFF2-40B4-BE49-F238E27FC236}">
                <a16:creationId xmlns:a16="http://schemas.microsoft.com/office/drawing/2014/main" id="{C4B6689F-D3DF-4DE9-BFA0-0A8E724877B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57617" y="0"/>
            <a:ext cx="5973790" cy="6858000"/>
          </a:xfrm>
          <a:prstGeom prst="rect">
            <a:avLst/>
          </a:prstGeom>
        </p:spPr>
      </p:pic>
    </p:spTree>
    <p:extLst>
      <p:ext uri="{BB962C8B-B14F-4D97-AF65-F5344CB8AC3E}">
        <p14:creationId xmlns:p14="http://schemas.microsoft.com/office/powerpoint/2010/main" val="3842161821"/>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two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dirty="0"/>
              <a:t>Body copy Segoe UI </a:t>
            </a:r>
            <a:r>
              <a:rPr lang="en-US" dirty="0" err="1"/>
              <a:t>Semibold</a:t>
            </a:r>
            <a:r>
              <a:rPr lang="en-US" dirty="0"/>
              <a:t> 20/24. </a:t>
            </a:r>
          </a:p>
          <a:p>
            <a:pPr lvl="1"/>
            <a:r>
              <a:rPr lang="en-US" dirty="0"/>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6E88CC05-5984-4661-94A2-4BD7378D4A3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06895182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7A1D06E4-7443-4456-ADAE-C5553142053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46948918"/>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B097EA0F-56BD-4B59-86D1-C17851D8F2F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70788655"/>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66708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980724"/>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3F2E7435-DA42-4296-B846-4E91740D178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09295684"/>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7A2B48ED-C92C-41E9-BE87-4EFFC145567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96779267"/>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userDrawn="1"/>
        </p:nvCxnSpPr>
        <p:spPr>
          <a:xfrm>
            <a:off x="1568744" y="4629985"/>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726875"/>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84CDC89F-49F0-4D24-9E6F-B7B972EB3B8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11641937"/>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userDrawn="1"/>
        </p:nvCxnSpPr>
        <p:spPr>
          <a:xfrm>
            <a:off x="1568744" y="2412957"/>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userDrawn="1"/>
        </p:nvCxnSpPr>
        <p:spPr>
          <a:xfrm>
            <a:off x="1568744" y="3428093"/>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userDrawn="1"/>
        </p:nvCxnSpPr>
        <p:spPr>
          <a:xfrm>
            <a:off x="1568744" y="4443230"/>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568744" y="545836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4ED2AB97-27A5-4C49-966A-5D75D13B8CC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1103671"/>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six rows</a:t>
            </a:r>
          </a:p>
        </p:txBody>
      </p:sp>
      <p:sp>
        <p:nvSpPr>
          <p:cNvPr id="5" name="Text Placeholder 4"/>
          <p:cNvSpPr>
            <a:spLocks noGrp="1"/>
          </p:cNvSpPr>
          <p:nvPr>
            <p:ph type="body" sz="quarter" idx="11" hasCustomPrompt="1"/>
          </p:nvPr>
        </p:nvSpPr>
        <p:spPr>
          <a:xfrm>
            <a:off x="1389459" y="1456896"/>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24450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329"/>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309081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49762"/>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937128"/>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6194"/>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783440"/>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2627"/>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562975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689059"/>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EA2F36BF-4C66-4F60-9687-8A7789E05AB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78610175"/>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 &amp; two columns</a:t>
            </a:r>
          </a:p>
        </p:txBody>
      </p:sp>
      <p:sp>
        <p:nvSpPr>
          <p:cNvPr id="5" name="Text Placeholder 4"/>
          <p:cNvSpPr>
            <a:spLocks noGrp="1"/>
          </p:cNvSpPr>
          <p:nvPr>
            <p:ph type="body" sz="quarter" idx="11" hasCustomPrompt="1"/>
          </p:nvPr>
        </p:nvSpPr>
        <p:spPr>
          <a:xfrm>
            <a:off x="1568744"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568744"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568744"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379943"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379943"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 name="Footer Placeholder 1">
            <a:extLst>
              <a:ext uri="{FF2B5EF4-FFF2-40B4-BE49-F238E27FC236}">
                <a16:creationId xmlns:a16="http://schemas.microsoft.com/office/drawing/2014/main" id="{AFC478E9-3BC1-400C-AA34-1E1599FAEDD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133791627"/>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 &amp; two columns</a:t>
            </a:r>
          </a:p>
        </p:txBody>
      </p:sp>
      <p:sp>
        <p:nvSpPr>
          <p:cNvPr id="5" name="Text Placeholder 4"/>
          <p:cNvSpPr>
            <a:spLocks noGrp="1"/>
          </p:cNvSpPr>
          <p:nvPr>
            <p:ph type="body" sz="quarter" idx="11" hasCustomPrompt="1"/>
          </p:nvPr>
        </p:nvSpPr>
        <p:spPr>
          <a:xfrm>
            <a:off x="1568744"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568744"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568744"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568744"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568744"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379943"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379943"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379943"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379943"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7FD0CAD-A9AA-414D-8022-E74A7083315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077185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with graphic 2">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dirty="0"/>
              <a:t>Azure presentation</a:t>
            </a:r>
            <a:br>
              <a:rPr lang="en-US" dirty="0"/>
            </a:br>
            <a:r>
              <a:rPr lang="en-US" dirty="0"/>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C579B1D0-8CEE-4E42-8540-F752DBF0F64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
        <p:nvSpPr>
          <p:cNvPr id="13" name="Oval 12">
            <a:extLst>
              <a:ext uri="{FF2B5EF4-FFF2-40B4-BE49-F238E27FC236}">
                <a16:creationId xmlns:a16="http://schemas.microsoft.com/office/drawing/2014/main" id="{0C62E602-B038-4AA6-A699-B469CFE1AD96}"/>
              </a:ext>
              <a:ext uri="{C183D7F6-B498-43B3-948B-1728B52AA6E4}">
                <adec:decorative xmlns:adec="http://schemas.microsoft.com/office/drawing/2017/decorative" val="1"/>
              </a:ext>
            </a:extLst>
          </p:cNvPr>
          <p:cNvSpPr/>
          <p:nvPr userDrawn="1"/>
        </p:nvSpPr>
        <p:spPr bwMode="auto">
          <a:xfrm>
            <a:off x="6383137" y="589416"/>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pic>
        <p:nvPicPr>
          <p:cNvPr id="4" name="Picture 3" descr="A picture containing drawing&#10;&#10;Description automatically generated">
            <a:extLst>
              <a:ext uri="{FF2B5EF4-FFF2-40B4-BE49-F238E27FC236}">
                <a16:creationId xmlns:a16="http://schemas.microsoft.com/office/drawing/2014/main" id="{57D6331F-1A15-46AA-A57A-300CC97487E4}"/>
              </a:ext>
            </a:extLst>
          </p:cNvPr>
          <p:cNvPicPr>
            <a:picLocks noChangeAspect="1"/>
          </p:cNvPicPr>
          <p:nvPr userDrawn="1"/>
        </p:nvPicPr>
        <p:blipFill>
          <a:blip r:embed="rId2"/>
          <a:stretch>
            <a:fillRect/>
          </a:stretch>
        </p:blipFill>
        <p:spPr>
          <a:xfrm>
            <a:off x="136885" y="159691"/>
            <a:ext cx="2635247" cy="871753"/>
          </a:xfrm>
          <a:prstGeom prst="rect">
            <a:avLst/>
          </a:prstGeom>
        </p:spPr>
      </p:pic>
      <p:grpSp>
        <p:nvGrpSpPr>
          <p:cNvPr id="37" name="Group 36">
            <a:extLst>
              <a:ext uri="{FF2B5EF4-FFF2-40B4-BE49-F238E27FC236}">
                <a16:creationId xmlns:a16="http://schemas.microsoft.com/office/drawing/2014/main" id="{695F69F3-6C65-4C67-BE9F-99EE13ECA942}"/>
              </a:ext>
            </a:extLst>
          </p:cNvPr>
          <p:cNvGrpSpPr/>
          <p:nvPr userDrawn="1"/>
        </p:nvGrpSpPr>
        <p:grpSpPr>
          <a:xfrm>
            <a:off x="6600946" y="859776"/>
            <a:ext cx="5148588" cy="5138447"/>
            <a:chOff x="6600946" y="859776"/>
            <a:chExt cx="5148588" cy="5138447"/>
          </a:xfrm>
        </p:grpSpPr>
        <p:grpSp>
          <p:nvGrpSpPr>
            <p:cNvPr id="38" name="Graphic 1">
              <a:extLst>
                <a:ext uri="{FF2B5EF4-FFF2-40B4-BE49-F238E27FC236}">
                  <a16:creationId xmlns:a16="http://schemas.microsoft.com/office/drawing/2014/main" id="{BC070748-6768-4FC2-A431-E43A99B45D24}"/>
                </a:ext>
              </a:extLst>
            </p:cNvPr>
            <p:cNvGrpSpPr/>
            <p:nvPr/>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48" name="Freeform: Shape 47">
                <a:extLst>
                  <a:ext uri="{FF2B5EF4-FFF2-40B4-BE49-F238E27FC236}">
                    <a16:creationId xmlns:a16="http://schemas.microsoft.com/office/drawing/2014/main" id="{04C016FB-6079-433E-86F5-11870BD5A617}"/>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a:p>
            </p:txBody>
          </p:sp>
          <p:sp>
            <p:nvSpPr>
              <p:cNvPr id="49" name="Freeform: Shape 48">
                <a:extLst>
                  <a:ext uri="{FF2B5EF4-FFF2-40B4-BE49-F238E27FC236}">
                    <a16:creationId xmlns:a16="http://schemas.microsoft.com/office/drawing/2014/main" id="{54102133-5E8C-4CB3-AC62-D09FC824D203}"/>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a:p>
            </p:txBody>
          </p:sp>
          <p:sp>
            <p:nvSpPr>
              <p:cNvPr id="50" name="Freeform: Shape 49">
                <a:extLst>
                  <a:ext uri="{FF2B5EF4-FFF2-40B4-BE49-F238E27FC236}">
                    <a16:creationId xmlns:a16="http://schemas.microsoft.com/office/drawing/2014/main" id="{0BCE9930-CFBB-4646-901A-120648FA1B9E}"/>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a:p>
            </p:txBody>
          </p:sp>
          <p:sp>
            <p:nvSpPr>
              <p:cNvPr id="51" name="Freeform: Shape 50">
                <a:extLst>
                  <a:ext uri="{FF2B5EF4-FFF2-40B4-BE49-F238E27FC236}">
                    <a16:creationId xmlns:a16="http://schemas.microsoft.com/office/drawing/2014/main" id="{8C60FDBA-7C23-4806-88B5-29E31C6583DC}"/>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a:p>
            </p:txBody>
          </p:sp>
          <p:sp>
            <p:nvSpPr>
              <p:cNvPr id="52" name="Freeform: Shape 51">
                <a:extLst>
                  <a:ext uri="{FF2B5EF4-FFF2-40B4-BE49-F238E27FC236}">
                    <a16:creationId xmlns:a16="http://schemas.microsoft.com/office/drawing/2014/main" id="{7DC83954-308D-4CAC-ADE0-92CE37FA6207}"/>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a:p>
            </p:txBody>
          </p:sp>
          <p:sp>
            <p:nvSpPr>
              <p:cNvPr id="53" name="Freeform: Shape 52">
                <a:extLst>
                  <a:ext uri="{FF2B5EF4-FFF2-40B4-BE49-F238E27FC236}">
                    <a16:creationId xmlns:a16="http://schemas.microsoft.com/office/drawing/2014/main" id="{85339DC7-664E-4BEF-85FE-D1109A719B7E}"/>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a:p>
            </p:txBody>
          </p:sp>
          <p:sp>
            <p:nvSpPr>
              <p:cNvPr id="54" name="Freeform: Shape 53">
                <a:extLst>
                  <a:ext uri="{FF2B5EF4-FFF2-40B4-BE49-F238E27FC236}">
                    <a16:creationId xmlns:a16="http://schemas.microsoft.com/office/drawing/2014/main" id="{DED6E3EF-BEB2-400D-A55F-8F548AA8A3C2}"/>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a:p>
            </p:txBody>
          </p:sp>
          <p:sp>
            <p:nvSpPr>
              <p:cNvPr id="55" name="Freeform: Shape 54">
                <a:extLst>
                  <a:ext uri="{FF2B5EF4-FFF2-40B4-BE49-F238E27FC236}">
                    <a16:creationId xmlns:a16="http://schemas.microsoft.com/office/drawing/2014/main" id="{4056E671-564E-4828-B12C-3873C15097FD}"/>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a:p>
            </p:txBody>
          </p:sp>
          <p:sp>
            <p:nvSpPr>
              <p:cNvPr id="56" name="Freeform: Shape 55">
                <a:extLst>
                  <a:ext uri="{FF2B5EF4-FFF2-40B4-BE49-F238E27FC236}">
                    <a16:creationId xmlns:a16="http://schemas.microsoft.com/office/drawing/2014/main" id="{CE2375AC-EE5D-462B-8769-A875F92C6D3F}"/>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a:p>
            </p:txBody>
          </p:sp>
          <p:sp>
            <p:nvSpPr>
              <p:cNvPr id="57" name="Freeform: Shape 56">
                <a:extLst>
                  <a:ext uri="{FF2B5EF4-FFF2-40B4-BE49-F238E27FC236}">
                    <a16:creationId xmlns:a16="http://schemas.microsoft.com/office/drawing/2014/main" id="{5543C42A-4AA4-4EE3-9D6A-20D705974B93}"/>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a:p>
            </p:txBody>
          </p:sp>
          <p:sp>
            <p:nvSpPr>
              <p:cNvPr id="58" name="Freeform: Shape 57">
                <a:extLst>
                  <a:ext uri="{FF2B5EF4-FFF2-40B4-BE49-F238E27FC236}">
                    <a16:creationId xmlns:a16="http://schemas.microsoft.com/office/drawing/2014/main" id="{5A06D381-5E3A-45E2-943A-D8A9CD6DDB02}"/>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a:p>
            </p:txBody>
          </p:sp>
          <p:sp>
            <p:nvSpPr>
              <p:cNvPr id="59" name="Freeform: Shape 58">
                <a:extLst>
                  <a:ext uri="{FF2B5EF4-FFF2-40B4-BE49-F238E27FC236}">
                    <a16:creationId xmlns:a16="http://schemas.microsoft.com/office/drawing/2014/main" id="{6A50715D-06C2-4A50-B805-7C779755D7AD}"/>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a:p>
            </p:txBody>
          </p:sp>
          <p:sp>
            <p:nvSpPr>
              <p:cNvPr id="60" name="Freeform: Shape 59">
                <a:extLst>
                  <a:ext uri="{FF2B5EF4-FFF2-40B4-BE49-F238E27FC236}">
                    <a16:creationId xmlns:a16="http://schemas.microsoft.com/office/drawing/2014/main" id="{76CB3FBA-91B0-4DCE-AC92-F9A18FF4D65A}"/>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a:p>
            </p:txBody>
          </p:sp>
          <p:sp>
            <p:nvSpPr>
              <p:cNvPr id="61" name="Freeform: Shape 60">
                <a:extLst>
                  <a:ext uri="{FF2B5EF4-FFF2-40B4-BE49-F238E27FC236}">
                    <a16:creationId xmlns:a16="http://schemas.microsoft.com/office/drawing/2014/main" id="{22045ED4-534F-4B15-8795-D2C7547978FE}"/>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a:p>
            </p:txBody>
          </p:sp>
          <p:sp>
            <p:nvSpPr>
              <p:cNvPr id="62" name="Freeform: Shape 61">
                <a:extLst>
                  <a:ext uri="{FF2B5EF4-FFF2-40B4-BE49-F238E27FC236}">
                    <a16:creationId xmlns:a16="http://schemas.microsoft.com/office/drawing/2014/main" id="{FEE68F87-0B6B-4885-866B-61423AE3724E}"/>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a:p>
            </p:txBody>
          </p:sp>
          <p:sp>
            <p:nvSpPr>
              <p:cNvPr id="63" name="Freeform: Shape 62">
                <a:extLst>
                  <a:ext uri="{FF2B5EF4-FFF2-40B4-BE49-F238E27FC236}">
                    <a16:creationId xmlns:a16="http://schemas.microsoft.com/office/drawing/2014/main" id="{E99B4F58-0E6C-41DE-99A2-C3FCE7F11DB0}"/>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a:p>
            </p:txBody>
          </p:sp>
          <p:sp>
            <p:nvSpPr>
              <p:cNvPr id="64" name="Freeform: Shape 63">
                <a:extLst>
                  <a:ext uri="{FF2B5EF4-FFF2-40B4-BE49-F238E27FC236}">
                    <a16:creationId xmlns:a16="http://schemas.microsoft.com/office/drawing/2014/main" id="{98213603-4044-4EDC-B3E0-CE20E3EE9BC2}"/>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a:p>
            </p:txBody>
          </p:sp>
          <p:sp>
            <p:nvSpPr>
              <p:cNvPr id="65" name="Freeform: Shape 64">
                <a:extLst>
                  <a:ext uri="{FF2B5EF4-FFF2-40B4-BE49-F238E27FC236}">
                    <a16:creationId xmlns:a16="http://schemas.microsoft.com/office/drawing/2014/main" id="{DB035EF0-F3DA-4581-9198-447F52894F88}"/>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a:p>
            </p:txBody>
          </p:sp>
          <p:sp>
            <p:nvSpPr>
              <p:cNvPr id="66" name="Freeform: Shape 65">
                <a:extLst>
                  <a:ext uri="{FF2B5EF4-FFF2-40B4-BE49-F238E27FC236}">
                    <a16:creationId xmlns:a16="http://schemas.microsoft.com/office/drawing/2014/main" id="{41AE2AF0-7DD9-443B-8718-D31F62D3CF64}"/>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a:p>
            </p:txBody>
          </p:sp>
          <p:sp>
            <p:nvSpPr>
              <p:cNvPr id="67" name="Freeform: Shape 66">
                <a:extLst>
                  <a:ext uri="{FF2B5EF4-FFF2-40B4-BE49-F238E27FC236}">
                    <a16:creationId xmlns:a16="http://schemas.microsoft.com/office/drawing/2014/main" id="{1CB79995-5784-46B8-8607-92B5827FD726}"/>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a:p>
            </p:txBody>
          </p:sp>
          <p:sp>
            <p:nvSpPr>
              <p:cNvPr id="68" name="Freeform: Shape 67">
                <a:extLst>
                  <a:ext uri="{FF2B5EF4-FFF2-40B4-BE49-F238E27FC236}">
                    <a16:creationId xmlns:a16="http://schemas.microsoft.com/office/drawing/2014/main" id="{C2CD6B3F-A5CA-4C9E-A462-6CF2EE2A5719}"/>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a:p>
            </p:txBody>
          </p:sp>
          <p:sp>
            <p:nvSpPr>
              <p:cNvPr id="69" name="Freeform: Shape 68">
                <a:extLst>
                  <a:ext uri="{FF2B5EF4-FFF2-40B4-BE49-F238E27FC236}">
                    <a16:creationId xmlns:a16="http://schemas.microsoft.com/office/drawing/2014/main" id="{078CAE18-6328-4577-A1E2-68D4E723AA5D}"/>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a:p>
            </p:txBody>
          </p:sp>
          <p:sp>
            <p:nvSpPr>
              <p:cNvPr id="70" name="Freeform: Shape 69">
                <a:extLst>
                  <a:ext uri="{FF2B5EF4-FFF2-40B4-BE49-F238E27FC236}">
                    <a16:creationId xmlns:a16="http://schemas.microsoft.com/office/drawing/2014/main" id="{EBA2E409-2F87-44E1-BDE0-C3F0C5F0EE68}"/>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a:p>
            </p:txBody>
          </p:sp>
          <p:sp>
            <p:nvSpPr>
              <p:cNvPr id="71" name="Freeform: Shape 70">
                <a:extLst>
                  <a:ext uri="{FF2B5EF4-FFF2-40B4-BE49-F238E27FC236}">
                    <a16:creationId xmlns:a16="http://schemas.microsoft.com/office/drawing/2014/main" id="{4B3569C1-CDDE-4300-A777-F5A88095235D}"/>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a:p>
            </p:txBody>
          </p:sp>
        </p:grpSp>
        <p:sp>
          <p:nvSpPr>
            <p:cNvPr id="39" name="Oval 38">
              <a:extLst>
                <a:ext uri="{FF2B5EF4-FFF2-40B4-BE49-F238E27FC236}">
                  <a16:creationId xmlns:a16="http://schemas.microsoft.com/office/drawing/2014/main" id="{9AE111FB-FF99-4626-BF15-A4F33CA3E1B5}"/>
                </a:ext>
              </a:extLst>
            </p:cNvPr>
            <p:cNvSpPr/>
            <p:nvPr userDrawn="1"/>
          </p:nvSpPr>
          <p:spPr bwMode="auto">
            <a:xfrm>
              <a:off x="7282905" y="3548967"/>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0" name="Oval 39">
              <a:extLst>
                <a:ext uri="{FF2B5EF4-FFF2-40B4-BE49-F238E27FC236}">
                  <a16:creationId xmlns:a16="http://schemas.microsoft.com/office/drawing/2014/main" id="{EEBF4D1F-7718-4CBE-B978-16FFCC2E3239}"/>
                </a:ext>
              </a:extLst>
            </p:cNvPr>
            <p:cNvSpPr/>
            <p:nvPr userDrawn="1"/>
          </p:nvSpPr>
          <p:spPr bwMode="auto">
            <a:xfrm>
              <a:off x="10896617" y="2909240"/>
              <a:ext cx="124272" cy="12429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1" name="Oval 40">
              <a:extLst>
                <a:ext uri="{FF2B5EF4-FFF2-40B4-BE49-F238E27FC236}">
                  <a16:creationId xmlns:a16="http://schemas.microsoft.com/office/drawing/2014/main" id="{59426D11-A3B4-4FDE-8641-D925588DAB39}"/>
                </a:ext>
              </a:extLst>
            </p:cNvPr>
            <p:cNvSpPr/>
            <p:nvPr userDrawn="1"/>
          </p:nvSpPr>
          <p:spPr bwMode="auto">
            <a:xfrm>
              <a:off x="9437993" y="5187887"/>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2" name="Oval 41">
              <a:extLst>
                <a:ext uri="{FF2B5EF4-FFF2-40B4-BE49-F238E27FC236}">
                  <a16:creationId xmlns:a16="http://schemas.microsoft.com/office/drawing/2014/main" id="{57EDB010-9BE7-4344-984B-7453B4FF8307}"/>
                </a:ext>
              </a:extLst>
            </p:cNvPr>
            <p:cNvSpPr/>
            <p:nvPr userDrawn="1"/>
          </p:nvSpPr>
          <p:spPr bwMode="auto">
            <a:xfrm>
              <a:off x="9087616" y="1541433"/>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3" name="Oval 42">
              <a:extLst>
                <a:ext uri="{FF2B5EF4-FFF2-40B4-BE49-F238E27FC236}">
                  <a16:creationId xmlns:a16="http://schemas.microsoft.com/office/drawing/2014/main" id="{786CA2CE-9797-4C92-9057-B3C8D9338727}"/>
                </a:ext>
              </a:extLst>
            </p:cNvPr>
            <p:cNvSpPr/>
            <p:nvPr userDrawn="1"/>
          </p:nvSpPr>
          <p:spPr bwMode="auto">
            <a:xfrm>
              <a:off x="9052314" y="3314275"/>
              <a:ext cx="229418" cy="22945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4" name="Oval 43">
              <a:extLst>
                <a:ext uri="{FF2B5EF4-FFF2-40B4-BE49-F238E27FC236}">
                  <a16:creationId xmlns:a16="http://schemas.microsoft.com/office/drawing/2014/main" id="{F9A1662E-1481-432B-8DC4-FF834AA60F57}"/>
                </a:ext>
              </a:extLst>
            </p:cNvPr>
            <p:cNvSpPr/>
            <p:nvPr userDrawn="1"/>
          </p:nvSpPr>
          <p:spPr bwMode="auto">
            <a:xfrm>
              <a:off x="9104887" y="2889394"/>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5" name="Oval 44">
              <a:extLst>
                <a:ext uri="{FF2B5EF4-FFF2-40B4-BE49-F238E27FC236}">
                  <a16:creationId xmlns:a16="http://schemas.microsoft.com/office/drawing/2014/main" id="{715F718A-84C5-42DA-9B9C-64E200753714}"/>
                </a:ext>
              </a:extLst>
            </p:cNvPr>
            <p:cNvSpPr/>
            <p:nvPr userDrawn="1"/>
          </p:nvSpPr>
          <p:spPr bwMode="auto">
            <a:xfrm>
              <a:off x="9104887" y="3844315"/>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6" name="Oval 45">
              <a:extLst>
                <a:ext uri="{FF2B5EF4-FFF2-40B4-BE49-F238E27FC236}">
                  <a16:creationId xmlns:a16="http://schemas.microsoft.com/office/drawing/2014/main" id="{48AC1770-CB0D-4E0F-BBE4-41A23A7256AC}"/>
                </a:ext>
              </a:extLst>
            </p:cNvPr>
            <p:cNvSpPr/>
            <p:nvPr userDrawn="1"/>
          </p:nvSpPr>
          <p:spPr bwMode="auto">
            <a:xfrm rot="16200000">
              <a:off x="8628699"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7" name="Oval 46">
              <a:extLst>
                <a:ext uri="{FF2B5EF4-FFF2-40B4-BE49-F238E27FC236}">
                  <a16:creationId xmlns:a16="http://schemas.microsoft.com/office/drawing/2014/main" id="{4DE4736B-6655-4B31-833F-1C130B67E3D0}"/>
                </a:ext>
              </a:extLst>
            </p:cNvPr>
            <p:cNvSpPr/>
            <p:nvPr userDrawn="1"/>
          </p:nvSpPr>
          <p:spPr bwMode="auto">
            <a:xfrm rot="16200000">
              <a:off x="9583486"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466574218"/>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3"/>
            <a:ext cx="5578933"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457323"/>
            <a:ext cx="5572801"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96EF592D-EEA7-47F4-9146-7AA8A3F44C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790811474"/>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hree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userDrawn="1"/>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userDrawn="1"/>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B30B5A80-F666-460D-9090-8493217C8FD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9139165"/>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2" name="Footer Placeholder 1">
            <a:extLst>
              <a:ext uri="{FF2B5EF4-FFF2-40B4-BE49-F238E27FC236}">
                <a16:creationId xmlns:a16="http://schemas.microsoft.com/office/drawing/2014/main" id="{538B82E4-7444-4181-B6FE-B79D11D3EA6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56078719"/>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2" name="Footer Placeholder 1">
            <a:extLst>
              <a:ext uri="{FF2B5EF4-FFF2-40B4-BE49-F238E27FC236}">
                <a16:creationId xmlns:a16="http://schemas.microsoft.com/office/drawing/2014/main" id="{136AABF9-4169-453B-83D4-823782CAB5B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27982749"/>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rgbClr val="243A5E"/>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8830E1E-F06E-469F-9154-F8DEA4B068FE}"/>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Microsoft Azure Logo">
            <a:extLst>
              <a:ext uri="{FF2B5EF4-FFF2-40B4-BE49-F238E27FC236}">
                <a16:creationId xmlns:a16="http://schemas.microsoft.com/office/drawing/2014/main" id="{6DBB60A6-4F30-44C8-AA64-6CF2E695EED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42012" y="499153"/>
            <a:ext cx="2351988" cy="335013"/>
          </a:xfrm>
          <a:prstGeom prst="rect">
            <a:avLst/>
          </a:prstGeom>
        </p:spPr>
      </p:pic>
    </p:spTree>
    <p:extLst>
      <p:ext uri="{BB962C8B-B14F-4D97-AF65-F5344CB8AC3E}">
        <p14:creationId xmlns:p14="http://schemas.microsoft.com/office/powerpoint/2010/main" val="2306299133"/>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with graphic 3">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dirty="0"/>
              <a:t>Azure presentation</a:t>
            </a:r>
            <a:br>
              <a:rPr lang="en-US" dirty="0"/>
            </a:br>
            <a:r>
              <a:rPr lang="en-US" dirty="0"/>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C579B1D0-8CEE-4E42-8540-F752DBF0F64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4" name="Picture 3" descr="A picture containing drawing&#10;&#10;Description automatically generated">
            <a:extLst>
              <a:ext uri="{FF2B5EF4-FFF2-40B4-BE49-F238E27FC236}">
                <a16:creationId xmlns:a16="http://schemas.microsoft.com/office/drawing/2014/main" id="{57D6331F-1A15-46AA-A57A-300CC97487E4}"/>
              </a:ext>
            </a:extLst>
          </p:cNvPr>
          <p:cNvPicPr>
            <a:picLocks noChangeAspect="1"/>
          </p:cNvPicPr>
          <p:nvPr userDrawn="1"/>
        </p:nvPicPr>
        <p:blipFill>
          <a:blip r:embed="rId2"/>
          <a:stretch>
            <a:fillRect/>
          </a:stretch>
        </p:blipFill>
        <p:spPr>
          <a:xfrm>
            <a:off x="136885" y="159691"/>
            <a:ext cx="2635247" cy="871753"/>
          </a:xfrm>
          <a:prstGeom prst="rect">
            <a:avLst/>
          </a:prstGeom>
        </p:spPr>
      </p:pic>
      <p:sp>
        <p:nvSpPr>
          <p:cNvPr id="72" name="Rectangle 71">
            <a:extLst>
              <a:ext uri="{FF2B5EF4-FFF2-40B4-BE49-F238E27FC236}">
                <a16:creationId xmlns:a16="http://schemas.microsoft.com/office/drawing/2014/main" id="{5E3B1CB1-53A4-41B0-A2BE-8C0CF51F9838}"/>
              </a:ext>
            </a:extLst>
          </p:cNvPr>
          <p:cNvSpPr/>
          <p:nvPr userDrawn="1"/>
        </p:nvSpPr>
        <p:spPr bwMode="auto">
          <a:xfrm>
            <a:off x="6229842" y="0"/>
            <a:ext cx="5962158"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pic>
        <p:nvPicPr>
          <p:cNvPr id="73" name="Picture 72">
            <a:extLst>
              <a:ext uri="{FF2B5EF4-FFF2-40B4-BE49-F238E27FC236}">
                <a16:creationId xmlns:a16="http://schemas.microsoft.com/office/drawing/2014/main" id="{D680D2A1-07E3-478C-BBA8-560737A24311}"/>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6111901" y="0"/>
            <a:ext cx="6080099" cy="6858000"/>
          </a:xfrm>
          <a:prstGeom prst="rect">
            <a:avLst/>
          </a:prstGeom>
        </p:spPr>
      </p:pic>
      <p:grpSp>
        <p:nvGrpSpPr>
          <p:cNvPr id="74" name="Graphic 1">
            <a:extLst>
              <a:ext uri="{FF2B5EF4-FFF2-40B4-BE49-F238E27FC236}">
                <a16:creationId xmlns:a16="http://schemas.microsoft.com/office/drawing/2014/main" id="{4D1B2C3D-109D-46DF-9BA8-640EAF66A03A}"/>
              </a:ext>
            </a:extLst>
          </p:cNvPr>
          <p:cNvGrpSpPr/>
          <p:nvPr userDrawn="1"/>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75" name="Freeform: Shape 74">
              <a:extLst>
                <a:ext uri="{FF2B5EF4-FFF2-40B4-BE49-F238E27FC236}">
                  <a16:creationId xmlns:a16="http://schemas.microsoft.com/office/drawing/2014/main" id="{4DD6AF04-319F-47B0-AAC8-6520DF9B67CE}"/>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a:p>
          </p:txBody>
        </p:sp>
        <p:sp>
          <p:nvSpPr>
            <p:cNvPr id="76" name="Freeform: Shape 75">
              <a:extLst>
                <a:ext uri="{FF2B5EF4-FFF2-40B4-BE49-F238E27FC236}">
                  <a16:creationId xmlns:a16="http://schemas.microsoft.com/office/drawing/2014/main" id="{283985E4-C6DA-4D56-A4B2-188AF3D29025}"/>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a:p>
          </p:txBody>
        </p:sp>
        <p:sp>
          <p:nvSpPr>
            <p:cNvPr id="77" name="Freeform: Shape 76">
              <a:extLst>
                <a:ext uri="{FF2B5EF4-FFF2-40B4-BE49-F238E27FC236}">
                  <a16:creationId xmlns:a16="http://schemas.microsoft.com/office/drawing/2014/main" id="{720519B8-1B86-435B-BE56-B5FAEAD39754}"/>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a:p>
          </p:txBody>
        </p:sp>
        <p:sp>
          <p:nvSpPr>
            <p:cNvPr id="78" name="Freeform: Shape 77">
              <a:extLst>
                <a:ext uri="{FF2B5EF4-FFF2-40B4-BE49-F238E27FC236}">
                  <a16:creationId xmlns:a16="http://schemas.microsoft.com/office/drawing/2014/main" id="{DF83B222-A47F-44B5-9AB0-6ED40197E618}"/>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a:p>
          </p:txBody>
        </p:sp>
        <p:sp>
          <p:nvSpPr>
            <p:cNvPr id="79" name="Freeform: Shape 78">
              <a:extLst>
                <a:ext uri="{FF2B5EF4-FFF2-40B4-BE49-F238E27FC236}">
                  <a16:creationId xmlns:a16="http://schemas.microsoft.com/office/drawing/2014/main" id="{589A001D-6C7B-4022-B9DE-F83CEC98FE10}"/>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a:p>
          </p:txBody>
        </p:sp>
        <p:sp>
          <p:nvSpPr>
            <p:cNvPr id="80" name="Freeform: Shape 79">
              <a:extLst>
                <a:ext uri="{FF2B5EF4-FFF2-40B4-BE49-F238E27FC236}">
                  <a16:creationId xmlns:a16="http://schemas.microsoft.com/office/drawing/2014/main" id="{5DCC5C22-8F39-4F71-91FB-71155D0A374F}"/>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a:p>
          </p:txBody>
        </p:sp>
        <p:sp>
          <p:nvSpPr>
            <p:cNvPr id="81" name="Freeform: Shape 80">
              <a:extLst>
                <a:ext uri="{FF2B5EF4-FFF2-40B4-BE49-F238E27FC236}">
                  <a16:creationId xmlns:a16="http://schemas.microsoft.com/office/drawing/2014/main" id="{0ABDA59A-625F-451E-BBC5-4F89B8E5CA51}"/>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a:p>
          </p:txBody>
        </p:sp>
        <p:sp>
          <p:nvSpPr>
            <p:cNvPr id="82" name="Freeform: Shape 81">
              <a:extLst>
                <a:ext uri="{FF2B5EF4-FFF2-40B4-BE49-F238E27FC236}">
                  <a16:creationId xmlns:a16="http://schemas.microsoft.com/office/drawing/2014/main" id="{8FF37886-1883-475A-9E61-5E78DBBEDDAE}"/>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a:p>
          </p:txBody>
        </p:sp>
        <p:sp>
          <p:nvSpPr>
            <p:cNvPr id="83" name="Freeform: Shape 82">
              <a:extLst>
                <a:ext uri="{FF2B5EF4-FFF2-40B4-BE49-F238E27FC236}">
                  <a16:creationId xmlns:a16="http://schemas.microsoft.com/office/drawing/2014/main" id="{798377FB-665F-4899-86A8-48FF769AC164}"/>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a:p>
          </p:txBody>
        </p:sp>
        <p:sp>
          <p:nvSpPr>
            <p:cNvPr id="84" name="Freeform: Shape 83">
              <a:extLst>
                <a:ext uri="{FF2B5EF4-FFF2-40B4-BE49-F238E27FC236}">
                  <a16:creationId xmlns:a16="http://schemas.microsoft.com/office/drawing/2014/main" id="{A1B6E554-C7FE-437C-B43A-26461DDBED1D}"/>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a:p>
          </p:txBody>
        </p:sp>
        <p:sp>
          <p:nvSpPr>
            <p:cNvPr id="85" name="Freeform: Shape 84">
              <a:extLst>
                <a:ext uri="{FF2B5EF4-FFF2-40B4-BE49-F238E27FC236}">
                  <a16:creationId xmlns:a16="http://schemas.microsoft.com/office/drawing/2014/main" id="{6916078A-4E6C-4B1D-8F43-B3F2605CCBBA}"/>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a:p>
          </p:txBody>
        </p:sp>
        <p:sp>
          <p:nvSpPr>
            <p:cNvPr id="86" name="Freeform: Shape 85">
              <a:extLst>
                <a:ext uri="{FF2B5EF4-FFF2-40B4-BE49-F238E27FC236}">
                  <a16:creationId xmlns:a16="http://schemas.microsoft.com/office/drawing/2014/main" id="{870BEE33-905A-44A9-86EB-CC160AFE1010}"/>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a:p>
          </p:txBody>
        </p:sp>
        <p:sp>
          <p:nvSpPr>
            <p:cNvPr id="87" name="Freeform: Shape 86">
              <a:extLst>
                <a:ext uri="{FF2B5EF4-FFF2-40B4-BE49-F238E27FC236}">
                  <a16:creationId xmlns:a16="http://schemas.microsoft.com/office/drawing/2014/main" id="{D0FEA133-67C4-462C-B78A-0D3B435D0A56}"/>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a:p>
          </p:txBody>
        </p:sp>
        <p:sp>
          <p:nvSpPr>
            <p:cNvPr id="88" name="Freeform: Shape 87">
              <a:extLst>
                <a:ext uri="{FF2B5EF4-FFF2-40B4-BE49-F238E27FC236}">
                  <a16:creationId xmlns:a16="http://schemas.microsoft.com/office/drawing/2014/main" id="{0191B600-F65E-475C-99A2-EDC38A117B47}"/>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a:p>
          </p:txBody>
        </p:sp>
        <p:sp>
          <p:nvSpPr>
            <p:cNvPr id="89" name="Freeform: Shape 88">
              <a:extLst>
                <a:ext uri="{FF2B5EF4-FFF2-40B4-BE49-F238E27FC236}">
                  <a16:creationId xmlns:a16="http://schemas.microsoft.com/office/drawing/2014/main" id="{81D1CB41-4153-4C2B-95A8-8E51D544C2A6}"/>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a:p>
          </p:txBody>
        </p:sp>
        <p:sp>
          <p:nvSpPr>
            <p:cNvPr id="90" name="Freeform: Shape 89">
              <a:extLst>
                <a:ext uri="{FF2B5EF4-FFF2-40B4-BE49-F238E27FC236}">
                  <a16:creationId xmlns:a16="http://schemas.microsoft.com/office/drawing/2014/main" id="{AD85E53E-76EE-4693-B925-448F1AED55C3}"/>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a:p>
          </p:txBody>
        </p:sp>
        <p:sp>
          <p:nvSpPr>
            <p:cNvPr id="91" name="Freeform: Shape 90">
              <a:extLst>
                <a:ext uri="{FF2B5EF4-FFF2-40B4-BE49-F238E27FC236}">
                  <a16:creationId xmlns:a16="http://schemas.microsoft.com/office/drawing/2014/main" id="{FBF422B5-FEC5-4A6F-980D-F4DCB2842F2D}"/>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a:p>
          </p:txBody>
        </p:sp>
        <p:sp>
          <p:nvSpPr>
            <p:cNvPr id="92" name="Freeform: Shape 91">
              <a:extLst>
                <a:ext uri="{FF2B5EF4-FFF2-40B4-BE49-F238E27FC236}">
                  <a16:creationId xmlns:a16="http://schemas.microsoft.com/office/drawing/2014/main" id="{73E90C96-7BF3-4653-8F6B-20B2AEFF9C9A}"/>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a:p>
          </p:txBody>
        </p:sp>
        <p:sp>
          <p:nvSpPr>
            <p:cNvPr id="93" name="Freeform: Shape 92">
              <a:extLst>
                <a:ext uri="{FF2B5EF4-FFF2-40B4-BE49-F238E27FC236}">
                  <a16:creationId xmlns:a16="http://schemas.microsoft.com/office/drawing/2014/main" id="{10255508-CD31-475F-9938-E6992594AD7F}"/>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a:p>
          </p:txBody>
        </p:sp>
        <p:sp>
          <p:nvSpPr>
            <p:cNvPr id="94" name="Freeform: Shape 93">
              <a:extLst>
                <a:ext uri="{FF2B5EF4-FFF2-40B4-BE49-F238E27FC236}">
                  <a16:creationId xmlns:a16="http://schemas.microsoft.com/office/drawing/2014/main" id="{6180CF46-AD3A-4882-BF8C-42A4079F05AC}"/>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a:p>
          </p:txBody>
        </p:sp>
        <p:sp>
          <p:nvSpPr>
            <p:cNvPr id="95" name="Freeform: Shape 94">
              <a:extLst>
                <a:ext uri="{FF2B5EF4-FFF2-40B4-BE49-F238E27FC236}">
                  <a16:creationId xmlns:a16="http://schemas.microsoft.com/office/drawing/2014/main" id="{E32DF239-2F1F-4DEF-84E6-8AA4C60B1814}"/>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a:p>
          </p:txBody>
        </p:sp>
        <p:sp>
          <p:nvSpPr>
            <p:cNvPr id="96" name="Freeform: Shape 95">
              <a:extLst>
                <a:ext uri="{FF2B5EF4-FFF2-40B4-BE49-F238E27FC236}">
                  <a16:creationId xmlns:a16="http://schemas.microsoft.com/office/drawing/2014/main" id="{1FF529E2-E4DE-4BC2-AD36-9E2F91168396}"/>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a:p>
          </p:txBody>
        </p:sp>
        <p:sp>
          <p:nvSpPr>
            <p:cNvPr id="97" name="Freeform: Shape 96">
              <a:extLst>
                <a:ext uri="{FF2B5EF4-FFF2-40B4-BE49-F238E27FC236}">
                  <a16:creationId xmlns:a16="http://schemas.microsoft.com/office/drawing/2014/main" id="{EBD42EE8-F67C-4184-AC55-B277B9D45512}"/>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a:p>
          </p:txBody>
        </p:sp>
        <p:sp>
          <p:nvSpPr>
            <p:cNvPr id="98" name="Freeform: Shape 97">
              <a:extLst>
                <a:ext uri="{FF2B5EF4-FFF2-40B4-BE49-F238E27FC236}">
                  <a16:creationId xmlns:a16="http://schemas.microsoft.com/office/drawing/2014/main" id="{2FCFEDC0-0434-46B3-BDE6-2A548497D148}"/>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a:p>
          </p:txBody>
        </p:sp>
      </p:grpSp>
    </p:spTree>
    <p:extLst>
      <p:ext uri="{BB962C8B-B14F-4D97-AF65-F5344CB8AC3E}">
        <p14:creationId xmlns:p14="http://schemas.microsoft.com/office/powerpoint/2010/main" val="1893784053"/>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2" name="Footer Placeholder 1">
            <a:extLst>
              <a:ext uri="{FF2B5EF4-FFF2-40B4-BE49-F238E27FC236}">
                <a16:creationId xmlns:a16="http://schemas.microsoft.com/office/drawing/2014/main" id="{B852478B-55EF-4189-A468-2CD5FFD827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07187434"/>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32089" y="1083334"/>
            <a:ext cx="11341268" cy="400110"/>
          </a:xfrm>
        </p:spPr>
        <p:txBody>
          <a:bodyPr tIns="45720" rIns="0" bIns="45720"/>
          <a:lstStyle>
            <a:lvl1pPr>
              <a:defRPr sz="2000">
                <a:solidFill>
                  <a:schemeClr val="tx1"/>
                </a:solidFill>
              </a:defRPr>
            </a:lvl1pPr>
          </a:lstStyle>
          <a:p>
            <a:r>
              <a:rPr lang="en-US"/>
              <a:t>Subheading Segoe UI </a:t>
            </a:r>
            <a:r>
              <a:rPr lang="en-US" err="1"/>
              <a:t>Semibold</a:t>
            </a:r>
            <a:r>
              <a:rPr lang="en-US"/>
              <a:t> 20 </a:t>
            </a:r>
            <a:r>
              <a:rPr lang="en-US" err="1"/>
              <a:t>pt</a:t>
            </a:r>
            <a:endParaRPr lang="en-US"/>
          </a:p>
        </p:txBody>
      </p:sp>
      <p:sp>
        <p:nvSpPr>
          <p:cNvPr id="2" name="Footer Placeholder 1">
            <a:extLst>
              <a:ext uri="{FF2B5EF4-FFF2-40B4-BE49-F238E27FC236}">
                <a16:creationId xmlns:a16="http://schemas.microsoft.com/office/drawing/2014/main" id="{64899B17-8D01-4107-A0A6-0451351ABAE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5301356"/>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F415B60E-29D3-45EF-9FD0-D9924E0B78B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83953445"/>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F5777EA2-9454-422E-AEC3-45CEC596AEB8}"/>
              </a:ext>
            </a:extLst>
          </p:cNvPr>
          <p:cNvSpPr/>
          <p:nvPr userDrawn="1"/>
        </p:nvSpPr>
        <p:spPr bwMode="auto">
          <a:xfrm>
            <a:off x="0" y="5670550"/>
            <a:ext cx="12192000" cy="746955"/>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797806"/>
            <a:ext cx="11341268" cy="492443"/>
          </a:xfrm>
        </p:spPr>
        <p:txBody>
          <a:bodyPr anchor="ctr"/>
          <a:lstStyle>
            <a:lvl1pPr>
              <a:defRPr sz="2000"/>
            </a:lvl1pPr>
          </a:lstStyle>
          <a:p>
            <a:pPr lvl="0"/>
            <a:r>
              <a:rPr lang="en-US" dirty="0"/>
              <a:t>Click to edit Master text styles</a:t>
            </a:r>
          </a:p>
        </p:txBody>
      </p:sp>
      <p:sp>
        <p:nvSpPr>
          <p:cNvPr id="4" name="Footer Placeholder 1">
            <a:extLst>
              <a:ext uri="{FF2B5EF4-FFF2-40B4-BE49-F238E27FC236}">
                <a16:creationId xmlns:a16="http://schemas.microsoft.com/office/drawing/2014/main" id="{BBE90075-187C-4F60-81BA-E239B43D904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6373769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dirty="0"/>
              <a:t>Heading Segoe UI </a:t>
            </a:r>
            <a:r>
              <a:rPr lang="en-US" dirty="0" err="1"/>
              <a:t>Semibold</a:t>
            </a:r>
            <a:r>
              <a:rPr lang="en-US" dirty="0"/>
              <a:t> 28/32</a:t>
            </a:r>
          </a:p>
        </p:txBody>
      </p:sp>
      <p:sp>
        <p:nvSpPr>
          <p:cNvPr id="4" name="Text Placeholder 3"/>
          <p:cNvSpPr>
            <a:spLocks noGrp="1"/>
          </p:cNvSpPr>
          <p:nvPr>
            <p:ph type="body" idx="1"/>
          </p:nvPr>
        </p:nvSpPr>
        <p:spPr>
          <a:xfrm>
            <a:off x="418643" y="1456898"/>
            <a:ext cx="11341268" cy="2492990"/>
          </a:xfrm>
          <a:prstGeom prst="rect">
            <a:avLst/>
          </a:prstGeom>
        </p:spPr>
        <p:txBody>
          <a:bodyPr vert="horz" wrap="square" lIns="0" tIns="91440" rIns="146304" bIns="91440" rtlCol="0">
            <a:spAutoFit/>
          </a:bodyPr>
          <a:lstStyle/>
          <a:p>
            <a:pPr lvl="1"/>
            <a:r>
              <a:rPr lang="en-US" dirty="0"/>
              <a:t>Large: subhead Segoe UI Regular 20/24</a:t>
            </a:r>
          </a:p>
          <a:p>
            <a:pPr lvl="2"/>
            <a:r>
              <a:rPr lang="en-US" dirty="0"/>
              <a:t>Medium: paragraph heading Segoe UI </a:t>
            </a:r>
            <a:r>
              <a:rPr lang="en-US" dirty="0" err="1"/>
              <a:t>Semibold</a:t>
            </a:r>
            <a:r>
              <a:rPr lang="en-US" dirty="0"/>
              <a:t> 14/18</a:t>
            </a:r>
          </a:p>
          <a:p>
            <a:pPr lvl="3"/>
            <a:r>
              <a:rPr lang="en-US" dirty="0"/>
              <a:t>Medium: paragraph body copy Segoe UI Regular 14/18</a:t>
            </a:r>
          </a:p>
          <a:p>
            <a:pPr lvl="4"/>
            <a:r>
              <a:rPr lang="en-US" dirty="0"/>
              <a:t>Small: caption heading Segoe UI Bold 10/12</a:t>
            </a:r>
          </a:p>
          <a:p>
            <a:pPr lvl="6"/>
            <a:r>
              <a:rPr lang="en-US" dirty="0"/>
              <a:t>Small: caption body copy Segoe UI Regular 10/12</a:t>
            </a:r>
          </a:p>
          <a:p>
            <a:pPr lvl="6"/>
            <a:endParaRPr lang="en-US" dirty="0"/>
          </a:p>
          <a:p>
            <a:pPr lvl="6"/>
            <a:endParaRPr lang="en-US" dirty="0"/>
          </a:p>
        </p:txBody>
      </p:sp>
      <p:grpSp>
        <p:nvGrpSpPr>
          <p:cNvPr id="13" name="Group 12">
            <a:extLst>
              <a:ext uri="{FF2B5EF4-FFF2-40B4-BE49-F238E27FC236}">
                <a16:creationId xmlns:a16="http://schemas.microsoft.com/office/drawing/2014/main" id="{E44624BD-1B5A-49BF-A660-FB967C992154}"/>
              </a:ext>
            </a:extLst>
          </p:cNvPr>
          <p:cNvGrpSpPr/>
          <p:nvPr userDrawn="1"/>
        </p:nvGrpSpPr>
        <p:grpSpPr>
          <a:xfrm rot="5400000">
            <a:off x="9114924" y="3156600"/>
            <a:ext cx="6843276" cy="530076"/>
            <a:chOff x="-2857775" y="8147048"/>
            <a:chExt cx="11623156" cy="1498603"/>
          </a:xfrm>
        </p:grpSpPr>
        <p:sp>
          <p:nvSpPr>
            <p:cNvPr id="14" name="Rectangle 13">
              <a:extLst>
                <a:ext uri="{FF2B5EF4-FFF2-40B4-BE49-F238E27FC236}">
                  <a16:creationId xmlns:a16="http://schemas.microsoft.com/office/drawing/2014/main" id="{B7BB6BA6-0E25-40ED-9E86-E1ADB171F38F}"/>
                </a:ext>
              </a:extLst>
            </p:cNvPr>
            <p:cNvSpPr/>
            <p:nvPr userDrawn="1"/>
          </p:nvSpPr>
          <p:spPr bwMode="auto">
            <a:xfrm>
              <a:off x="5983100" y="8147051"/>
              <a:ext cx="2782281" cy="149859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Gray</a:t>
              </a:r>
            </a:p>
            <a:p>
              <a:pPr defTabSz="914102" fontAlgn="base">
                <a:spcBef>
                  <a:spcPct val="0"/>
                </a:spcBef>
                <a:spcAft>
                  <a:spcPts val="98"/>
                </a:spcAft>
              </a:pPr>
              <a:r>
                <a:rPr lang="en-US" sz="588" dirty="0">
                  <a:solidFill>
                    <a:schemeClr val="bg1"/>
                  </a:solidFill>
                  <a:ea typeface="Segoe UI" pitchFamily="34" charset="0"/>
                  <a:cs typeface="Segoe UI" pitchFamily="34" charset="0"/>
                </a:rPr>
                <a:t>R117 G117 B122</a:t>
              </a:r>
            </a:p>
            <a:p>
              <a:pPr defTabSz="914102" fontAlgn="base">
                <a:spcBef>
                  <a:spcPct val="0"/>
                </a:spcBef>
                <a:spcAft>
                  <a:spcPts val="98"/>
                </a:spcAft>
              </a:pPr>
              <a:r>
                <a:rPr lang="en-US" sz="588" dirty="0">
                  <a:solidFill>
                    <a:schemeClr val="bg1"/>
                  </a:solidFill>
                  <a:ea typeface="Segoe UI" pitchFamily="34" charset="0"/>
                  <a:cs typeface="Segoe UI" pitchFamily="34" charset="0"/>
                </a:rPr>
                <a:t>Hex #75757A</a:t>
              </a:r>
            </a:p>
          </p:txBody>
        </p:sp>
        <p:sp>
          <p:nvSpPr>
            <p:cNvPr id="15" name="Rectangle 14">
              <a:extLst>
                <a:ext uri="{FF2B5EF4-FFF2-40B4-BE49-F238E27FC236}">
                  <a16:creationId xmlns:a16="http://schemas.microsoft.com/office/drawing/2014/main" id="{2B86C892-8813-4C52-B1CD-6C3224A42168}"/>
                </a:ext>
              </a:extLst>
            </p:cNvPr>
            <p:cNvSpPr/>
            <p:nvPr userDrawn="1"/>
          </p:nvSpPr>
          <p:spPr bwMode="auto">
            <a:xfrm>
              <a:off x="3154167" y="8147050"/>
              <a:ext cx="2827669" cy="149859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Blue-Gray</a:t>
              </a:r>
            </a:p>
            <a:p>
              <a:pPr defTabSz="914102" fontAlgn="base">
                <a:spcBef>
                  <a:spcPct val="0"/>
                </a:spcBef>
                <a:spcAft>
                  <a:spcPts val="98"/>
                </a:spcAft>
              </a:pPr>
              <a:r>
                <a:rPr lang="en-US" sz="588" dirty="0">
                  <a:solidFill>
                    <a:schemeClr val="bg1"/>
                  </a:solidFill>
                  <a:ea typeface="Segoe UI" pitchFamily="34" charset="0"/>
                  <a:cs typeface="Segoe UI" pitchFamily="34" charset="0"/>
                </a:rPr>
                <a:t>R36 G58 B94</a:t>
              </a:r>
            </a:p>
            <a:p>
              <a:pPr defTabSz="914102" fontAlgn="base">
                <a:spcBef>
                  <a:spcPct val="0"/>
                </a:spcBef>
                <a:spcAft>
                  <a:spcPts val="98"/>
                </a:spcAft>
              </a:pPr>
              <a:r>
                <a:rPr lang="en-US" sz="588" dirty="0">
                  <a:solidFill>
                    <a:schemeClr val="bg1"/>
                  </a:solidFill>
                  <a:ea typeface="Segoe UI" pitchFamily="34" charset="0"/>
                  <a:cs typeface="Segoe UI" pitchFamily="34" charset="0"/>
                </a:rPr>
                <a:t>Hex #243A5E</a:t>
              </a:r>
            </a:p>
          </p:txBody>
        </p:sp>
        <p:sp>
          <p:nvSpPr>
            <p:cNvPr id="16" name="Rectangle 15">
              <a:extLst>
                <a:ext uri="{FF2B5EF4-FFF2-40B4-BE49-F238E27FC236}">
                  <a16:creationId xmlns:a16="http://schemas.microsoft.com/office/drawing/2014/main" id="{C6F005C9-9D4A-4760-B079-613D55BEF6C1}"/>
                </a:ext>
              </a:extLst>
            </p:cNvPr>
            <p:cNvSpPr/>
            <p:nvPr userDrawn="1"/>
          </p:nvSpPr>
          <p:spPr bwMode="auto">
            <a:xfrm>
              <a:off x="465139" y="8147051"/>
              <a:ext cx="2689028" cy="1498600"/>
            </a:xfrm>
            <a:prstGeom prst="rect">
              <a:avLst/>
            </a:prstGeom>
            <a:solidFill>
              <a:schemeClr val="tx2"/>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a:t>
              </a:r>
            </a:p>
            <a:p>
              <a:pPr defTabSz="914102" fontAlgn="base">
                <a:spcBef>
                  <a:spcPct val="0"/>
                </a:spcBef>
                <a:spcAft>
                  <a:spcPts val="98"/>
                </a:spcAft>
              </a:pPr>
              <a:r>
                <a:rPr lang="en-US" sz="588" dirty="0">
                  <a:solidFill>
                    <a:schemeClr val="bg1"/>
                  </a:solidFill>
                  <a:ea typeface="Segoe UI" pitchFamily="34" charset="0"/>
                  <a:cs typeface="Segoe UI" pitchFamily="34" charset="0"/>
                </a:rPr>
                <a:t>R0 G120 B211</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#0078D4</a:t>
              </a:r>
            </a:p>
          </p:txBody>
        </p:sp>
        <p:grpSp>
          <p:nvGrpSpPr>
            <p:cNvPr id="17" name="Group 16">
              <a:extLst>
                <a:ext uri="{FF2B5EF4-FFF2-40B4-BE49-F238E27FC236}">
                  <a16:creationId xmlns:a16="http://schemas.microsoft.com/office/drawing/2014/main" id="{2AA8C56F-41A8-41CF-9D47-B07BB80801DD}"/>
                </a:ext>
              </a:extLst>
            </p:cNvPr>
            <p:cNvGrpSpPr/>
            <p:nvPr userDrawn="1"/>
          </p:nvGrpSpPr>
          <p:grpSpPr>
            <a:xfrm>
              <a:off x="-2857775" y="8147048"/>
              <a:ext cx="3321653" cy="1498596"/>
              <a:chOff x="-2857775" y="8250837"/>
              <a:chExt cx="3321653" cy="1394819"/>
            </a:xfrm>
          </p:grpSpPr>
          <p:sp>
            <p:nvSpPr>
              <p:cNvPr id="18" name="Rectangle 17">
                <a:extLst>
                  <a:ext uri="{FF2B5EF4-FFF2-40B4-BE49-F238E27FC236}">
                    <a16:creationId xmlns:a16="http://schemas.microsoft.com/office/drawing/2014/main" id="{A786E9CC-EF5A-451C-9E90-03F4B57973DF}"/>
                  </a:ext>
                </a:extLst>
              </p:cNvPr>
              <p:cNvSpPr/>
              <p:nvPr userDrawn="1"/>
            </p:nvSpPr>
            <p:spPr bwMode="auto">
              <a:xfrm>
                <a:off x="-2857775" y="8250837"/>
                <a:ext cx="1660192" cy="1394818"/>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Black</a:t>
                </a:r>
              </a:p>
              <a:p>
                <a:pPr defTabSz="914102" fontAlgn="base">
                  <a:spcBef>
                    <a:spcPct val="0"/>
                  </a:spcBef>
                  <a:spcAft>
                    <a:spcPts val="98"/>
                  </a:spcAft>
                </a:pPr>
                <a:r>
                  <a:rPr lang="en-US" sz="588" dirty="0">
                    <a:solidFill>
                      <a:schemeClr val="bg1"/>
                    </a:solidFill>
                    <a:ea typeface="Segoe UI" pitchFamily="34" charset="0"/>
                    <a:cs typeface="Segoe UI" pitchFamily="34" charset="0"/>
                  </a:rPr>
                  <a:t>R0 G0 B0</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#000000</a:t>
                </a:r>
              </a:p>
            </p:txBody>
          </p:sp>
          <p:sp>
            <p:nvSpPr>
              <p:cNvPr id="19" name="Rectangle 18">
                <a:extLst>
                  <a:ext uri="{FF2B5EF4-FFF2-40B4-BE49-F238E27FC236}">
                    <a16:creationId xmlns:a16="http://schemas.microsoft.com/office/drawing/2014/main" id="{09B13B5B-71AA-4DFE-9DEE-1DF6184F0582}"/>
                  </a:ext>
                </a:extLst>
              </p:cNvPr>
              <p:cNvSpPr/>
              <p:nvPr userDrawn="1"/>
            </p:nvSpPr>
            <p:spPr bwMode="auto">
              <a:xfrm>
                <a:off x="-1196315" y="8250841"/>
                <a:ext cx="1660193" cy="1394815"/>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tx1"/>
                    </a:solidFill>
                    <a:ea typeface="Segoe UI" pitchFamily="34" charset="0"/>
                    <a:cs typeface="Segoe UI" pitchFamily="34" charset="0"/>
                  </a:rPr>
                  <a:t>White</a:t>
                </a:r>
              </a:p>
              <a:p>
                <a:pPr defTabSz="914102" fontAlgn="base">
                  <a:spcBef>
                    <a:spcPct val="0"/>
                  </a:spcBef>
                  <a:spcAft>
                    <a:spcPts val="98"/>
                  </a:spcAft>
                </a:pPr>
                <a:r>
                  <a:rPr lang="en-US" sz="588" dirty="0">
                    <a:solidFill>
                      <a:schemeClr val="tx1"/>
                    </a:solidFill>
                    <a:ea typeface="Segoe UI" pitchFamily="34" charset="0"/>
                    <a:cs typeface="Segoe UI" pitchFamily="34" charset="0"/>
                  </a:rPr>
                  <a:t>R255 G255 B255</a:t>
                </a:r>
              </a:p>
              <a:p>
                <a:pPr defTabSz="914102" fontAlgn="base">
                  <a:spcBef>
                    <a:spcPct val="0"/>
                  </a:spcBef>
                  <a:spcAft>
                    <a:spcPts val="98"/>
                  </a:spcAft>
                </a:pPr>
                <a:r>
                  <a:rPr lang="en-US" sz="588" dirty="0">
                    <a:solidFill>
                      <a:schemeClr val="tx1"/>
                    </a:solidFill>
                    <a:ea typeface="Segoe UI" pitchFamily="34" charset="0"/>
                    <a:cs typeface="Segoe UI" pitchFamily="34" charset="0"/>
                  </a:rPr>
                  <a:t>Hex #FFFFFF</a:t>
                </a:r>
              </a:p>
            </p:txBody>
          </p:sp>
        </p:grpSp>
      </p:grpSp>
    </p:spTree>
    <p:extLst>
      <p:ext uri="{BB962C8B-B14F-4D97-AF65-F5344CB8AC3E}">
        <p14:creationId xmlns:p14="http://schemas.microsoft.com/office/powerpoint/2010/main" val="1881724970"/>
      </p:ext>
    </p:extLst>
  </p:cSld>
  <p:clrMap bg1="lt1" tx1="dk1" bg2="lt2" tx2="dk2" accent1="accent1" accent2="accent2" accent3="accent3" accent4="accent4" accent5="accent5" accent6="accent6" hlink="hlink" folHlink="folHlink"/>
  <p:sldLayoutIdLst>
    <p:sldLayoutId id="2147484552" r:id="rId1"/>
    <p:sldLayoutId id="2147484553" r:id="rId2"/>
    <p:sldLayoutId id="2147484583" r:id="rId3"/>
    <p:sldLayoutId id="2147484669" r:id="rId4"/>
    <p:sldLayoutId id="2147484703" r:id="rId5"/>
    <p:sldLayoutId id="2147484562" r:id="rId6"/>
    <p:sldLayoutId id="2147484680" r:id="rId7"/>
    <p:sldLayoutId id="2147484610" r:id="rId8"/>
    <p:sldLayoutId id="2147484684" r:id="rId9"/>
    <p:sldLayoutId id="2147484670" r:id="rId10"/>
    <p:sldLayoutId id="2147484671" r:id="rId11"/>
    <p:sldLayoutId id="2147484682" r:id="rId12"/>
    <p:sldLayoutId id="2147484677" r:id="rId13"/>
    <p:sldLayoutId id="2147484691" r:id="rId14"/>
    <p:sldLayoutId id="2147484692" r:id="rId15"/>
    <p:sldLayoutId id="2147484693" r:id="rId16"/>
    <p:sldLayoutId id="2147484694" r:id="rId17"/>
    <p:sldLayoutId id="2147484695" r:id="rId18"/>
    <p:sldLayoutId id="2147484560" r:id="rId19"/>
    <p:sldLayoutId id="2147484580" r:id="rId20"/>
    <p:sldLayoutId id="2147484566" r:id="rId21"/>
    <p:sldLayoutId id="2147484696" r:id="rId22"/>
    <p:sldLayoutId id="2147484697" r:id="rId23"/>
    <p:sldLayoutId id="2147484675" r:id="rId24"/>
    <p:sldLayoutId id="2147484676" r:id="rId25"/>
    <p:sldLayoutId id="2147484568" r:id="rId26"/>
    <p:sldLayoutId id="2147484570" r:id="rId27"/>
    <p:sldLayoutId id="2147484571" r:id="rId28"/>
    <p:sldLayoutId id="2147484572" r:id="rId29"/>
    <p:sldLayoutId id="2147484688" r:id="rId30"/>
    <p:sldLayoutId id="2147484689" r:id="rId31"/>
    <p:sldLayoutId id="2147484690" r:id="rId32"/>
    <p:sldLayoutId id="2147484683" r:id="rId33"/>
    <p:sldLayoutId id="2147484685" r:id="rId34"/>
    <p:sldLayoutId id="2147484673" r:id="rId35"/>
    <p:sldLayoutId id="2147484678" r:id="rId36"/>
    <p:sldLayoutId id="2147484679" r:id="rId37"/>
    <p:sldLayoutId id="2147484686" r:id="rId38"/>
    <p:sldLayoutId id="2147484674" r:id="rId39"/>
    <p:sldLayoutId id="2147484702" r:id="rId40"/>
    <p:sldLayoutId id="2147484701" r:id="rId41"/>
    <p:sldLayoutId id="2147484699" r:id="rId42"/>
    <p:sldLayoutId id="2147484700" r:id="rId43"/>
    <p:sldLayoutId id="2147484698" r:id="rId44"/>
  </p:sldLayoutIdLst>
  <p:transition>
    <p:fade/>
  </p:transition>
  <p:hf sldNum="0" hdr="0" dt="0"/>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userDrawn="1">
          <p15:clr>
            <a:srgbClr val="C35EA4"/>
          </p15:clr>
        </p15:guide>
        <p15:guide id="32" pos="1498" userDrawn="1">
          <p15:clr>
            <a:srgbClr val="C35EA4"/>
          </p15:clr>
        </p15:guide>
        <p15:guide id="33" pos="2569" userDrawn="1">
          <p15:clr>
            <a:srgbClr val="C35EA4"/>
          </p15:clr>
        </p15:guide>
        <p15:guide id="34" pos="2711" userDrawn="1">
          <p15:clr>
            <a:srgbClr val="C35EA4"/>
          </p15:clr>
        </p15:guide>
        <p15:guide id="35" pos="3778" userDrawn="1">
          <p15:clr>
            <a:srgbClr val="C35EA4"/>
          </p15:clr>
        </p15:guide>
        <p15:guide id="36" pos="3924" userDrawn="1">
          <p15:clr>
            <a:srgbClr val="C35EA4"/>
          </p15:clr>
        </p15:guide>
        <p15:guide id="37" pos="4983" userDrawn="1">
          <p15:clr>
            <a:srgbClr val="C35EA4"/>
          </p15:clr>
        </p15:guide>
        <p15:guide id="38" pos="5127" userDrawn="1">
          <p15:clr>
            <a:srgbClr val="C35EA4"/>
          </p15:clr>
        </p15:guide>
        <p15:guide id="39" pos="6199" userDrawn="1">
          <p15:clr>
            <a:srgbClr val="C35EA4"/>
          </p15:clr>
        </p15:guide>
        <p15:guide id="40" pos="6342" userDrawn="1">
          <p15:clr>
            <a:srgbClr val="C35EA4"/>
          </p15:clr>
        </p15:guide>
        <p15:guide id="41" pos="264" userDrawn="1">
          <p15:clr>
            <a:srgbClr val="F26B43"/>
          </p15:clr>
        </p15:guide>
        <p15:guide id="42" pos="7416" userDrawn="1">
          <p15:clr>
            <a:srgbClr val="F26B43"/>
          </p15:clr>
        </p15:guide>
        <p15:guide id="43" orient="horz" pos="736" userDrawn="1">
          <p15:clr>
            <a:srgbClr val="5ACBF0"/>
          </p15:clr>
        </p15:guide>
        <p15:guide id="44" orient="horz" pos="1360" userDrawn="1">
          <p15:clr>
            <a:srgbClr val="5ACBF0"/>
          </p15:clr>
        </p15:guide>
        <p15:guide id="45" orient="horz" pos="593" userDrawn="1">
          <p15:clr>
            <a:srgbClr val="5ACBF0"/>
          </p15:clr>
        </p15:guide>
        <p15:guide id="46" orient="horz" pos="1484" userDrawn="1">
          <p15:clr>
            <a:srgbClr val="5ACBF0"/>
          </p15:clr>
        </p15:guide>
        <p15:guide id="47" orient="horz" pos="2088" userDrawn="1">
          <p15:clr>
            <a:srgbClr val="5ACBF0"/>
          </p15:clr>
        </p15:guide>
        <p15:guide id="48" orient="horz" pos="2254" userDrawn="1">
          <p15:clr>
            <a:srgbClr val="5ACBF0"/>
          </p15:clr>
        </p15:guide>
        <p15:guide id="49" orient="horz" pos="277" userDrawn="1">
          <p15:clr>
            <a:srgbClr val="F26B43"/>
          </p15:clr>
        </p15:guide>
        <p15:guide id="50" orient="horz" pos="4043" userDrawn="1">
          <p15:clr>
            <a:srgbClr val="F26B43"/>
          </p15:clr>
        </p15:guide>
        <p15:guide id="51" orient="horz" pos="2835" userDrawn="1">
          <p15:clr>
            <a:srgbClr val="5ACBF0"/>
          </p15:clr>
        </p15:guide>
        <p15:guide id="52" orient="horz" pos="2960" userDrawn="1">
          <p15:clr>
            <a:srgbClr val="5ACBF0"/>
          </p15:clr>
        </p15:guide>
        <p15:guide id="53" orient="horz" pos="3572" userDrawn="1">
          <p15:clr>
            <a:srgbClr val="5ACBF0"/>
          </p15:clr>
        </p15:guide>
        <p15:guide id="54" orient="horz" pos="3690" userDrawn="1">
          <p15:clr>
            <a:srgbClr val="5ACBF0"/>
          </p15:clr>
        </p15:guide>
        <p15:guide id="55" orient="horz" pos="91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2.svg"/></Relationships>
</file>

<file path=ppt/slides/_rels/slide11.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22.sv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4.xml"/></Relationships>
</file>

<file path=ppt/slides/_rels/slide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13.png"/><Relationship Id="rId7"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4.svg"/></Relationships>
</file>

<file path=ppt/slides/_rels/slide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8.xml"/><Relationship Id="rId5" Type="http://schemas.openxmlformats.org/officeDocument/2006/relationships/image" Target="../media/image19.sv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1CB59B-EF9E-4E47-BF33-B8075EB6C7A1}"/>
              </a:ext>
            </a:extLst>
          </p:cNvPr>
          <p:cNvSpPr>
            <a:spLocks noGrp="1"/>
          </p:cNvSpPr>
          <p:nvPr>
            <p:ph type="title"/>
          </p:nvPr>
        </p:nvSpPr>
        <p:spPr>
          <a:xfrm>
            <a:off x="428680" y="2984739"/>
            <a:ext cx="6229466" cy="2205987"/>
          </a:xfrm>
        </p:spPr>
        <p:txBody>
          <a:bodyPr/>
          <a:lstStyle/>
          <a:p>
            <a:br>
              <a:rPr lang="en-US" dirty="0">
                <a:solidFill>
                  <a:schemeClr val="tx1"/>
                </a:solidFill>
              </a:rPr>
            </a:br>
            <a:r>
              <a:rPr lang="en-US" dirty="0">
                <a:solidFill>
                  <a:schemeClr val="tx1"/>
                </a:solidFill>
              </a:rPr>
              <a:t>Detecting, Analyzing, and Recognizing Faces</a:t>
            </a:r>
          </a:p>
        </p:txBody>
      </p:sp>
    </p:spTree>
    <p:extLst>
      <p:ext uri="{BB962C8B-B14F-4D97-AF65-F5344CB8AC3E}">
        <p14:creationId xmlns:p14="http://schemas.microsoft.com/office/powerpoint/2010/main" val="3018641981"/>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5E04DC-72B9-49CA-AF83-44D0D5AD2930}"/>
              </a:ext>
            </a:extLst>
          </p:cNvPr>
          <p:cNvSpPr>
            <a:spLocks noGrp="1"/>
          </p:cNvSpPr>
          <p:nvPr>
            <p:ph type="title"/>
          </p:nvPr>
        </p:nvSpPr>
        <p:spPr/>
        <p:txBody>
          <a:bodyPr/>
          <a:lstStyle/>
          <a:p>
            <a:r>
              <a:rPr lang="en-US" dirty="0"/>
              <a:t>Persisted Face Recognition</a:t>
            </a:r>
          </a:p>
        </p:txBody>
      </p:sp>
      <p:sp>
        <p:nvSpPr>
          <p:cNvPr id="3" name="Content Placeholder 2">
            <a:extLst>
              <a:ext uri="{FF2B5EF4-FFF2-40B4-BE49-F238E27FC236}">
                <a16:creationId xmlns:a16="http://schemas.microsoft.com/office/drawing/2014/main" id="{B4A315D9-9ACE-4BC6-8799-C85D01E87EE3}"/>
              </a:ext>
            </a:extLst>
          </p:cNvPr>
          <p:cNvSpPr>
            <a:spLocks noGrp="1"/>
          </p:cNvSpPr>
          <p:nvPr>
            <p:ph sz="quarter" idx="10"/>
          </p:nvPr>
        </p:nvSpPr>
        <p:spPr>
          <a:xfrm>
            <a:off x="651578" y="1456897"/>
            <a:ext cx="11108333" cy="5037276"/>
          </a:xfrm>
        </p:spPr>
        <p:txBody>
          <a:bodyPr/>
          <a:lstStyle/>
          <a:p>
            <a:r>
              <a:rPr lang="en-US" dirty="0"/>
              <a:t>Train a facial recognition model using face images</a:t>
            </a:r>
          </a:p>
          <a:p>
            <a:pPr marL="457200" lvl="1" indent="-457200">
              <a:buFont typeface="+mj-lt"/>
              <a:buAutoNum type="arabicPeriod"/>
            </a:pPr>
            <a:r>
              <a:rPr lang="en-US" dirty="0"/>
              <a:t>Create a </a:t>
            </a:r>
            <a:r>
              <a:rPr lang="en-US" b="1" dirty="0"/>
              <a:t>Person Group</a:t>
            </a:r>
            <a:r>
              <a:rPr lang="en-US" dirty="0"/>
              <a:t> for the people you want to identify</a:t>
            </a:r>
          </a:p>
          <a:p>
            <a:pPr marL="457200" lvl="1" indent="-457200">
              <a:buFont typeface="+mj-lt"/>
              <a:buAutoNum type="arabicPeriod"/>
            </a:pPr>
            <a:r>
              <a:rPr lang="en-US" dirty="0"/>
              <a:t>Add a </a:t>
            </a:r>
            <a:r>
              <a:rPr lang="en-US" b="1" dirty="0"/>
              <a:t>Person</a:t>
            </a:r>
            <a:r>
              <a:rPr lang="en-US" dirty="0"/>
              <a:t> for each individual</a:t>
            </a:r>
          </a:p>
          <a:p>
            <a:pPr marL="457200" lvl="1" indent="-457200">
              <a:buFont typeface="+mj-lt"/>
              <a:buAutoNum type="arabicPeriod"/>
            </a:pPr>
            <a:r>
              <a:rPr lang="en-US" dirty="0"/>
              <a:t>Add multiple detected </a:t>
            </a:r>
            <a:r>
              <a:rPr lang="en-US" b="1" dirty="0"/>
              <a:t>Faces</a:t>
            </a:r>
            <a:r>
              <a:rPr lang="en-US" dirty="0"/>
              <a:t> to each person</a:t>
            </a:r>
          </a:p>
          <a:p>
            <a:pPr marL="684213" lvl="1"/>
            <a:r>
              <a:rPr lang="en-US" sz="1800" dirty="0"/>
              <a:t>These become </a:t>
            </a:r>
            <a:r>
              <a:rPr lang="en-US" sz="1800" i="1" dirty="0"/>
              <a:t>persisted faces</a:t>
            </a:r>
            <a:endParaRPr lang="en-US" sz="1800" dirty="0"/>
          </a:p>
          <a:p>
            <a:pPr marL="457200" lvl="1" indent="-457200">
              <a:buFont typeface="+mj-lt"/>
              <a:buAutoNum type="arabicPeriod" startAt="4"/>
            </a:pPr>
            <a:r>
              <a:rPr lang="en-US" dirty="0"/>
              <a:t>Train the model</a:t>
            </a:r>
          </a:p>
          <a:p>
            <a:endParaRPr lang="en-US" dirty="0"/>
          </a:p>
          <a:p>
            <a:r>
              <a:rPr lang="en-US" dirty="0"/>
              <a:t>Use the model for facial recognition</a:t>
            </a:r>
          </a:p>
          <a:p>
            <a:pPr marL="342900" lvl="1" indent="-342900">
              <a:buFont typeface="Arial" panose="020B0604020202020204" pitchFamily="34" charset="0"/>
              <a:buChar char="•"/>
            </a:pPr>
            <a:r>
              <a:rPr lang="en-US" i="1" dirty="0"/>
              <a:t>Identify</a:t>
            </a:r>
            <a:r>
              <a:rPr lang="en-US" dirty="0"/>
              <a:t> an individual person</a:t>
            </a:r>
            <a:endParaRPr lang="en-US" i="1" dirty="0"/>
          </a:p>
          <a:p>
            <a:pPr marL="342900" lvl="1" indent="-342900">
              <a:buFont typeface="Arial" panose="020B0604020202020204" pitchFamily="34" charset="0"/>
              <a:buChar char="•"/>
            </a:pPr>
            <a:r>
              <a:rPr lang="en-US" i="1" dirty="0"/>
              <a:t>Verify</a:t>
            </a:r>
            <a:r>
              <a:rPr lang="en-US" dirty="0"/>
              <a:t> the face of an individual person</a:t>
            </a:r>
          </a:p>
          <a:p>
            <a:pPr marL="342900" lvl="1" indent="-342900">
              <a:buFont typeface="Arial" panose="020B0604020202020204" pitchFamily="34" charset="0"/>
              <a:buChar char="•"/>
            </a:pPr>
            <a:r>
              <a:rPr lang="en-US" i="1" dirty="0"/>
              <a:t>Find similar</a:t>
            </a:r>
            <a:r>
              <a:rPr lang="en-US" dirty="0"/>
              <a:t> faces to a persisted face</a:t>
            </a:r>
          </a:p>
        </p:txBody>
      </p:sp>
      <p:grpSp>
        <p:nvGrpSpPr>
          <p:cNvPr id="18" name="Group 17">
            <a:extLst>
              <a:ext uri="{FF2B5EF4-FFF2-40B4-BE49-F238E27FC236}">
                <a16:creationId xmlns:a16="http://schemas.microsoft.com/office/drawing/2014/main" id="{7151512D-3523-4545-91C5-1DEE9DC31D69}"/>
              </a:ext>
            </a:extLst>
          </p:cNvPr>
          <p:cNvGrpSpPr/>
          <p:nvPr/>
        </p:nvGrpSpPr>
        <p:grpSpPr>
          <a:xfrm>
            <a:off x="8300781" y="1456897"/>
            <a:ext cx="3546266" cy="4609411"/>
            <a:chOff x="7994156" y="1041252"/>
            <a:chExt cx="3546266" cy="4609411"/>
          </a:xfrm>
        </p:grpSpPr>
        <p:sp>
          <p:nvSpPr>
            <p:cNvPr id="16" name="Rectangle 15">
              <a:extLst>
                <a:ext uri="{FF2B5EF4-FFF2-40B4-BE49-F238E27FC236}">
                  <a16:creationId xmlns:a16="http://schemas.microsoft.com/office/drawing/2014/main" id="{F721D2DA-3634-471B-A1EB-B381F1E133DD}"/>
                </a:ext>
              </a:extLst>
            </p:cNvPr>
            <p:cNvSpPr/>
            <p:nvPr/>
          </p:nvSpPr>
          <p:spPr bwMode="auto">
            <a:xfrm>
              <a:off x="7994156" y="1120690"/>
              <a:ext cx="3546266" cy="4529973"/>
            </a:xfrm>
            <a:prstGeom prst="rect">
              <a:avLst/>
            </a:prstGeom>
            <a:solidFill>
              <a:schemeClr val="accent6">
                <a:lumMod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a:extLst>
                <a:ext uri="{FF2B5EF4-FFF2-40B4-BE49-F238E27FC236}">
                  <a16:creationId xmlns:a16="http://schemas.microsoft.com/office/drawing/2014/main" id="{E3EB5C85-A1DF-41A8-8FC8-C575C762DDC6}"/>
                </a:ext>
              </a:extLst>
            </p:cNvPr>
            <p:cNvSpPr/>
            <p:nvPr/>
          </p:nvSpPr>
          <p:spPr bwMode="auto">
            <a:xfrm>
              <a:off x="8350060" y="1713816"/>
              <a:ext cx="1341485" cy="3732167"/>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a:extLst>
                <a:ext uri="{FF2B5EF4-FFF2-40B4-BE49-F238E27FC236}">
                  <a16:creationId xmlns:a16="http://schemas.microsoft.com/office/drawing/2014/main" id="{4AB7873D-E0D4-456F-85CF-4E96CAA003F5}"/>
                </a:ext>
              </a:extLst>
            </p:cNvPr>
            <p:cNvSpPr/>
            <p:nvPr/>
          </p:nvSpPr>
          <p:spPr bwMode="auto">
            <a:xfrm>
              <a:off x="9878396" y="1713816"/>
              <a:ext cx="1341485" cy="3732167"/>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5" name="Content Placeholder 8" descr="Office worker female with solid fill">
              <a:extLst>
                <a:ext uri="{FF2B5EF4-FFF2-40B4-BE49-F238E27FC236}">
                  <a16:creationId xmlns:a16="http://schemas.microsoft.com/office/drawing/2014/main" id="{A6F43925-D47E-412D-A121-5EF4D8FFF1C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21021" y="2113523"/>
              <a:ext cx="1198860" cy="1198860"/>
            </a:xfrm>
            <a:prstGeom prst="rect">
              <a:avLst/>
            </a:prstGeom>
          </p:spPr>
        </p:pic>
        <p:pic>
          <p:nvPicPr>
            <p:cNvPr id="7" name="Graphic 6" descr="Office worker male with solid fill">
              <a:extLst>
                <a:ext uri="{FF2B5EF4-FFF2-40B4-BE49-F238E27FC236}">
                  <a16:creationId xmlns:a16="http://schemas.microsoft.com/office/drawing/2014/main" id="{7E4EEF5E-7DE9-4CC5-9545-40F310E3767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389338" y="2113523"/>
              <a:ext cx="1198860" cy="1198860"/>
            </a:xfrm>
            <a:prstGeom prst="rect">
              <a:avLst/>
            </a:prstGeom>
          </p:spPr>
        </p:pic>
        <p:pic>
          <p:nvPicPr>
            <p:cNvPr id="8" name="Graphic 7" descr="Office worker male with solid fill">
              <a:extLst>
                <a:ext uri="{FF2B5EF4-FFF2-40B4-BE49-F238E27FC236}">
                  <a16:creationId xmlns:a16="http://schemas.microsoft.com/office/drawing/2014/main" id="{F2A7A32C-B32B-4445-A858-EEAC44A68A0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389338" y="3180323"/>
              <a:ext cx="1198860" cy="1198860"/>
            </a:xfrm>
            <a:prstGeom prst="rect">
              <a:avLst/>
            </a:prstGeom>
          </p:spPr>
        </p:pic>
        <p:pic>
          <p:nvPicPr>
            <p:cNvPr id="9" name="Graphic 8" descr="Office worker male with solid fill">
              <a:extLst>
                <a:ext uri="{FF2B5EF4-FFF2-40B4-BE49-F238E27FC236}">
                  <a16:creationId xmlns:a16="http://schemas.microsoft.com/office/drawing/2014/main" id="{0570B00A-EA9A-493A-B747-C71F59EEC66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389338" y="4247123"/>
              <a:ext cx="1198860" cy="1198860"/>
            </a:xfrm>
            <a:prstGeom prst="rect">
              <a:avLst/>
            </a:prstGeom>
          </p:spPr>
        </p:pic>
        <p:pic>
          <p:nvPicPr>
            <p:cNvPr id="10" name="Content Placeholder 8" descr="Office worker female with solid fill">
              <a:extLst>
                <a:ext uri="{FF2B5EF4-FFF2-40B4-BE49-F238E27FC236}">
                  <a16:creationId xmlns:a16="http://schemas.microsoft.com/office/drawing/2014/main" id="{8B06403C-E731-448B-899B-F71DFE885DB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26294" y="3174852"/>
              <a:ext cx="1198860" cy="1198860"/>
            </a:xfrm>
            <a:prstGeom prst="rect">
              <a:avLst/>
            </a:prstGeom>
          </p:spPr>
        </p:pic>
        <p:pic>
          <p:nvPicPr>
            <p:cNvPr id="11" name="Content Placeholder 8" descr="Office worker female with solid fill">
              <a:extLst>
                <a:ext uri="{FF2B5EF4-FFF2-40B4-BE49-F238E27FC236}">
                  <a16:creationId xmlns:a16="http://schemas.microsoft.com/office/drawing/2014/main" id="{CE6EA7F8-375B-4130-AD88-D03E9E6152F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31567" y="4285456"/>
              <a:ext cx="1198860" cy="1198860"/>
            </a:xfrm>
            <a:prstGeom prst="rect">
              <a:avLst/>
            </a:prstGeom>
          </p:spPr>
        </p:pic>
        <p:sp>
          <p:nvSpPr>
            <p:cNvPr id="14" name="TextBox 13">
              <a:extLst>
                <a:ext uri="{FF2B5EF4-FFF2-40B4-BE49-F238E27FC236}">
                  <a16:creationId xmlns:a16="http://schemas.microsoft.com/office/drawing/2014/main" id="{FBE037FB-AE2D-47F4-85E7-054CF9DF8E9D}"/>
                </a:ext>
              </a:extLst>
            </p:cNvPr>
            <p:cNvSpPr txBox="1"/>
            <p:nvPr/>
          </p:nvSpPr>
          <p:spPr>
            <a:xfrm>
              <a:off x="10218599" y="1631488"/>
              <a:ext cx="661078"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Jo</a:t>
              </a:r>
            </a:p>
          </p:txBody>
        </p:sp>
        <p:sp>
          <p:nvSpPr>
            <p:cNvPr id="15" name="TextBox 14">
              <a:extLst>
                <a:ext uri="{FF2B5EF4-FFF2-40B4-BE49-F238E27FC236}">
                  <a16:creationId xmlns:a16="http://schemas.microsoft.com/office/drawing/2014/main" id="{1B09DA5B-8767-412C-A2BA-E5BC19638010}"/>
                </a:ext>
              </a:extLst>
            </p:cNvPr>
            <p:cNvSpPr txBox="1"/>
            <p:nvPr/>
          </p:nvSpPr>
          <p:spPr>
            <a:xfrm>
              <a:off x="8570622" y="1631488"/>
              <a:ext cx="632994"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Jan</a:t>
              </a:r>
            </a:p>
          </p:txBody>
        </p:sp>
        <p:sp>
          <p:nvSpPr>
            <p:cNvPr id="17" name="TextBox 16">
              <a:extLst>
                <a:ext uri="{FF2B5EF4-FFF2-40B4-BE49-F238E27FC236}">
                  <a16:creationId xmlns:a16="http://schemas.microsoft.com/office/drawing/2014/main" id="{2CAA5C0A-5805-4789-9343-4A7726191FB8}"/>
                </a:ext>
              </a:extLst>
            </p:cNvPr>
            <p:cNvSpPr txBox="1"/>
            <p:nvPr/>
          </p:nvSpPr>
          <p:spPr>
            <a:xfrm>
              <a:off x="8420990" y="1041252"/>
              <a:ext cx="2692597"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Authorized Users</a:t>
              </a:r>
            </a:p>
          </p:txBody>
        </p:sp>
      </p:grpSp>
      <p:sp>
        <p:nvSpPr>
          <p:cNvPr id="19" name="Speech Bubble: Rectangle 18">
            <a:extLst>
              <a:ext uri="{FF2B5EF4-FFF2-40B4-BE49-F238E27FC236}">
                <a16:creationId xmlns:a16="http://schemas.microsoft.com/office/drawing/2014/main" id="{E711961A-446B-42FB-B967-FF25D80CE465}"/>
              </a:ext>
            </a:extLst>
          </p:cNvPr>
          <p:cNvSpPr/>
          <p:nvPr/>
        </p:nvSpPr>
        <p:spPr bwMode="auto">
          <a:xfrm>
            <a:off x="6223432" y="3289427"/>
            <a:ext cx="2003400" cy="510535"/>
          </a:xfrm>
          <a:prstGeom prst="wedgeRectCallout">
            <a:avLst>
              <a:gd name="adj1" fmla="val 66079"/>
              <a:gd name="adj2" fmla="val -284865"/>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Person Group</a:t>
            </a:r>
          </a:p>
        </p:txBody>
      </p:sp>
      <p:sp>
        <p:nvSpPr>
          <p:cNvPr id="20" name="Speech Bubble: Rectangle 19">
            <a:extLst>
              <a:ext uri="{FF2B5EF4-FFF2-40B4-BE49-F238E27FC236}">
                <a16:creationId xmlns:a16="http://schemas.microsoft.com/office/drawing/2014/main" id="{D001EC33-6153-4CE3-A596-E11230055B3E}"/>
              </a:ext>
            </a:extLst>
          </p:cNvPr>
          <p:cNvSpPr/>
          <p:nvPr/>
        </p:nvSpPr>
        <p:spPr bwMode="auto">
          <a:xfrm>
            <a:off x="6549938" y="4272434"/>
            <a:ext cx="2003400" cy="510535"/>
          </a:xfrm>
          <a:prstGeom prst="wedgeRectCallout">
            <a:avLst>
              <a:gd name="adj1" fmla="val 75098"/>
              <a:gd name="adj2" fmla="val -377099"/>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Person</a:t>
            </a:r>
          </a:p>
        </p:txBody>
      </p:sp>
      <p:sp>
        <p:nvSpPr>
          <p:cNvPr id="21" name="Speech Bubble: Rectangle 20">
            <a:extLst>
              <a:ext uri="{FF2B5EF4-FFF2-40B4-BE49-F238E27FC236}">
                <a16:creationId xmlns:a16="http://schemas.microsoft.com/office/drawing/2014/main" id="{AE369748-AFEB-4E5D-A6C6-CF7E0DDB9E4A}"/>
              </a:ext>
            </a:extLst>
          </p:cNvPr>
          <p:cNvSpPr/>
          <p:nvPr/>
        </p:nvSpPr>
        <p:spPr bwMode="auto">
          <a:xfrm>
            <a:off x="6818842" y="5521384"/>
            <a:ext cx="2003400" cy="510535"/>
          </a:xfrm>
          <a:prstGeom prst="wedgeRectCallout">
            <a:avLst>
              <a:gd name="adj1" fmla="val 57607"/>
              <a:gd name="adj2" fmla="val -215152"/>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Persisted face</a:t>
            </a:r>
          </a:p>
        </p:txBody>
      </p:sp>
    </p:spTree>
    <p:extLst>
      <p:ext uri="{BB962C8B-B14F-4D97-AF65-F5344CB8AC3E}">
        <p14:creationId xmlns:p14="http://schemas.microsoft.com/office/powerpoint/2010/main" val="320189707"/>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Lab – Detect, Analyze, and Recognize Faces</a:t>
            </a:r>
          </a:p>
        </p:txBody>
      </p:sp>
      <p:sp>
        <p:nvSpPr>
          <p:cNvPr id="3" name="Text Placeholder 3">
            <a:extLst>
              <a:ext uri="{FF2B5EF4-FFF2-40B4-BE49-F238E27FC236}">
                <a16:creationId xmlns:a16="http://schemas.microsoft.com/office/drawing/2014/main" id="{6E269CED-EF8B-45F5-A3CD-D3785141681F}"/>
              </a:ext>
            </a:extLst>
          </p:cNvPr>
          <p:cNvSpPr txBox="1">
            <a:spLocks/>
          </p:cNvSpPr>
          <p:nvPr/>
        </p:nvSpPr>
        <p:spPr>
          <a:xfrm>
            <a:off x="466167" y="2063947"/>
            <a:ext cx="5435768" cy="2006600"/>
          </a:xfrm>
          <a:prstGeom prst="rect">
            <a:avLst/>
          </a:prstGeom>
          <a:ln w="19050">
            <a:solidFill>
              <a:schemeClr val="tx2"/>
            </a:solidFill>
          </a:ln>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Detect faces with the Computer Vision service</a:t>
            </a:r>
          </a:p>
        </p:txBody>
      </p:sp>
      <p:sp>
        <p:nvSpPr>
          <p:cNvPr id="4" name="Text Placeholder 4">
            <a:extLst>
              <a:ext uri="{FF2B5EF4-FFF2-40B4-BE49-F238E27FC236}">
                <a16:creationId xmlns:a16="http://schemas.microsoft.com/office/drawing/2014/main" id="{A2B84371-0A9C-43E1-B604-5D6124576D01}"/>
              </a:ext>
            </a:extLst>
          </p:cNvPr>
          <p:cNvSpPr txBox="1">
            <a:spLocks/>
          </p:cNvSpPr>
          <p:nvPr/>
        </p:nvSpPr>
        <p:spPr>
          <a:xfrm>
            <a:off x="6371667" y="2063947"/>
            <a:ext cx="5435768" cy="2006600"/>
          </a:xfrm>
          <a:prstGeom prst="rect">
            <a:avLst/>
          </a:prstGeom>
          <a:ln w="19050">
            <a:solidFill>
              <a:schemeClr val="tx2"/>
            </a:solidFill>
          </a:ln>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Detect and analyze faces with the Face service</a:t>
            </a:r>
          </a:p>
        </p:txBody>
      </p:sp>
      <p:grpSp>
        <p:nvGrpSpPr>
          <p:cNvPr id="5" name="Group 4" descr="Icon of three dots and outward pointing chevrons on left and right">
            <a:extLst>
              <a:ext uri="{FF2B5EF4-FFF2-40B4-BE49-F238E27FC236}">
                <a16:creationId xmlns:a16="http://schemas.microsoft.com/office/drawing/2014/main" id="{7D1CB07B-051F-4DB8-90B3-99EDE0821B25}"/>
              </a:ext>
            </a:extLst>
          </p:cNvPr>
          <p:cNvGrpSpPr/>
          <p:nvPr/>
        </p:nvGrpSpPr>
        <p:grpSpPr>
          <a:xfrm>
            <a:off x="5199803" y="3368315"/>
            <a:ext cx="702132" cy="702232"/>
            <a:chOff x="3088645" y="5729498"/>
            <a:chExt cx="648328" cy="648420"/>
          </a:xfrm>
        </p:grpSpPr>
        <p:grpSp>
          <p:nvGrpSpPr>
            <p:cNvPr id="6" name="Group 5">
              <a:extLst>
                <a:ext uri="{FF2B5EF4-FFF2-40B4-BE49-F238E27FC236}">
                  <a16:creationId xmlns:a16="http://schemas.microsoft.com/office/drawing/2014/main" id="{1D12E9B4-1A6B-4500-94D1-E736C034BFFC}"/>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8" name="Freeform 5">
                <a:extLst>
                  <a:ext uri="{FF2B5EF4-FFF2-40B4-BE49-F238E27FC236}">
                    <a16:creationId xmlns:a16="http://schemas.microsoft.com/office/drawing/2014/main" id="{F3EF60B0-A7FE-4AB4-ADBE-A59285FB7A2C}"/>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9" name="Freeform 6">
                <a:extLst>
                  <a:ext uri="{FF2B5EF4-FFF2-40B4-BE49-F238E27FC236}">
                    <a16:creationId xmlns:a16="http://schemas.microsoft.com/office/drawing/2014/main" id="{09F8C6A5-4419-4B58-BC55-287A6E455382}"/>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7" name="Picture 6" descr="Icon of three dots and outward pointing chevrons on left and right">
              <a:extLst>
                <a:ext uri="{FF2B5EF4-FFF2-40B4-BE49-F238E27FC236}">
                  <a16:creationId xmlns:a16="http://schemas.microsoft.com/office/drawing/2014/main" id="{AFA6726A-6C02-4488-8412-9792CFFE0CBB}"/>
                </a:ext>
              </a:extLst>
            </p:cNvPr>
            <p:cNvPicPr>
              <a:picLocks noChangeAspect="1"/>
            </p:cNvPicPr>
            <p:nvPr/>
          </p:nvPicPr>
          <p:blipFill>
            <a:blip r:embed="rId3"/>
            <a:stretch>
              <a:fillRect/>
            </a:stretch>
          </p:blipFill>
          <p:spPr>
            <a:xfrm>
              <a:off x="3184209" y="5952822"/>
              <a:ext cx="457200" cy="201773"/>
            </a:xfrm>
            <a:prstGeom prst="rect">
              <a:avLst/>
            </a:prstGeom>
          </p:spPr>
        </p:pic>
      </p:grpSp>
      <p:grpSp>
        <p:nvGrpSpPr>
          <p:cNvPr id="10" name="Group 9" descr="Icon of three dots and outward pointing chevrons on left and right">
            <a:extLst>
              <a:ext uri="{FF2B5EF4-FFF2-40B4-BE49-F238E27FC236}">
                <a16:creationId xmlns:a16="http://schemas.microsoft.com/office/drawing/2014/main" id="{F157198D-0E71-4DA6-96EA-9D5050597F8A}"/>
              </a:ext>
            </a:extLst>
          </p:cNvPr>
          <p:cNvGrpSpPr/>
          <p:nvPr/>
        </p:nvGrpSpPr>
        <p:grpSpPr>
          <a:xfrm>
            <a:off x="11105303" y="3368315"/>
            <a:ext cx="702132" cy="702232"/>
            <a:chOff x="3088645" y="5729498"/>
            <a:chExt cx="648328" cy="648420"/>
          </a:xfrm>
        </p:grpSpPr>
        <p:grpSp>
          <p:nvGrpSpPr>
            <p:cNvPr id="11" name="Group 10">
              <a:extLst>
                <a:ext uri="{FF2B5EF4-FFF2-40B4-BE49-F238E27FC236}">
                  <a16:creationId xmlns:a16="http://schemas.microsoft.com/office/drawing/2014/main" id="{ED7A5C8F-A6F8-425B-A876-975D927B876C}"/>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13" name="Freeform 5">
                <a:extLst>
                  <a:ext uri="{FF2B5EF4-FFF2-40B4-BE49-F238E27FC236}">
                    <a16:creationId xmlns:a16="http://schemas.microsoft.com/office/drawing/2014/main" id="{5DD11AB2-1516-4988-8243-FFC4ADD529C8}"/>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14" name="Freeform 6">
                <a:extLst>
                  <a:ext uri="{FF2B5EF4-FFF2-40B4-BE49-F238E27FC236}">
                    <a16:creationId xmlns:a16="http://schemas.microsoft.com/office/drawing/2014/main" id="{8886B38D-13D9-422B-9101-B558DB529543}"/>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2" name="Picture 11" descr="Icon of three dots and outward pointing chevrons on left and right">
              <a:extLst>
                <a:ext uri="{FF2B5EF4-FFF2-40B4-BE49-F238E27FC236}">
                  <a16:creationId xmlns:a16="http://schemas.microsoft.com/office/drawing/2014/main" id="{16DC9E89-2E43-44D5-B73E-A76252AB4817}"/>
                </a:ext>
              </a:extLst>
            </p:cNvPr>
            <p:cNvPicPr>
              <a:picLocks noChangeAspect="1"/>
            </p:cNvPicPr>
            <p:nvPr/>
          </p:nvPicPr>
          <p:blipFill>
            <a:blip r:embed="rId3"/>
            <a:stretch>
              <a:fillRect/>
            </a:stretch>
          </p:blipFill>
          <p:spPr>
            <a:xfrm>
              <a:off x="3184209" y="5952822"/>
              <a:ext cx="457200" cy="201773"/>
            </a:xfrm>
            <a:prstGeom prst="rect">
              <a:avLst/>
            </a:prstGeom>
          </p:spPr>
        </p:pic>
      </p:grpSp>
    </p:spTree>
    <p:extLst>
      <p:ext uri="{BB962C8B-B14F-4D97-AF65-F5344CB8AC3E}">
        <p14:creationId xmlns:p14="http://schemas.microsoft.com/office/powerpoint/2010/main" val="1411985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E5FCF-B252-4FCE-BD44-0A5779C8AFE7}"/>
              </a:ext>
            </a:extLst>
          </p:cNvPr>
          <p:cNvSpPr>
            <a:spLocks noGrp="1"/>
          </p:cNvSpPr>
          <p:nvPr>
            <p:ph type="title"/>
          </p:nvPr>
        </p:nvSpPr>
        <p:spPr/>
        <p:txBody>
          <a:bodyPr/>
          <a:lstStyle/>
          <a:p>
            <a:r>
              <a:rPr lang="en-US" dirty="0"/>
              <a:t>Module Review</a:t>
            </a:r>
          </a:p>
        </p:txBody>
      </p:sp>
      <p:sp>
        <p:nvSpPr>
          <p:cNvPr id="4" name="Text Placeholder 7">
            <a:extLst>
              <a:ext uri="{FF2B5EF4-FFF2-40B4-BE49-F238E27FC236}">
                <a16:creationId xmlns:a16="http://schemas.microsoft.com/office/drawing/2014/main" id="{9675D678-8D9C-404E-AD11-B3AD6027F0FC}"/>
              </a:ext>
            </a:extLst>
          </p:cNvPr>
          <p:cNvSpPr txBox="1">
            <a:spLocks/>
          </p:cNvSpPr>
          <p:nvPr/>
        </p:nvSpPr>
        <p:spPr>
          <a:xfrm>
            <a:off x="1308924" y="1434843"/>
            <a:ext cx="10554536" cy="1415305"/>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defTabSz="932742">
              <a:buSzTx/>
              <a:defRPr/>
            </a:pPr>
            <a:r>
              <a:rPr lang="en-US" sz="1800" spc="0" dirty="0"/>
              <a:t>Which of the following facial attributes can the Computer Vision service predict?</a:t>
            </a:r>
          </a:p>
          <a:p>
            <a:pPr marL="288925" indent="-288925" defTabSz="932742">
              <a:spcBef>
                <a:spcPts val="300"/>
              </a:spcBef>
              <a:spcAft>
                <a:spcPts val="600"/>
              </a:spcAft>
              <a:buSzTx/>
              <a:buFont typeface="Wingdings" panose="05000000000000000000" pitchFamily="2" charset="2"/>
              <a:buChar char="q"/>
              <a:defRPr/>
            </a:pPr>
            <a:r>
              <a:rPr lang="en-US" sz="1400" dirty="0"/>
              <a:t>Location</a:t>
            </a:r>
          </a:p>
          <a:p>
            <a:pPr marL="288925" indent="-288925" defTabSz="932742">
              <a:spcBef>
                <a:spcPts val="300"/>
              </a:spcBef>
              <a:spcAft>
                <a:spcPts val="600"/>
              </a:spcAft>
              <a:buSzTx/>
              <a:buFont typeface="Wingdings" panose="05000000000000000000" pitchFamily="2" charset="2"/>
              <a:buChar char="q"/>
              <a:defRPr/>
            </a:pPr>
            <a:r>
              <a:rPr lang="en-US" sz="1400" dirty="0"/>
              <a:t>Type of eye-classes</a:t>
            </a:r>
          </a:p>
          <a:p>
            <a:pPr marL="288925" indent="-288925" defTabSz="932742">
              <a:spcBef>
                <a:spcPts val="300"/>
              </a:spcBef>
              <a:spcAft>
                <a:spcPts val="600"/>
              </a:spcAft>
              <a:buSzTx/>
              <a:buFont typeface="Wingdings" panose="05000000000000000000" pitchFamily="2" charset="2"/>
              <a:buChar char="q"/>
              <a:defRPr/>
            </a:pPr>
            <a:r>
              <a:rPr lang="en-US" sz="1400" dirty="0"/>
              <a:t>Occlusion</a:t>
            </a:r>
          </a:p>
        </p:txBody>
      </p:sp>
      <p:sp>
        <p:nvSpPr>
          <p:cNvPr id="5" name="Graphic 26" descr="Checkmark on Backing up and restoring databases">
            <a:extLst>
              <a:ext uri="{FF2B5EF4-FFF2-40B4-BE49-F238E27FC236}">
                <a16:creationId xmlns:a16="http://schemas.microsoft.com/office/drawing/2014/main" id="{55FD6304-2F37-4FEC-8FB1-C9BC50E98F54}"/>
              </a:ext>
            </a:extLst>
          </p:cNvPr>
          <p:cNvSpPr/>
          <p:nvPr/>
        </p:nvSpPr>
        <p:spPr>
          <a:xfrm>
            <a:off x="1414768" y="1792645"/>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cxnSp>
        <p:nvCxnSpPr>
          <p:cNvPr id="6" name="Straight Connector 5">
            <a:extLst>
              <a:ext uri="{FF2B5EF4-FFF2-40B4-BE49-F238E27FC236}">
                <a16:creationId xmlns:a16="http://schemas.microsoft.com/office/drawing/2014/main" id="{BD272431-34E9-43E7-9024-F449E9440CBA}"/>
              </a:ext>
              <a:ext uri="{C183D7F6-B498-43B3-948B-1728B52AA6E4}">
                <adec:decorative xmlns:adec="http://schemas.microsoft.com/office/drawing/2017/decorative" val="1"/>
              </a:ext>
            </a:extLst>
          </p:cNvPr>
          <p:cNvCxnSpPr>
            <a:cxnSpLocks/>
          </p:cNvCxnSpPr>
          <p:nvPr/>
        </p:nvCxnSpPr>
        <p:spPr>
          <a:xfrm>
            <a:off x="1383345" y="2961183"/>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Text Placeholder 9">
            <a:extLst>
              <a:ext uri="{FF2B5EF4-FFF2-40B4-BE49-F238E27FC236}">
                <a16:creationId xmlns:a16="http://schemas.microsoft.com/office/drawing/2014/main" id="{C2C59DA6-909C-4010-ADD9-B7AC43CD0A2B}"/>
              </a:ext>
            </a:extLst>
          </p:cNvPr>
          <p:cNvSpPr txBox="1">
            <a:spLocks/>
          </p:cNvSpPr>
          <p:nvPr/>
        </p:nvSpPr>
        <p:spPr>
          <a:xfrm>
            <a:off x="1308924" y="3062451"/>
            <a:ext cx="10617802" cy="1526341"/>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a:defRPr/>
            </a:pPr>
            <a:r>
              <a:rPr lang="en-US" sz="1800" dirty="0"/>
              <a:t>You need to create a facial recognition solution that can identify named employees. Which service should you use?</a:t>
            </a:r>
          </a:p>
          <a:p>
            <a:pPr marL="288925" indent="-288925">
              <a:spcBef>
                <a:spcPts val="300"/>
              </a:spcBef>
              <a:spcAft>
                <a:spcPts val="600"/>
              </a:spcAft>
              <a:buFont typeface="Wingdings" panose="05000000000000000000" pitchFamily="2" charset="2"/>
              <a:buChar char="q"/>
              <a:defRPr/>
            </a:pPr>
            <a:r>
              <a:rPr lang="en-US" sz="1400" dirty="0"/>
              <a:t>Computer Vision</a:t>
            </a:r>
          </a:p>
          <a:p>
            <a:pPr marL="288925" indent="-288925">
              <a:spcBef>
                <a:spcPts val="300"/>
              </a:spcBef>
              <a:spcAft>
                <a:spcPts val="600"/>
              </a:spcAft>
              <a:buFont typeface="Wingdings" panose="05000000000000000000" pitchFamily="2" charset="2"/>
              <a:buChar char="q"/>
              <a:defRPr/>
            </a:pPr>
            <a:r>
              <a:rPr lang="en-US" sz="1400" dirty="0"/>
              <a:t>Personalizer</a:t>
            </a:r>
          </a:p>
          <a:p>
            <a:pPr marL="288925" indent="-288925">
              <a:spcBef>
                <a:spcPts val="300"/>
              </a:spcBef>
              <a:spcAft>
                <a:spcPts val="600"/>
              </a:spcAft>
              <a:buFont typeface="Wingdings" panose="05000000000000000000" pitchFamily="2" charset="2"/>
              <a:buChar char="q"/>
              <a:defRPr/>
            </a:pPr>
            <a:r>
              <a:rPr lang="en-US" sz="1400" dirty="0"/>
              <a:t>Face</a:t>
            </a:r>
          </a:p>
        </p:txBody>
      </p:sp>
      <p:sp>
        <p:nvSpPr>
          <p:cNvPr id="8" name="Graphic 26" descr="Checkmark on Systems Administrator">
            <a:extLst>
              <a:ext uri="{FF2B5EF4-FFF2-40B4-BE49-F238E27FC236}">
                <a16:creationId xmlns:a16="http://schemas.microsoft.com/office/drawing/2014/main" id="{22D567B8-6090-4FC5-BA47-7A8393649D2D}"/>
              </a:ext>
            </a:extLst>
          </p:cNvPr>
          <p:cNvSpPr/>
          <p:nvPr/>
        </p:nvSpPr>
        <p:spPr>
          <a:xfrm>
            <a:off x="1409340" y="4379604"/>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pic>
        <p:nvPicPr>
          <p:cNvPr id="11" name="Graphic 10" descr="Badge Question Mark with solid fill">
            <a:extLst>
              <a:ext uri="{FF2B5EF4-FFF2-40B4-BE49-F238E27FC236}">
                <a16:creationId xmlns:a16="http://schemas.microsoft.com/office/drawing/2014/main" id="{0BA30EB3-97CE-4081-8D65-1A4974C45F5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6692" y="1286214"/>
            <a:ext cx="702232" cy="702232"/>
          </a:xfrm>
          <a:prstGeom prst="rect">
            <a:avLst/>
          </a:prstGeom>
        </p:spPr>
      </p:pic>
      <p:pic>
        <p:nvPicPr>
          <p:cNvPr id="12" name="Graphic 11" descr="Badge Question Mark with solid fill">
            <a:extLst>
              <a:ext uri="{FF2B5EF4-FFF2-40B4-BE49-F238E27FC236}">
                <a16:creationId xmlns:a16="http://schemas.microsoft.com/office/drawing/2014/main" id="{5F047AE5-0FF4-4E3A-90A8-BCCFD4126B3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074" y="3034469"/>
            <a:ext cx="702232" cy="702232"/>
          </a:xfrm>
          <a:prstGeom prst="rect">
            <a:avLst/>
          </a:prstGeom>
        </p:spPr>
      </p:pic>
      <p:cxnSp>
        <p:nvCxnSpPr>
          <p:cNvPr id="13" name="Straight Connector 12">
            <a:extLst>
              <a:ext uri="{FF2B5EF4-FFF2-40B4-BE49-F238E27FC236}">
                <a16:creationId xmlns:a16="http://schemas.microsoft.com/office/drawing/2014/main" id="{F52DDC64-86F9-448D-8714-4B7D4CE95F4B}"/>
              </a:ext>
              <a:ext uri="{C183D7F6-B498-43B3-948B-1728B52AA6E4}">
                <adec:decorative xmlns:adec="http://schemas.microsoft.com/office/drawing/2017/decorative" val="1"/>
              </a:ext>
            </a:extLst>
          </p:cNvPr>
          <p:cNvCxnSpPr>
            <a:cxnSpLocks/>
          </p:cNvCxnSpPr>
          <p:nvPr/>
        </p:nvCxnSpPr>
        <p:spPr>
          <a:xfrm>
            <a:off x="1383345" y="4709438"/>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9">
            <a:extLst>
              <a:ext uri="{FF2B5EF4-FFF2-40B4-BE49-F238E27FC236}">
                <a16:creationId xmlns:a16="http://schemas.microsoft.com/office/drawing/2014/main" id="{CA531125-EDEF-47AA-B911-60F102D6EE13}"/>
              </a:ext>
            </a:extLst>
          </p:cNvPr>
          <p:cNvSpPr txBox="1">
            <a:spLocks/>
          </p:cNvSpPr>
          <p:nvPr/>
        </p:nvSpPr>
        <p:spPr>
          <a:xfrm>
            <a:off x="1395160" y="4902945"/>
            <a:ext cx="10383899" cy="1443714"/>
          </a:xfrm>
          <a:prstGeom prst="rect">
            <a:avLst/>
          </a:prstGeom>
        </p:spPr>
        <p:txBody>
          <a:bodyPr vert="horz" wrap="square" lIns="0" tIns="0" rIns="0" bIns="0" rtlCol="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kern="1200" spc="0" baseline="0">
                <a:solidFill>
                  <a:schemeClr val="tx1"/>
                </a:solidFill>
                <a:latin typeface="+mn-lt"/>
                <a:ea typeface="+mn-ea"/>
                <a:cs typeface="+mn-cs"/>
              </a:defRPr>
            </a:lvl2pPr>
            <a:lvl3pPr marL="448193"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800" kern="1200" spc="0" baseline="0">
                <a:solidFill>
                  <a:schemeClr val="tx1"/>
                </a:solidFill>
                <a:latin typeface="+mn-lt"/>
                <a:ea typeface="+mn-ea"/>
                <a:cs typeface="+mn-cs"/>
              </a:defRPr>
            </a:lvl3pPr>
            <a:lvl4pPr marL="67229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800" kern="1200" spc="0" baseline="0">
                <a:solidFill>
                  <a:schemeClr val="tx1"/>
                </a:solidFill>
                <a:latin typeface="+mn-lt"/>
                <a:ea typeface="+mn-ea"/>
                <a:cs typeface="+mn-cs"/>
              </a:defRPr>
            </a:lvl4pPr>
            <a:lvl5pPr marL="896386"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a:defRPr/>
            </a:pPr>
            <a:r>
              <a:rPr lang="en-US" sz="1800" dirty="0">
                <a:latin typeface="+mj-lt"/>
              </a:rPr>
              <a:t>You need to verify that the person in a photo taken at hospital reception is the same person in a photo taken at a ward entrance ten minutes later. What should you do?</a:t>
            </a: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Create a People Group and add a person for every hospital visitor with multiple photographs to train a facial recognition model.</a:t>
            </a: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Verify the face in the ward photo by comparing it to the detected face ID from the reception photo.</a:t>
            </a: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Compare the Age, head pose, and hair color for the faces in the reception and ward photo's.</a:t>
            </a:r>
          </a:p>
        </p:txBody>
      </p:sp>
      <p:sp>
        <p:nvSpPr>
          <p:cNvPr id="15" name="Graphic 26" descr="Checkmark on Systems Administrator">
            <a:extLst>
              <a:ext uri="{FF2B5EF4-FFF2-40B4-BE49-F238E27FC236}">
                <a16:creationId xmlns:a16="http://schemas.microsoft.com/office/drawing/2014/main" id="{3F06D7E1-BFF4-4D05-B86A-83E973F67485}"/>
              </a:ext>
            </a:extLst>
          </p:cNvPr>
          <p:cNvSpPr/>
          <p:nvPr/>
        </p:nvSpPr>
        <p:spPr>
          <a:xfrm>
            <a:off x="1409340" y="5790773"/>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pic>
        <p:nvPicPr>
          <p:cNvPr id="16" name="Graphic 15" descr="Badge Question Mark with solid fill">
            <a:extLst>
              <a:ext uri="{FF2B5EF4-FFF2-40B4-BE49-F238E27FC236}">
                <a16:creationId xmlns:a16="http://schemas.microsoft.com/office/drawing/2014/main" id="{9663BBAB-8C60-4BC2-9515-41D4A856F06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074" y="4782724"/>
            <a:ext cx="702232" cy="702232"/>
          </a:xfrm>
          <a:prstGeom prst="rect">
            <a:avLst/>
          </a:prstGeom>
        </p:spPr>
      </p:pic>
    </p:spTree>
    <p:extLst>
      <p:ext uri="{BB962C8B-B14F-4D97-AF65-F5344CB8AC3E}">
        <p14:creationId xmlns:p14="http://schemas.microsoft.com/office/powerpoint/2010/main" val="19946676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AFD3162-DA9E-4D67-9F87-E583DE6D64AE}"/>
              </a:ext>
            </a:extLst>
          </p:cNvPr>
          <p:cNvSpPr txBox="1">
            <a:spLocks noGrp="1"/>
          </p:cNvSpPr>
          <p:nvPr>
            <p:ph type="title" idx="4294967295"/>
          </p:nvPr>
        </p:nvSpPr>
        <p:spPr>
          <a:xfrm>
            <a:off x="261257" y="-517065"/>
            <a:ext cx="1507464" cy="517065"/>
          </a:xfrm>
          <a:prstGeom prst="rect">
            <a:avLst/>
          </a:prstGeom>
          <a:noFill/>
          <a:ln>
            <a:noFill/>
            <a:prstDash/>
          </a:ln>
          <a:effectLst/>
        </p:spPr>
        <p:txBody>
          <a:bodyPr rot="0" spcFirstLastPara="0" vertOverflow="overflow" horzOverflow="overflow" vert="horz" wrap="none" lIns="182880" tIns="146304" rIns="182880" bIns="146304" numCol="1" spcCol="0" rtlCol="0" fromWordArt="0" anchor="t" anchorCtr="0" forceAA="0" compatLnSpc="1">
            <a:prstTxWarp prst="textNoShape">
              <a:avLst/>
            </a:prstTxWarp>
            <a:spAutoFit/>
          </a:bodyPr>
          <a:lstStyle/>
          <a:p>
            <a:pPr marL="0" marR="0" lvl="0" indent="0" algn="l" defTabSz="914367" rtl="0" eaLnBrk="1" fontAlgn="auto" latinLnBrk="0" hangingPunct="1">
              <a:lnSpc>
                <a:spcPct val="90000"/>
              </a:lnSpc>
              <a:spcBef>
                <a:spcPts val="0"/>
              </a:spcBef>
              <a:spcAft>
                <a:spcPts val="600"/>
              </a:spcAft>
              <a:buClrTx/>
              <a:buSzTx/>
              <a:buFontTx/>
              <a:buNone/>
              <a:tabLst/>
              <a:defRPr/>
            </a:pPr>
            <a:r>
              <a:rPr kumimoji="0" lang="en-US" sz="1600" b="0" i="0" u="none" strike="noStrike" kern="1200" cap="none" spc="0" normalizeH="0" baseline="0" noProof="0" dirty="0">
                <a:ln>
                  <a:noFill/>
                </a:ln>
                <a:solidFill>
                  <a:schemeClr val="bg1"/>
                </a:solidFill>
                <a:effectLst/>
                <a:uLnTx/>
                <a:uFillTx/>
                <a:latin typeface="+mn-lt"/>
                <a:ea typeface="+mn-ea"/>
                <a:cs typeface="+mn-cs"/>
              </a:rPr>
              <a:t>Closing slide</a:t>
            </a:r>
            <a:endParaRPr kumimoji="0" lang="fr-FR" sz="1600" b="0" i="0" u="none" strike="noStrike" kern="1200" cap="none" spc="0" normalizeH="0" baseline="0" noProof="0" dirty="0" err="1">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259232178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18643" y="2858947"/>
            <a:ext cx="1959432" cy="910151"/>
          </a:xfrm>
        </p:spPr>
        <p:txBody>
          <a:bodyPr tIns="0" rIns="0" bIns="0">
            <a:noAutofit/>
          </a:bodyPr>
          <a:lstStyle/>
          <a:p>
            <a:br>
              <a:rPr lang="en-US" dirty="0"/>
            </a:br>
            <a:r>
              <a:rPr lang="en-US" dirty="0"/>
              <a:t>Agenda</a:t>
            </a:r>
            <a:br>
              <a:rPr lang="en-US" dirty="0"/>
            </a:br>
            <a:endParaRPr lang="en-US" dirty="0"/>
          </a:p>
        </p:txBody>
      </p:sp>
      <p:sp>
        <p:nvSpPr>
          <p:cNvPr id="6" name="Text Placeholder 5"/>
          <p:cNvSpPr>
            <a:spLocks noGrp="1"/>
          </p:cNvSpPr>
          <p:nvPr>
            <p:ph type="body" sz="quarter" idx="11"/>
          </p:nvPr>
        </p:nvSpPr>
        <p:spPr>
          <a:xfrm>
            <a:off x="4078288" y="1913147"/>
            <a:ext cx="7695070" cy="875013"/>
          </a:xfrm>
        </p:spPr>
        <p:txBody>
          <a:bodyPr/>
          <a:lstStyle/>
          <a:p>
            <a:pPr lvl="1"/>
            <a:r>
              <a:rPr lang="en-US" sz="2400" dirty="0"/>
              <a:t>Detecting Faces with the </a:t>
            </a:r>
            <a:r>
              <a:rPr lang="en-US" sz="2400" b="1" dirty="0"/>
              <a:t>Computer Vision </a:t>
            </a:r>
            <a:r>
              <a:rPr lang="en-US" sz="2400" dirty="0"/>
              <a:t>Service</a:t>
            </a:r>
          </a:p>
        </p:txBody>
      </p:sp>
      <p:sp>
        <p:nvSpPr>
          <p:cNvPr id="2" name="Text Placeholder 1"/>
          <p:cNvSpPr>
            <a:spLocks noGrp="1"/>
          </p:cNvSpPr>
          <p:nvPr>
            <p:ph type="body" sz="quarter" idx="15"/>
          </p:nvPr>
        </p:nvSpPr>
        <p:spPr/>
        <p:txBody>
          <a:bodyPr/>
          <a:lstStyle/>
          <a:p>
            <a:pPr lvl="1"/>
            <a:r>
              <a:rPr lang="en-US" sz="2400" dirty="0"/>
              <a:t>Using the </a:t>
            </a:r>
            <a:r>
              <a:rPr lang="en-US" sz="2400" b="1" dirty="0"/>
              <a:t>Face</a:t>
            </a:r>
            <a:r>
              <a:rPr lang="en-US" sz="2400" dirty="0"/>
              <a:t> Service</a:t>
            </a:r>
          </a:p>
        </p:txBody>
      </p:sp>
      <p:grpSp>
        <p:nvGrpSpPr>
          <p:cNvPr id="15" name="Group 14" descr="Icon of three concentric arcs">
            <a:extLst>
              <a:ext uri="{FF2B5EF4-FFF2-40B4-BE49-F238E27FC236}">
                <a16:creationId xmlns:a16="http://schemas.microsoft.com/office/drawing/2014/main" id="{608CDF18-AECC-4FDF-A8F1-216844CC0AD2}"/>
              </a:ext>
            </a:extLst>
          </p:cNvPr>
          <p:cNvGrpSpPr/>
          <p:nvPr/>
        </p:nvGrpSpPr>
        <p:grpSpPr>
          <a:xfrm>
            <a:off x="3032806" y="1999539"/>
            <a:ext cx="702132" cy="702231"/>
            <a:chOff x="3031669" y="1620003"/>
            <a:chExt cx="702132" cy="702231"/>
          </a:xfrm>
        </p:grpSpPr>
        <p:grpSp>
          <p:nvGrpSpPr>
            <p:cNvPr id="21" name="Group 20">
              <a:extLst>
                <a:ext uri="{FF2B5EF4-FFF2-40B4-BE49-F238E27FC236}">
                  <a16:creationId xmlns:a16="http://schemas.microsoft.com/office/drawing/2014/main" id="{6B02610C-D743-4EC3-ADB6-968702F1329E}"/>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22" name="Freeform 5">
                <a:extLst>
                  <a:ext uri="{FF2B5EF4-FFF2-40B4-BE49-F238E27FC236}">
                    <a16:creationId xmlns:a16="http://schemas.microsoft.com/office/drawing/2014/main" id="{24D747FB-14BE-4011-9D02-705EBB6A6635}"/>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3" name="Freeform 6">
                <a:extLst>
                  <a:ext uri="{FF2B5EF4-FFF2-40B4-BE49-F238E27FC236}">
                    <a16:creationId xmlns:a16="http://schemas.microsoft.com/office/drawing/2014/main" id="{F5D5C1AD-C8B4-4F2F-8083-999CEE96BA08}"/>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39" name="Picture 38" descr="Icon of three concentric arcs">
              <a:extLst>
                <a:ext uri="{FF2B5EF4-FFF2-40B4-BE49-F238E27FC236}">
                  <a16:creationId xmlns:a16="http://schemas.microsoft.com/office/drawing/2014/main" id="{1BC5CA9F-5934-4A70-A2A3-E3718198A66A}"/>
                </a:ext>
              </a:extLst>
            </p:cNvPr>
            <p:cNvPicPr>
              <a:picLocks noChangeAspect="1"/>
            </p:cNvPicPr>
            <p:nvPr/>
          </p:nvPicPr>
          <p:blipFill>
            <a:blip r:embed="rId3"/>
            <a:stretch>
              <a:fillRect/>
            </a:stretch>
          </p:blipFill>
          <p:spPr>
            <a:xfrm>
              <a:off x="3196572" y="1784956"/>
              <a:ext cx="372325" cy="372325"/>
            </a:xfrm>
            <a:prstGeom prst="rect">
              <a:avLst/>
            </a:prstGeom>
          </p:spPr>
        </p:pic>
      </p:grpSp>
      <p:grpSp>
        <p:nvGrpSpPr>
          <p:cNvPr id="16" name="Group 15" descr="Icon of three concentric arcs">
            <a:extLst>
              <a:ext uri="{FF2B5EF4-FFF2-40B4-BE49-F238E27FC236}">
                <a16:creationId xmlns:a16="http://schemas.microsoft.com/office/drawing/2014/main" id="{F7D2742C-258D-4457-A554-39B2F2764011}"/>
              </a:ext>
            </a:extLst>
          </p:cNvPr>
          <p:cNvGrpSpPr/>
          <p:nvPr/>
        </p:nvGrpSpPr>
        <p:grpSpPr>
          <a:xfrm>
            <a:off x="3032805" y="3077884"/>
            <a:ext cx="702132" cy="702231"/>
            <a:chOff x="3031669" y="1620003"/>
            <a:chExt cx="702132" cy="702231"/>
          </a:xfrm>
        </p:grpSpPr>
        <p:grpSp>
          <p:nvGrpSpPr>
            <p:cNvPr id="18" name="Group 17">
              <a:extLst>
                <a:ext uri="{FF2B5EF4-FFF2-40B4-BE49-F238E27FC236}">
                  <a16:creationId xmlns:a16="http://schemas.microsoft.com/office/drawing/2014/main" id="{C413A325-B81D-4D2F-950A-198CE359AC36}"/>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20" name="Freeform 5">
                <a:extLst>
                  <a:ext uri="{FF2B5EF4-FFF2-40B4-BE49-F238E27FC236}">
                    <a16:creationId xmlns:a16="http://schemas.microsoft.com/office/drawing/2014/main" id="{35869918-01D1-4B9B-A286-0DE83B66B79F}"/>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4" name="Freeform 6">
                <a:extLst>
                  <a:ext uri="{FF2B5EF4-FFF2-40B4-BE49-F238E27FC236}">
                    <a16:creationId xmlns:a16="http://schemas.microsoft.com/office/drawing/2014/main" id="{33A05620-826A-482E-BF44-D02B94CD800F}"/>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9" name="Picture 18" descr="Icon of three concentric arcs">
              <a:extLst>
                <a:ext uri="{FF2B5EF4-FFF2-40B4-BE49-F238E27FC236}">
                  <a16:creationId xmlns:a16="http://schemas.microsoft.com/office/drawing/2014/main" id="{1EE1F0E3-5C92-4994-A22A-15C3A5803535}"/>
                </a:ext>
              </a:extLst>
            </p:cNvPr>
            <p:cNvPicPr>
              <a:picLocks noChangeAspect="1"/>
            </p:cNvPicPr>
            <p:nvPr/>
          </p:nvPicPr>
          <p:blipFill>
            <a:blip r:embed="rId3"/>
            <a:stretch>
              <a:fillRect/>
            </a:stretch>
          </p:blipFill>
          <p:spPr>
            <a:xfrm>
              <a:off x="3196572" y="1784956"/>
              <a:ext cx="372325" cy="372325"/>
            </a:xfrm>
            <a:prstGeom prst="rect">
              <a:avLst/>
            </a:prstGeom>
          </p:spPr>
        </p:pic>
      </p:grpSp>
    </p:spTree>
    <p:extLst>
      <p:ext uri="{BB962C8B-B14F-4D97-AF65-F5344CB8AC3E}">
        <p14:creationId xmlns:p14="http://schemas.microsoft.com/office/powerpoint/2010/main" val="4244671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Detecting Faces with the Computer Vision Service</a:t>
            </a:r>
          </a:p>
        </p:txBody>
      </p:sp>
      <p:pic>
        <p:nvPicPr>
          <p:cNvPr id="2" name="Picture 1" descr="Icon of three concentric arcs">
            <a:extLst>
              <a:ext uri="{FF2B5EF4-FFF2-40B4-BE49-F238E27FC236}">
                <a16:creationId xmlns:a16="http://schemas.microsoft.com/office/drawing/2014/main" id="{8AC2CBA1-CF1D-4600-9B90-30C8B73A53B3}"/>
              </a:ext>
            </a:extLst>
          </p:cNvPr>
          <p:cNvPicPr>
            <a:picLocks noChangeAspect="1"/>
          </p:cNvPicPr>
          <p:nvPr/>
        </p:nvPicPr>
        <p:blipFill>
          <a:blip r:embed="rId3"/>
          <a:stretch>
            <a:fillRect/>
          </a:stretch>
        </p:blipFill>
        <p:spPr>
          <a:xfrm>
            <a:off x="10094976" y="2779776"/>
            <a:ext cx="1280160" cy="1280160"/>
          </a:xfrm>
          <a:prstGeom prst="rect">
            <a:avLst/>
          </a:prstGeom>
        </p:spPr>
      </p:pic>
    </p:spTree>
    <p:extLst>
      <p:ext uri="{BB962C8B-B14F-4D97-AF65-F5344CB8AC3E}">
        <p14:creationId xmlns:p14="http://schemas.microsoft.com/office/powerpoint/2010/main" val="228175052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357B0ED-9623-4247-A9C9-5FA26D5E6BC7}"/>
              </a:ext>
            </a:extLst>
          </p:cNvPr>
          <p:cNvSpPr/>
          <p:nvPr/>
        </p:nvSpPr>
        <p:spPr bwMode="auto">
          <a:xfrm>
            <a:off x="8747854" y="4626488"/>
            <a:ext cx="914400" cy="914400"/>
          </a:xfrm>
          <a:prstGeom prst="rect">
            <a:avLst/>
          </a:prstGeom>
          <a:solidFill>
            <a:schemeClr val="accent6"/>
          </a:solidFill>
          <a:ln w="3810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49739324-226F-497C-9DAD-984B5EB71681}"/>
              </a:ext>
            </a:extLst>
          </p:cNvPr>
          <p:cNvSpPr>
            <a:spLocks noGrp="1"/>
          </p:cNvSpPr>
          <p:nvPr>
            <p:ph type="title"/>
          </p:nvPr>
        </p:nvSpPr>
        <p:spPr/>
        <p:txBody>
          <a:bodyPr/>
          <a:lstStyle/>
          <a:p>
            <a:r>
              <a:rPr lang="en-US" dirty="0"/>
              <a:t>Options for Face Detection, Analysis, and Recognition</a:t>
            </a:r>
          </a:p>
        </p:txBody>
      </p:sp>
      <p:pic>
        <p:nvPicPr>
          <p:cNvPr id="9" name="Content Placeholder 8" descr="Office worker female with solid fill">
            <a:extLst>
              <a:ext uri="{FF2B5EF4-FFF2-40B4-BE49-F238E27FC236}">
                <a16:creationId xmlns:a16="http://schemas.microsoft.com/office/drawing/2014/main" id="{1CAB5041-8045-4BE4-9B06-CADEC67C998E}"/>
              </a:ext>
            </a:extLst>
          </p:cNvPr>
          <p:cNvPicPr>
            <a:picLocks noGrp="1" noChangeAspect="1"/>
          </p:cNvPicPr>
          <p:nvPr>
            <p:ph sz="quarter" idx="10"/>
          </p:nvPr>
        </p:nvPicPr>
        <p:blipFill>
          <a:blip r:embed="rId3">
            <a:extLst>
              <a:ext uri="{96DAC541-7B7A-43D3-8B79-37D633B846F1}">
                <asvg:svgBlip xmlns:asvg="http://schemas.microsoft.com/office/drawing/2016/SVG/main" r:embed="rId4"/>
              </a:ext>
            </a:extLst>
          </a:blip>
          <a:stretch>
            <a:fillRect/>
          </a:stretch>
        </p:blipFill>
        <p:spPr>
          <a:xfrm>
            <a:off x="8747854" y="4626488"/>
            <a:ext cx="914400" cy="914400"/>
          </a:xfrm>
        </p:spPr>
      </p:pic>
      <p:cxnSp>
        <p:nvCxnSpPr>
          <p:cNvPr id="5" name="Straight Arrow Connector 4">
            <a:extLst>
              <a:ext uri="{FF2B5EF4-FFF2-40B4-BE49-F238E27FC236}">
                <a16:creationId xmlns:a16="http://schemas.microsoft.com/office/drawing/2014/main" id="{DCE280EE-C758-49D5-AEC8-D18C35AD6586}"/>
              </a:ext>
            </a:extLst>
          </p:cNvPr>
          <p:cNvCxnSpPr>
            <a:cxnSpLocks/>
          </p:cNvCxnSpPr>
          <p:nvPr/>
        </p:nvCxnSpPr>
        <p:spPr>
          <a:xfrm flipV="1">
            <a:off x="9205054" y="4051928"/>
            <a:ext cx="1" cy="505163"/>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7" name="Graphic 6">
            <a:extLst>
              <a:ext uri="{FF2B5EF4-FFF2-40B4-BE49-F238E27FC236}">
                <a16:creationId xmlns:a16="http://schemas.microsoft.com/office/drawing/2014/main" id="{9946AE4A-880D-4788-B823-DB1B75530FC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365053" y="2932833"/>
            <a:ext cx="1680003" cy="992334"/>
          </a:xfrm>
          <a:prstGeom prst="rect">
            <a:avLst/>
          </a:prstGeom>
        </p:spPr>
      </p:pic>
      <p:sp>
        <p:nvSpPr>
          <p:cNvPr id="12" name="Rectangle 11">
            <a:extLst>
              <a:ext uri="{FF2B5EF4-FFF2-40B4-BE49-F238E27FC236}">
                <a16:creationId xmlns:a16="http://schemas.microsoft.com/office/drawing/2014/main" id="{437C11E4-07F4-4C1F-B206-8D94187EDFA9}"/>
              </a:ext>
            </a:extLst>
          </p:cNvPr>
          <p:cNvSpPr/>
          <p:nvPr/>
        </p:nvSpPr>
        <p:spPr bwMode="auto">
          <a:xfrm>
            <a:off x="7586146" y="1891672"/>
            <a:ext cx="914400" cy="914400"/>
          </a:xfrm>
          <a:prstGeom prst="rect">
            <a:avLst/>
          </a:prstGeom>
          <a:solidFill>
            <a:schemeClr val="accent6"/>
          </a:solidFill>
          <a:ln w="3810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13" name="Content Placeholder 8" descr="Office worker female with solid fill">
            <a:extLst>
              <a:ext uri="{FF2B5EF4-FFF2-40B4-BE49-F238E27FC236}">
                <a16:creationId xmlns:a16="http://schemas.microsoft.com/office/drawing/2014/main" id="{5243BA47-2A53-4EE3-A26F-F42C36F67B1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586146" y="1891672"/>
            <a:ext cx="914400" cy="914400"/>
          </a:xfrm>
          <a:prstGeom prst="rect">
            <a:avLst/>
          </a:prstGeom>
        </p:spPr>
      </p:pic>
      <p:sp>
        <p:nvSpPr>
          <p:cNvPr id="14" name="Rectangle 13">
            <a:extLst>
              <a:ext uri="{FF2B5EF4-FFF2-40B4-BE49-F238E27FC236}">
                <a16:creationId xmlns:a16="http://schemas.microsoft.com/office/drawing/2014/main" id="{EEB81380-99B3-4F0D-8FF7-C9533FEE85C4}"/>
              </a:ext>
            </a:extLst>
          </p:cNvPr>
          <p:cNvSpPr/>
          <p:nvPr/>
        </p:nvSpPr>
        <p:spPr bwMode="auto">
          <a:xfrm>
            <a:off x="7901072" y="2036867"/>
            <a:ext cx="295675" cy="323052"/>
          </a:xfrm>
          <a:prstGeom prst="rect">
            <a:avLst/>
          </a:prstGeom>
          <a:noFill/>
          <a:ln w="28575">
            <a:solidFill>
              <a:srgbClr val="FF00FF"/>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cxnSp>
        <p:nvCxnSpPr>
          <p:cNvPr id="15" name="Straight Arrow Connector 14">
            <a:extLst>
              <a:ext uri="{FF2B5EF4-FFF2-40B4-BE49-F238E27FC236}">
                <a16:creationId xmlns:a16="http://schemas.microsoft.com/office/drawing/2014/main" id="{76C653EE-4824-40DE-9FED-C27436533CC5}"/>
              </a:ext>
            </a:extLst>
          </p:cNvPr>
          <p:cNvCxnSpPr>
            <a:cxnSpLocks/>
            <a:stCxn id="7" idx="1"/>
            <a:endCxn id="13" idx="2"/>
          </p:cNvCxnSpPr>
          <p:nvPr/>
        </p:nvCxnSpPr>
        <p:spPr>
          <a:xfrm rot="10800000">
            <a:off x="8043347" y="2806072"/>
            <a:ext cx="321707" cy="622928"/>
          </a:xfrm>
          <a:prstGeom prst="bentConnector2">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98CBB730-7B5B-4D25-8EF6-843C5C566E6B}"/>
              </a:ext>
            </a:extLst>
          </p:cNvPr>
          <p:cNvSpPr/>
          <p:nvPr/>
        </p:nvSpPr>
        <p:spPr bwMode="auto">
          <a:xfrm>
            <a:off x="9945152" y="1891672"/>
            <a:ext cx="914400" cy="914400"/>
          </a:xfrm>
          <a:prstGeom prst="rect">
            <a:avLst/>
          </a:prstGeom>
          <a:solidFill>
            <a:schemeClr val="accent6"/>
          </a:solidFill>
          <a:ln w="3810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22" name="Content Placeholder 8" descr="Office worker female with solid fill">
            <a:extLst>
              <a:ext uri="{FF2B5EF4-FFF2-40B4-BE49-F238E27FC236}">
                <a16:creationId xmlns:a16="http://schemas.microsoft.com/office/drawing/2014/main" id="{B81BCEB3-5CDC-4225-B293-FF765B0E110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945152" y="1891672"/>
            <a:ext cx="914400" cy="914400"/>
          </a:xfrm>
          <a:prstGeom prst="rect">
            <a:avLst/>
          </a:prstGeom>
        </p:spPr>
      </p:pic>
      <p:sp>
        <p:nvSpPr>
          <p:cNvPr id="23" name="Rectangle 22">
            <a:extLst>
              <a:ext uri="{FF2B5EF4-FFF2-40B4-BE49-F238E27FC236}">
                <a16:creationId xmlns:a16="http://schemas.microsoft.com/office/drawing/2014/main" id="{398DCA3B-2263-4A78-B8D8-E47ED0F3E4AB}"/>
              </a:ext>
            </a:extLst>
          </p:cNvPr>
          <p:cNvSpPr/>
          <p:nvPr/>
        </p:nvSpPr>
        <p:spPr bwMode="auto">
          <a:xfrm>
            <a:off x="10260078" y="2036867"/>
            <a:ext cx="295675" cy="323052"/>
          </a:xfrm>
          <a:prstGeom prst="rect">
            <a:avLst/>
          </a:prstGeom>
          <a:noFill/>
          <a:ln w="28575">
            <a:solidFill>
              <a:srgbClr val="FF00FF"/>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cxnSp>
        <p:nvCxnSpPr>
          <p:cNvPr id="24" name="Straight Arrow Connector 14">
            <a:extLst>
              <a:ext uri="{FF2B5EF4-FFF2-40B4-BE49-F238E27FC236}">
                <a16:creationId xmlns:a16="http://schemas.microsoft.com/office/drawing/2014/main" id="{EE288C0E-4ACE-4F56-B7F3-780C8EEAF33C}"/>
              </a:ext>
            </a:extLst>
          </p:cNvPr>
          <p:cNvCxnSpPr>
            <a:cxnSpLocks/>
            <a:stCxn id="7" idx="3"/>
            <a:endCxn id="22" idx="2"/>
          </p:cNvCxnSpPr>
          <p:nvPr/>
        </p:nvCxnSpPr>
        <p:spPr>
          <a:xfrm flipV="1">
            <a:off x="10045056" y="2806072"/>
            <a:ext cx="357296" cy="622928"/>
          </a:xfrm>
          <a:prstGeom prst="bentConnector2">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76A0109B-DA1E-45E3-8EF8-25EBD16B8BE7}"/>
              </a:ext>
            </a:extLst>
          </p:cNvPr>
          <p:cNvSpPr txBox="1"/>
          <p:nvPr/>
        </p:nvSpPr>
        <p:spPr>
          <a:xfrm>
            <a:off x="7205702" y="3358088"/>
            <a:ext cx="1294844" cy="738664"/>
          </a:xfrm>
          <a:prstGeom prst="rect">
            <a:avLst/>
          </a:prstGeom>
          <a:noFill/>
        </p:spPr>
        <p:txBody>
          <a:bodyPr wrap="square" lIns="182880" tIns="146304" rIns="182880" bIns="146304" rtlCol="0">
            <a:spAutoFit/>
          </a:bodyPr>
          <a:lstStyle/>
          <a:p>
            <a:pPr algn="ctr">
              <a:lnSpc>
                <a:spcPct val="90000"/>
              </a:lnSpc>
              <a:spcAft>
                <a:spcPts val="600"/>
              </a:spcAft>
            </a:pPr>
            <a:r>
              <a:rPr lang="en-US" sz="1600" dirty="0">
                <a:gradFill>
                  <a:gsLst>
                    <a:gs pos="2917">
                      <a:schemeClr val="tx1"/>
                    </a:gs>
                    <a:gs pos="30000">
                      <a:schemeClr val="tx1"/>
                    </a:gs>
                  </a:gsLst>
                  <a:lin ang="5400000" scaled="0"/>
                </a:gradFill>
              </a:rPr>
              <a:t>Computer Vision</a:t>
            </a:r>
          </a:p>
        </p:txBody>
      </p:sp>
      <p:sp>
        <p:nvSpPr>
          <p:cNvPr id="28" name="TextBox 27">
            <a:extLst>
              <a:ext uri="{FF2B5EF4-FFF2-40B4-BE49-F238E27FC236}">
                <a16:creationId xmlns:a16="http://schemas.microsoft.com/office/drawing/2014/main" id="{58BFA004-502B-4C8F-8381-6BDF6D628A90}"/>
              </a:ext>
            </a:extLst>
          </p:cNvPr>
          <p:cNvSpPr txBox="1"/>
          <p:nvPr/>
        </p:nvSpPr>
        <p:spPr>
          <a:xfrm>
            <a:off x="10110525" y="3358087"/>
            <a:ext cx="768865" cy="517065"/>
          </a:xfrm>
          <a:prstGeom prst="rect">
            <a:avLst/>
          </a:prstGeom>
          <a:noFill/>
        </p:spPr>
        <p:txBody>
          <a:bodyPr wrap="non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Face</a:t>
            </a:r>
          </a:p>
        </p:txBody>
      </p:sp>
      <p:sp>
        <p:nvSpPr>
          <p:cNvPr id="29" name="TextBox 28">
            <a:extLst>
              <a:ext uri="{FF2B5EF4-FFF2-40B4-BE49-F238E27FC236}">
                <a16:creationId xmlns:a16="http://schemas.microsoft.com/office/drawing/2014/main" id="{75E74205-9232-4C39-860A-B05EEAF56700}"/>
              </a:ext>
            </a:extLst>
          </p:cNvPr>
          <p:cNvSpPr txBox="1"/>
          <p:nvPr/>
        </p:nvSpPr>
        <p:spPr>
          <a:xfrm>
            <a:off x="6564298" y="1858668"/>
            <a:ext cx="1045799" cy="760208"/>
          </a:xfrm>
          <a:prstGeom prst="rect">
            <a:avLst/>
          </a:prstGeom>
          <a:noFill/>
        </p:spPr>
        <p:txBody>
          <a:bodyPr wrap="non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Face</a:t>
            </a:r>
          </a:p>
          <a:p>
            <a:pPr>
              <a:lnSpc>
                <a:spcPct val="90000"/>
              </a:lnSpc>
              <a:spcAft>
                <a:spcPts val="600"/>
              </a:spcAft>
            </a:pPr>
            <a:r>
              <a:rPr lang="en-US" sz="1400" dirty="0">
                <a:gradFill>
                  <a:gsLst>
                    <a:gs pos="2917">
                      <a:schemeClr val="tx1"/>
                    </a:gs>
                    <a:gs pos="30000">
                      <a:schemeClr val="tx1"/>
                    </a:gs>
                  </a:gsLst>
                  <a:lin ang="5400000" scaled="0"/>
                </a:gradFill>
              </a:rPr>
              <a:t>Location</a:t>
            </a:r>
          </a:p>
        </p:txBody>
      </p:sp>
      <p:cxnSp>
        <p:nvCxnSpPr>
          <p:cNvPr id="31" name="Straight Arrow Connector 30">
            <a:extLst>
              <a:ext uri="{FF2B5EF4-FFF2-40B4-BE49-F238E27FC236}">
                <a16:creationId xmlns:a16="http://schemas.microsoft.com/office/drawing/2014/main" id="{335C5A09-780C-4027-B5A8-865FFA5054C0}"/>
              </a:ext>
            </a:extLst>
          </p:cNvPr>
          <p:cNvCxnSpPr>
            <a:cxnSpLocks/>
            <a:endCxn id="14" idx="1"/>
          </p:cNvCxnSpPr>
          <p:nvPr/>
        </p:nvCxnSpPr>
        <p:spPr>
          <a:xfrm flipV="1">
            <a:off x="7205702" y="2198393"/>
            <a:ext cx="695370" cy="17725"/>
          </a:xfrm>
          <a:prstGeom prst="straightConnector1">
            <a:avLst/>
          </a:prstGeom>
          <a:ln w="38100">
            <a:solidFill>
              <a:srgbClr val="FF00FF"/>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CE08F791-D819-4C0D-AEF9-13924236D7F2}"/>
              </a:ext>
            </a:extLst>
          </p:cNvPr>
          <p:cNvSpPr txBox="1"/>
          <p:nvPr/>
        </p:nvSpPr>
        <p:spPr>
          <a:xfrm>
            <a:off x="10959456" y="1651646"/>
            <a:ext cx="1387682" cy="1843582"/>
          </a:xfrm>
          <a:prstGeom prst="rect">
            <a:avLst/>
          </a:prstGeom>
          <a:noFill/>
        </p:spPr>
        <p:txBody>
          <a:bodyPr wrap="squar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Location</a:t>
            </a:r>
          </a:p>
          <a:p>
            <a:pPr>
              <a:lnSpc>
                <a:spcPct val="90000"/>
              </a:lnSpc>
              <a:spcAft>
                <a:spcPts val="600"/>
              </a:spcAft>
            </a:pPr>
            <a:r>
              <a:rPr lang="en-US" sz="1400" dirty="0">
                <a:gradFill>
                  <a:gsLst>
                    <a:gs pos="2917">
                      <a:schemeClr val="tx1"/>
                    </a:gs>
                    <a:gs pos="30000">
                      <a:schemeClr val="tx1"/>
                    </a:gs>
                  </a:gsLst>
                  <a:lin ang="5400000" scaled="0"/>
                </a:gradFill>
              </a:rPr>
              <a:t>Attributes</a:t>
            </a:r>
          </a:p>
          <a:p>
            <a:pPr>
              <a:lnSpc>
                <a:spcPct val="90000"/>
              </a:lnSpc>
              <a:spcAft>
                <a:spcPts val="600"/>
              </a:spcAft>
            </a:pPr>
            <a:r>
              <a:rPr lang="en-US" sz="1400" dirty="0">
                <a:gradFill>
                  <a:gsLst>
                    <a:gs pos="2917">
                      <a:schemeClr val="tx1"/>
                    </a:gs>
                    <a:gs pos="30000">
                      <a:schemeClr val="tx1"/>
                    </a:gs>
                  </a:gsLst>
                  <a:lin ang="5400000" scaled="0"/>
                </a:gradFill>
              </a:rPr>
              <a:t>Head Pose</a:t>
            </a:r>
          </a:p>
          <a:p>
            <a:pPr>
              <a:lnSpc>
                <a:spcPct val="90000"/>
              </a:lnSpc>
              <a:spcAft>
                <a:spcPts val="600"/>
              </a:spcAft>
            </a:pPr>
            <a:r>
              <a:rPr lang="en-US" sz="1400" dirty="0">
                <a:gradFill>
                  <a:gsLst>
                    <a:gs pos="2917">
                      <a:schemeClr val="tx1"/>
                    </a:gs>
                    <a:gs pos="30000">
                      <a:schemeClr val="tx1"/>
                    </a:gs>
                  </a:gsLst>
                  <a:lin ang="5400000" scaled="0"/>
                </a:gradFill>
              </a:rPr>
              <a:t>Verification</a:t>
            </a:r>
          </a:p>
          <a:p>
            <a:pPr>
              <a:lnSpc>
                <a:spcPct val="90000"/>
              </a:lnSpc>
              <a:spcAft>
                <a:spcPts val="600"/>
              </a:spcAft>
            </a:pPr>
            <a:r>
              <a:rPr lang="en-US" sz="1400" dirty="0">
                <a:gradFill>
                  <a:gsLst>
                    <a:gs pos="2917">
                      <a:schemeClr val="tx1"/>
                    </a:gs>
                    <a:gs pos="30000">
                      <a:schemeClr val="tx1"/>
                    </a:gs>
                  </a:gsLst>
                  <a:lin ang="5400000" scaled="0"/>
                </a:gradFill>
              </a:rPr>
              <a:t>Recognition</a:t>
            </a:r>
          </a:p>
          <a:p>
            <a:pPr>
              <a:lnSpc>
                <a:spcPct val="90000"/>
              </a:lnSpc>
              <a:spcAft>
                <a:spcPts val="600"/>
              </a:spcAft>
            </a:pPr>
            <a:endParaRPr lang="en-US" sz="1400" dirty="0">
              <a:gradFill>
                <a:gsLst>
                  <a:gs pos="2917">
                    <a:schemeClr val="tx1"/>
                  </a:gs>
                  <a:gs pos="30000">
                    <a:schemeClr val="tx1"/>
                  </a:gs>
                </a:gsLst>
                <a:lin ang="5400000" scaled="0"/>
              </a:gradFill>
            </a:endParaRPr>
          </a:p>
        </p:txBody>
      </p:sp>
      <p:cxnSp>
        <p:nvCxnSpPr>
          <p:cNvPr id="34" name="Straight Arrow Connector 33">
            <a:extLst>
              <a:ext uri="{FF2B5EF4-FFF2-40B4-BE49-F238E27FC236}">
                <a16:creationId xmlns:a16="http://schemas.microsoft.com/office/drawing/2014/main" id="{0311710E-7353-416D-B2C0-3596C8DC1829}"/>
              </a:ext>
            </a:extLst>
          </p:cNvPr>
          <p:cNvCxnSpPr>
            <a:cxnSpLocks/>
            <a:endCxn id="23" idx="3"/>
          </p:cNvCxnSpPr>
          <p:nvPr/>
        </p:nvCxnSpPr>
        <p:spPr>
          <a:xfrm flipH="1">
            <a:off x="10555753" y="2198393"/>
            <a:ext cx="537507" cy="0"/>
          </a:xfrm>
          <a:prstGeom prst="straightConnector1">
            <a:avLst/>
          </a:prstGeom>
          <a:ln w="38100">
            <a:solidFill>
              <a:srgbClr val="FF00FF"/>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41" name="Rectangle 40">
            <a:extLst>
              <a:ext uri="{FF2B5EF4-FFF2-40B4-BE49-F238E27FC236}">
                <a16:creationId xmlns:a16="http://schemas.microsoft.com/office/drawing/2014/main" id="{2865558C-59CF-4DDC-A2A2-581212475476}"/>
              </a:ext>
            </a:extLst>
          </p:cNvPr>
          <p:cNvSpPr/>
          <p:nvPr/>
        </p:nvSpPr>
        <p:spPr>
          <a:xfrm>
            <a:off x="425823" y="1269984"/>
            <a:ext cx="6151122" cy="5210335"/>
          </a:xfrm>
          <a:prstGeom prst="rect">
            <a:avLst/>
          </a:prstGeom>
          <a:solidFill>
            <a:schemeClr val="bg1">
              <a:lumMod val="95000"/>
            </a:schemeClr>
          </a:solidFill>
        </p:spPr>
        <p:txBody>
          <a:bodyPr wrap="square" numCol="1">
            <a:noAutofit/>
          </a:bodyPr>
          <a:lstStyle/>
          <a:p>
            <a:pPr marL="285750" indent="-285750">
              <a:buFont typeface="Arial" panose="020B0604020202020204" pitchFamily="34" charset="0"/>
              <a:buChar char="•"/>
            </a:pPr>
            <a:endParaRPr lang="en-US" sz="2400" dirty="0">
              <a:solidFill>
                <a:srgbClr val="1A1A1A"/>
              </a:solidFill>
            </a:endParaRPr>
          </a:p>
          <a:p>
            <a:pPr marL="285750" indent="-285750">
              <a:buFont typeface="Arial" panose="020B0604020202020204" pitchFamily="34" charset="0"/>
              <a:buChar char="•"/>
            </a:pPr>
            <a:r>
              <a:rPr lang="en-US" sz="2400" dirty="0">
                <a:solidFill>
                  <a:srgbClr val="1A1A1A"/>
                </a:solidFill>
              </a:rPr>
              <a:t>Computer Vision Service</a:t>
            </a:r>
          </a:p>
          <a:p>
            <a:pPr marL="742933" lvl="1" indent="-285750">
              <a:buFont typeface="Arial" panose="020B0604020202020204" pitchFamily="34" charset="0"/>
              <a:buChar char="•"/>
            </a:pPr>
            <a:r>
              <a:rPr lang="en-US" sz="2000" dirty="0">
                <a:solidFill>
                  <a:srgbClr val="1A1A1A"/>
                </a:solidFill>
              </a:rPr>
              <a:t>Face detection</a:t>
            </a:r>
          </a:p>
          <a:p>
            <a:pPr marL="742933" lvl="1" indent="-285750">
              <a:buFont typeface="Arial" panose="020B0604020202020204" pitchFamily="34" charset="0"/>
              <a:buChar char="•"/>
            </a:pPr>
            <a:r>
              <a:rPr lang="en-US" sz="2000" dirty="0">
                <a:solidFill>
                  <a:srgbClr val="1A1A1A"/>
                </a:solidFill>
              </a:rPr>
              <a:t>Limited facial feature analysis:</a:t>
            </a:r>
          </a:p>
          <a:p>
            <a:pPr marL="285750" indent="-285750">
              <a:buFont typeface="Arial" panose="020B0604020202020204" pitchFamily="34" charset="0"/>
              <a:buChar char="•"/>
            </a:pPr>
            <a:endParaRPr lang="en-US" sz="2400" dirty="0">
              <a:solidFill>
                <a:srgbClr val="1A1A1A"/>
              </a:solidFill>
            </a:endParaRPr>
          </a:p>
          <a:p>
            <a:pPr marL="285750" indent="-285750">
              <a:buFont typeface="Arial" panose="020B0604020202020204" pitchFamily="34" charset="0"/>
              <a:buChar char="•"/>
            </a:pPr>
            <a:r>
              <a:rPr lang="en-US" sz="2400" dirty="0">
                <a:solidFill>
                  <a:srgbClr val="1A1A1A"/>
                </a:solidFill>
              </a:rPr>
              <a:t>Face Service</a:t>
            </a:r>
          </a:p>
          <a:p>
            <a:pPr marL="742933" lvl="1" indent="-285750">
              <a:buFont typeface="Arial" panose="020B0604020202020204" pitchFamily="34" charset="0"/>
              <a:buChar char="•"/>
            </a:pPr>
            <a:r>
              <a:rPr lang="en-US" sz="2000" dirty="0">
                <a:solidFill>
                  <a:srgbClr val="1A1A1A"/>
                </a:solidFill>
              </a:rPr>
              <a:t>Face detection</a:t>
            </a:r>
          </a:p>
          <a:p>
            <a:pPr marL="742933" lvl="1" indent="-285750">
              <a:buFont typeface="Arial" panose="020B0604020202020204" pitchFamily="34" charset="0"/>
              <a:buChar char="•"/>
            </a:pPr>
            <a:r>
              <a:rPr lang="en-US" sz="2000" dirty="0">
                <a:solidFill>
                  <a:srgbClr val="1A1A1A"/>
                </a:solidFill>
              </a:rPr>
              <a:t>Comprehensive facial feature analysis</a:t>
            </a:r>
          </a:p>
          <a:p>
            <a:pPr marL="742933" lvl="1" indent="-285750">
              <a:buFont typeface="Arial" panose="020B0604020202020204" pitchFamily="34" charset="0"/>
              <a:buChar char="•"/>
            </a:pPr>
            <a:r>
              <a:rPr lang="en-US" sz="2000" dirty="0">
                <a:solidFill>
                  <a:srgbClr val="1A1A1A"/>
                </a:solidFill>
              </a:rPr>
              <a:t>Face comparison and verification*</a:t>
            </a:r>
          </a:p>
          <a:p>
            <a:pPr marL="742933" lvl="1" indent="-285750">
              <a:buFont typeface="Arial" panose="020B0604020202020204" pitchFamily="34" charset="0"/>
              <a:buChar char="•"/>
            </a:pPr>
            <a:r>
              <a:rPr lang="en-US" sz="2000" dirty="0">
                <a:solidFill>
                  <a:srgbClr val="1A1A1A"/>
                </a:solidFill>
              </a:rPr>
              <a:t>Facial recognition*</a:t>
            </a:r>
          </a:p>
          <a:p>
            <a:pPr lvl="1"/>
            <a:endParaRPr lang="en-US" sz="2000" dirty="0">
              <a:solidFill>
                <a:srgbClr val="1A1A1A"/>
              </a:solidFill>
            </a:endParaRPr>
          </a:p>
          <a:p>
            <a:r>
              <a:rPr lang="en-US" sz="2000" dirty="0">
                <a:solidFill>
                  <a:srgbClr val="1A1A1A"/>
                </a:solidFill>
              </a:rPr>
              <a:t>* </a:t>
            </a:r>
            <a:r>
              <a:rPr lang="en-US" sz="2000" i="1" dirty="0">
                <a:solidFill>
                  <a:srgbClr val="1A1A1A"/>
                </a:solidFill>
              </a:rPr>
              <a:t>Require Limited Access approval</a:t>
            </a:r>
            <a:endParaRPr lang="en-US" sz="2000" dirty="0">
              <a:solidFill>
                <a:srgbClr val="1A1A1A"/>
              </a:solidFill>
            </a:endParaRPr>
          </a:p>
          <a:p>
            <a:pPr marL="742933" lvl="1" indent="-285750">
              <a:buFont typeface="Arial" panose="020B0604020202020204" pitchFamily="34" charset="0"/>
              <a:buChar char="•"/>
            </a:pPr>
            <a:endParaRPr lang="en-US" sz="2400" dirty="0">
              <a:solidFill>
                <a:srgbClr val="1A1A1A"/>
              </a:solidFill>
            </a:endParaRPr>
          </a:p>
        </p:txBody>
      </p:sp>
    </p:spTree>
    <p:extLst>
      <p:ext uri="{BB962C8B-B14F-4D97-AF65-F5344CB8AC3E}">
        <p14:creationId xmlns:p14="http://schemas.microsoft.com/office/powerpoint/2010/main" val="415142591"/>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3A5C1-B85E-4923-BB51-56A59960F2E3}"/>
              </a:ext>
            </a:extLst>
          </p:cNvPr>
          <p:cNvSpPr>
            <a:spLocks noGrp="1"/>
          </p:cNvSpPr>
          <p:nvPr>
            <p:ph type="title"/>
          </p:nvPr>
        </p:nvSpPr>
        <p:spPr/>
        <p:txBody>
          <a:bodyPr/>
          <a:lstStyle/>
          <a:p>
            <a:r>
              <a:rPr lang="en-US" dirty="0"/>
              <a:t>Considerations for Face Detection and Facial Recognition</a:t>
            </a:r>
          </a:p>
        </p:txBody>
      </p:sp>
      <p:sp>
        <p:nvSpPr>
          <p:cNvPr id="3" name="Content Placeholder 2">
            <a:extLst>
              <a:ext uri="{FF2B5EF4-FFF2-40B4-BE49-F238E27FC236}">
                <a16:creationId xmlns:a16="http://schemas.microsoft.com/office/drawing/2014/main" id="{2310B856-D028-45F0-B351-4E3026EBF5EE}"/>
              </a:ext>
            </a:extLst>
          </p:cNvPr>
          <p:cNvSpPr>
            <a:spLocks noGrp="1"/>
          </p:cNvSpPr>
          <p:nvPr>
            <p:ph sz="quarter" idx="10"/>
          </p:nvPr>
        </p:nvSpPr>
        <p:spPr>
          <a:xfrm>
            <a:off x="418643" y="1483847"/>
            <a:ext cx="11340811" cy="4832092"/>
          </a:xfrm>
        </p:spPr>
        <p:txBody>
          <a:bodyPr/>
          <a:lstStyle/>
          <a:p>
            <a:pPr lvl="1"/>
            <a:r>
              <a:rPr lang="en-US" dirty="0"/>
              <a:t>Principles of responsible AI apply to all kinds of application, but systems that rely on facial data can be particularly problematic. As a safeguard for responsible AI usage, facial recognition, identification, verification, and comparison is behind a Limited Access policy, requiring users to be approved my Microsoft before enabling these features.</a:t>
            </a:r>
            <a:endParaRPr lang="en-US" sz="1800" dirty="0"/>
          </a:p>
          <a:p>
            <a:r>
              <a:rPr lang="en-US" dirty="0"/>
              <a:t>Data privacy and security</a:t>
            </a:r>
          </a:p>
          <a:p>
            <a:pPr marL="342900" lvl="1" indent="-342900">
              <a:buFont typeface="Arial" panose="020B0604020202020204" pitchFamily="34" charset="0"/>
              <a:buChar char="•"/>
            </a:pPr>
            <a:r>
              <a:rPr lang="en-US" dirty="0"/>
              <a:t>Systems based on facial data should protect individual privacy, ensuring that personally identifiable data is not accessed inappropriately</a:t>
            </a:r>
          </a:p>
          <a:p>
            <a:r>
              <a:rPr lang="en-US" dirty="0"/>
              <a:t>Transparency</a:t>
            </a:r>
          </a:p>
          <a:p>
            <a:pPr marL="342900" lvl="1" indent="-342900">
              <a:buFont typeface="Arial" panose="020B0604020202020204" pitchFamily="34" charset="0"/>
              <a:buChar char="•"/>
            </a:pPr>
            <a:r>
              <a:rPr lang="en-US" dirty="0"/>
              <a:t>Users should be informed about how their image will be used, and who will have access to it.</a:t>
            </a:r>
          </a:p>
          <a:p>
            <a:r>
              <a:rPr lang="en-US" dirty="0"/>
              <a:t>Fairness and Inclusiveness</a:t>
            </a:r>
          </a:p>
          <a:p>
            <a:pPr marL="342900" lvl="1" indent="-342900">
              <a:buFont typeface="Arial" panose="020B0604020202020204" pitchFamily="34" charset="0"/>
              <a:buChar char="•"/>
            </a:pPr>
            <a:r>
              <a:rPr lang="en-US" dirty="0"/>
              <a:t>Facial recognition should not be used in a manner that is prejudicial to individuals based on their appearance, or to unfairly target individuals</a:t>
            </a:r>
          </a:p>
        </p:txBody>
      </p:sp>
    </p:spTree>
    <p:extLst>
      <p:ext uri="{BB962C8B-B14F-4D97-AF65-F5344CB8AC3E}">
        <p14:creationId xmlns:p14="http://schemas.microsoft.com/office/powerpoint/2010/main" val="1215916063"/>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ECE47-5D05-447E-8D50-DAB708F99686}"/>
              </a:ext>
            </a:extLst>
          </p:cNvPr>
          <p:cNvSpPr>
            <a:spLocks noGrp="1"/>
          </p:cNvSpPr>
          <p:nvPr>
            <p:ph type="title"/>
          </p:nvPr>
        </p:nvSpPr>
        <p:spPr/>
        <p:txBody>
          <a:bodyPr/>
          <a:lstStyle/>
          <a:p>
            <a:r>
              <a:rPr lang="en-US" dirty="0"/>
              <a:t>Face Detection with the Computer Vision Service</a:t>
            </a:r>
          </a:p>
        </p:txBody>
      </p:sp>
      <p:sp>
        <p:nvSpPr>
          <p:cNvPr id="5" name="Rectangle 4">
            <a:extLst>
              <a:ext uri="{FF2B5EF4-FFF2-40B4-BE49-F238E27FC236}">
                <a16:creationId xmlns:a16="http://schemas.microsoft.com/office/drawing/2014/main" id="{D847787F-9CC8-4776-A8F1-C3491B1D0FA7}"/>
              </a:ext>
            </a:extLst>
          </p:cNvPr>
          <p:cNvSpPr/>
          <p:nvPr/>
        </p:nvSpPr>
        <p:spPr>
          <a:xfrm>
            <a:off x="153781" y="2464903"/>
            <a:ext cx="5942220" cy="3898601"/>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p:txBody>
      </p:sp>
      <p:sp>
        <p:nvSpPr>
          <p:cNvPr id="3" name="Rectangle 2">
            <a:extLst>
              <a:ext uri="{FF2B5EF4-FFF2-40B4-BE49-F238E27FC236}">
                <a16:creationId xmlns:a16="http://schemas.microsoft.com/office/drawing/2014/main" id="{A944AFD6-7423-4FEE-B5BE-9D5AEDE047DC}"/>
              </a:ext>
            </a:extLst>
          </p:cNvPr>
          <p:cNvSpPr>
            <a:spLocks noChangeArrowheads="1"/>
          </p:cNvSpPr>
          <p:nvPr/>
        </p:nvSpPr>
        <p:spPr bwMode="auto">
          <a:xfrm>
            <a:off x="247661" y="2939366"/>
            <a:ext cx="5197561" cy="1289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30153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Body:</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600" b="1" dirty="0">
                <a:solidFill>
                  <a:srgbClr val="333333"/>
                </a:solidFill>
                <a:latin typeface="Courier New" panose="02070309020205020404" pitchFamily="49" charset="0"/>
                <a:cs typeface="Courier New" panose="02070309020205020404" pitchFamily="49" charset="0"/>
              </a:rPr>
              <a:t>  </a:t>
            </a:r>
            <a:r>
              <a:rPr kumimoji="0" lang="en-US" altLang="en-US" sz="16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r>
              <a:rPr kumimoji="0" lang="en-US" altLang="en-US" sz="16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url</a:t>
            </a:r>
            <a:r>
              <a:rPr kumimoji="0" lang="en-US" altLang="en-US" sz="16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"http://path-to-image}</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600" b="1" dirty="0">
                <a:solidFill>
                  <a:srgbClr val="333333"/>
                </a:solidFill>
                <a:latin typeface="Courier New" panose="02070309020205020404" pitchFamily="49" charset="0"/>
                <a:cs typeface="Courier New" panose="02070309020205020404" pitchFamily="49" charset="0"/>
              </a:rPr>
              <a:t> or</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 </a:t>
            </a:r>
            <a:r>
              <a:rPr lang="en-US" altLang="en-US" sz="1600" b="1" dirty="0">
                <a:solidFill>
                  <a:srgbClr val="333333"/>
                </a:solidFill>
                <a:latin typeface="Courier New" panose="02070309020205020404" pitchFamily="49" charset="0"/>
                <a:cs typeface="Courier New" panose="02070309020205020404" pitchFamily="49" charset="0"/>
              </a:rPr>
              <a:t>b</a:t>
            </a:r>
            <a:r>
              <a:rPr kumimoji="0" lang="en-US" altLang="en-US" sz="16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inary-image-data]</a:t>
            </a:r>
            <a:endParaRPr kumimoji="0" lang="en-US" altLang="en-US" sz="36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p:txBody>
      </p:sp>
      <p:sp>
        <p:nvSpPr>
          <p:cNvPr id="6" name="Rectangle 5">
            <a:extLst>
              <a:ext uri="{FF2B5EF4-FFF2-40B4-BE49-F238E27FC236}">
                <a16:creationId xmlns:a16="http://schemas.microsoft.com/office/drawing/2014/main" id="{EA59839C-AA9D-4FE9-8961-1B77F4BA82D5}"/>
              </a:ext>
            </a:extLst>
          </p:cNvPr>
          <p:cNvSpPr/>
          <p:nvPr/>
        </p:nvSpPr>
        <p:spPr>
          <a:xfrm>
            <a:off x="6924390" y="1211963"/>
            <a:ext cx="5019949" cy="5205543"/>
          </a:xfrm>
          <a:prstGeom prst="rect">
            <a:avLst/>
          </a:prstGeom>
          <a:solidFill>
            <a:schemeClr val="bg1">
              <a:lumMod val="95000"/>
            </a:schemeClr>
          </a:solidFill>
        </p:spPr>
        <p:txBody>
          <a:bodyPr wrap="square" numCol="1">
            <a:noAutofit/>
          </a:bodyPr>
          <a:lstStyle/>
          <a:p>
            <a:endParaRPr lang="en-US" sz="2400" dirty="0">
              <a:solidFill>
                <a:srgbClr val="1A1A1A"/>
              </a:solidFill>
            </a:endParaRPr>
          </a:p>
        </p:txBody>
      </p:sp>
      <p:sp>
        <p:nvSpPr>
          <p:cNvPr id="7" name="Rectangle 6">
            <a:extLst>
              <a:ext uri="{FF2B5EF4-FFF2-40B4-BE49-F238E27FC236}">
                <a16:creationId xmlns:a16="http://schemas.microsoft.com/office/drawing/2014/main" id="{0831DC88-A27E-4C7C-B189-BB9FB1E5FB89}"/>
              </a:ext>
            </a:extLst>
          </p:cNvPr>
          <p:cNvSpPr>
            <a:spLocks noChangeArrowheads="1"/>
          </p:cNvSpPr>
          <p:nvPr/>
        </p:nvSpPr>
        <p:spPr bwMode="auto">
          <a:xfrm>
            <a:off x="7087999" y="1250474"/>
            <a:ext cx="5188666" cy="5475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30153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"faces":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"age": 32,</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"gender": "Female",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r>
              <a:rPr kumimoji="0" lang="en-US" altLang="en-US" sz="14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faceRectangle</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"top": 225,</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"left": 237,</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"width": 130,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"height": 130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"age": 29,</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"gender": "Female",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r>
              <a:rPr kumimoji="0" lang="en-US" altLang="en-US" sz="14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faceRectangle</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"top": 309,</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"left": 534,</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"width": 119,</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"height": 119</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endParaRPr kumimoji="0" lang="en-US" altLang="en-US" sz="32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p:txBody>
      </p:sp>
      <p:sp>
        <p:nvSpPr>
          <p:cNvPr id="8" name="Arrow: Right 7">
            <a:extLst>
              <a:ext uri="{FF2B5EF4-FFF2-40B4-BE49-F238E27FC236}">
                <a16:creationId xmlns:a16="http://schemas.microsoft.com/office/drawing/2014/main" id="{7126AD2E-4679-4691-A50E-2625D08445B3}"/>
              </a:ext>
            </a:extLst>
          </p:cNvPr>
          <p:cNvSpPr/>
          <p:nvPr/>
        </p:nvSpPr>
        <p:spPr bwMode="auto">
          <a:xfrm>
            <a:off x="5755699" y="3869395"/>
            <a:ext cx="1385288" cy="1089615"/>
          </a:xfrm>
          <a:prstGeom prst="right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4" name="TextBox 3">
            <a:extLst>
              <a:ext uri="{FF2B5EF4-FFF2-40B4-BE49-F238E27FC236}">
                <a16:creationId xmlns:a16="http://schemas.microsoft.com/office/drawing/2014/main" id="{3864BDEE-A3E1-4441-9324-D4CC0D1080AA}"/>
              </a:ext>
            </a:extLst>
          </p:cNvPr>
          <p:cNvSpPr txBox="1"/>
          <p:nvPr/>
        </p:nvSpPr>
        <p:spPr>
          <a:xfrm>
            <a:off x="384659" y="1299198"/>
            <a:ext cx="6152602" cy="1064907"/>
          </a:xfrm>
          <a:prstGeom prst="rect">
            <a:avLst/>
          </a:prstGeom>
          <a:noFill/>
        </p:spPr>
        <p:txBody>
          <a:bodyPr wrap="square" lIns="182880" tIns="146304" rIns="182880" bIns="146304" rtlCol="0">
            <a:spAutoFit/>
          </a:bodyPr>
          <a:lstStyle/>
          <a:p>
            <a:pPr>
              <a:lnSpc>
                <a:spcPct val="90000"/>
              </a:lnSpc>
              <a:spcAft>
                <a:spcPts val="600"/>
              </a:spcAft>
            </a:pPr>
            <a:r>
              <a:rPr lang="en-US" sz="1800" dirty="0">
                <a:gradFill>
                  <a:gsLst>
                    <a:gs pos="2917">
                      <a:schemeClr val="tx1"/>
                    </a:gs>
                    <a:gs pos="30000">
                      <a:schemeClr val="tx1"/>
                    </a:gs>
                  </a:gsLst>
                  <a:lin ang="5400000" scaled="0"/>
                </a:gradFill>
              </a:rPr>
              <a:t>Use the </a:t>
            </a:r>
            <a:r>
              <a:rPr lang="en-US" sz="1800" b="1" dirty="0">
                <a:gradFill>
                  <a:gsLst>
                    <a:gs pos="2917">
                      <a:schemeClr val="tx1"/>
                    </a:gs>
                    <a:gs pos="30000">
                      <a:schemeClr val="tx1"/>
                    </a:gs>
                  </a:gsLst>
                  <a:lin ang="5400000" scaled="0"/>
                </a:gradFill>
              </a:rPr>
              <a:t>Analyze Image</a:t>
            </a:r>
            <a:r>
              <a:rPr lang="en-US" sz="1800" dirty="0">
                <a:gradFill>
                  <a:gsLst>
                    <a:gs pos="2917">
                      <a:schemeClr val="tx1"/>
                    </a:gs>
                    <a:gs pos="30000">
                      <a:schemeClr val="tx1"/>
                    </a:gs>
                  </a:gsLst>
                  <a:lin ang="5400000" scaled="0"/>
                </a:gradFill>
              </a:rPr>
              <a:t> function, specifying </a:t>
            </a:r>
            <a:r>
              <a:rPr lang="en-US" sz="1800" b="1" dirty="0">
                <a:gradFill>
                  <a:gsLst>
                    <a:gs pos="2917">
                      <a:schemeClr val="tx1"/>
                    </a:gs>
                    <a:gs pos="30000">
                      <a:schemeClr val="tx1"/>
                    </a:gs>
                  </a:gsLst>
                  <a:lin ang="5400000" scaled="0"/>
                </a:gradFill>
              </a:rPr>
              <a:t>Faces</a:t>
            </a:r>
            <a:r>
              <a:rPr lang="en-US" sz="1800" dirty="0">
                <a:gradFill>
                  <a:gsLst>
                    <a:gs pos="2917">
                      <a:schemeClr val="tx1"/>
                    </a:gs>
                    <a:gs pos="30000">
                      <a:schemeClr val="tx1"/>
                    </a:gs>
                  </a:gsLst>
                  <a:lin ang="5400000" scaled="0"/>
                </a:gradFill>
              </a:rPr>
              <a:t> as a visual feature</a:t>
            </a:r>
          </a:p>
          <a:p>
            <a:pPr>
              <a:lnSpc>
                <a:spcPct val="90000"/>
              </a:lnSpc>
              <a:spcAft>
                <a:spcPts val="600"/>
              </a:spcAft>
            </a:pPr>
            <a:r>
              <a:rPr lang="en-US" sz="1400" i="1" dirty="0">
                <a:gradFill>
                  <a:gsLst>
                    <a:gs pos="2917">
                      <a:schemeClr val="tx1"/>
                    </a:gs>
                    <a:gs pos="30000">
                      <a:schemeClr val="tx1"/>
                    </a:gs>
                  </a:gsLst>
                  <a:lin ang="5400000" scaled="0"/>
                </a:gradFill>
              </a:rPr>
              <a:t>Note: age and gender are deprecated and unavailable to new customers</a:t>
            </a:r>
          </a:p>
        </p:txBody>
      </p:sp>
      <p:sp>
        <p:nvSpPr>
          <p:cNvPr id="16" name="TextBox 15">
            <a:extLst>
              <a:ext uri="{FF2B5EF4-FFF2-40B4-BE49-F238E27FC236}">
                <a16:creationId xmlns:a16="http://schemas.microsoft.com/office/drawing/2014/main" id="{8C66A585-32D9-4E84-856E-F57A9A1B85E6}"/>
              </a:ext>
            </a:extLst>
          </p:cNvPr>
          <p:cNvSpPr txBox="1"/>
          <p:nvPr/>
        </p:nvSpPr>
        <p:spPr>
          <a:xfrm>
            <a:off x="133725" y="2525182"/>
            <a:ext cx="6403536" cy="307777"/>
          </a:xfrm>
          <a:prstGeom prst="rect">
            <a:avLst/>
          </a:prstGeom>
          <a:noFill/>
        </p:spPr>
        <p:txBody>
          <a:bodyPr wrap="square">
            <a:spAutoFit/>
          </a:bodyPr>
          <a:lstStyle/>
          <a:p>
            <a:r>
              <a:rPr lang="en-US" sz="1400" b="1" i="0" dirty="0">
                <a:solidFill>
                  <a:srgbClr val="505050"/>
                </a:solidFill>
                <a:effectLst/>
                <a:latin typeface="wf_segoe-ui_normal"/>
              </a:rPr>
              <a:t>https://{endpoint}/vision/v3.1/analyze?visualFeatures="Faces"</a:t>
            </a:r>
            <a:endParaRPr lang="en-US" sz="1400" dirty="0"/>
          </a:p>
        </p:txBody>
      </p:sp>
      <p:pic>
        <p:nvPicPr>
          <p:cNvPr id="11" name="Picture 10" descr="A picture containing two people">
            <a:extLst>
              <a:ext uri="{FF2B5EF4-FFF2-40B4-BE49-F238E27FC236}">
                <a16:creationId xmlns:a16="http://schemas.microsoft.com/office/drawing/2014/main" id="{8C94ECAA-73B1-4B59-85E4-D5E118065CC5}"/>
              </a:ext>
            </a:extLst>
          </p:cNvPr>
          <p:cNvPicPr>
            <a:picLocks noChangeAspect="1"/>
          </p:cNvPicPr>
          <p:nvPr/>
        </p:nvPicPr>
        <p:blipFill>
          <a:blip r:embed="rId3"/>
          <a:stretch>
            <a:fillRect/>
          </a:stretch>
        </p:blipFill>
        <p:spPr>
          <a:xfrm>
            <a:off x="1279658" y="3988034"/>
            <a:ext cx="3241227" cy="2158708"/>
          </a:xfrm>
          <a:prstGeom prst="rect">
            <a:avLst/>
          </a:prstGeom>
        </p:spPr>
      </p:pic>
    </p:spTree>
    <p:extLst>
      <p:ext uri="{BB962C8B-B14F-4D97-AF65-F5344CB8AC3E}">
        <p14:creationId xmlns:p14="http://schemas.microsoft.com/office/powerpoint/2010/main" val="2486631815"/>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sz="3600" dirty="0"/>
              <a:t>Using the Face Service</a:t>
            </a:r>
            <a:endParaRPr lang="en-US" dirty="0"/>
          </a:p>
        </p:txBody>
      </p:sp>
      <p:pic>
        <p:nvPicPr>
          <p:cNvPr id="2" name="Picture 1" descr="Icon of three concentric arcs">
            <a:extLst>
              <a:ext uri="{FF2B5EF4-FFF2-40B4-BE49-F238E27FC236}">
                <a16:creationId xmlns:a16="http://schemas.microsoft.com/office/drawing/2014/main" id="{8AC2CBA1-CF1D-4600-9B90-30C8B73A53B3}"/>
              </a:ext>
            </a:extLst>
          </p:cNvPr>
          <p:cNvPicPr>
            <a:picLocks noChangeAspect="1"/>
          </p:cNvPicPr>
          <p:nvPr/>
        </p:nvPicPr>
        <p:blipFill>
          <a:blip r:embed="rId3"/>
          <a:stretch>
            <a:fillRect/>
          </a:stretch>
        </p:blipFill>
        <p:spPr>
          <a:xfrm>
            <a:off x="10094976" y="2779776"/>
            <a:ext cx="1280160" cy="1280160"/>
          </a:xfrm>
          <a:prstGeom prst="rect">
            <a:avLst/>
          </a:prstGeom>
        </p:spPr>
      </p:pic>
    </p:spTree>
    <p:extLst>
      <p:ext uri="{BB962C8B-B14F-4D97-AF65-F5344CB8AC3E}">
        <p14:creationId xmlns:p14="http://schemas.microsoft.com/office/powerpoint/2010/main" val="948106190"/>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37832C6-F4A5-4728-82DE-85FDED224047}"/>
              </a:ext>
            </a:extLst>
          </p:cNvPr>
          <p:cNvSpPr>
            <a:spLocks noGrp="1"/>
          </p:cNvSpPr>
          <p:nvPr>
            <p:ph type="title"/>
          </p:nvPr>
        </p:nvSpPr>
        <p:spPr/>
        <p:txBody>
          <a:bodyPr/>
          <a:lstStyle/>
          <a:p>
            <a:r>
              <a:rPr lang="en-US" dirty="0"/>
              <a:t>The Face Service</a:t>
            </a:r>
          </a:p>
        </p:txBody>
      </p:sp>
      <p:cxnSp>
        <p:nvCxnSpPr>
          <p:cNvPr id="2" name="Straight Arrow Connector 1">
            <a:extLst>
              <a:ext uri="{FF2B5EF4-FFF2-40B4-BE49-F238E27FC236}">
                <a16:creationId xmlns:a16="http://schemas.microsoft.com/office/drawing/2014/main" id="{0DDFD5E5-F665-4856-8A53-154EE0163917}"/>
              </a:ext>
            </a:extLst>
          </p:cNvPr>
          <p:cNvCxnSpPr>
            <a:cxnSpLocks/>
          </p:cNvCxnSpPr>
          <p:nvPr/>
        </p:nvCxnSpPr>
        <p:spPr>
          <a:xfrm flipV="1">
            <a:off x="9205054" y="4051928"/>
            <a:ext cx="1" cy="505163"/>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3" name="Graphic 2">
            <a:extLst>
              <a:ext uri="{FF2B5EF4-FFF2-40B4-BE49-F238E27FC236}">
                <a16:creationId xmlns:a16="http://schemas.microsoft.com/office/drawing/2014/main" id="{EB5C1D17-19BA-4CCA-AE10-DC8BBB59BEF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365053" y="2932833"/>
            <a:ext cx="1680003" cy="992334"/>
          </a:xfrm>
          <a:prstGeom prst="rect">
            <a:avLst/>
          </a:prstGeom>
        </p:spPr>
      </p:pic>
      <p:sp>
        <p:nvSpPr>
          <p:cNvPr id="9" name="Rectangle 8">
            <a:extLst>
              <a:ext uri="{FF2B5EF4-FFF2-40B4-BE49-F238E27FC236}">
                <a16:creationId xmlns:a16="http://schemas.microsoft.com/office/drawing/2014/main" id="{BE423FEC-54F6-47C3-A46B-923969E68835}"/>
              </a:ext>
            </a:extLst>
          </p:cNvPr>
          <p:cNvSpPr/>
          <p:nvPr/>
        </p:nvSpPr>
        <p:spPr>
          <a:xfrm>
            <a:off x="418643" y="1508041"/>
            <a:ext cx="6151122" cy="4855464"/>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a:p>
            <a:pPr marL="285750" indent="-285750">
              <a:buFont typeface="Arial" panose="020B0604020202020204" pitchFamily="34" charset="0"/>
              <a:buChar char="•"/>
            </a:pPr>
            <a:r>
              <a:rPr lang="en-US" sz="2400" dirty="0">
                <a:solidFill>
                  <a:srgbClr val="1A1A1A"/>
                </a:solidFill>
              </a:rPr>
              <a:t>Face detection</a:t>
            </a:r>
          </a:p>
          <a:p>
            <a:pPr marL="285750" indent="-285750">
              <a:buFont typeface="Arial" panose="020B0604020202020204" pitchFamily="34" charset="0"/>
              <a:buChar char="•"/>
            </a:pPr>
            <a:r>
              <a:rPr lang="en-US" sz="2400" dirty="0">
                <a:solidFill>
                  <a:srgbClr val="1A1A1A"/>
                </a:solidFill>
              </a:rPr>
              <a:t>Face attribute analysis</a:t>
            </a:r>
          </a:p>
          <a:p>
            <a:pPr marL="285750" indent="-285750">
              <a:buFont typeface="Arial" panose="020B0604020202020204" pitchFamily="34" charset="0"/>
              <a:buChar char="•"/>
            </a:pPr>
            <a:r>
              <a:rPr lang="en-US" sz="2400" dirty="0">
                <a:solidFill>
                  <a:srgbClr val="1A1A1A"/>
                </a:solidFill>
              </a:rPr>
              <a:t>Facial landmark location</a:t>
            </a:r>
          </a:p>
          <a:p>
            <a:pPr marL="742933" lvl="1" indent="-285750">
              <a:buFont typeface="Arial" panose="020B0604020202020204" pitchFamily="34" charset="0"/>
              <a:buChar char="•"/>
            </a:pPr>
            <a:r>
              <a:rPr lang="en-US" sz="2000" dirty="0">
                <a:solidFill>
                  <a:srgbClr val="1A1A1A"/>
                </a:solidFill>
              </a:rPr>
              <a:t>Nose, eyes, mouth, …</a:t>
            </a:r>
          </a:p>
          <a:p>
            <a:pPr marL="285750" indent="-285750">
              <a:buFont typeface="Arial" panose="020B0604020202020204" pitchFamily="34" charset="0"/>
              <a:buChar char="•"/>
            </a:pPr>
            <a:r>
              <a:rPr lang="en-US" sz="2400" dirty="0">
                <a:solidFill>
                  <a:srgbClr val="1A1A1A"/>
                </a:solidFill>
              </a:rPr>
              <a:t>Face comparison*</a:t>
            </a:r>
          </a:p>
          <a:p>
            <a:pPr marL="285750" indent="-285750">
              <a:buFont typeface="Arial" panose="020B0604020202020204" pitchFamily="34" charset="0"/>
              <a:buChar char="•"/>
            </a:pPr>
            <a:r>
              <a:rPr lang="en-US" sz="2400" dirty="0">
                <a:solidFill>
                  <a:srgbClr val="1A1A1A"/>
                </a:solidFill>
              </a:rPr>
              <a:t>Facial recognition*</a:t>
            </a:r>
          </a:p>
          <a:p>
            <a:pPr marL="285750" indent="-285750">
              <a:buFont typeface="Arial" panose="020B0604020202020204" pitchFamily="34" charset="0"/>
              <a:buChar char="•"/>
            </a:pPr>
            <a:endParaRPr lang="en-US" sz="2000" dirty="0">
              <a:solidFill>
                <a:srgbClr val="1A1A1A"/>
              </a:solidFill>
            </a:endParaRPr>
          </a:p>
          <a:p>
            <a:pPr marL="285750" indent="-285750">
              <a:buFont typeface="Arial" panose="020B0604020202020204" pitchFamily="34" charset="0"/>
              <a:buChar char="•"/>
            </a:pPr>
            <a:r>
              <a:rPr lang="en-US" sz="2400" dirty="0">
                <a:solidFill>
                  <a:srgbClr val="1A1A1A"/>
                </a:solidFill>
              </a:rPr>
              <a:t>Can be used as:</a:t>
            </a:r>
          </a:p>
          <a:p>
            <a:pPr marL="742933" lvl="1" indent="-285750">
              <a:buFont typeface="Arial" panose="020B0604020202020204" pitchFamily="34" charset="0"/>
              <a:buChar char="•"/>
            </a:pPr>
            <a:r>
              <a:rPr lang="en-US" sz="2000" dirty="0">
                <a:solidFill>
                  <a:srgbClr val="1A1A1A"/>
                </a:solidFill>
              </a:rPr>
              <a:t>Standalone </a:t>
            </a:r>
            <a:r>
              <a:rPr lang="en-US" sz="2000" b="1" dirty="0">
                <a:solidFill>
                  <a:srgbClr val="1A1A1A"/>
                </a:solidFill>
              </a:rPr>
              <a:t>Face </a:t>
            </a:r>
            <a:r>
              <a:rPr lang="en-US" sz="2000" dirty="0">
                <a:solidFill>
                  <a:srgbClr val="1A1A1A"/>
                </a:solidFill>
              </a:rPr>
              <a:t>resource</a:t>
            </a:r>
            <a:endParaRPr lang="en-US" sz="2000" b="1" dirty="0">
              <a:solidFill>
                <a:srgbClr val="1A1A1A"/>
              </a:solidFill>
            </a:endParaRPr>
          </a:p>
          <a:p>
            <a:pPr marL="742933" lvl="1" indent="-285750">
              <a:buFont typeface="Arial" panose="020B0604020202020204" pitchFamily="34" charset="0"/>
              <a:buChar char="•"/>
            </a:pPr>
            <a:r>
              <a:rPr lang="en-US" sz="2000" dirty="0">
                <a:solidFill>
                  <a:srgbClr val="1A1A1A"/>
                </a:solidFill>
              </a:rPr>
              <a:t>Multi-service </a:t>
            </a:r>
            <a:r>
              <a:rPr lang="en-US" sz="2000" b="1" dirty="0">
                <a:solidFill>
                  <a:srgbClr val="1A1A1A"/>
                </a:solidFill>
              </a:rPr>
              <a:t>Cognitive Services</a:t>
            </a:r>
            <a:r>
              <a:rPr lang="en-US" sz="2000" dirty="0">
                <a:solidFill>
                  <a:srgbClr val="1A1A1A"/>
                </a:solidFill>
              </a:rPr>
              <a:t> resource</a:t>
            </a:r>
          </a:p>
          <a:p>
            <a:pPr marL="742933" lvl="1" indent="-285750">
              <a:buFont typeface="Arial" panose="020B0604020202020204" pitchFamily="34" charset="0"/>
              <a:buChar char="•"/>
            </a:pPr>
            <a:endParaRPr lang="en-US" sz="2000" b="1" dirty="0">
              <a:solidFill>
                <a:srgbClr val="1A1A1A"/>
              </a:solidFill>
            </a:endParaRPr>
          </a:p>
          <a:p>
            <a:r>
              <a:rPr lang="en-US" sz="2000" b="1" dirty="0">
                <a:solidFill>
                  <a:srgbClr val="1A1A1A"/>
                </a:solidFill>
              </a:rPr>
              <a:t>* </a:t>
            </a:r>
            <a:r>
              <a:rPr lang="en-US" sz="2000" i="1" dirty="0">
                <a:solidFill>
                  <a:srgbClr val="1A1A1A"/>
                </a:solidFill>
              </a:rPr>
              <a:t>Require Limited Access approval</a:t>
            </a:r>
          </a:p>
          <a:p>
            <a:pPr marL="742933" lvl="1" indent="-285750">
              <a:buFont typeface="Arial" panose="020B0604020202020204" pitchFamily="34" charset="0"/>
              <a:buChar char="•"/>
            </a:pPr>
            <a:endParaRPr lang="en-US" sz="2400" dirty="0">
              <a:solidFill>
                <a:srgbClr val="1A1A1A"/>
              </a:solidFill>
            </a:endParaRPr>
          </a:p>
        </p:txBody>
      </p:sp>
      <p:sp>
        <p:nvSpPr>
          <p:cNvPr id="13" name="TextBox 12">
            <a:extLst>
              <a:ext uri="{FF2B5EF4-FFF2-40B4-BE49-F238E27FC236}">
                <a16:creationId xmlns:a16="http://schemas.microsoft.com/office/drawing/2014/main" id="{0E8F0347-9B4E-4B1E-AB7A-1C65FC978738}"/>
              </a:ext>
            </a:extLst>
          </p:cNvPr>
          <p:cNvSpPr txBox="1"/>
          <p:nvPr/>
        </p:nvSpPr>
        <p:spPr>
          <a:xfrm>
            <a:off x="7750753" y="1800979"/>
            <a:ext cx="1805366" cy="489365"/>
          </a:xfrm>
          <a:prstGeom prst="rect">
            <a:avLst/>
          </a:prstGeom>
          <a:noFill/>
        </p:spPr>
        <p:txBody>
          <a:bodyPr wrap="non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Facial Landmarks</a:t>
            </a:r>
          </a:p>
        </p:txBody>
      </p:sp>
      <p:sp>
        <p:nvSpPr>
          <p:cNvPr id="15" name="TextBox 14">
            <a:extLst>
              <a:ext uri="{FF2B5EF4-FFF2-40B4-BE49-F238E27FC236}">
                <a16:creationId xmlns:a16="http://schemas.microsoft.com/office/drawing/2014/main" id="{87107EA0-6BAA-486E-93D3-6777EF9C34A5}"/>
              </a:ext>
            </a:extLst>
          </p:cNvPr>
          <p:cNvSpPr txBox="1"/>
          <p:nvPr/>
        </p:nvSpPr>
        <p:spPr>
          <a:xfrm>
            <a:off x="6635163" y="2403662"/>
            <a:ext cx="1604991" cy="1729704"/>
          </a:xfrm>
          <a:prstGeom prst="rect">
            <a:avLst/>
          </a:prstGeom>
          <a:noFill/>
        </p:spPr>
        <p:txBody>
          <a:bodyPr wrap="non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Face Attributes:</a:t>
            </a:r>
          </a:p>
          <a:p>
            <a:pPr marL="285750" indent="-285750">
              <a:lnSpc>
                <a:spcPct val="90000"/>
              </a:lnSpc>
              <a:buFont typeface="Arial" panose="020B0604020202020204" pitchFamily="34" charset="0"/>
              <a:buChar char="•"/>
            </a:pPr>
            <a:r>
              <a:rPr lang="en-US" sz="1200" dirty="0">
                <a:gradFill>
                  <a:gsLst>
                    <a:gs pos="2917">
                      <a:schemeClr val="tx1"/>
                    </a:gs>
                    <a:gs pos="30000">
                      <a:schemeClr val="tx1"/>
                    </a:gs>
                  </a:gsLst>
                  <a:lin ang="5400000" scaled="0"/>
                </a:gradFill>
              </a:rPr>
              <a:t>Head pose</a:t>
            </a:r>
          </a:p>
          <a:p>
            <a:pPr marL="285750" indent="-285750">
              <a:lnSpc>
                <a:spcPct val="90000"/>
              </a:lnSpc>
              <a:buFont typeface="Arial" panose="020B0604020202020204" pitchFamily="34" charset="0"/>
              <a:buChar char="•"/>
            </a:pPr>
            <a:r>
              <a:rPr lang="en-US" sz="1200" dirty="0">
                <a:gradFill>
                  <a:gsLst>
                    <a:gs pos="2917">
                      <a:schemeClr val="tx1"/>
                    </a:gs>
                    <a:gs pos="30000">
                      <a:schemeClr val="tx1"/>
                    </a:gs>
                  </a:gsLst>
                  <a:lin ang="5400000" scaled="0"/>
                </a:gradFill>
              </a:rPr>
              <a:t>Glasses</a:t>
            </a:r>
          </a:p>
          <a:p>
            <a:pPr marL="285750" indent="-285750">
              <a:lnSpc>
                <a:spcPct val="90000"/>
              </a:lnSpc>
              <a:buFont typeface="Arial" panose="020B0604020202020204" pitchFamily="34" charset="0"/>
              <a:buChar char="•"/>
            </a:pPr>
            <a:r>
              <a:rPr lang="en-US" sz="1200" dirty="0">
                <a:gradFill>
                  <a:gsLst>
                    <a:gs pos="2917">
                      <a:schemeClr val="tx1"/>
                    </a:gs>
                    <a:gs pos="30000">
                      <a:schemeClr val="tx1"/>
                    </a:gs>
                  </a:gsLst>
                  <a:lin ang="5400000" scaled="0"/>
                </a:gradFill>
              </a:rPr>
              <a:t>Blur</a:t>
            </a:r>
          </a:p>
          <a:p>
            <a:pPr marL="285750" indent="-285750">
              <a:lnSpc>
                <a:spcPct val="90000"/>
              </a:lnSpc>
              <a:buFont typeface="Arial" panose="020B0604020202020204" pitchFamily="34" charset="0"/>
              <a:buChar char="•"/>
            </a:pPr>
            <a:r>
              <a:rPr lang="en-US" sz="1200" dirty="0">
                <a:gradFill>
                  <a:gsLst>
                    <a:gs pos="2917">
                      <a:schemeClr val="tx1"/>
                    </a:gs>
                    <a:gs pos="30000">
                      <a:schemeClr val="tx1"/>
                    </a:gs>
                  </a:gsLst>
                  <a:lin ang="5400000" scaled="0"/>
                </a:gradFill>
              </a:rPr>
              <a:t>Exposure</a:t>
            </a:r>
          </a:p>
          <a:p>
            <a:pPr marL="285750" indent="-285750">
              <a:lnSpc>
                <a:spcPct val="90000"/>
              </a:lnSpc>
              <a:buFont typeface="Arial" panose="020B0604020202020204" pitchFamily="34" charset="0"/>
              <a:buChar char="•"/>
            </a:pPr>
            <a:r>
              <a:rPr lang="en-US" sz="1200" dirty="0">
                <a:gradFill>
                  <a:gsLst>
                    <a:gs pos="2917">
                      <a:schemeClr val="tx1"/>
                    </a:gs>
                    <a:gs pos="30000">
                      <a:schemeClr val="tx1"/>
                    </a:gs>
                  </a:gsLst>
                  <a:lin ang="5400000" scaled="0"/>
                </a:gradFill>
              </a:rPr>
              <a:t>Noise</a:t>
            </a:r>
          </a:p>
          <a:p>
            <a:pPr marL="285750" indent="-285750">
              <a:lnSpc>
                <a:spcPct val="90000"/>
              </a:lnSpc>
              <a:buFont typeface="Arial" panose="020B0604020202020204" pitchFamily="34" charset="0"/>
              <a:buChar char="•"/>
            </a:pPr>
            <a:r>
              <a:rPr lang="en-US" sz="1200" dirty="0">
                <a:gradFill>
                  <a:gsLst>
                    <a:gs pos="2917">
                      <a:schemeClr val="tx1"/>
                    </a:gs>
                    <a:gs pos="30000">
                      <a:schemeClr val="tx1"/>
                    </a:gs>
                  </a:gsLst>
                  <a:lin ang="5400000" scaled="0"/>
                </a:gradFill>
              </a:rPr>
              <a:t>Occlusion</a:t>
            </a:r>
          </a:p>
          <a:p>
            <a:pPr marL="285750" indent="-285750">
              <a:lnSpc>
                <a:spcPct val="90000"/>
              </a:lnSpc>
              <a:buFont typeface="Arial" panose="020B0604020202020204" pitchFamily="34" charset="0"/>
              <a:buChar char="•"/>
            </a:pPr>
            <a:r>
              <a:rPr lang="en-US" sz="1200" dirty="0">
                <a:gradFill>
                  <a:gsLst>
                    <a:gs pos="2917">
                      <a:schemeClr val="tx1"/>
                    </a:gs>
                    <a:gs pos="30000">
                      <a:schemeClr val="tx1"/>
                    </a:gs>
                  </a:gsLst>
                  <a:lin ang="5400000" scaled="0"/>
                </a:gradFill>
              </a:rPr>
              <a:t>Bounding box</a:t>
            </a:r>
          </a:p>
        </p:txBody>
      </p:sp>
      <p:cxnSp>
        <p:nvCxnSpPr>
          <p:cNvPr id="19" name="Straight Arrow Connector 18">
            <a:extLst>
              <a:ext uri="{FF2B5EF4-FFF2-40B4-BE49-F238E27FC236}">
                <a16:creationId xmlns:a16="http://schemas.microsoft.com/office/drawing/2014/main" id="{32B604C4-81F5-4065-B2A7-E3968683DB6E}"/>
              </a:ext>
            </a:extLst>
          </p:cNvPr>
          <p:cNvCxnSpPr>
            <a:cxnSpLocks/>
          </p:cNvCxnSpPr>
          <p:nvPr/>
        </p:nvCxnSpPr>
        <p:spPr>
          <a:xfrm flipH="1" flipV="1">
            <a:off x="7851913" y="2825061"/>
            <a:ext cx="696649" cy="360354"/>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3061B934-2545-47CF-A418-2473A92CFB7D}"/>
              </a:ext>
            </a:extLst>
          </p:cNvPr>
          <p:cNvCxnSpPr>
            <a:cxnSpLocks/>
          </p:cNvCxnSpPr>
          <p:nvPr/>
        </p:nvCxnSpPr>
        <p:spPr>
          <a:xfrm flipH="1" flipV="1">
            <a:off x="8644616" y="2193081"/>
            <a:ext cx="379078" cy="720003"/>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C06DC67D-E3DD-45AF-9B48-BAFB6C32E081}"/>
              </a:ext>
            </a:extLst>
          </p:cNvPr>
          <p:cNvCxnSpPr>
            <a:cxnSpLocks/>
          </p:cNvCxnSpPr>
          <p:nvPr/>
        </p:nvCxnSpPr>
        <p:spPr>
          <a:xfrm flipV="1">
            <a:off x="9477860" y="2193081"/>
            <a:ext cx="330007" cy="659286"/>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C89D3C92-2804-47CF-BD9A-BC6486D1777E}"/>
              </a:ext>
            </a:extLst>
          </p:cNvPr>
          <p:cNvCxnSpPr>
            <a:cxnSpLocks/>
          </p:cNvCxnSpPr>
          <p:nvPr/>
        </p:nvCxnSpPr>
        <p:spPr>
          <a:xfrm flipV="1">
            <a:off x="9880383" y="2806072"/>
            <a:ext cx="625601" cy="347693"/>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31" name="Content Placeholder 8" descr="Office worker female with solid fill">
            <a:extLst>
              <a:ext uri="{FF2B5EF4-FFF2-40B4-BE49-F238E27FC236}">
                <a16:creationId xmlns:a16="http://schemas.microsoft.com/office/drawing/2014/main" id="{96104F80-B413-4694-85DB-61EE5356161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114723" y="1279813"/>
            <a:ext cx="731323" cy="731323"/>
          </a:xfrm>
          <a:prstGeom prst="rect">
            <a:avLst/>
          </a:prstGeom>
        </p:spPr>
      </p:pic>
      <p:sp>
        <p:nvSpPr>
          <p:cNvPr id="33" name="Rectangle 32">
            <a:extLst>
              <a:ext uri="{FF2B5EF4-FFF2-40B4-BE49-F238E27FC236}">
                <a16:creationId xmlns:a16="http://schemas.microsoft.com/office/drawing/2014/main" id="{91339A8B-1133-4E14-AE35-98CCA7BCB993}"/>
              </a:ext>
            </a:extLst>
          </p:cNvPr>
          <p:cNvSpPr/>
          <p:nvPr/>
        </p:nvSpPr>
        <p:spPr bwMode="auto">
          <a:xfrm>
            <a:off x="8355047" y="1403108"/>
            <a:ext cx="236476" cy="258372"/>
          </a:xfrm>
          <a:prstGeom prst="rect">
            <a:avLst/>
          </a:prstGeom>
          <a:noFill/>
          <a:ln w="28575">
            <a:solidFill>
              <a:srgbClr val="FF00FF"/>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8" name="Rectangle 37">
            <a:extLst>
              <a:ext uri="{FF2B5EF4-FFF2-40B4-BE49-F238E27FC236}">
                <a16:creationId xmlns:a16="http://schemas.microsoft.com/office/drawing/2014/main" id="{D6616E95-465E-480D-ACEB-53813F427E29}"/>
              </a:ext>
            </a:extLst>
          </p:cNvPr>
          <p:cNvSpPr/>
          <p:nvPr/>
        </p:nvSpPr>
        <p:spPr bwMode="auto">
          <a:xfrm>
            <a:off x="8747854" y="4626488"/>
            <a:ext cx="914400" cy="914400"/>
          </a:xfrm>
          <a:prstGeom prst="rect">
            <a:avLst/>
          </a:prstGeom>
          <a:solidFill>
            <a:schemeClr val="accent6"/>
          </a:solidFill>
          <a:ln w="3810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39" name="Content Placeholder 8" descr="Office worker female with solid fill">
            <a:extLst>
              <a:ext uri="{FF2B5EF4-FFF2-40B4-BE49-F238E27FC236}">
                <a16:creationId xmlns:a16="http://schemas.microsoft.com/office/drawing/2014/main" id="{9223FBB6-D8E7-4811-AF78-64466FF040D2}"/>
              </a:ext>
            </a:extLst>
          </p:cNvPr>
          <p:cNvPicPr>
            <a:picLocks noGrp="1" noChangeAspect="1"/>
          </p:cNvPicPr>
          <p:nvPr>
            <p:ph sz="quarter" idx="10"/>
          </p:nvPr>
        </p:nvPicPr>
        <p:blipFill>
          <a:blip r:embed="rId5">
            <a:extLst>
              <a:ext uri="{96DAC541-7B7A-43D3-8B79-37D633B846F1}">
                <asvg:svgBlip xmlns:asvg="http://schemas.microsoft.com/office/drawing/2016/SVG/main" r:embed="rId6"/>
              </a:ext>
            </a:extLst>
          </a:blip>
          <a:stretch>
            <a:fillRect/>
          </a:stretch>
        </p:blipFill>
        <p:spPr>
          <a:xfrm>
            <a:off x="8747854" y="4626488"/>
            <a:ext cx="914400" cy="914400"/>
          </a:xfrm>
        </p:spPr>
      </p:pic>
      <p:pic>
        <p:nvPicPr>
          <p:cNvPr id="41" name="Content Placeholder 8" descr="Office worker female with solid fill">
            <a:extLst>
              <a:ext uri="{FF2B5EF4-FFF2-40B4-BE49-F238E27FC236}">
                <a16:creationId xmlns:a16="http://schemas.microsoft.com/office/drawing/2014/main" id="{6D673734-4139-49E4-BB70-C9ABCB3E15C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537396" y="1261098"/>
            <a:ext cx="731323" cy="731323"/>
          </a:xfrm>
          <a:prstGeom prst="rect">
            <a:avLst/>
          </a:prstGeom>
        </p:spPr>
      </p:pic>
      <p:pic>
        <p:nvPicPr>
          <p:cNvPr id="43" name="Graphic 42" descr="Office worker female outline">
            <a:extLst>
              <a:ext uri="{FF2B5EF4-FFF2-40B4-BE49-F238E27FC236}">
                <a16:creationId xmlns:a16="http://schemas.microsoft.com/office/drawing/2014/main" id="{4EB5D1C6-60DF-4506-BEAD-A617015BC8C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020130" y="1281020"/>
            <a:ext cx="712600" cy="712600"/>
          </a:xfrm>
          <a:prstGeom prst="rect">
            <a:avLst/>
          </a:prstGeom>
        </p:spPr>
      </p:pic>
      <p:sp>
        <p:nvSpPr>
          <p:cNvPr id="46" name="TextBox 45">
            <a:extLst>
              <a:ext uri="{FF2B5EF4-FFF2-40B4-BE49-F238E27FC236}">
                <a16:creationId xmlns:a16="http://schemas.microsoft.com/office/drawing/2014/main" id="{4F28FC0D-72D3-4298-829E-730D51B2BB4B}"/>
              </a:ext>
            </a:extLst>
          </p:cNvPr>
          <p:cNvSpPr txBox="1"/>
          <p:nvPr/>
        </p:nvSpPr>
        <p:spPr>
          <a:xfrm>
            <a:off x="9884706" y="1250083"/>
            <a:ext cx="510396" cy="517065"/>
          </a:xfrm>
          <a:prstGeom prst="rect">
            <a:avLst/>
          </a:prstGeom>
          <a:noFill/>
        </p:spPr>
        <p:txBody>
          <a:bodyPr wrap="non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a:t>
            </a:r>
          </a:p>
        </p:txBody>
      </p:sp>
      <p:sp>
        <p:nvSpPr>
          <p:cNvPr id="47" name="TextBox 46">
            <a:extLst>
              <a:ext uri="{FF2B5EF4-FFF2-40B4-BE49-F238E27FC236}">
                <a16:creationId xmlns:a16="http://schemas.microsoft.com/office/drawing/2014/main" id="{7CB3BAED-49DA-411C-BD4C-3F8688BDAC46}"/>
              </a:ext>
            </a:extLst>
          </p:cNvPr>
          <p:cNvSpPr txBox="1"/>
          <p:nvPr/>
        </p:nvSpPr>
        <p:spPr>
          <a:xfrm>
            <a:off x="9379490" y="1822011"/>
            <a:ext cx="1623458" cy="489365"/>
          </a:xfrm>
          <a:prstGeom prst="rect">
            <a:avLst/>
          </a:prstGeom>
          <a:noFill/>
        </p:spPr>
        <p:txBody>
          <a:bodyPr wrap="non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Face Comparison</a:t>
            </a:r>
          </a:p>
        </p:txBody>
      </p:sp>
      <p:pic>
        <p:nvPicPr>
          <p:cNvPr id="49" name="Content Placeholder 8" descr="Office worker female with solid fill">
            <a:extLst>
              <a:ext uri="{FF2B5EF4-FFF2-40B4-BE49-F238E27FC236}">
                <a16:creationId xmlns:a16="http://schemas.microsoft.com/office/drawing/2014/main" id="{FF7AAAF4-D2D3-43AD-AC03-C22981A0353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583676" y="2273915"/>
            <a:ext cx="731323" cy="731323"/>
          </a:xfrm>
          <a:prstGeom prst="rect">
            <a:avLst/>
          </a:prstGeom>
        </p:spPr>
      </p:pic>
      <p:sp>
        <p:nvSpPr>
          <p:cNvPr id="55" name="TextBox 54">
            <a:extLst>
              <a:ext uri="{FF2B5EF4-FFF2-40B4-BE49-F238E27FC236}">
                <a16:creationId xmlns:a16="http://schemas.microsoft.com/office/drawing/2014/main" id="{835A8060-31B9-4488-BEA3-63E4E36907F1}"/>
              </a:ext>
            </a:extLst>
          </p:cNvPr>
          <p:cNvSpPr txBox="1"/>
          <p:nvPr/>
        </p:nvSpPr>
        <p:spPr>
          <a:xfrm>
            <a:off x="10191219" y="2833547"/>
            <a:ext cx="1800365" cy="489365"/>
          </a:xfrm>
          <a:prstGeom prst="rect">
            <a:avLst/>
          </a:prstGeom>
          <a:noFill/>
        </p:spPr>
        <p:txBody>
          <a:bodyPr wrap="non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Facial Recognition</a:t>
            </a:r>
          </a:p>
        </p:txBody>
      </p:sp>
      <p:sp>
        <p:nvSpPr>
          <p:cNvPr id="57" name="Callout: Line 56">
            <a:extLst>
              <a:ext uri="{FF2B5EF4-FFF2-40B4-BE49-F238E27FC236}">
                <a16:creationId xmlns:a16="http://schemas.microsoft.com/office/drawing/2014/main" id="{AE0697E8-CCE1-4C6F-8738-C65E70388422}"/>
              </a:ext>
            </a:extLst>
          </p:cNvPr>
          <p:cNvSpPr/>
          <p:nvPr/>
        </p:nvSpPr>
        <p:spPr bwMode="auto">
          <a:xfrm>
            <a:off x="11509394" y="2193082"/>
            <a:ext cx="482190" cy="239568"/>
          </a:xfrm>
          <a:prstGeom prst="borderCallout1">
            <a:avLst>
              <a:gd name="adj1" fmla="val 52913"/>
              <a:gd name="adj2" fmla="val -9469"/>
              <a:gd name="adj3" fmla="val 126628"/>
              <a:gd name="adj4" fmla="val -78504"/>
            </a:avLst>
          </a:prstGeom>
          <a:ln w="28575">
            <a:solidFill>
              <a:schemeClr val="accent5"/>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000" dirty="0">
                <a:solidFill>
                  <a:schemeClr val="accent1"/>
                </a:solidFill>
                <a:ea typeface="Segoe UI" pitchFamily="34" charset="0"/>
                <a:cs typeface="Segoe UI" pitchFamily="34" charset="0"/>
              </a:rPr>
              <a:t>Jo</a:t>
            </a:r>
          </a:p>
        </p:txBody>
      </p:sp>
      <p:pic>
        <p:nvPicPr>
          <p:cNvPr id="58" name="Content Placeholder 8" descr="Office worker female with solid fill">
            <a:extLst>
              <a:ext uri="{FF2B5EF4-FFF2-40B4-BE49-F238E27FC236}">
                <a16:creationId xmlns:a16="http://schemas.microsoft.com/office/drawing/2014/main" id="{2E4D7BB4-DF76-4E89-AF35-5C2C9DBFEB2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979912" y="1791401"/>
            <a:ext cx="731323" cy="731323"/>
          </a:xfrm>
          <a:prstGeom prst="rect">
            <a:avLst/>
          </a:prstGeom>
        </p:spPr>
      </p:pic>
    </p:spTree>
    <p:extLst>
      <p:ext uri="{BB962C8B-B14F-4D97-AF65-F5344CB8AC3E}">
        <p14:creationId xmlns:p14="http://schemas.microsoft.com/office/powerpoint/2010/main" val="1502428065"/>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9CED6-3A32-49F2-AB66-BF9BE8C24A4A}"/>
              </a:ext>
            </a:extLst>
          </p:cNvPr>
          <p:cNvSpPr>
            <a:spLocks noGrp="1"/>
          </p:cNvSpPr>
          <p:nvPr>
            <p:ph type="title"/>
          </p:nvPr>
        </p:nvSpPr>
        <p:spPr/>
        <p:txBody>
          <a:bodyPr/>
          <a:lstStyle/>
          <a:p>
            <a:r>
              <a:rPr lang="en-US" dirty="0"/>
              <a:t>Detected Face Identification</a:t>
            </a:r>
          </a:p>
        </p:txBody>
      </p:sp>
      <p:sp>
        <p:nvSpPr>
          <p:cNvPr id="3" name="Content Placeholder 2">
            <a:extLst>
              <a:ext uri="{FF2B5EF4-FFF2-40B4-BE49-F238E27FC236}">
                <a16:creationId xmlns:a16="http://schemas.microsoft.com/office/drawing/2014/main" id="{3BC199A8-F21F-4CC4-809C-94FEE586823C}"/>
              </a:ext>
            </a:extLst>
          </p:cNvPr>
          <p:cNvSpPr>
            <a:spLocks noGrp="1"/>
          </p:cNvSpPr>
          <p:nvPr>
            <p:ph sz="quarter" idx="10"/>
          </p:nvPr>
        </p:nvSpPr>
        <p:spPr>
          <a:xfrm>
            <a:off x="782989" y="1456897"/>
            <a:ext cx="10976922" cy="2236510"/>
          </a:xfrm>
        </p:spPr>
        <p:txBody>
          <a:bodyPr/>
          <a:lstStyle/>
          <a:p>
            <a:r>
              <a:rPr lang="en-US" dirty="0"/>
              <a:t>Every </a:t>
            </a:r>
            <a:r>
              <a:rPr lang="en-US" i="1" dirty="0"/>
              <a:t>detected face </a:t>
            </a:r>
            <a:r>
              <a:rPr lang="en-US" dirty="0"/>
              <a:t>is assigned an anonymous ID</a:t>
            </a:r>
          </a:p>
          <a:p>
            <a:pPr marL="342900" lvl="1" indent="-342900">
              <a:buFont typeface="Arial" panose="020B0604020202020204" pitchFamily="34" charset="0"/>
              <a:buChar char="•"/>
            </a:pPr>
            <a:r>
              <a:rPr lang="en-US" dirty="0"/>
              <a:t>Retained in your service resource for 24 hours</a:t>
            </a:r>
          </a:p>
          <a:p>
            <a:pPr marL="342900" lvl="1" indent="-342900">
              <a:buFont typeface="Arial" panose="020B0604020202020204" pitchFamily="34" charset="0"/>
              <a:buChar char="•"/>
            </a:pPr>
            <a:r>
              <a:rPr lang="en-US" dirty="0"/>
              <a:t>Can be used to compare faces in multiple images</a:t>
            </a:r>
          </a:p>
          <a:p>
            <a:pPr marL="569913" lvl="1" indent="-342900">
              <a:buFont typeface="Arial" panose="020B0604020202020204" pitchFamily="34" charset="0"/>
              <a:buChar char="•"/>
            </a:pPr>
            <a:r>
              <a:rPr lang="en-US" sz="1800" i="1" dirty="0"/>
              <a:t>Verify</a:t>
            </a:r>
            <a:r>
              <a:rPr lang="en-US" sz="1800" dirty="0"/>
              <a:t> faces to determine if they're the same individual</a:t>
            </a:r>
          </a:p>
          <a:p>
            <a:pPr marL="569913" lvl="1" indent="-342900">
              <a:buFont typeface="Arial" panose="020B0604020202020204" pitchFamily="34" charset="0"/>
              <a:buChar char="•"/>
            </a:pPr>
            <a:r>
              <a:rPr lang="en-US" sz="1800" i="1" dirty="0"/>
              <a:t>Find similar</a:t>
            </a:r>
            <a:r>
              <a:rPr lang="en-US" sz="1800" dirty="0"/>
              <a:t> faces to identify faces with similar features </a:t>
            </a:r>
            <a:endParaRPr lang="en-US" sz="1800" i="1" dirty="0"/>
          </a:p>
        </p:txBody>
      </p:sp>
      <p:sp>
        <p:nvSpPr>
          <p:cNvPr id="4" name="Rectangle 3">
            <a:extLst>
              <a:ext uri="{FF2B5EF4-FFF2-40B4-BE49-F238E27FC236}">
                <a16:creationId xmlns:a16="http://schemas.microsoft.com/office/drawing/2014/main" id="{B91BF4BA-9C03-4252-AD15-C9A594C913C2}"/>
              </a:ext>
            </a:extLst>
          </p:cNvPr>
          <p:cNvSpPr/>
          <p:nvPr/>
        </p:nvSpPr>
        <p:spPr bwMode="auto">
          <a:xfrm>
            <a:off x="3080762" y="3772320"/>
            <a:ext cx="2318028" cy="2318028"/>
          </a:xfrm>
          <a:prstGeom prst="rect">
            <a:avLst/>
          </a:prstGeom>
          <a:solidFill>
            <a:schemeClr val="accent6"/>
          </a:solidFill>
          <a:ln w="3810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5" name="Content Placeholder 8" descr="Office worker female with solid fill">
            <a:extLst>
              <a:ext uri="{FF2B5EF4-FFF2-40B4-BE49-F238E27FC236}">
                <a16:creationId xmlns:a16="http://schemas.microsoft.com/office/drawing/2014/main" id="{680677CD-E479-404A-9805-981DA2B1196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080762" y="3772320"/>
            <a:ext cx="2318028" cy="2318028"/>
          </a:xfrm>
          <a:prstGeom prst="rect">
            <a:avLst/>
          </a:prstGeom>
        </p:spPr>
      </p:pic>
      <p:sp>
        <p:nvSpPr>
          <p:cNvPr id="6" name="Rectangle 5">
            <a:extLst>
              <a:ext uri="{FF2B5EF4-FFF2-40B4-BE49-F238E27FC236}">
                <a16:creationId xmlns:a16="http://schemas.microsoft.com/office/drawing/2014/main" id="{E2A7B8E2-F67A-48CE-A02D-9C5D77F5AB8C}"/>
              </a:ext>
            </a:extLst>
          </p:cNvPr>
          <p:cNvSpPr/>
          <p:nvPr/>
        </p:nvSpPr>
        <p:spPr bwMode="auto">
          <a:xfrm>
            <a:off x="5834000" y="3772320"/>
            <a:ext cx="3550917" cy="2318028"/>
          </a:xfrm>
          <a:prstGeom prst="rect">
            <a:avLst/>
          </a:prstGeom>
          <a:solidFill>
            <a:schemeClr val="accent6"/>
          </a:solidFill>
          <a:ln w="3810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7" name="Content Placeholder 8" descr="Office worker female with solid fill">
            <a:extLst>
              <a:ext uri="{FF2B5EF4-FFF2-40B4-BE49-F238E27FC236}">
                <a16:creationId xmlns:a16="http://schemas.microsoft.com/office/drawing/2014/main" id="{449F1552-DFE4-4536-B616-73012FFD903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453035" y="3772320"/>
            <a:ext cx="1894506" cy="1894506"/>
          </a:xfrm>
          <a:prstGeom prst="rect">
            <a:avLst/>
          </a:prstGeom>
        </p:spPr>
      </p:pic>
      <p:pic>
        <p:nvPicPr>
          <p:cNvPr id="9" name="Graphic 8" descr="Office worker male with solid fill">
            <a:extLst>
              <a:ext uri="{FF2B5EF4-FFF2-40B4-BE49-F238E27FC236}">
                <a16:creationId xmlns:a16="http://schemas.microsoft.com/office/drawing/2014/main" id="{A2A1A9BA-9809-46D7-B7F6-F02F640F055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962762" y="4077287"/>
            <a:ext cx="2013061" cy="2013061"/>
          </a:xfrm>
          <a:prstGeom prst="rect">
            <a:avLst/>
          </a:prstGeom>
        </p:spPr>
      </p:pic>
      <p:sp>
        <p:nvSpPr>
          <p:cNvPr id="12" name="Callout: Line 11">
            <a:extLst>
              <a:ext uri="{FF2B5EF4-FFF2-40B4-BE49-F238E27FC236}">
                <a16:creationId xmlns:a16="http://schemas.microsoft.com/office/drawing/2014/main" id="{155C3150-2B25-4D22-A6C2-D5006B3AB371}"/>
              </a:ext>
            </a:extLst>
          </p:cNvPr>
          <p:cNvSpPr/>
          <p:nvPr/>
        </p:nvSpPr>
        <p:spPr bwMode="auto">
          <a:xfrm>
            <a:off x="1062234" y="4964033"/>
            <a:ext cx="1583317" cy="265022"/>
          </a:xfrm>
          <a:prstGeom prst="borderCallout1">
            <a:avLst>
              <a:gd name="adj1" fmla="val 46715"/>
              <a:gd name="adj2" fmla="val 102341"/>
              <a:gd name="adj3" fmla="val -121296"/>
              <a:gd name="adj4" fmla="val 197154"/>
            </a:avLst>
          </a:prstGeom>
          <a:ln w="28575">
            <a:solidFill>
              <a:schemeClr val="accent5"/>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000" dirty="0">
                <a:solidFill>
                  <a:schemeClr val="accent1"/>
                </a:solidFill>
                <a:ea typeface="Segoe UI" pitchFamily="34" charset="0"/>
                <a:cs typeface="Segoe UI" pitchFamily="34" charset="0"/>
              </a:rPr>
              <a:t>abcd-12345</a:t>
            </a:r>
          </a:p>
        </p:txBody>
      </p:sp>
      <p:sp>
        <p:nvSpPr>
          <p:cNvPr id="13" name="Callout: Line 12">
            <a:extLst>
              <a:ext uri="{FF2B5EF4-FFF2-40B4-BE49-F238E27FC236}">
                <a16:creationId xmlns:a16="http://schemas.microsoft.com/office/drawing/2014/main" id="{A4D19372-9F66-4659-9B68-487A7F052A02}"/>
              </a:ext>
            </a:extLst>
          </p:cNvPr>
          <p:cNvSpPr/>
          <p:nvPr/>
        </p:nvSpPr>
        <p:spPr bwMode="auto">
          <a:xfrm>
            <a:off x="8971648" y="4180131"/>
            <a:ext cx="1552164" cy="265022"/>
          </a:xfrm>
          <a:prstGeom prst="borderCallout1">
            <a:avLst>
              <a:gd name="adj1" fmla="val 46715"/>
              <a:gd name="adj2" fmla="val 1308"/>
              <a:gd name="adj3" fmla="val 99769"/>
              <a:gd name="adj4" fmla="val -29841"/>
            </a:avLst>
          </a:prstGeom>
          <a:ln w="28575">
            <a:solidFill>
              <a:schemeClr val="accent5"/>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000" dirty="0">
                <a:solidFill>
                  <a:schemeClr val="accent1"/>
                </a:solidFill>
                <a:ea typeface="Segoe UI" pitchFamily="34" charset="0"/>
                <a:cs typeface="Segoe UI" pitchFamily="34" charset="0"/>
              </a:rPr>
              <a:t>dcba-54321</a:t>
            </a:r>
          </a:p>
        </p:txBody>
      </p:sp>
      <p:sp>
        <p:nvSpPr>
          <p:cNvPr id="14" name="Callout: Line 13">
            <a:extLst>
              <a:ext uri="{FF2B5EF4-FFF2-40B4-BE49-F238E27FC236}">
                <a16:creationId xmlns:a16="http://schemas.microsoft.com/office/drawing/2014/main" id="{3F7FDAE7-0ADC-4250-87CA-BB7903B65E56}"/>
              </a:ext>
            </a:extLst>
          </p:cNvPr>
          <p:cNvSpPr/>
          <p:nvPr/>
        </p:nvSpPr>
        <p:spPr bwMode="auto">
          <a:xfrm>
            <a:off x="5479791" y="3915109"/>
            <a:ext cx="1583317" cy="265022"/>
          </a:xfrm>
          <a:prstGeom prst="borderCallout1">
            <a:avLst>
              <a:gd name="adj1" fmla="val 102498"/>
              <a:gd name="adj2" fmla="val 59113"/>
              <a:gd name="adj3" fmla="val 351826"/>
              <a:gd name="adj4" fmla="val 97212"/>
            </a:avLst>
          </a:prstGeom>
          <a:ln w="28575">
            <a:solidFill>
              <a:schemeClr val="accent5"/>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000" dirty="0">
                <a:solidFill>
                  <a:schemeClr val="accent1"/>
                </a:solidFill>
                <a:ea typeface="Segoe UI" pitchFamily="34" charset="0"/>
                <a:cs typeface="Segoe UI" pitchFamily="34" charset="0"/>
              </a:rPr>
              <a:t>zyxw-09876</a:t>
            </a:r>
          </a:p>
        </p:txBody>
      </p:sp>
      <p:sp>
        <p:nvSpPr>
          <p:cNvPr id="15" name="TextBox 14">
            <a:extLst>
              <a:ext uri="{FF2B5EF4-FFF2-40B4-BE49-F238E27FC236}">
                <a16:creationId xmlns:a16="http://schemas.microsoft.com/office/drawing/2014/main" id="{A10D6F63-2925-4728-A3FD-D100378A593E}"/>
              </a:ext>
            </a:extLst>
          </p:cNvPr>
          <p:cNvSpPr txBox="1"/>
          <p:nvPr/>
        </p:nvSpPr>
        <p:spPr>
          <a:xfrm>
            <a:off x="9513679" y="3595690"/>
            <a:ext cx="762068" cy="849463"/>
          </a:xfrm>
          <a:prstGeom prst="rect">
            <a:avLst/>
          </a:prstGeom>
          <a:noFill/>
        </p:spPr>
        <p:txBody>
          <a:bodyPr wrap="none" lIns="182880" tIns="146304" rIns="182880" bIns="146304" rtlCol="0">
            <a:spAutoFit/>
          </a:bodyPr>
          <a:lstStyle/>
          <a:p>
            <a:pPr>
              <a:lnSpc>
                <a:spcPct val="90000"/>
              </a:lnSpc>
              <a:spcAft>
                <a:spcPts val="600"/>
              </a:spcAft>
            </a:pPr>
            <a:r>
              <a:rPr lang="en-US" sz="4400" b="1" dirty="0">
                <a:solidFill>
                  <a:srgbClr val="00B050"/>
                </a:solidFill>
                <a:sym typeface="Wingdings 2" panose="05020102010507070707" pitchFamily="18" charset="2"/>
              </a:rPr>
              <a:t></a:t>
            </a:r>
            <a:endParaRPr lang="en-US" sz="4400" b="1" dirty="0">
              <a:solidFill>
                <a:srgbClr val="00B050"/>
              </a:solidFill>
            </a:endParaRPr>
          </a:p>
        </p:txBody>
      </p:sp>
      <p:sp>
        <p:nvSpPr>
          <p:cNvPr id="16" name="TextBox 15">
            <a:extLst>
              <a:ext uri="{FF2B5EF4-FFF2-40B4-BE49-F238E27FC236}">
                <a16:creationId xmlns:a16="http://schemas.microsoft.com/office/drawing/2014/main" id="{16DE76EE-249D-4F86-8A3F-84799160AE5B}"/>
              </a:ext>
            </a:extLst>
          </p:cNvPr>
          <p:cNvSpPr txBox="1"/>
          <p:nvPr/>
        </p:nvSpPr>
        <p:spPr>
          <a:xfrm>
            <a:off x="1754546" y="4379592"/>
            <a:ext cx="762068" cy="849463"/>
          </a:xfrm>
          <a:prstGeom prst="rect">
            <a:avLst/>
          </a:prstGeom>
          <a:noFill/>
        </p:spPr>
        <p:txBody>
          <a:bodyPr wrap="none" lIns="182880" tIns="146304" rIns="182880" bIns="146304" rtlCol="0">
            <a:spAutoFit/>
          </a:bodyPr>
          <a:lstStyle/>
          <a:p>
            <a:pPr>
              <a:lnSpc>
                <a:spcPct val="90000"/>
              </a:lnSpc>
              <a:spcAft>
                <a:spcPts val="600"/>
              </a:spcAft>
            </a:pPr>
            <a:r>
              <a:rPr lang="en-US" sz="4400" b="1" dirty="0">
                <a:solidFill>
                  <a:srgbClr val="00B050"/>
                </a:solidFill>
                <a:sym typeface="Wingdings 2" panose="05020102010507070707" pitchFamily="18" charset="2"/>
              </a:rPr>
              <a:t></a:t>
            </a:r>
            <a:endParaRPr lang="en-US" sz="4400" b="1" dirty="0">
              <a:solidFill>
                <a:srgbClr val="00B050"/>
              </a:solidFill>
            </a:endParaRPr>
          </a:p>
        </p:txBody>
      </p:sp>
    </p:spTree>
    <p:extLst>
      <p:ext uri="{BB962C8B-B14F-4D97-AF65-F5344CB8AC3E}">
        <p14:creationId xmlns:p14="http://schemas.microsoft.com/office/powerpoint/2010/main" val="492491553"/>
      </p:ext>
    </p:extLst>
  </p:cSld>
  <p:clrMapOvr>
    <a:masterClrMapping/>
  </p:clrMapOvr>
  <p:transition>
    <p:fade/>
  </p:transition>
</p:sld>
</file>

<file path=ppt/theme/theme1.xml><?xml version="1.0" encoding="utf-8"?>
<a:theme xmlns:a="http://schemas.openxmlformats.org/drawingml/2006/main" name="Microsoft Power Platform Template">
  <a:themeElements>
    <a:clrScheme name="Azure">
      <a:dk1>
        <a:srgbClr val="000000"/>
      </a:dk1>
      <a:lt1>
        <a:srgbClr val="FFFFFF"/>
      </a:lt1>
      <a:dk2>
        <a:srgbClr val="0078D4"/>
      </a:dk2>
      <a:lt2>
        <a:srgbClr val="FFFFFF"/>
      </a:lt2>
      <a:accent1>
        <a:srgbClr val="243A5E"/>
      </a:accent1>
      <a:accent2>
        <a:srgbClr val="75757A"/>
      </a:accent2>
      <a:accent3>
        <a:srgbClr val="000041"/>
      </a:accent3>
      <a:accent4>
        <a:srgbClr val="0078D4"/>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38D393254D930438EAEFA57144E97A1" ma:contentTypeVersion="15" ma:contentTypeDescription="Create a new document." ma:contentTypeScope="" ma:versionID="2511bd936b5772669f621f5832bc6f3c">
  <xsd:schema xmlns:xsd="http://www.w3.org/2001/XMLSchema" xmlns:xs="http://www.w3.org/2001/XMLSchema" xmlns:p="http://schemas.microsoft.com/office/2006/metadata/properties" xmlns:ns1="http://schemas.microsoft.com/sharepoint/v3" xmlns:ns2="ed971524-76e7-40a8-a01a-f99956bd178c" xmlns:ns3="b0e4521d-181b-4aee-b4a8-952b2bc14729" targetNamespace="http://schemas.microsoft.com/office/2006/metadata/properties" ma:root="true" ma:fieldsID="5aaaef2a690a39e7556b975d4f68c362" ns1:_="" ns2:_="" ns3:_="">
    <xsd:import namespace="http://schemas.microsoft.com/sharepoint/v3"/>
    <xsd:import namespace="ed971524-76e7-40a8-a01a-f99956bd178c"/>
    <xsd:import namespace="b0e4521d-181b-4aee-b4a8-952b2bc14729"/>
    <xsd:element name="properties">
      <xsd:complexType>
        <xsd:sequence>
          <xsd:element name="documentManagement">
            <xsd:complexType>
              <xsd:all>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3:LastSharedByUser" minOccurs="0"/>
                <xsd:element ref="ns3:LastSharedByTime" minOccurs="0"/>
                <xsd:element ref="ns2:MediaServiceEventHashCode" minOccurs="0"/>
                <xsd:element ref="ns2:MediaServiceGenerationTime" minOccurs="0"/>
                <xsd:element ref="ns2:MediaServiceAutoKeyPoints" minOccurs="0"/>
                <xsd:element ref="ns2:MediaServiceKeyPoints" minOccurs="0"/>
                <xsd:element ref="ns2:MediaServiceDateTaken"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0" nillable="true" ma:displayName="Unified Compliance Policy Properties" ma:description="" ma:hidden="true" ma:internalName="_ip_UnifiedCompliancePolicyProperties">
      <xsd:simpleType>
        <xsd:restriction base="dms:Note"/>
      </xsd:simpleType>
    </xsd:element>
    <xsd:element name="_ip_UnifiedCompliancePolicyUIAction" ma:index="11" nillable="true" ma:displayName="Unified Compliance Policy UI Action" ma:descrip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d971524-76e7-40a8-a01a-f99956bd178c"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DateTaken" ma:index="20" nillable="true" ma:displayName="MediaServiceDateTaken" ma:hidden="true" ma:internalName="MediaServiceDateTaken" ma:readOnly="true">
      <xsd:simpleType>
        <xsd:restriction base="dms:Text"/>
      </xsd:simpleType>
    </xsd:element>
    <xsd:element name="MediaServiceAutoTags" ma:index="21" nillable="true" ma:displayName="Tags" ma:internalName="MediaServiceAutoTags" ma:readOnly="fals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0e4521d-181b-4aee-b4a8-952b2bc14729" elementFormDefault="qualified">
    <xsd:import namespace="http://schemas.microsoft.com/office/2006/documentManagement/types"/>
    <xsd:import namespace="http://schemas.microsoft.com/office/infopath/2007/PartnerControls"/>
    <xsd:element name="SharedWithUsers" ma:index="12"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description="" ma:internalName="SharedWithDetails" ma:readOnly="true">
      <xsd:simpleType>
        <xsd:restriction base="dms:Note">
          <xsd:maxLength value="255"/>
        </xsd:restriction>
      </xsd:simpleType>
    </xsd:element>
    <xsd:element name="LastSharedByUser" ma:index="14" nillable="true" ma:displayName="Last Shared By User" ma:description="" ma:hidden="true" ma:internalName="LastSharedByUser" ma:readOnly="true">
      <xsd:simpleType>
        <xsd:restriction base="dms:Note"/>
      </xsd:simpleType>
    </xsd:element>
    <xsd:element name="LastSharedByTime" ma:index="15" nillable="true" ma:displayName="Last Shared By Time" ma:description="" ma:hidden="true"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MediaServiceAutoTags xmlns="ed971524-76e7-40a8-a01a-f99956bd178c"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FD81588-4547-4651-9BE6-743973C9C2B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d971524-76e7-40a8-a01a-f99956bd178c"/>
    <ds:schemaRef ds:uri="b0e4521d-181b-4aee-b4a8-952b2bc1472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990F116-B58F-4255-B05B-DA3808E0E5C6}">
  <ds:schemaRefs>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a4bc753f-e3bb-4cba-8373-da173ea1515c"/>
    <ds:schemaRef ds:uri="10db0749-eddb-4627-97e5-bcd86b41c8cd"/>
    <ds:schemaRef ds:uri="http://www.w3.org/XML/1998/namespace"/>
    <ds:schemaRef ds:uri="http://schemas.microsoft.com/sharepoint/v3"/>
    <ds:schemaRef ds:uri="ed971524-76e7-40a8-a01a-f99956bd178c"/>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Metadata/LabelInfo.xml><?xml version="1.0" encoding="utf-8"?>
<clbl:labelList xmlns:clbl="http://schemas.microsoft.com/office/2020/mipLabelMetadata">
  <clbl:label id="{f42aa342-8706-4288-bd11-ebb85995028c}" enabled="1" method="Privileged" siteId="{72f988bf-86f1-41af-91ab-2d7cd011db47}" removed="0"/>
</clbl:labelList>
</file>

<file path=docProps/app.xml><?xml version="1.0" encoding="utf-8"?>
<Properties xmlns="http://schemas.openxmlformats.org/officeDocument/2006/extended-properties" xmlns:vt="http://schemas.openxmlformats.org/officeDocument/2006/docPropsVTypes">
  <TotalTime>5057</TotalTime>
  <Words>854</Words>
  <Application>Microsoft Office PowerPoint</Application>
  <PresentationFormat>Widescreen</PresentationFormat>
  <Paragraphs>165</Paragraphs>
  <Slides>13</Slides>
  <Notes>11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Arial</vt:lpstr>
      <vt:lpstr>Courier New</vt:lpstr>
      <vt:lpstr>Segoe UI</vt:lpstr>
      <vt:lpstr>Segoe UI Light</vt:lpstr>
      <vt:lpstr>Segoe UI Semibold</vt:lpstr>
      <vt:lpstr>wf_segoe-ui_normal</vt:lpstr>
      <vt:lpstr>Wingdings</vt:lpstr>
      <vt:lpstr>Microsoft Power Platform Template</vt:lpstr>
      <vt:lpstr> Detecting, Analyzing, and Recognizing Faces</vt:lpstr>
      <vt:lpstr> Agenda </vt:lpstr>
      <vt:lpstr>Detecting Faces with the Computer Vision Service</vt:lpstr>
      <vt:lpstr>Options for Face Detection, Analysis, and Recognition</vt:lpstr>
      <vt:lpstr>Considerations for Face Detection and Facial Recognition</vt:lpstr>
      <vt:lpstr>Face Detection with the Computer Vision Service</vt:lpstr>
      <vt:lpstr>Using the Face Service</vt:lpstr>
      <vt:lpstr>The Face Service</vt:lpstr>
      <vt:lpstr>Detected Face Identification</vt:lpstr>
      <vt:lpstr>Persisted Face Recognition</vt:lpstr>
      <vt:lpstr>Lab – Detect, Analyze, and Recognize Faces</vt:lpstr>
      <vt:lpstr>Module Review</vt:lpstr>
      <vt:lpstr>Closing slide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Azure PowerPoint Template</dc:title>
  <dc:creator>Celene Abramson</dc:creator>
  <cp:lastModifiedBy>Ivor Berry</cp:lastModifiedBy>
  <cp:revision>610</cp:revision>
  <dcterms:created xsi:type="dcterms:W3CDTF">2020-04-30T00:33:59Z</dcterms:created>
  <dcterms:modified xsi:type="dcterms:W3CDTF">2023-01-30T23:28:55Z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SetDate">
    <vt:lpwstr>2020-04-30T16:58:44.8526099Z</vt:lpwstr>
  </property>
  <property fmtid="{D5CDD505-2E9C-101B-9397-08002B2CF9AE}" pid="5" name="MSIP_Label_f42aa342-8706-4288-bd11-ebb85995028c_Name">
    <vt:lpwstr>General</vt:lpwstr>
  </property>
  <property fmtid="{D5CDD505-2E9C-101B-9397-08002B2CF9AE}" pid="6" name="MSIP_Label_f42aa342-8706-4288-bd11-ebb85995028c_ActionId">
    <vt:lpwstr>a6dbb04b-5cb4-4cb5-bb6f-3d6af857b37d</vt:lpwstr>
  </property>
  <property fmtid="{D5CDD505-2E9C-101B-9397-08002B2CF9AE}" pid="7" name="MSIP_Label_f42aa342-8706-4288-bd11-ebb85995028c_Extended_MSFT_Method">
    <vt:lpwstr>Automatic</vt:lpwstr>
  </property>
  <property fmtid="{D5CDD505-2E9C-101B-9397-08002B2CF9AE}" pid="8" name="Sensitivity">
    <vt:lpwstr>General</vt:lpwstr>
  </property>
  <property fmtid="{D5CDD505-2E9C-101B-9397-08002B2CF9AE}" pid="9" name="ContentTypeId">
    <vt:lpwstr>0x010100D38D393254D930438EAEFA57144E97A1</vt:lpwstr>
  </property>
</Properties>
</file>