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4551" r:id="rId1"/>
  </p:sldMasterIdLst>
  <p:notesMasterIdLst>
    <p:notesMasterId r:id="rId15"/>
  </p:notesMasterIdLst>
  <p:handoutMasterIdLst>
    <p:handoutMasterId r:id="rId16"/>
  </p:handoutMasterIdLst>
  <p:sldIdLst>
    <p:sldId id="1627" r:id="rId2"/>
    <p:sldId id="1886" r:id="rId3"/>
    <p:sldId id="1750" r:id="rId4"/>
    <p:sldId id="1751" r:id="rId5"/>
    <p:sldId id="1889" r:id="rId6"/>
    <p:sldId id="1754" r:id="rId7"/>
    <p:sldId id="1753" r:id="rId8"/>
    <p:sldId id="1888" r:id="rId9"/>
    <p:sldId id="1873" r:id="rId10"/>
    <p:sldId id="1880" r:id="rId11"/>
    <p:sldId id="1883" r:id="rId12"/>
    <p:sldId id="1788" r:id="rId13"/>
    <p:sldId id="1786" r:id="rId14"/>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C41"/>
    <a:srgbClr val="4BCBEE"/>
    <a:srgbClr val="1392B4"/>
    <a:srgbClr val="0B556A"/>
    <a:srgbClr val="59B4D9"/>
    <a:srgbClr val="EBEBEB"/>
    <a:srgbClr val="FFFFFF"/>
    <a:srgbClr val="FFF100"/>
    <a:srgbClr val="75757A"/>
    <a:srgbClr val="30E5D0"/>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4" autoAdjust="0"/>
    <p:restoredTop sz="74334" autoAdjust="0"/>
  </p:normalViewPr>
  <p:slideViewPr>
    <p:cSldViewPr snapToGrid="0">
      <p:cViewPr varScale="1">
        <p:scale>
          <a:sx n="82" d="100"/>
          <a:sy n="82" d="100"/>
        </p:scale>
        <p:origin x="1554" y="84"/>
      </p:cViewPr>
      <p:guideLst/>
    </p:cSldViewPr>
  </p:slideViewPr>
  <p:outlineViewPr>
    <p:cViewPr>
      <p:scale>
        <a:sx n="33" d="100"/>
        <a:sy n="33" d="100"/>
      </p:scale>
      <p:origin x="0" y="-17658"/>
    </p:cViewPr>
  </p:outlineViewPr>
  <p:notesTextViewPr>
    <p:cViewPr>
      <p:scale>
        <a:sx n="1" d="1"/>
        <a:sy n="1" d="1"/>
      </p:scale>
      <p:origin x="0" y="0"/>
    </p:cViewPr>
  </p:notesTextViewPr>
  <p:notesViewPr>
    <p:cSldViewPr snapToGrid="0">
      <p:cViewPr>
        <p:scale>
          <a:sx n="1" d="2"/>
          <a:sy n="1" d="2"/>
        </p:scale>
        <p:origin x="3108" y="59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A5FDB7B-8DB8-4A3A-95C8-7102BBC9A9E1}" type="datetime8">
              <a:rPr lang="en-US" smtClean="0">
                <a:latin typeface="Segoe UI" pitchFamily="34" charset="0"/>
              </a:rPr>
              <a:t>11/5/2022 1:17 PM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CE60099-03E7-4FA1-8A7F-E6E6CFB0F855}" type="datetime8">
              <a:rPr lang="en-US" smtClean="0"/>
              <a:t>11/5/2022 1:17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dt="0"/>
  <p:notesStyle>
    <a:lvl1pPr marL="0" algn="l" defTabSz="914367" rtl="0" eaLnBrk="1" latinLnBrk="0" hangingPunct="1">
      <a:lnSpc>
        <a:spcPct val="90000"/>
      </a:lnSpc>
      <a:spcAft>
        <a:spcPts val="333"/>
      </a:spcAft>
      <a:defRPr sz="882" kern="1200">
        <a:solidFill>
          <a:schemeClr val="tx1"/>
        </a:solidFill>
        <a:latin typeface="Segoe UI Light"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Light"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373201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906886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991139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sure to ask your students about their level of experience. Have they used Azure? </a:t>
            </a:r>
          </a:p>
          <a:p>
            <a:endParaRPr lang="en-US" dirty="0"/>
          </a:p>
          <a:p>
            <a:pPr marL="0" marR="0" lvl="0" indent="0" algn="l" defTabSz="914367" rtl="0" eaLnBrk="1" fontAlgn="auto" latinLnBrk="0" hangingPunct="1">
              <a:lnSpc>
                <a:spcPct val="90000"/>
              </a:lnSpc>
              <a:spcBef>
                <a:spcPts val="0"/>
              </a:spcBef>
              <a:spcAft>
                <a:spcPts val="333"/>
              </a:spcAft>
              <a:buClrTx/>
              <a:buSzTx/>
              <a:buFontTx/>
              <a:buNone/>
              <a:tabLst/>
              <a:defRPr/>
            </a:pPr>
            <a:r>
              <a:rPr lang="en-US" dirty="0"/>
              <a:t>Microsoft Learn has a series of Fundamental modules for Azure, networking, and security. More modules are added every day and can help students ramp up on Azure basics. https://docs.microsoft.com/en-us/learn/browse/?term=fundamentals</a:t>
            </a:r>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6</a:t>
            </a:fld>
            <a:endParaRPr lang="en-US"/>
          </a:p>
        </p:txBody>
      </p:sp>
    </p:spTree>
    <p:extLst>
      <p:ext uri="{BB962C8B-B14F-4D97-AF65-F5344CB8AC3E}">
        <p14:creationId xmlns:p14="http://schemas.microsoft.com/office/powerpoint/2010/main" val="25001944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Each year Microsoft reviews each role to determine what tasks are included in a typical day.  Ask students what areas are most important for their jobs. What are they most interested in?</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a:t>
            </a:r>
          </a:p>
        </p:txBody>
      </p:sp>
      <p:sp>
        <p:nvSpPr>
          <p:cNvPr id="6" name="Slide Number Placeholder 5"/>
          <p:cNvSpPr>
            <a:spLocks noGrp="1"/>
          </p:cNvSpPr>
          <p:nvPr>
            <p:ph type="sldNum" sz="quarter" idx="5"/>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32297832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AZ-204 Exam page - </a:t>
            </a:r>
            <a:r>
              <a:rPr lang="en-US" dirty="0"/>
              <a:t>https://docs.microsoft.com/en-us/learn/certifications/exams/az-204</a:t>
            </a:r>
            <a:endParaRPr lang="en-US" i="0" dirty="0"/>
          </a:p>
        </p:txBody>
      </p:sp>
      <p:sp>
        <p:nvSpPr>
          <p:cNvPr id="4" name="Slide Number Placeholder 3"/>
          <p:cNvSpPr>
            <a:spLocks noGrp="1"/>
          </p:cNvSpPr>
          <p:nvPr>
            <p:ph type="sldNum" sz="quarter" idx="5"/>
          </p:nvPr>
        </p:nvSpPr>
        <p:spPr/>
        <p:txBody>
          <a:bodyPr/>
          <a:lstStyle/>
          <a:p>
            <a:fld id="{14FEC80D-91D6-4A7B-B9BD-16D88774DDB2}" type="slidenum">
              <a:rPr lang="en-US" smtClean="0"/>
              <a:t>8</a:t>
            </a:fld>
            <a:endParaRPr lang="en-US"/>
          </a:p>
        </p:txBody>
      </p:sp>
    </p:spTree>
    <p:extLst>
      <p:ext uri="{BB962C8B-B14F-4D97-AF65-F5344CB8AC3E}">
        <p14:creationId xmlns:p14="http://schemas.microsoft.com/office/powerpoint/2010/main" val="19556919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AZ-204 Exam page - </a:t>
            </a:r>
            <a:r>
              <a:rPr lang="en-US" dirty="0"/>
              <a:t>https://docs.microsoft.com/en-us/learn/certifications/exams/az-204</a:t>
            </a:r>
            <a:endParaRPr lang="en-US" i="0" dirty="0"/>
          </a:p>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11/5/2022 1:17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33817009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chemeClr val="bg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4A36DC34-EED6-8F49-8473-3802F6C2A3D1}"/>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tx2"/>
                </a:solidFill>
              </a:defRPr>
            </a:lvl1pPr>
          </a:lstStyle>
          <a:p>
            <a:r>
              <a:rPr lang="en-US">
                <a:solidFill>
                  <a:schemeClr val="tx1"/>
                </a:solidFill>
              </a:rPr>
              <a:t>Microsoft Azure title</a:t>
            </a:r>
            <a:endParaRPr lang="en-US"/>
          </a:p>
        </p:txBody>
      </p:sp>
      <p:sp>
        <p:nvSpPr>
          <p:cNvPr id="14" name="Text Placeholder 10">
            <a:extLst>
              <a:ext uri="{FF2B5EF4-FFF2-40B4-BE49-F238E27FC236}">
                <a16:creationId xmlns:a16="http://schemas.microsoft.com/office/drawing/2014/main" id="{2E500E80-DD0C-EF4F-BB7D-03960A098E1F}"/>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F8B43D0D-A719-438E-B092-F8DB6E9C956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D668B8DE-8869-4679-AEE9-FFC840F28501}"/>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9037607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Layout with footnot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8" name="Text Placeholder 7">
            <a:extLst>
              <a:ext uri="{FF2B5EF4-FFF2-40B4-BE49-F238E27FC236}">
                <a16:creationId xmlns:a16="http://schemas.microsoft.com/office/drawing/2014/main" id="{48CAB561-C133-479D-8083-6FF5A870672B}"/>
              </a:ext>
            </a:extLst>
          </p:cNvPr>
          <p:cNvSpPr>
            <a:spLocks noGrp="1"/>
          </p:cNvSpPr>
          <p:nvPr>
            <p:ph type="body" sz="quarter" idx="12"/>
          </p:nvPr>
        </p:nvSpPr>
        <p:spPr>
          <a:xfrm>
            <a:off x="418643" y="1457325"/>
            <a:ext cx="11354257" cy="1808637"/>
          </a:xfrm>
          <a:prstGeom prst="rect">
            <a:avLst/>
          </a:prstGeom>
        </p:spPr>
        <p:txBody>
          <a:bodyPr lIns="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Rectangle 1">
            <a:extLst>
              <a:ext uri="{FF2B5EF4-FFF2-40B4-BE49-F238E27FC236}">
                <a16:creationId xmlns:a16="http://schemas.microsoft.com/office/drawing/2014/main" id="{F5777EA2-9454-422E-AEC3-45CEC596AEB8}"/>
              </a:ext>
            </a:extLst>
          </p:cNvPr>
          <p:cNvSpPr/>
          <p:nvPr userDrawn="1"/>
        </p:nvSpPr>
        <p:spPr bwMode="auto">
          <a:xfrm>
            <a:off x="0" y="4991100"/>
            <a:ext cx="12192000" cy="5334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6" name="Text Placeholder 5">
            <a:extLst>
              <a:ext uri="{FF2B5EF4-FFF2-40B4-BE49-F238E27FC236}">
                <a16:creationId xmlns:a16="http://schemas.microsoft.com/office/drawing/2014/main" id="{764357BA-0098-4BE6-A38B-76E4D9E64E6E}"/>
              </a:ext>
            </a:extLst>
          </p:cNvPr>
          <p:cNvSpPr>
            <a:spLocks noGrp="1"/>
          </p:cNvSpPr>
          <p:nvPr>
            <p:ph type="body" sz="quarter" idx="11"/>
          </p:nvPr>
        </p:nvSpPr>
        <p:spPr>
          <a:xfrm>
            <a:off x="418643" y="5057746"/>
            <a:ext cx="11341268" cy="400110"/>
          </a:xfrm>
          <a:prstGeom prst="rect">
            <a:avLst/>
          </a:prstGeom>
        </p:spPr>
        <p:txBody>
          <a:bodyPr lIns="0" rIns="0" anchor="ctr"/>
          <a:lstStyle>
            <a:lvl1pPr>
              <a:defRPr sz="2000"/>
            </a:lvl1pPr>
          </a:lstStyle>
          <a:p>
            <a:pPr lvl="0"/>
            <a:r>
              <a:rPr lang="en-US"/>
              <a:t>Click to edit Master text styles</a:t>
            </a:r>
          </a:p>
        </p:txBody>
      </p:sp>
      <p:sp>
        <p:nvSpPr>
          <p:cNvPr id="10" name="Footer Placeholder 1">
            <a:extLst>
              <a:ext uri="{FF2B5EF4-FFF2-40B4-BE49-F238E27FC236}">
                <a16:creationId xmlns:a16="http://schemas.microsoft.com/office/drawing/2014/main" id="{D2D727ED-2407-4339-9A8E-2F5298EDCC0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373769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942124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207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5778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207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65057001"/>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ulleted Text Layout_two columns_full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697018092"/>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81908791"/>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ftware Co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Software code</a:t>
            </a:r>
          </a:p>
        </p:txBody>
      </p:sp>
      <p:sp>
        <p:nvSpPr>
          <p:cNvPr id="10" name="Text Placeholder 9">
            <a:extLst>
              <a:ext uri="{FF2B5EF4-FFF2-40B4-BE49-F238E27FC236}">
                <a16:creationId xmlns:a16="http://schemas.microsoft.com/office/drawing/2014/main" id="{F8047BC8-CD6A-41DD-B8E0-4737DD93BABF}"/>
              </a:ext>
            </a:extLst>
          </p:cNvPr>
          <p:cNvSpPr>
            <a:spLocks noGrp="1"/>
          </p:cNvSpPr>
          <p:nvPr>
            <p:ph type="body" sz="quarter" idx="10" hasCustomPrompt="1"/>
          </p:nvPr>
        </p:nvSpPr>
        <p:spPr>
          <a:xfrm>
            <a:off x="418643" y="1457325"/>
            <a:ext cx="11354257" cy="2339102"/>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a:t>
            </a:r>
          </a:p>
        </p:txBody>
      </p:sp>
      <p:sp>
        <p:nvSpPr>
          <p:cNvPr id="4" name="Footer Placeholder 1">
            <a:extLst>
              <a:ext uri="{FF2B5EF4-FFF2-40B4-BE49-F238E27FC236}">
                <a16:creationId xmlns:a16="http://schemas.microsoft.com/office/drawing/2014/main" id="{D1EEFE0E-1172-4AF0-9FFA-3C7C1783C53A}"/>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0948243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3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3 rows</a:t>
            </a:r>
          </a:p>
        </p:txBody>
      </p:sp>
      <p:sp>
        <p:nvSpPr>
          <p:cNvPr id="7" name="Text Placeholder 6">
            <a:extLst>
              <a:ext uri="{FF2B5EF4-FFF2-40B4-BE49-F238E27FC236}">
                <a16:creationId xmlns:a16="http://schemas.microsoft.com/office/drawing/2014/main" id="{C40C1B65-53AE-4559-BCFE-31C83CB9F548}"/>
              </a:ext>
            </a:extLst>
          </p:cNvPr>
          <p:cNvSpPr>
            <a:spLocks noGrp="1"/>
          </p:cNvSpPr>
          <p:nvPr>
            <p:ph type="body" sz="quarter" idx="21" hasCustomPrompt="1"/>
          </p:nvPr>
        </p:nvSpPr>
        <p:spPr>
          <a:xfrm>
            <a:off x="4078287" y="1358899"/>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0" name="Text Placeholder 6">
            <a:extLst>
              <a:ext uri="{FF2B5EF4-FFF2-40B4-BE49-F238E27FC236}">
                <a16:creationId xmlns:a16="http://schemas.microsoft.com/office/drawing/2014/main" id="{5928BA4F-8E21-4EC4-B084-5A923473F5E3}"/>
              </a:ext>
            </a:extLst>
          </p:cNvPr>
          <p:cNvSpPr>
            <a:spLocks noGrp="1"/>
          </p:cNvSpPr>
          <p:nvPr>
            <p:ph type="body" sz="quarter" idx="22" hasCustomPrompt="1"/>
          </p:nvPr>
        </p:nvSpPr>
        <p:spPr>
          <a:xfrm>
            <a:off x="4078287" y="2829482"/>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11" name="Text Placeholder 6">
            <a:extLst>
              <a:ext uri="{FF2B5EF4-FFF2-40B4-BE49-F238E27FC236}">
                <a16:creationId xmlns:a16="http://schemas.microsoft.com/office/drawing/2014/main" id="{C91E4A05-D2EB-4AB5-879E-7AC83F36E133}"/>
              </a:ext>
            </a:extLst>
          </p:cNvPr>
          <p:cNvSpPr>
            <a:spLocks noGrp="1"/>
          </p:cNvSpPr>
          <p:nvPr>
            <p:ph type="body" sz="quarter" idx="23" hasCustomPrompt="1"/>
          </p:nvPr>
        </p:nvSpPr>
        <p:spPr>
          <a:xfrm>
            <a:off x="4078287" y="4300064"/>
            <a:ext cx="7695069" cy="1224436"/>
          </a:xfrm>
          <a:prstGeom prst="rect">
            <a:avLst/>
          </a:prstGeom>
        </p:spPr>
        <p:txBody>
          <a:bodyPr vert="horz" wrap="square" lIns="0" tIns="0" rIns="0" bIns="0" rtlCol="0" anchor="ctr">
            <a:noAutofit/>
          </a:bodyPr>
          <a:lstStyle>
            <a:lvl1pPr>
              <a:defRPr lang="en-US" sz="1600" b="0" spc="0" dirty="0">
                <a:solidFill>
                  <a:schemeClr val="tx1"/>
                </a:solidFill>
                <a:latin typeface="+mn-lt"/>
              </a:defRPr>
            </a:lvl1pPr>
          </a:lstStyle>
          <a:p>
            <a:pPr lvl="0">
              <a:lnSpc>
                <a:spcPts val="1765"/>
              </a:lnSpc>
              <a:spcBef>
                <a:spcPts val="882"/>
              </a:spcBef>
            </a:pPr>
            <a:r>
              <a:rPr lang="en-US"/>
              <a:t>Body copy Segoe UI Regular 14/18. The quick brown fox jumps over the lazy dog. The quick brown fox jumps over the lazy dog. </a:t>
            </a:r>
          </a:p>
        </p:txBody>
      </p:sp>
      <p:sp>
        <p:nvSpPr>
          <p:cNvPr id="5" name="Footer Placeholder 1">
            <a:extLst>
              <a:ext uri="{FF2B5EF4-FFF2-40B4-BE49-F238E27FC236}">
                <a16:creationId xmlns:a16="http://schemas.microsoft.com/office/drawing/2014/main" id="{36632599-4450-4B26-B416-F73BFDC6D15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5242"/>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4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4 rows</a:t>
            </a:r>
          </a:p>
        </p:txBody>
      </p:sp>
      <p:sp>
        <p:nvSpPr>
          <p:cNvPr id="5" name="Text Placeholder 4"/>
          <p:cNvSpPr>
            <a:spLocks noGrp="1"/>
          </p:cNvSpPr>
          <p:nvPr>
            <p:ph type="body" sz="quarter" idx="11" hasCustomPrompt="1"/>
          </p:nvPr>
        </p:nvSpPr>
        <p:spPr>
          <a:xfrm>
            <a:off x="4078288" y="948613"/>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2175058"/>
            <a:ext cx="7695070" cy="896552"/>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3401503"/>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4627948"/>
            <a:ext cx="7695070" cy="896552"/>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2A601E66-ACB9-41E6-B7CB-F4F28DD371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2329271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genda 6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4078288" y="457424"/>
            <a:ext cx="7695070" cy="741783"/>
          </a:xfrm>
          <a:prstGeom prst="rect">
            <a:avLst/>
          </a:prstGeom>
        </p:spPr>
        <p:txBody>
          <a:bodyPr vert="horz" wrap="square" lIns="0" tIns="0" rIns="0" bIns="0" rtlCol="0" anchor="ctr">
            <a:noAutofit/>
          </a:bodyPr>
          <a:lstStyle>
            <a:lvl2pPr>
              <a:defRPr lang="en-US" sz="1800" b="0" dirty="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4" name="Text Placeholder 4"/>
          <p:cNvSpPr>
            <a:spLocks noGrp="1"/>
          </p:cNvSpPr>
          <p:nvPr>
            <p:ph type="body" sz="quarter" idx="15" hasCustomPrompt="1"/>
          </p:nvPr>
        </p:nvSpPr>
        <p:spPr>
          <a:xfrm>
            <a:off x="4078288" y="1322483"/>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6" name="Text Placeholder 4"/>
          <p:cNvSpPr>
            <a:spLocks noGrp="1"/>
          </p:cNvSpPr>
          <p:nvPr>
            <p:ph type="body" sz="quarter" idx="17" hasCustomPrompt="1"/>
          </p:nvPr>
        </p:nvSpPr>
        <p:spPr>
          <a:xfrm>
            <a:off x="4078288" y="2187542"/>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18" name="Text Placeholder 4"/>
          <p:cNvSpPr>
            <a:spLocks noGrp="1"/>
          </p:cNvSpPr>
          <p:nvPr>
            <p:ph type="body" sz="quarter" idx="19" hasCustomPrompt="1"/>
          </p:nvPr>
        </p:nvSpPr>
        <p:spPr>
          <a:xfrm>
            <a:off x="4078288" y="3052601"/>
            <a:ext cx="7695070" cy="741783"/>
          </a:xfrm>
          <a:prstGeom prst="rect">
            <a:avLst/>
          </a:prstGeom>
        </p:spPr>
        <p:txBody>
          <a:bodyPr vert="horz" wrap="square" lIns="0" tIns="0" rIns="0" bIns="0" rtlCol="0" anchor="ctr">
            <a:noAutofit/>
          </a:bodyPr>
          <a:lstStyle>
            <a:lvl2pPr>
              <a:defRPr lang="en-US" sz="1800" b="0"/>
            </a:lvl2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20" name="Text Placeholder 4"/>
          <p:cNvSpPr>
            <a:spLocks noGrp="1"/>
          </p:cNvSpPr>
          <p:nvPr>
            <p:ph type="body" sz="quarter" idx="21" hasCustomPrompt="1"/>
          </p:nvPr>
        </p:nvSpPr>
        <p:spPr>
          <a:xfrm>
            <a:off x="4078288" y="3917660"/>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782717"/>
            <a:ext cx="7695070" cy="741783"/>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The quick brown fox jumps over the lazy dog. </a:t>
            </a:r>
          </a:p>
        </p:txBody>
      </p:sp>
      <p:sp>
        <p:nvSpPr>
          <p:cNvPr id="6" name="Footer Placeholder 1">
            <a:extLst>
              <a:ext uri="{FF2B5EF4-FFF2-40B4-BE49-F238E27FC236}">
                <a16:creationId xmlns:a16="http://schemas.microsoft.com/office/drawing/2014/main" id="{FFCA3FBD-1532-48BD-BD00-2733D2FFA23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13280100"/>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2"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8 row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743200"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anchor="ctr"/>
          <a:lstStyle>
            <a:lvl1pPr>
              <a:defRPr>
                <a:solidFill>
                  <a:schemeClr val="bg1"/>
                </a:solidFill>
              </a:defRPr>
            </a:lvl1pPr>
          </a:lstStyle>
          <a:p>
            <a:r>
              <a:rPr lang="en-US"/>
              <a:t>Agenda</a:t>
            </a:r>
            <a:br>
              <a:rPr lang="en-US"/>
            </a:br>
            <a:r>
              <a:rPr lang="en-US"/>
              <a:t>8 rows</a:t>
            </a:r>
          </a:p>
        </p:txBody>
      </p:sp>
      <p:sp>
        <p:nvSpPr>
          <p:cNvPr id="5" name="Text Placeholder 4"/>
          <p:cNvSpPr>
            <a:spLocks noGrp="1"/>
          </p:cNvSpPr>
          <p:nvPr>
            <p:ph type="body" sz="quarter" idx="11" hasCustomPrompt="1"/>
          </p:nvPr>
        </p:nvSpPr>
        <p:spPr>
          <a:xfrm>
            <a:off x="4078288" y="466348"/>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4" name="Text Placeholder 4"/>
          <p:cNvSpPr>
            <a:spLocks noGrp="1"/>
          </p:cNvSpPr>
          <p:nvPr>
            <p:ph type="body" sz="quarter" idx="15" hasCustomPrompt="1"/>
          </p:nvPr>
        </p:nvSpPr>
        <p:spPr>
          <a:xfrm>
            <a:off x="4078288" y="1195667"/>
            <a:ext cx="7695069" cy="675889"/>
          </a:xfrm>
          <a:prstGeom prst="rect">
            <a:avLst/>
          </a:prstGeom>
        </p:spPr>
        <p:txBody>
          <a:bodyPr vert="horz" wrap="square" lIns="0" tIns="0" rIns="0" bIns="0" rtlCol="0" anchor="ctr">
            <a:noAutofit/>
          </a:bodyPr>
          <a:lstStyle>
            <a:lvl2pPr>
              <a:defRPr lang="en-US" sz="1600" b="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6" name="Text Placeholder 4"/>
          <p:cNvSpPr>
            <a:spLocks noGrp="1"/>
          </p:cNvSpPr>
          <p:nvPr>
            <p:ph type="body" sz="quarter" idx="17" hasCustomPrompt="1"/>
          </p:nvPr>
        </p:nvSpPr>
        <p:spPr>
          <a:xfrm>
            <a:off x="4078288" y="1924986"/>
            <a:ext cx="7695069" cy="675889"/>
          </a:xfrm>
          <a:prstGeom prst="rect">
            <a:avLst/>
          </a:prstGeom>
        </p:spPr>
        <p:txBody>
          <a:bodyPr vert="horz" wrap="square" lIns="0" tIns="0" rIns="0" bIns="0" rtlCol="0" anchor="ctr">
            <a:noAutofit/>
          </a:bodyPr>
          <a:lstStyle>
            <a:lvl2pPr>
              <a:defRPr lang="en-US" sz="1600" b="0" dirty="0" smtClean="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8" name="Text Placeholder 4"/>
          <p:cNvSpPr>
            <a:spLocks noGrp="1"/>
          </p:cNvSpPr>
          <p:nvPr>
            <p:ph type="body" sz="quarter" idx="19" hasCustomPrompt="1"/>
          </p:nvPr>
        </p:nvSpPr>
        <p:spPr>
          <a:xfrm>
            <a:off x="4078288" y="2654305"/>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20" name="Text Placeholder 4"/>
          <p:cNvSpPr>
            <a:spLocks noGrp="1"/>
          </p:cNvSpPr>
          <p:nvPr>
            <p:ph type="body" sz="quarter" idx="21" hasCustomPrompt="1"/>
          </p:nvPr>
        </p:nvSpPr>
        <p:spPr>
          <a:xfrm>
            <a:off x="4078288" y="3383624"/>
            <a:ext cx="7695069" cy="675889"/>
          </a:xfrm>
          <a:prstGeom prst="rect">
            <a:avLst/>
          </a:prstGeom>
        </p:spPr>
        <p:txBody>
          <a:bodyPr vert="horz" wrap="square" lIns="0" tIns="0" rIns="0" bIns="0" rtlCol="0" anchor="ctr">
            <a:noAutofit/>
          </a:bodyPr>
          <a:lstStyle>
            <a:lvl2pPr>
              <a:defRPr lang="en-US" sz="1600" b="0" dirty="0"/>
            </a:lvl2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4078288" y="4112943"/>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10" name="Text Placeholder 4">
            <a:extLst>
              <a:ext uri="{FF2B5EF4-FFF2-40B4-BE49-F238E27FC236}">
                <a16:creationId xmlns:a16="http://schemas.microsoft.com/office/drawing/2014/main" id="{96437053-7BE5-40A0-9B10-9FC884BDC4B6}"/>
              </a:ext>
            </a:extLst>
          </p:cNvPr>
          <p:cNvSpPr>
            <a:spLocks noGrp="1"/>
          </p:cNvSpPr>
          <p:nvPr>
            <p:ph type="body" sz="quarter" idx="23" hasCustomPrompt="1"/>
          </p:nvPr>
        </p:nvSpPr>
        <p:spPr>
          <a:xfrm>
            <a:off x="4078288" y="4842261"/>
            <a:ext cx="7695069"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br>
              <a:rPr lang="en-US"/>
            </a:br>
            <a:r>
              <a:rPr lang="en-US"/>
              <a:t>The quick brown fox jumps over the lazy dog. </a:t>
            </a:r>
          </a:p>
        </p:txBody>
      </p:sp>
      <p:sp>
        <p:nvSpPr>
          <p:cNvPr id="6" name="Footer Placeholder 1">
            <a:extLst>
              <a:ext uri="{FF2B5EF4-FFF2-40B4-BE49-F238E27FC236}">
                <a16:creationId xmlns:a16="http://schemas.microsoft.com/office/drawing/2014/main" id="{0E805036-ED99-4D06-B338-B8D2F2944F4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73795168"/>
      </p:ext>
    </p:extLst>
  </p:cSld>
  <p:clrMapOvr>
    <a:masterClrMapping/>
  </p:clrMapOvr>
  <p:transition>
    <p:fade/>
  </p:transition>
  <p:extLst>
    <p:ext uri="{DCECCB84-F9BA-43D5-87BE-67443E8EF086}">
      <p15:sldGuideLst xmlns:p15="http://schemas.microsoft.com/office/powerpoint/2012/main">
        <p15:guide id="1" pos="1728" userDrawn="1">
          <p15:clr>
            <a:srgbClr val="FBAE40"/>
          </p15:clr>
        </p15:guide>
        <p15:guide id="2" pos="235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bg>
      <p:bgPr>
        <a:solidFill>
          <a:schemeClr val="tx2"/>
        </a:solidFill>
        <a:effectLst/>
      </p:bgPr>
    </p:bg>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FDD3BB94-DC99-244C-91E3-A9764AF2671E}"/>
              </a:ext>
            </a:extLst>
          </p:cNvPr>
          <p:cNvSpPr>
            <a:spLocks noGrp="1"/>
          </p:cNvSpPr>
          <p:nvPr>
            <p:ph type="title" hasCustomPrompt="1"/>
          </p:nvPr>
        </p:nvSpPr>
        <p:spPr>
          <a:xfrm>
            <a:off x="428681" y="2532448"/>
            <a:ext cx="9630389" cy="1793104"/>
          </a:xfrm>
          <a:prstGeom prst="rect">
            <a:avLst/>
          </a:prstGeom>
          <a:noFill/>
        </p:spPr>
        <p:txBody>
          <a:bodyPr lIns="0" tIns="0" rIns="0" bIns="182880" anchor="b" anchorCtr="0"/>
          <a:lstStyle>
            <a:lvl1pPr>
              <a:defRPr sz="3600" strike="noStrike" spc="-49" baseline="0">
                <a:solidFill>
                  <a:schemeClr val="bg2"/>
                </a:solidFill>
              </a:defRPr>
            </a:lvl1pPr>
          </a:lstStyle>
          <a:p>
            <a:r>
              <a:rPr lang="en-US"/>
              <a:t>Microsoft Azure title</a:t>
            </a:r>
          </a:p>
        </p:txBody>
      </p:sp>
      <p:sp>
        <p:nvSpPr>
          <p:cNvPr id="16" name="Text Placeholder 10">
            <a:extLst>
              <a:ext uri="{FF2B5EF4-FFF2-40B4-BE49-F238E27FC236}">
                <a16:creationId xmlns:a16="http://schemas.microsoft.com/office/drawing/2014/main" id="{63FCEA3C-C822-5A4A-9561-695239EA77C3}"/>
              </a:ext>
            </a:extLst>
          </p:cNvPr>
          <p:cNvSpPr>
            <a:spLocks noGrp="1"/>
          </p:cNvSpPr>
          <p:nvPr>
            <p:ph type="body" sz="quarter" idx="15" hasCustomPrompt="1"/>
          </p:nvPr>
        </p:nvSpPr>
        <p:spPr>
          <a:xfrm>
            <a:off x="442466" y="4350114"/>
            <a:ext cx="9602819" cy="738664"/>
          </a:xfrm>
          <a:prstGeom prst="rect">
            <a:avLst/>
          </a:prstGeom>
        </p:spPr>
        <p:txBody>
          <a:bodyPr/>
          <a:lstStyle>
            <a:lvl1pPr>
              <a:defRPr sz="1800">
                <a:solidFill>
                  <a:schemeClr val="bg2"/>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3" name="Footer Placeholder 1">
            <a:extLst>
              <a:ext uri="{FF2B5EF4-FFF2-40B4-BE49-F238E27FC236}">
                <a16:creationId xmlns:a16="http://schemas.microsoft.com/office/drawing/2014/main" id="{0AA712FF-FC9D-46B5-A459-E64B25CB6DF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2" name="Picture 1" descr="Microsoft Azure logo">
            <a:extLst>
              <a:ext uri="{FF2B5EF4-FFF2-40B4-BE49-F238E27FC236}">
                <a16:creationId xmlns:a16="http://schemas.microsoft.com/office/drawing/2014/main" id="{02DCC0E7-1C9C-415C-8C35-2CC155580D77}"/>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12293624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2 colum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728F4B-C908-4F6F-A8F2-43C3195A2FCA}"/>
              </a:ext>
            </a:extLst>
          </p:cNvPr>
          <p:cNvSpPr/>
          <p:nvPr userDrawn="1"/>
        </p:nvSpPr>
        <p:spPr bwMode="auto">
          <a:xfrm>
            <a:off x="0" y="0"/>
            <a:ext cx="2378075"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3088902"/>
            <a:ext cx="1959432" cy="680196"/>
          </a:xfrm>
        </p:spPr>
        <p:txBody>
          <a:bodyPr rIns="0" anchor="ctr"/>
          <a:lstStyle>
            <a:lvl1pPr>
              <a:defRPr>
                <a:solidFill>
                  <a:schemeClr val="bg1"/>
                </a:solidFill>
              </a:defRPr>
            </a:lvl1pPr>
          </a:lstStyle>
          <a:p>
            <a:r>
              <a:rPr lang="en-US"/>
              <a:t>Agenda</a:t>
            </a:r>
            <a:br>
              <a:rPr lang="en-US"/>
            </a:br>
            <a:r>
              <a:rPr lang="en-US"/>
              <a:t>6 rows</a:t>
            </a:r>
          </a:p>
        </p:txBody>
      </p:sp>
      <p:sp>
        <p:nvSpPr>
          <p:cNvPr id="5" name="Text Placeholder 4"/>
          <p:cNvSpPr>
            <a:spLocks noGrp="1"/>
          </p:cNvSpPr>
          <p:nvPr>
            <p:ph type="body" sz="quarter" idx="11" hasCustomPrompt="1"/>
          </p:nvPr>
        </p:nvSpPr>
        <p:spPr>
          <a:xfrm>
            <a:off x="3619500" y="458411"/>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4" name="Text Placeholder 4"/>
          <p:cNvSpPr>
            <a:spLocks noGrp="1"/>
          </p:cNvSpPr>
          <p:nvPr>
            <p:ph type="body" sz="quarter" idx="15" hasCustomPrompt="1"/>
          </p:nvPr>
        </p:nvSpPr>
        <p:spPr>
          <a:xfrm>
            <a:off x="3619500" y="1302262"/>
            <a:ext cx="3330574"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6" name="Text Placeholder 4"/>
          <p:cNvSpPr>
            <a:spLocks noGrp="1"/>
          </p:cNvSpPr>
          <p:nvPr>
            <p:ph type="body" sz="quarter" idx="17" hasCustomPrompt="1"/>
          </p:nvPr>
        </p:nvSpPr>
        <p:spPr>
          <a:xfrm>
            <a:off x="3619500" y="2146113"/>
            <a:ext cx="3330574"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8" name="Text Placeholder 4"/>
          <p:cNvSpPr>
            <a:spLocks noGrp="1"/>
          </p:cNvSpPr>
          <p:nvPr>
            <p:ph type="body" sz="quarter" idx="19" hasCustomPrompt="1"/>
          </p:nvPr>
        </p:nvSpPr>
        <p:spPr>
          <a:xfrm>
            <a:off x="3619500" y="2989964"/>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0" name="Text Placeholder 4"/>
          <p:cNvSpPr>
            <a:spLocks noGrp="1"/>
          </p:cNvSpPr>
          <p:nvPr>
            <p:ph type="body" sz="quarter" idx="21" hasCustomPrompt="1"/>
          </p:nvPr>
        </p:nvSpPr>
        <p:spPr>
          <a:xfrm>
            <a:off x="3619500" y="3833815"/>
            <a:ext cx="3330574"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9" name="Text Placeholder 4">
            <a:extLst>
              <a:ext uri="{FF2B5EF4-FFF2-40B4-BE49-F238E27FC236}">
                <a16:creationId xmlns:a16="http://schemas.microsoft.com/office/drawing/2014/main" id="{94990F64-B54A-4123-AFAA-1BF57A1145A0}"/>
              </a:ext>
            </a:extLst>
          </p:cNvPr>
          <p:cNvSpPr>
            <a:spLocks noGrp="1"/>
          </p:cNvSpPr>
          <p:nvPr>
            <p:ph type="body" sz="quarter" idx="22" hasCustomPrompt="1"/>
          </p:nvPr>
        </p:nvSpPr>
        <p:spPr>
          <a:xfrm>
            <a:off x="3619500" y="4677668"/>
            <a:ext cx="3330574"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12" name="Text Placeholder 4">
            <a:extLst>
              <a:ext uri="{FF2B5EF4-FFF2-40B4-BE49-F238E27FC236}">
                <a16:creationId xmlns:a16="http://schemas.microsoft.com/office/drawing/2014/main" id="{B26AB1BC-D652-40F2-83A2-06F6897248D2}"/>
              </a:ext>
            </a:extLst>
          </p:cNvPr>
          <p:cNvSpPr>
            <a:spLocks noGrp="1"/>
          </p:cNvSpPr>
          <p:nvPr>
            <p:ph type="body" sz="quarter" idx="24" hasCustomPrompt="1"/>
          </p:nvPr>
        </p:nvSpPr>
        <p:spPr>
          <a:xfrm>
            <a:off x="8331200" y="458411"/>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3" name="Text Placeholder 4">
            <a:extLst>
              <a:ext uri="{FF2B5EF4-FFF2-40B4-BE49-F238E27FC236}">
                <a16:creationId xmlns:a16="http://schemas.microsoft.com/office/drawing/2014/main" id="{B7BCA0EE-6780-4007-A1E7-E2C766ADB6AC}"/>
              </a:ext>
            </a:extLst>
          </p:cNvPr>
          <p:cNvSpPr>
            <a:spLocks noGrp="1"/>
          </p:cNvSpPr>
          <p:nvPr>
            <p:ph type="body" sz="quarter" idx="25" hasCustomPrompt="1"/>
          </p:nvPr>
        </p:nvSpPr>
        <p:spPr>
          <a:xfrm>
            <a:off x="8331200" y="1302262"/>
            <a:ext cx="3442157" cy="675889"/>
          </a:xfrm>
          <a:prstGeom prst="rect">
            <a:avLst/>
          </a:prstGeom>
        </p:spPr>
        <p:txBody>
          <a:bodyPr vert="horz" wrap="square" lIns="0" tIns="0" rIns="0" bIns="0" rtlCol="0" anchor="ctr">
            <a:noAutofit/>
          </a:bodyPr>
          <a:lstStyle>
            <a:lvl2pPr>
              <a:defRPr lang="en-US" sz="1400" b="0"/>
            </a:lvl2pPr>
          </a:lstStyle>
          <a:p>
            <a:pPr lvl="1">
              <a:buFont typeface="Arial" panose="020B0604020202020204" pitchFamily="34" charset="0"/>
            </a:pPr>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42F7FEE8-0C97-4A8D-B62A-F9127046CA49}"/>
              </a:ext>
            </a:extLst>
          </p:cNvPr>
          <p:cNvSpPr>
            <a:spLocks noGrp="1"/>
          </p:cNvSpPr>
          <p:nvPr>
            <p:ph type="body" sz="quarter" idx="26" hasCustomPrompt="1"/>
          </p:nvPr>
        </p:nvSpPr>
        <p:spPr>
          <a:xfrm>
            <a:off x="8331200" y="2146113"/>
            <a:ext cx="3442157" cy="675889"/>
          </a:xfrm>
          <a:prstGeom prst="rect">
            <a:avLst/>
          </a:prstGeom>
        </p:spPr>
        <p:txBody>
          <a:bodyPr vert="horz" wrap="square" lIns="0" tIns="0" rIns="0" bIns="0" rtlCol="0" anchor="ctr">
            <a:noAutofit/>
          </a:bodyPr>
          <a:lstStyle>
            <a:lvl2pPr>
              <a:defRPr lang="en-US" sz="1400" b="0" dirty="0" smtClean="0"/>
            </a:lvl2pPr>
          </a:lstStyle>
          <a:p>
            <a:pPr lvl="1">
              <a:buFont typeface="Arial" panose="020B0604020202020204" pitchFamily="34" charset="0"/>
            </a:pPr>
            <a:r>
              <a:rPr lang="en-US"/>
              <a:t>Body copy Segoe UI Regular 14/18. The quick brown fox jumps over the lazy dog. </a:t>
            </a:r>
          </a:p>
        </p:txBody>
      </p:sp>
      <p:sp>
        <p:nvSpPr>
          <p:cNvPr id="17" name="Text Placeholder 4">
            <a:extLst>
              <a:ext uri="{FF2B5EF4-FFF2-40B4-BE49-F238E27FC236}">
                <a16:creationId xmlns:a16="http://schemas.microsoft.com/office/drawing/2014/main" id="{A2CDDCC0-5CE0-47BF-9A58-947FAAFE0464}"/>
              </a:ext>
            </a:extLst>
          </p:cNvPr>
          <p:cNvSpPr>
            <a:spLocks noGrp="1"/>
          </p:cNvSpPr>
          <p:nvPr>
            <p:ph type="body" sz="quarter" idx="27" hasCustomPrompt="1"/>
          </p:nvPr>
        </p:nvSpPr>
        <p:spPr>
          <a:xfrm>
            <a:off x="8331200" y="2989964"/>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CE365600-EF9A-4204-AC1D-49DA60EE0BC9}"/>
              </a:ext>
            </a:extLst>
          </p:cNvPr>
          <p:cNvSpPr>
            <a:spLocks noGrp="1"/>
          </p:cNvSpPr>
          <p:nvPr>
            <p:ph type="body" sz="quarter" idx="28" hasCustomPrompt="1"/>
          </p:nvPr>
        </p:nvSpPr>
        <p:spPr>
          <a:xfrm>
            <a:off x="8331200" y="3833815"/>
            <a:ext cx="3442157" cy="675889"/>
          </a:xfrm>
          <a:prstGeom prst="rect">
            <a:avLst/>
          </a:prstGeom>
        </p:spPr>
        <p:txBody>
          <a:bodyPr vert="horz" wrap="square" lIns="0" tIns="0" rIns="0" bIns="0" rtlCol="0" anchor="ctr">
            <a:noAutofit/>
          </a:bodyPr>
          <a:lstStyle>
            <a:lvl2pPr>
              <a:defRPr lang="en-US" sz="1400" b="0" dirty="0"/>
            </a:lvl2pPr>
          </a:lstStyle>
          <a:p>
            <a:pPr lvl="1">
              <a:buFont typeface="Arial" panose="020B0604020202020204" pitchFamily="34" charset="0"/>
            </a:pPr>
            <a:r>
              <a:rPr lang="en-US"/>
              <a:t>Body copy Segoe UI Regular 14/18. The quick brown fox jumps over the lazy dog. </a:t>
            </a:r>
          </a:p>
        </p:txBody>
      </p:sp>
      <p:sp>
        <p:nvSpPr>
          <p:cNvPr id="21" name="Text Placeholder 4">
            <a:extLst>
              <a:ext uri="{FF2B5EF4-FFF2-40B4-BE49-F238E27FC236}">
                <a16:creationId xmlns:a16="http://schemas.microsoft.com/office/drawing/2014/main" id="{7C988AC2-C93F-4C50-A6B6-35E8D243E2D3}"/>
              </a:ext>
            </a:extLst>
          </p:cNvPr>
          <p:cNvSpPr>
            <a:spLocks noGrp="1"/>
          </p:cNvSpPr>
          <p:nvPr>
            <p:ph type="body" sz="quarter" idx="29" hasCustomPrompt="1"/>
          </p:nvPr>
        </p:nvSpPr>
        <p:spPr>
          <a:xfrm>
            <a:off x="8331200" y="4677668"/>
            <a:ext cx="3442157" cy="675889"/>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400" b="0">
                <a:solidFill>
                  <a:schemeClr val="tx1"/>
                </a:solidFill>
              </a:defRPr>
            </a:lvl2pPr>
            <a:lvl3pPr marL="448193" indent="0">
              <a:buNone/>
              <a:defRPr/>
            </a:lvl3pPr>
            <a:lvl4pPr marL="672290" indent="0">
              <a:buNone/>
              <a:defRPr/>
            </a:lvl4pPr>
            <a:lvl5pPr marL="896386" indent="0">
              <a:buNone/>
              <a:defRPr/>
            </a:lvl5pPr>
          </a:lstStyle>
          <a:p>
            <a:pPr lvl="1">
              <a:buFont typeface="Arial" panose="020B0604020202020204" pitchFamily="34" charset="0"/>
            </a:pPr>
            <a:r>
              <a:rPr lang="en-US"/>
              <a:t>Body copy Segoe UI Regular 14/18. The quick brown fox jumps over the lazy dog. </a:t>
            </a:r>
          </a:p>
        </p:txBody>
      </p:sp>
      <p:sp>
        <p:nvSpPr>
          <p:cNvPr id="6" name="Footer Placeholder 1">
            <a:extLst>
              <a:ext uri="{FF2B5EF4-FFF2-40B4-BE49-F238E27FC236}">
                <a16:creationId xmlns:a16="http://schemas.microsoft.com/office/drawing/2014/main" id="{20AEC5E9-15FA-4088-BD82-723F6A9F15A1}"/>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97870291"/>
      </p:ext>
    </p:extLst>
  </p:cSld>
  <p:clrMapOvr>
    <a:masterClrMapping/>
  </p:clrMapOvr>
  <p:transition>
    <p:fade/>
  </p:transition>
  <p:extLst>
    <p:ext uri="{DCECCB84-F9BA-43D5-87BE-67443E8EF086}">
      <p15:sldGuideLst xmlns:p15="http://schemas.microsoft.com/office/powerpoint/2012/main">
        <p15:guide id="1" pos="1728">
          <p15:clr>
            <a:srgbClr val="FBAE40"/>
          </p15:clr>
        </p15:guide>
        <p15:guide id="2" pos="228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3">
    <p:spTree>
      <p:nvGrpSpPr>
        <p:cNvPr id="1" name=""/>
        <p:cNvGrpSpPr/>
        <p:nvPr/>
      </p:nvGrpSpPr>
      <p:grpSpPr>
        <a:xfrm>
          <a:off x="0" y="0"/>
          <a:ext cx="0" cy="0"/>
          <a:chOff x="0" y="0"/>
          <a:chExt cx="0" cy="0"/>
        </a:xfrm>
      </p:grpSpPr>
      <p:sp>
        <p:nvSpPr>
          <p:cNvPr id="29" name="Title 28">
            <a:extLst>
              <a:ext uri="{FF2B5EF4-FFF2-40B4-BE49-F238E27FC236}">
                <a16:creationId xmlns:a16="http://schemas.microsoft.com/office/drawing/2014/main" id="{DB14B4B7-6595-4F80-A720-AEE6406FDDDB}"/>
              </a:ext>
            </a:extLst>
          </p:cNvPr>
          <p:cNvSpPr>
            <a:spLocks noGrp="1"/>
          </p:cNvSpPr>
          <p:nvPr>
            <p:ph type="title" hasCustomPrompt="1"/>
          </p:nvPr>
        </p:nvSpPr>
        <p:spPr/>
        <p:txBody>
          <a:bodyPr/>
          <a:lstStyle/>
          <a:p>
            <a:r>
              <a:rPr lang="en-US"/>
              <a:t>Text layout three columns images and text</a:t>
            </a:r>
          </a:p>
        </p:txBody>
      </p:sp>
      <p:sp>
        <p:nvSpPr>
          <p:cNvPr id="16" name="Rectangle 15">
            <a:extLst>
              <a:ext uri="{FF2B5EF4-FFF2-40B4-BE49-F238E27FC236}">
                <a16:creationId xmlns:a16="http://schemas.microsoft.com/office/drawing/2014/main" id="{A6AC17A7-7CAA-4CA5-89CD-184D76C19F56}"/>
              </a:ext>
              <a:ext uri="{C183D7F6-B498-43B3-948B-1728B52AA6E4}">
                <adec:decorative xmlns:adec="http://schemas.microsoft.com/office/drawing/2017/decorative" val="1"/>
              </a:ext>
            </a:extLst>
          </p:cNvPr>
          <p:cNvSpPr/>
          <p:nvPr userDrawn="1"/>
        </p:nvSpPr>
        <p:spPr bwMode="auto">
          <a:xfrm>
            <a:off x="468134"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E501F238-570E-E648-9E57-DAA86A7A8ED3}"/>
              </a:ext>
            </a:extLst>
          </p:cNvPr>
          <p:cNvSpPr>
            <a:spLocks noGrp="1"/>
          </p:cNvSpPr>
          <p:nvPr>
            <p:ph type="pic" sz="quarter" idx="21" hasCustomPrompt="1"/>
          </p:nvPr>
        </p:nvSpPr>
        <p:spPr>
          <a:xfrm>
            <a:off x="592758"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19" name="Text Placeholder 4">
            <a:extLst>
              <a:ext uri="{FF2B5EF4-FFF2-40B4-BE49-F238E27FC236}">
                <a16:creationId xmlns:a16="http://schemas.microsoft.com/office/drawing/2014/main" id="{F22038DD-9076-B34B-B54A-107DF3F024EE}"/>
              </a:ext>
            </a:extLst>
          </p:cNvPr>
          <p:cNvSpPr>
            <a:spLocks noGrp="1"/>
          </p:cNvSpPr>
          <p:nvPr>
            <p:ph type="body" sz="quarter" idx="17" hasCustomPrompt="1"/>
          </p:nvPr>
        </p:nvSpPr>
        <p:spPr>
          <a:xfrm>
            <a:off x="418643" y="4889029"/>
            <a:ext cx="365293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3" name="Rectangle 2">
            <a:extLst>
              <a:ext uri="{FF2B5EF4-FFF2-40B4-BE49-F238E27FC236}">
                <a16:creationId xmlns:a16="http://schemas.microsoft.com/office/drawing/2014/main" id="{7A2E6301-6404-4EF3-A39A-8E79FFA3C974}"/>
              </a:ext>
              <a:ext uri="{C183D7F6-B498-43B3-948B-1728B52AA6E4}">
                <adec:decorative xmlns:adec="http://schemas.microsoft.com/office/drawing/2017/decorative" val="1"/>
              </a:ext>
            </a:extLst>
          </p:cNvPr>
          <p:cNvSpPr/>
          <p:nvPr userDrawn="1"/>
        </p:nvSpPr>
        <p:spPr bwMode="auto">
          <a:xfrm>
            <a:off x="4308909"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1" name="Picture Placeholder 7">
            <a:extLst>
              <a:ext uri="{FF2B5EF4-FFF2-40B4-BE49-F238E27FC236}">
                <a16:creationId xmlns:a16="http://schemas.microsoft.com/office/drawing/2014/main" id="{1BE65963-6DE8-471D-88DB-2FC78087003C}"/>
              </a:ext>
            </a:extLst>
          </p:cNvPr>
          <p:cNvSpPr>
            <a:spLocks noGrp="1"/>
          </p:cNvSpPr>
          <p:nvPr>
            <p:ph type="pic" sz="quarter" idx="26" hasCustomPrompt="1"/>
          </p:nvPr>
        </p:nvSpPr>
        <p:spPr>
          <a:xfrm>
            <a:off x="4433534"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1" name="Text Placeholder 4">
            <a:extLst>
              <a:ext uri="{FF2B5EF4-FFF2-40B4-BE49-F238E27FC236}">
                <a16:creationId xmlns:a16="http://schemas.microsoft.com/office/drawing/2014/main" id="{B0C89B53-FA50-F248-AD0B-933DE098D70A}"/>
              </a:ext>
            </a:extLst>
          </p:cNvPr>
          <p:cNvSpPr>
            <a:spLocks noGrp="1"/>
          </p:cNvSpPr>
          <p:nvPr>
            <p:ph type="body" sz="quarter" idx="24" hasCustomPrompt="1"/>
          </p:nvPr>
        </p:nvSpPr>
        <p:spPr>
          <a:xfrm>
            <a:off x="4293969"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7" name="Rectangle 16">
            <a:extLst>
              <a:ext uri="{FF2B5EF4-FFF2-40B4-BE49-F238E27FC236}">
                <a16:creationId xmlns:a16="http://schemas.microsoft.com/office/drawing/2014/main" id="{5EC0DAC3-9E26-491C-A10D-7D086E91DB76}"/>
              </a:ext>
              <a:ext uri="{C183D7F6-B498-43B3-948B-1728B52AA6E4}">
                <adec:decorative xmlns:adec="http://schemas.microsoft.com/office/drawing/2017/decorative" val="1"/>
              </a:ext>
            </a:extLst>
          </p:cNvPr>
          <p:cNvSpPr/>
          <p:nvPr userDrawn="1"/>
        </p:nvSpPr>
        <p:spPr bwMode="auto">
          <a:xfrm>
            <a:off x="8159021" y="1456896"/>
            <a:ext cx="3603442" cy="304366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33" name="Picture Placeholder 7">
            <a:extLst>
              <a:ext uri="{FF2B5EF4-FFF2-40B4-BE49-F238E27FC236}">
                <a16:creationId xmlns:a16="http://schemas.microsoft.com/office/drawing/2014/main" id="{907DE53F-AA57-4741-9DAA-A44C19F78D30}"/>
              </a:ext>
            </a:extLst>
          </p:cNvPr>
          <p:cNvSpPr>
            <a:spLocks noGrp="1"/>
          </p:cNvSpPr>
          <p:nvPr>
            <p:ph type="pic" sz="quarter" idx="27" hasCustomPrompt="1"/>
          </p:nvPr>
        </p:nvSpPr>
        <p:spPr>
          <a:xfrm>
            <a:off x="8283647" y="1560579"/>
            <a:ext cx="3354191" cy="2836300"/>
          </a:xfrm>
          <a:prstGeom prst="rect">
            <a:avLst/>
          </a:prstGeom>
          <a:blipFill>
            <a:blip r:embed="rId2"/>
            <a:stretch>
              <a:fillRect/>
            </a:stretch>
          </a:blipFill>
          <a:ln w="19050">
            <a:noFill/>
          </a:ln>
        </p:spPr>
        <p:txBody>
          <a:bodyPr lIns="914400" rIns="91440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078" b="1" kern="1200" spc="0" baseline="0" dirty="0" smtClean="0">
                <a:solidFill>
                  <a:schemeClr val="tx1"/>
                </a:solidFill>
                <a:latin typeface="+mn-lt"/>
                <a:ea typeface="+mn-ea"/>
                <a:cs typeface="Segoe UI" panose="020B0502040204020203" pitchFamily="34" charset="0"/>
              </a:defRPr>
            </a:lvl1pPr>
          </a:lstStyle>
          <a:p>
            <a:r>
              <a:rPr lang="en-US"/>
              <a:t>Drag &amp; drop your</a:t>
            </a:r>
            <a:br>
              <a:rPr lang="en-US"/>
            </a:br>
            <a:r>
              <a:rPr lang="en-US"/>
              <a:t>photo here </a:t>
            </a:r>
            <a:br>
              <a:rPr lang="en-US"/>
            </a:br>
            <a:r>
              <a:rPr lang="en-US"/>
              <a:t>or click or tap icon</a:t>
            </a:r>
            <a:br>
              <a:rPr lang="en-US"/>
            </a:br>
            <a:r>
              <a:rPr lang="en-US"/>
              <a:t>below to insert</a:t>
            </a:r>
          </a:p>
        </p:txBody>
      </p:sp>
      <p:sp>
        <p:nvSpPr>
          <p:cNvPr id="22" name="Text Placeholder 4">
            <a:extLst>
              <a:ext uri="{FF2B5EF4-FFF2-40B4-BE49-F238E27FC236}">
                <a16:creationId xmlns:a16="http://schemas.microsoft.com/office/drawing/2014/main" id="{C11EA858-BBCA-2149-9368-C1FDBC6C8DFD}"/>
              </a:ext>
            </a:extLst>
          </p:cNvPr>
          <p:cNvSpPr>
            <a:spLocks noGrp="1"/>
          </p:cNvSpPr>
          <p:nvPr>
            <p:ph type="body" sz="quarter" idx="25" hasCustomPrompt="1"/>
          </p:nvPr>
        </p:nvSpPr>
        <p:spPr>
          <a:xfrm>
            <a:off x="8144083" y="4889029"/>
            <a:ext cx="3618381" cy="523220"/>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rgbClr val="000000"/>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 The quick brown fox jumps over the lazy dog. </a:t>
            </a:r>
          </a:p>
        </p:txBody>
      </p:sp>
      <p:sp>
        <p:nvSpPr>
          <p:cNvPr id="18" name="Text Placeholder 4">
            <a:extLst>
              <a:ext uri="{FF2B5EF4-FFF2-40B4-BE49-F238E27FC236}">
                <a16:creationId xmlns:a16="http://schemas.microsoft.com/office/drawing/2014/main" id="{6B0E7A2A-440B-4386-BA99-0E3495B2C78A}"/>
              </a:ext>
            </a:extLst>
          </p:cNvPr>
          <p:cNvSpPr>
            <a:spLocks noGrp="1"/>
          </p:cNvSpPr>
          <p:nvPr>
            <p:ph type="body" sz="quarter" idx="28" hasCustomPrompt="1"/>
          </p:nvPr>
        </p:nvSpPr>
        <p:spPr>
          <a:xfrm>
            <a:off x="418643" y="4582416"/>
            <a:ext cx="365293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0" name="Text Placeholder 4">
            <a:extLst>
              <a:ext uri="{FF2B5EF4-FFF2-40B4-BE49-F238E27FC236}">
                <a16:creationId xmlns:a16="http://schemas.microsoft.com/office/drawing/2014/main" id="{84B94875-0E5C-4E1B-9009-179D2480580A}"/>
              </a:ext>
            </a:extLst>
          </p:cNvPr>
          <p:cNvSpPr>
            <a:spLocks noGrp="1"/>
          </p:cNvSpPr>
          <p:nvPr>
            <p:ph type="body" sz="quarter" idx="29" hasCustomPrompt="1"/>
          </p:nvPr>
        </p:nvSpPr>
        <p:spPr>
          <a:xfrm>
            <a:off x="4293969"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23" name="Text Placeholder 4">
            <a:extLst>
              <a:ext uri="{FF2B5EF4-FFF2-40B4-BE49-F238E27FC236}">
                <a16:creationId xmlns:a16="http://schemas.microsoft.com/office/drawing/2014/main" id="{122C2A87-F659-470C-9A84-C24B6596BF30}"/>
              </a:ext>
            </a:extLst>
          </p:cNvPr>
          <p:cNvSpPr>
            <a:spLocks noGrp="1"/>
          </p:cNvSpPr>
          <p:nvPr>
            <p:ph type="body" sz="quarter" idx="30" hasCustomPrompt="1"/>
          </p:nvPr>
        </p:nvSpPr>
        <p:spPr>
          <a:xfrm>
            <a:off x="8144083" y="4582416"/>
            <a:ext cx="3618381"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2"/>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4" name="Footer Placeholder 1">
            <a:extLst>
              <a:ext uri="{FF2B5EF4-FFF2-40B4-BE49-F238E27FC236}">
                <a16:creationId xmlns:a16="http://schemas.microsoft.com/office/drawing/2014/main" id="{078D6B2E-04FF-44FF-92BF-A50AB63F5A8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69954851"/>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990B4C-4B23-479D-ADA8-DD6E0658DF5A}"/>
              </a:ext>
            </a:extLst>
          </p:cNvPr>
          <p:cNvSpPr/>
          <p:nvPr userDrawn="1"/>
        </p:nvSpPr>
        <p:spPr bwMode="auto">
          <a:xfrm>
            <a:off x="1" y="2526646"/>
            <a:ext cx="9697686" cy="1784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4" name="Title 35"/>
          <p:cNvSpPr>
            <a:spLocks noGrp="1"/>
          </p:cNvSpPr>
          <p:nvPr>
            <p:ph type="title" hasCustomPrompt="1"/>
          </p:nvPr>
        </p:nvSpPr>
        <p:spPr>
          <a:xfrm>
            <a:off x="418644" y="2526646"/>
            <a:ext cx="9189910" cy="1784048"/>
          </a:xfrm>
          <a:prstGeom prst="rect">
            <a:avLst/>
          </a:prstGeom>
          <a:noFill/>
        </p:spPr>
        <p:txBody>
          <a:bodyPr vert="horz" wrap="square" lIns="0" tIns="0" rIns="0" bIns="0" rtlCol="0" anchor="ctr" anchorCtr="0">
            <a:noAutofit/>
          </a:bodyPr>
          <a:lstStyle>
            <a:lvl1pPr>
              <a:defRPr lang="en-US" sz="3600" spc="-49" baseline="0" dirty="0">
                <a:solidFill>
                  <a:schemeClr val="bg1"/>
                </a:solidFill>
              </a:defRPr>
            </a:lvl1pPr>
          </a:lstStyle>
          <a:p>
            <a:pPr marL="0" lvl="0">
              <a:lnSpc>
                <a:spcPts val="5490"/>
              </a:lnSpc>
            </a:pPr>
            <a:r>
              <a:rPr lang="en-US"/>
              <a:t>Section title</a:t>
            </a:r>
          </a:p>
        </p:txBody>
      </p:sp>
      <p:sp>
        <p:nvSpPr>
          <p:cNvPr id="6" name="Rectangle 5">
            <a:extLst>
              <a:ext uri="{FF2B5EF4-FFF2-40B4-BE49-F238E27FC236}">
                <a16:creationId xmlns:a16="http://schemas.microsoft.com/office/drawing/2014/main" id="{E7A7DCD7-2A9A-4303-B73A-A8AA23BAF4B6}"/>
              </a:ext>
            </a:extLst>
          </p:cNvPr>
          <p:cNvSpPr/>
          <p:nvPr userDrawn="1"/>
        </p:nvSpPr>
        <p:spPr bwMode="auto">
          <a:xfrm>
            <a:off x="9697686" y="2526646"/>
            <a:ext cx="2082603" cy="1784048"/>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6">
            <a:extLst>
              <a:ext uri="{FF2B5EF4-FFF2-40B4-BE49-F238E27FC236}">
                <a16:creationId xmlns:a16="http://schemas.microsoft.com/office/drawing/2014/main" id="{C39A4550-468E-4965-BBF3-650AD824060F}"/>
              </a:ext>
            </a:extLst>
          </p:cNvPr>
          <p:cNvSpPr/>
          <p:nvPr userDrawn="1"/>
        </p:nvSpPr>
        <p:spPr bwMode="auto">
          <a:xfrm flipH="1">
            <a:off x="9697686"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a:extLst>
              <a:ext uri="{FF2B5EF4-FFF2-40B4-BE49-F238E27FC236}">
                <a16:creationId xmlns:a16="http://schemas.microsoft.com/office/drawing/2014/main" id="{79F5CEB5-AAB3-4E98-82B0-2B2EDFAC7F19}"/>
              </a:ext>
            </a:extLst>
          </p:cNvPr>
          <p:cNvSpPr/>
          <p:nvPr userDrawn="1"/>
        </p:nvSpPr>
        <p:spPr bwMode="auto">
          <a:xfrm>
            <a:off x="11569483" y="2481083"/>
            <a:ext cx="203874" cy="1875174"/>
          </a:xfrm>
          <a:custGeom>
            <a:avLst/>
            <a:gdLst>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0 w 329334"/>
              <a:gd name="connsiteY4" fmla="*/ 861580 h 1819564"/>
              <a:gd name="connsiteX5" fmla="*/ 0 w 329334"/>
              <a:gd name="connsiteY5" fmla="*/ 0 h 1819564"/>
              <a:gd name="connsiteX0" fmla="*/ 0 w 329334"/>
              <a:gd name="connsiteY0" fmla="*/ 861580 h 1819564"/>
              <a:gd name="connsiteX1" fmla="*/ 0 w 329334"/>
              <a:gd name="connsiteY1" fmla="*/ 0 h 1819564"/>
              <a:gd name="connsiteX2" fmla="*/ 329334 w 329334"/>
              <a:gd name="connsiteY2" fmla="*/ 0 h 1819564"/>
              <a:gd name="connsiteX3" fmla="*/ 329334 w 329334"/>
              <a:gd name="connsiteY3" fmla="*/ 1819564 h 1819564"/>
              <a:gd name="connsiteX4" fmla="*/ 0 w 329334"/>
              <a:gd name="connsiteY4" fmla="*/ 1819564 h 1819564"/>
              <a:gd name="connsiteX5" fmla="*/ 91440 w 329334"/>
              <a:gd name="connsiteY5"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 name="connsiteX4" fmla="*/ 91440 w 329334"/>
              <a:gd name="connsiteY4" fmla="*/ 953020 h 1819564"/>
              <a:gd name="connsiteX0" fmla="*/ 0 w 329334"/>
              <a:gd name="connsiteY0" fmla="*/ 0 h 1819564"/>
              <a:gd name="connsiteX1" fmla="*/ 329334 w 329334"/>
              <a:gd name="connsiteY1" fmla="*/ 0 h 1819564"/>
              <a:gd name="connsiteX2" fmla="*/ 329334 w 329334"/>
              <a:gd name="connsiteY2" fmla="*/ 1819564 h 1819564"/>
              <a:gd name="connsiteX3" fmla="*/ 0 w 329334"/>
              <a:gd name="connsiteY3" fmla="*/ 1819564 h 1819564"/>
            </a:gdLst>
            <a:ahLst/>
            <a:cxnLst>
              <a:cxn ang="0">
                <a:pos x="connsiteX0" y="connsiteY0"/>
              </a:cxn>
              <a:cxn ang="0">
                <a:pos x="connsiteX1" y="connsiteY1"/>
              </a:cxn>
              <a:cxn ang="0">
                <a:pos x="connsiteX2" y="connsiteY2"/>
              </a:cxn>
              <a:cxn ang="0">
                <a:pos x="connsiteX3" y="connsiteY3"/>
              </a:cxn>
            </a:cxnLst>
            <a:rect l="l" t="t" r="r" b="b"/>
            <a:pathLst>
              <a:path w="329334" h="1819564">
                <a:moveTo>
                  <a:pt x="0" y="0"/>
                </a:moveTo>
                <a:lnTo>
                  <a:pt x="329334" y="0"/>
                </a:lnTo>
                <a:lnTo>
                  <a:pt x="329334" y="1819564"/>
                </a:lnTo>
                <a:lnTo>
                  <a:pt x="0" y="1819564"/>
                </a:lnTo>
              </a:path>
            </a:pathLst>
          </a:custGeom>
          <a:noFill/>
          <a:ln w="19050" cap="sq">
            <a:solidFill>
              <a:schemeClr val="accent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2" name="Picture Placeholder 11">
            <a:extLst>
              <a:ext uri="{FF2B5EF4-FFF2-40B4-BE49-F238E27FC236}">
                <a16:creationId xmlns:a16="http://schemas.microsoft.com/office/drawing/2014/main" id="{A0F18A81-5AF1-41EB-B335-9EF67062969B}"/>
              </a:ext>
            </a:extLst>
          </p:cNvPr>
          <p:cNvSpPr>
            <a:spLocks noGrp="1"/>
          </p:cNvSpPr>
          <p:nvPr>
            <p:ph type="pic" sz="quarter" idx="10"/>
          </p:nvPr>
        </p:nvSpPr>
        <p:spPr>
          <a:xfrm>
            <a:off x="10098361" y="2777952"/>
            <a:ext cx="1281254" cy="1281436"/>
          </a:xfrm>
          <a:prstGeom prst="rect">
            <a:avLst/>
          </a:prstGeom>
        </p:spPr>
        <p:txBody>
          <a:bodyPr anchor="ctr">
            <a:noAutofit/>
          </a:bodyPr>
          <a:lstStyle>
            <a:lvl1pPr algn="ctr">
              <a:defRPr/>
            </a:lvl1pPr>
          </a:lstStyle>
          <a:p>
            <a:endParaRPr lang="en-US"/>
          </a:p>
        </p:txBody>
      </p:sp>
      <p:sp>
        <p:nvSpPr>
          <p:cNvPr id="5" name="Footer Placeholder 1">
            <a:extLst>
              <a:ext uri="{FF2B5EF4-FFF2-40B4-BE49-F238E27FC236}">
                <a16:creationId xmlns:a16="http://schemas.microsoft.com/office/drawing/2014/main" id="{53F6734B-2BB9-44E4-A8BF-B0683C3D0A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64039343"/>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7"/>
            <a:ext cx="5579310" cy="307777"/>
          </a:xfrm>
          <a:prstGeom prst="rect">
            <a:avLst/>
          </a:prstGeom>
        </p:spPr>
        <p:txBody>
          <a:bodyPr wrap="square" lIns="0" tIns="0" rIns="0" bIns="0">
            <a:spAutoFit/>
          </a:bodyPr>
          <a:lstStyle>
            <a:lvl1pPr marL="0" indent="0">
              <a:lnSpc>
                <a:spcPts val="2353"/>
              </a:lnSpc>
              <a:buNone/>
              <a:defRPr lang="en-US" sz="20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0" name="Text Placeholder 4">
            <a:extLst>
              <a:ext uri="{FF2B5EF4-FFF2-40B4-BE49-F238E27FC236}">
                <a16:creationId xmlns:a16="http://schemas.microsoft.com/office/drawing/2014/main" id="{2274B3EB-A97B-4219-A55A-84453528FE77}"/>
              </a:ext>
            </a:extLst>
          </p:cNvPr>
          <p:cNvSpPr>
            <a:spLocks noGrp="1"/>
          </p:cNvSpPr>
          <p:nvPr>
            <p:ph type="body" sz="quarter" idx="45" hasCustomPrompt="1"/>
          </p:nvPr>
        </p:nvSpPr>
        <p:spPr>
          <a:xfrm>
            <a:off x="418643" y="2161629"/>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474101"/>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6B19B2E5-E29A-4169-8CDD-80FC79D1C862}"/>
              </a:ext>
            </a:extLst>
          </p:cNvPr>
          <p:cNvSpPr>
            <a:spLocks noGrp="1"/>
          </p:cNvSpPr>
          <p:nvPr>
            <p:ph type="body" sz="quarter" idx="46" hasCustomPrompt="1"/>
          </p:nvPr>
        </p:nvSpPr>
        <p:spPr>
          <a:xfrm>
            <a:off x="418643" y="3628878"/>
            <a:ext cx="5579309" cy="338554"/>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accent4"/>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Paragraph title Segoe UI </a:t>
            </a:r>
            <a:r>
              <a:rPr lang="en-US" err="1"/>
              <a:t>Semibold</a:t>
            </a:r>
            <a:r>
              <a:rPr lang="en-US"/>
              <a:t> 14/18</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929012"/>
            <a:ext cx="5579310" cy="76700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06943B8-583F-41EC-BDD0-C4B2F2271C0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1874128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layout with bullet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2268946"/>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418644" y="300634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3158965"/>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418644" y="3896362"/>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418644" y="4048984"/>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418644" y="4786381"/>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418644" y="4939001"/>
            <a:ext cx="5579310"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56B6D240-D672-4F0A-95ED-D92FC8351E6D}"/>
              </a:ext>
              <a:ext uri="{C183D7F6-B498-43B3-948B-1728B52AA6E4}">
                <adec:decorative xmlns:adec="http://schemas.microsoft.com/office/drawing/2017/decorative" val="1"/>
              </a:ext>
            </a:extLst>
          </p:cNvPr>
          <p:cNvSpPr/>
          <p:nvPr userDrawn="1"/>
        </p:nvSpPr>
        <p:spPr bwMode="auto">
          <a:xfrm>
            <a:off x="6229842" y="1456897"/>
            <a:ext cx="5543514" cy="4066880"/>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Picture Placeholder 7">
            <a:extLst>
              <a:ext uri="{FF2B5EF4-FFF2-40B4-BE49-F238E27FC236}">
                <a16:creationId xmlns:a16="http://schemas.microsoft.com/office/drawing/2014/main" id="{CA973F78-0779-41C2-98B4-4547D2CD7C11}"/>
              </a:ext>
            </a:extLst>
          </p:cNvPr>
          <p:cNvSpPr>
            <a:spLocks noGrp="1"/>
          </p:cNvSpPr>
          <p:nvPr>
            <p:ph type="pic" sz="quarter" idx="47" hasCustomPrompt="1"/>
          </p:nvPr>
        </p:nvSpPr>
        <p:spPr>
          <a:xfrm>
            <a:off x="6349678" y="1571850"/>
            <a:ext cx="5303845" cy="3836974"/>
          </a:xfrm>
          <a:prstGeom prst="rect">
            <a:avLst/>
          </a:prstGeom>
          <a:blipFill dpi="0" rotWithShape="1">
            <a:blip r:embed="rId2"/>
            <a:srcRect/>
            <a:stretch>
              <a:fillRect t="-12167" b="-1152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41DA22E1-F19A-4866-9903-D39B8BC0754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88063226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layout with bullet text &amp; ic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5543516" cy="728448"/>
          </a:xfrm>
        </p:spPr>
        <p:txBody>
          <a:bodyPr/>
          <a:lstStyle>
            <a:lvl1pPr>
              <a:defRPr>
                <a:solidFill>
                  <a:schemeClr val="tx1"/>
                </a:solidFill>
              </a:defRPr>
            </a:lvl1pPr>
          </a:lstStyle>
          <a:p>
            <a:r>
              <a:rPr lang="en-US"/>
              <a:t>Photo layout 1</a:t>
            </a:r>
          </a:p>
        </p:txBody>
      </p:sp>
      <p:sp>
        <p:nvSpPr>
          <p:cNvPr id="6" name="Text Placeholder 3">
            <a:extLst>
              <a:ext uri="{FF2B5EF4-FFF2-40B4-BE49-F238E27FC236}">
                <a16:creationId xmlns:a16="http://schemas.microsoft.com/office/drawing/2014/main" id="{1E56201C-07C6-4B48-97C5-8ACFF3D0A97E}"/>
              </a:ext>
            </a:extLst>
          </p:cNvPr>
          <p:cNvSpPr>
            <a:spLocks noGrp="1"/>
          </p:cNvSpPr>
          <p:nvPr>
            <p:ph type="body" sz="quarter" idx="14" hasCustomPrompt="1"/>
          </p:nvPr>
        </p:nvSpPr>
        <p:spPr>
          <a:xfrm>
            <a:off x="418644" y="1456896"/>
            <a:ext cx="5579310" cy="369332"/>
          </a:xfrm>
          <a:prstGeom prst="rect">
            <a:avLst/>
          </a:prstGeom>
        </p:spPr>
        <p:txBody>
          <a:bodyPr wrap="square" lIns="0" tIns="0" rIns="0" bIns="0" anchor="t">
            <a:spAutoFit/>
          </a:bodyPr>
          <a:lstStyle>
            <a:lvl1pPr marL="0" indent="0">
              <a:lnSpc>
                <a:spcPct val="100000"/>
              </a:lnSpc>
              <a:buNone/>
              <a:defRPr lang="en-US" sz="2400" kern="1200" spc="0" baseline="0" dirty="0">
                <a:solidFill>
                  <a:schemeClr val="tx1"/>
                </a:solidFill>
                <a:latin typeface="+mj-lt"/>
                <a:ea typeface="+mn-ea"/>
                <a:cs typeface="+mn-cs"/>
              </a:defRPr>
            </a:lvl1pPr>
            <a:lvl2pPr marL="224097" indent="0">
              <a:buNone/>
              <a:defRPr/>
            </a:lvl2pPr>
            <a:lvl3pPr marL="448193" indent="0">
              <a:buNone/>
              <a:defRPr/>
            </a:lvl3pPr>
            <a:lvl4pPr marL="672290" indent="0">
              <a:buNone/>
              <a:defRPr/>
            </a:lvl4pPr>
            <a:lvl5pPr marL="896386" indent="0">
              <a:buNone/>
              <a:defRPr/>
            </a:lvl5pPr>
          </a:lstStyle>
          <a:p>
            <a:pPr lvl="0"/>
            <a:r>
              <a:rPr lang="en-US"/>
              <a:t>Subhead Segoe UI </a:t>
            </a:r>
            <a:r>
              <a:rPr lang="en-US" err="1"/>
              <a:t>Semibold</a:t>
            </a:r>
            <a:r>
              <a:rPr lang="en-US"/>
              <a:t> 20/24.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1422400" y="2438351"/>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7FA17B80-9C3D-4DD7-B924-02A9E3E600E1}"/>
              </a:ext>
              <a:ext uri="{C183D7F6-B498-43B3-948B-1728B52AA6E4}">
                <adec:decorative xmlns:adec="http://schemas.microsoft.com/office/drawing/2017/decorative" val="1"/>
              </a:ext>
            </a:extLst>
          </p:cNvPr>
          <p:cNvCxnSpPr>
            <a:cxnSpLocks/>
          </p:cNvCxnSpPr>
          <p:nvPr userDrawn="1"/>
        </p:nvCxnSpPr>
        <p:spPr>
          <a:xfrm>
            <a:off x="1422400" y="3147005"/>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1422400" y="3270884"/>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3FD3D5BB-5B0F-44DE-B4B8-000A681CEA94}"/>
              </a:ext>
              <a:ext uri="{C183D7F6-B498-43B3-948B-1728B52AA6E4}">
                <adec:decorative xmlns:adec="http://schemas.microsoft.com/office/drawing/2017/decorative" val="1"/>
              </a:ext>
            </a:extLst>
          </p:cNvPr>
          <p:cNvCxnSpPr>
            <a:cxnSpLocks/>
          </p:cNvCxnSpPr>
          <p:nvPr userDrawn="1"/>
        </p:nvCxnSpPr>
        <p:spPr>
          <a:xfrm>
            <a:off x="1422400" y="3979538"/>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460A0EF6-FA0B-4D44-8315-ED90C5B93C73}"/>
              </a:ext>
            </a:extLst>
          </p:cNvPr>
          <p:cNvSpPr>
            <a:spLocks noGrp="1"/>
          </p:cNvSpPr>
          <p:nvPr>
            <p:ph type="body" sz="quarter" idx="45" hasCustomPrompt="1"/>
          </p:nvPr>
        </p:nvSpPr>
        <p:spPr>
          <a:xfrm>
            <a:off x="1422400" y="4103417"/>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A637605A-2FAC-4994-ACEC-7082FD1D75A8}"/>
              </a:ext>
              <a:ext uri="{C183D7F6-B498-43B3-948B-1728B52AA6E4}">
                <adec:decorative xmlns:adec="http://schemas.microsoft.com/office/drawing/2017/decorative" val="1"/>
              </a:ext>
            </a:extLst>
          </p:cNvPr>
          <p:cNvCxnSpPr>
            <a:cxnSpLocks/>
          </p:cNvCxnSpPr>
          <p:nvPr userDrawn="1"/>
        </p:nvCxnSpPr>
        <p:spPr>
          <a:xfrm>
            <a:off x="1422400" y="4812071"/>
            <a:ext cx="44977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5A88BE58-E914-49A7-B477-3DBF3F91D24F}"/>
              </a:ext>
            </a:extLst>
          </p:cNvPr>
          <p:cNvSpPr>
            <a:spLocks noGrp="1"/>
          </p:cNvSpPr>
          <p:nvPr>
            <p:ph type="body" sz="quarter" idx="46" hasCustomPrompt="1"/>
          </p:nvPr>
        </p:nvSpPr>
        <p:spPr>
          <a:xfrm>
            <a:off x="1422400" y="4935948"/>
            <a:ext cx="4575554" cy="584775"/>
          </a:xfrm>
          <a:prstGeom prst="rect">
            <a:avLst/>
          </a:prstGeom>
        </p:spPr>
        <p:txBody>
          <a:bodyPr lIns="0" tIns="45720" rIns="0" bIns="45720"/>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229842" y="1457324"/>
            <a:ext cx="5973053" cy="4063399"/>
          </a:xfrm>
          <a:prstGeom prst="rect">
            <a:avLst/>
          </a:prstGeom>
          <a:blipFill>
            <a:blip r:embed="rId2"/>
            <a:stretch>
              <a:fillRect t="-33991" b="-34785"/>
            </a:stretch>
          </a:blipFill>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2" name="Footer Placeholder 1">
            <a:extLst>
              <a:ext uri="{FF2B5EF4-FFF2-40B4-BE49-F238E27FC236}">
                <a16:creationId xmlns:a16="http://schemas.microsoft.com/office/drawing/2014/main" id="{5F6EB83D-C2A5-4189-B12B-1320B6ADB9B8}"/>
              </a:ext>
            </a:extLst>
          </p:cNvPr>
          <p:cNvSpPr txBox="1">
            <a:spLocks/>
          </p:cNvSpPr>
          <p:nvPr userDrawn="1"/>
        </p:nvSpPr>
        <p:spPr>
          <a:xfrm>
            <a:off x="418644"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l"/>
            <a:r>
              <a:rPr lang="en-US"/>
              <a:t>© Copyright Microsoft Corporation. All rights reserved.</a:t>
            </a:r>
          </a:p>
        </p:txBody>
      </p:sp>
    </p:spTree>
    <p:extLst>
      <p:ext uri="{BB962C8B-B14F-4D97-AF65-F5344CB8AC3E}">
        <p14:creationId xmlns:p14="http://schemas.microsoft.com/office/powerpoint/2010/main" val="976341919"/>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layout with 4 rows tex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4" y="440494"/>
            <a:ext cx="11354712" cy="728448"/>
          </a:xfrm>
        </p:spPr>
        <p:txBody>
          <a:bodyPr/>
          <a:lstStyle>
            <a:lvl1pPr>
              <a:defRPr>
                <a:solidFill>
                  <a:schemeClr val="tx1"/>
                </a:solidFill>
              </a:defRPr>
            </a:lvl1pPr>
          </a:lstStyle>
          <a:p>
            <a:r>
              <a:rPr lang="en-US"/>
              <a:t>Photo layout 1</a:t>
            </a:r>
          </a:p>
        </p:txBody>
      </p:sp>
      <p:sp>
        <p:nvSpPr>
          <p:cNvPr id="13" name="Text Placeholder 4">
            <a:extLst>
              <a:ext uri="{FF2B5EF4-FFF2-40B4-BE49-F238E27FC236}">
                <a16:creationId xmlns:a16="http://schemas.microsoft.com/office/drawing/2014/main" id="{22D1B7D7-06FD-4F28-9BBD-A26349C88491}"/>
              </a:ext>
            </a:extLst>
          </p:cNvPr>
          <p:cNvSpPr>
            <a:spLocks noGrp="1"/>
          </p:cNvSpPr>
          <p:nvPr>
            <p:ph type="body" sz="quarter" idx="47" hasCustomPrompt="1"/>
          </p:nvPr>
        </p:nvSpPr>
        <p:spPr>
          <a:xfrm>
            <a:off x="418644" y="1389750"/>
            <a:ext cx="5579310" cy="361539"/>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2000" b="0" i="0" spc="0">
                <a:solidFill>
                  <a:schemeClr val="tx1"/>
                </a:solidFill>
                <a:latin typeface="+mj-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a:t>
            </a:r>
            <a:r>
              <a:rPr lang="en-US" err="1"/>
              <a:t>Semibold</a:t>
            </a:r>
            <a:r>
              <a:rPr lang="en-US"/>
              <a:t> 18/20 </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885051"/>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5E2F051F-FAD1-40B7-AD8D-86ACA838D32B}"/>
              </a:ext>
              <a:ext uri="{C183D7F6-B498-43B3-948B-1728B52AA6E4}">
                <adec:decorative xmlns:adec="http://schemas.microsoft.com/office/drawing/2017/decorative" val="1"/>
              </a:ext>
            </a:extLst>
          </p:cNvPr>
          <p:cNvCxnSpPr>
            <a:cxnSpLocks/>
          </p:cNvCxnSpPr>
          <p:nvPr userDrawn="1"/>
        </p:nvCxnSpPr>
        <p:spPr>
          <a:xfrm>
            <a:off x="418644" y="2723597"/>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865519"/>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A8966B79-BC7C-4DB8-80D4-01380DB97330}"/>
              </a:ext>
              <a:ext uri="{C183D7F6-B498-43B3-948B-1728B52AA6E4}">
                <adec:decorative xmlns:adec="http://schemas.microsoft.com/office/drawing/2017/decorative" val="1"/>
              </a:ext>
            </a:extLst>
          </p:cNvPr>
          <p:cNvCxnSpPr>
            <a:cxnSpLocks/>
          </p:cNvCxnSpPr>
          <p:nvPr userDrawn="1"/>
        </p:nvCxnSpPr>
        <p:spPr>
          <a:xfrm>
            <a:off x="418644" y="3704065"/>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84598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E69D048A-1B0B-4837-8CE2-BD16F3AE2B1C}"/>
              </a:ext>
              <a:ext uri="{C183D7F6-B498-43B3-948B-1728B52AA6E4}">
                <adec:decorative xmlns:adec="http://schemas.microsoft.com/office/drawing/2017/decorative" val="1"/>
              </a:ext>
            </a:extLst>
          </p:cNvPr>
          <p:cNvCxnSpPr>
            <a:cxnSpLocks/>
          </p:cNvCxnSpPr>
          <p:nvPr userDrawn="1"/>
        </p:nvCxnSpPr>
        <p:spPr>
          <a:xfrm>
            <a:off x="418644" y="4684533"/>
            <a:ext cx="550149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826457"/>
            <a:ext cx="5579310" cy="696624"/>
          </a:xfrm>
          <a:prstGeom prst="rect">
            <a:avLst/>
          </a:prstGeom>
        </p:spPr>
        <p:txBody>
          <a:bodyPr lIns="0" tIns="45720" rIns="0" bIns="4572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2" name="Rectangle 1">
            <a:extLst>
              <a:ext uri="{FF2B5EF4-FFF2-40B4-BE49-F238E27FC236}">
                <a16:creationId xmlns:a16="http://schemas.microsoft.com/office/drawing/2014/main" id="{680D905E-E7A9-44EC-830B-323C290AAA27}"/>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8" b="-11778"/>
            </a:stretch>
          </a:blipFill>
          <a:ln w="19050">
            <a:noFill/>
          </a:ln>
        </p:spPr>
        <p:txBody>
          <a:bodyPr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8DC7018-F39B-4B6A-8195-1144FFF36B8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67028065"/>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layout with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8" name="Text Placeholder 4">
            <a:extLst>
              <a:ext uri="{FF2B5EF4-FFF2-40B4-BE49-F238E27FC236}">
                <a16:creationId xmlns:a16="http://schemas.microsoft.com/office/drawing/2014/main" id="{9FA36614-3522-794F-B70F-0659F06DAB3B}"/>
              </a:ext>
            </a:extLst>
          </p:cNvPr>
          <p:cNvSpPr>
            <a:spLocks noGrp="1"/>
          </p:cNvSpPr>
          <p:nvPr>
            <p:ph type="body" sz="quarter" idx="44" hasCustomPrompt="1"/>
          </p:nvPr>
        </p:nvSpPr>
        <p:spPr>
          <a:xfrm>
            <a:off x="418644" y="2511910"/>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5" name="Text Placeholder 4">
            <a:extLst>
              <a:ext uri="{FF2B5EF4-FFF2-40B4-BE49-F238E27FC236}">
                <a16:creationId xmlns:a16="http://schemas.microsoft.com/office/drawing/2014/main" id="{7C7AB201-5BBE-4D8C-A466-367843FF4F01}"/>
              </a:ext>
            </a:extLst>
          </p:cNvPr>
          <p:cNvSpPr>
            <a:spLocks noGrp="1"/>
          </p:cNvSpPr>
          <p:nvPr>
            <p:ph type="body" sz="quarter" idx="45" hasCustomPrompt="1"/>
          </p:nvPr>
        </p:nvSpPr>
        <p:spPr>
          <a:xfrm>
            <a:off x="418644" y="3566923"/>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19" name="Text Placeholder 4">
            <a:extLst>
              <a:ext uri="{FF2B5EF4-FFF2-40B4-BE49-F238E27FC236}">
                <a16:creationId xmlns:a16="http://schemas.microsoft.com/office/drawing/2014/main" id="{FAB025A3-3CCD-40EA-99F1-A41DBE40973C}"/>
              </a:ext>
            </a:extLst>
          </p:cNvPr>
          <p:cNvSpPr>
            <a:spLocks noGrp="1"/>
          </p:cNvSpPr>
          <p:nvPr>
            <p:ph type="body" sz="quarter" idx="46" hasCustomPrompt="1"/>
          </p:nvPr>
        </p:nvSpPr>
        <p:spPr>
          <a:xfrm>
            <a:off x="418644" y="4621937"/>
            <a:ext cx="5579310" cy="902563"/>
          </a:xfrm>
          <a:prstGeom prst="rect">
            <a:avLst/>
          </a:prstGeom>
          <a:solidFill>
            <a:schemeClr val="bg2"/>
          </a:solidFill>
        </p:spPr>
        <p:txBody>
          <a:bodyPr lIns="137160" tIns="91440" rIns="137160" bIns="91440" anchor="ctr">
            <a:noAutofit/>
          </a:bodyPr>
          <a:lstStyle>
            <a:lvl1pPr marL="0" indent="0">
              <a:lnSpc>
                <a:spcPct val="100000"/>
              </a:lnSpc>
              <a:spcBef>
                <a:spcPts val="0"/>
              </a:spcBef>
              <a:buFont typeface="Arial" panose="020B0604020202020204" pitchFamily="34" charset="0"/>
              <a:buNone/>
              <a:defRPr sz="16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917" b="-11779"/>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C56D26C9-E199-4EBA-8CF2-616AA349D95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2572870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5579310"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6229842" y="1456897"/>
            <a:ext cx="5543514"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6349678" y="1564130"/>
            <a:ext cx="5303845" cy="3836973"/>
          </a:xfrm>
          <a:prstGeom prst="rect">
            <a:avLst/>
          </a:prstGeom>
          <a:blipFill dpi="0" rotWithShape="1">
            <a:blip r:embed="rId2"/>
            <a:srcRect/>
            <a:stretch>
              <a:fillRect t="-11669" b="-12027"/>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EF6BF2FC-D0DF-43FB-898E-872D6CBB08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885924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layout with single gray filled text box 2/3">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7"/>
            <a:ext cx="3659644" cy="4067603"/>
          </a:xfrm>
          <a:prstGeom prst="rect">
            <a:avLst/>
          </a:prstGeom>
          <a:solidFill>
            <a:schemeClr val="bg2"/>
          </a:solidFill>
        </p:spPr>
        <p:txBody>
          <a:bodyPr lIns="137160" tIns="91440" rIns="137160" bIns="91440" anchor="t">
            <a:noAutofit/>
          </a:bodyPr>
          <a:lstStyle>
            <a:lvl1pPr marL="0" indent="0">
              <a:lnSpc>
                <a:spcPct val="100000"/>
              </a:lnSpc>
              <a:spcBef>
                <a:spcPts val="0"/>
              </a:spcBef>
              <a:spcAft>
                <a:spcPts val="1200"/>
              </a:spcAft>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a:p>
            <a:pPr marL="0" marR="0" lvl="0" indent="0" algn="l" defTabSz="914367" rtl="0" eaLnBrk="1" fontAlgn="auto" latinLnBrk="0" hangingPunct="1">
              <a:lnSpc>
                <a:spcPct val="100000"/>
              </a:lnSpc>
              <a:spcBef>
                <a:spcPts val="0"/>
              </a:spcBef>
              <a:spcAft>
                <a:spcPts val="0"/>
              </a:spcAft>
              <a:buClrTx/>
              <a:buSzPct val="90000"/>
              <a:buFont typeface="Arial" panose="020B0604020202020204" pitchFamily="34" charset="0"/>
              <a:buNone/>
              <a:tabLst/>
              <a:defRPr/>
            </a:pPr>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303713" y="1456897"/>
            <a:ext cx="7469643" cy="4067604"/>
          </a:xfrm>
          <a:prstGeom prst="rect">
            <a:avLst/>
          </a:prstGeom>
          <a:noFill/>
          <a:ln w="1905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4432300" y="1564130"/>
            <a:ext cx="7221223" cy="3836974"/>
          </a:xfrm>
          <a:prstGeom prst="rect">
            <a:avLst/>
          </a:prstGeom>
          <a:blipFill dpi="0" rotWithShape="1">
            <a:blip r:embed="rId2"/>
            <a:srcRect/>
            <a:stretch>
              <a:fillRect t="-34423" b="-33990"/>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55197CAA-02CC-4CFA-8726-E127D7D4F56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8188239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3 with pictur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D09A9D1-6212-8B49-96D7-B3E9D17D4BAB}"/>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rgbClr val="000000"/>
                </a:solidFill>
              </a:defRPr>
            </a:lvl1pPr>
          </a:lstStyle>
          <a:p>
            <a:r>
              <a:rPr lang="en-US"/>
              <a:t>Microsoft Azure title</a:t>
            </a:r>
          </a:p>
        </p:txBody>
      </p:sp>
      <p:sp>
        <p:nvSpPr>
          <p:cNvPr id="9" name="Text Placeholder 10">
            <a:extLst>
              <a:ext uri="{FF2B5EF4-FFF2-40B4-BE49-F238E27FC236}">
                <a16:creationId xmlns:a16="http://schemas.microsoft.com/office/drawing/2014/main" id="{0881A9F1-B3A4-0742-8DAD-18EC8A78C522}"/>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rgbClr val="000000"/>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7" name="Footer Placeholder 1">
            <a:extLst>
              <a:ext uri="{FF2B5EF4-FFF2-40B4-BE49-F238E27FC236}">
                <a16:creationId xmlns:a16="http://schemas.microsoft.com/office/drawing/2014/main" id="{1B6BA0D2-3614-405C-8BB6-C5242154BA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3" name="Picture 2" descr="Microsoft Azure logo">
            <a:extLst>
              <a:ext uri="{FF2B5EF4-FFF2-40B4-BE49-F238E27FC236}">
                <a16:creationId xmlns:a16="http://schemas.microsoft.com/office/drawing/2014/main" id="{CF49581D-D3CF-40EF-B525-95539EB7C2D1}"/>
              </a:ext>
            </a:extLst>
          </p:cNvPr>
          <p:cNvPicPr>
            <a:picLocks noChangeAspect="1"/>
          </p:cNvPicPr>
          <p:nvPr userDrawn="1"/>
        </p:nvPicPr>
        <p:blipFill>
          <a:blip r:embed="rId2"/>
          <a:stretch>
            <a:fillRect/>
          </a:stretch>
        </p:blipFill>
        <p:spPr>
          <a:xfrm>
            <a:off x="136885" y="159691"/>
            <a:ext cx="2635247" cy="871753"/>
          </a:xfrm>
          <a:prstGeom prst="rect">
            <a:avLst/>
          </a:prstGeom>
        </p:spPr>
      </p:pic>
      <p:pic>
        <p:nvPicPr>
          <p:cNvPr id="4" name="Picture 3">
            <a:extLst>
              <a:ext uri="{FF2B5EF4-FFF2-40B4-BE49-F238E27FC236}">
                <a16:creationId xmlns:a16="http://schemas.microsoft.com/office/drawing/2014/main" id="{98CDC23F-FCF7-47E1-B4DA-D74A0C28B55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857617" y="0"/>
            <a:ext cx="5973790" cy="6858000"/>
          </a:xfrm>
          <a:prstGeom prst="rect">
            <a:avLst/>
          </a:prstGeom>
        </p:spPr>
      </p:pic>
    </p:spTree>
    <p:extLst>
      <p:ext uri="{BB962C8B-B14F-4D97-AF65-F5344CB8AC3E}">
        <p14:creationId xmlns:p14="http://schemas.microsoft.com/office/powerpoint/2010/main" val="384216182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layout with text in vertical layou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9BB11B-CD9D-4B8D-B054-AE4D87B29C75}"/>
              </a:ext>
            </a:extLst>
          </p:cNvPr>
          <p:cNvSpPr>
            <a:spLocks noGrp="1"/>
          </p:cNvSpPr>
          <p:nvPr>
            <p:ph type="title" hasCustomPrompt="1"/>
          </p:nvPr>
        </p:nvSpPr>
        <p:spPr>
          <a:xfrm>
            <a:off x="418643" y="440494"/>
            <a:ext cx="11354714" cy="728448"/>
          </a:xfrm>
        </p:spPr>
        <p:txBody>
          <a:bodyPr/>
          <a:lstStyle>
            <a:lvl1pPr>
              <a:defRPr>
                <a:solidFill>
                  <a:schemeClr val="tx1"/>
                </a:solidFill>
              </a:defRPr>
            </a:lvl1pPr>
          </a:lstStyle>
          <a:p>
            <a:r>
              <a:rPr lang="en-US"/>
              <a:t>Photo layout 1</a:t>
            </a:r>
          </a:p>
        </p:txBody>
      </p:sp>
      <p:sp>
        <p:nvSpPr>
          <p:cNvPr id="16" name="Text Placeholder 4">
            <a:extLst>
              <a:ext uri="{FF2B5EF4-FFF2-40B4-BE49-F238E27FC236}">
                <a16:creationId xmlns:a16="http://schemas.microsoft.com/office/drawing/2014/main" id="{2B8FCD16-3426-8B48-803D-6B6E81EED213}"/>
              </a:ext>
            </a:extLst>
          </p:cNvPr>
          <p:cNvSpPr>
            <a:spLocks noGrp="1"/>
          </p:cNvSpPr>
          <p:nvPr>
            <p:ph type="body" sz="quarter" idx="42" hasCustomPrompt="1"/>
          </p:nvPr>
        </p:nvSpPr>
        <p:spPr>
          <a:xfrm>
            <a:off x="418644" y="1456899"/>
            <a:ext cx="11354712" cy="702102"/>
          </a:xfrm>
          <a:prstGeom prst="rect">
            <a:avLst/>
          </a:prstGeom>
          <a:noFill/>
        </p:spPr>
        <p:txBody>
          <a:bodyPr lIns="0" tIns="91440" rIns="0" bIns="91440" anchor="t">
            <a:noAutofit/>
          </a:bodyPr>
          <a:lstStyle>
            <a:lvl1pPr marL="0" indent="0">
              <a:lnSpc>
                <a:spcPct val="100000"/>
              </a:lnSpc>
              <a:spcBef>
                <a:spcPts val="0"/>
              </a:spcBef>
              <a:buFont typeface="Arial" panose="020B0604020202020204" pitchFamily="34" charset="0"/>
              <a:buNone/>
              <a:defRPr sz="18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r>
              <a:rPr lang="en-US"/>
              <a:t>Body copy Segoe UI Regular 14/18. The quick brown fox jumps over the lazy dog. The quick brown fox jumps over the lazy dog. The quick brown fox jumps over the lazy dog.</a:t>
            </a:r>
          </a:p>
        </p:txBody>
      </p:sp>
      <p:sp>
        <p:nvSpPr>
          <p:cNvPr id="3" name="Rectangle 2">
            <a:extLst>
              <a:ext uri="{FF2B5EF4-FFF2-40B4-BE49-F238E27FC236}">
                <a16:creationId xmlns:a16="http://schemas.microsoft.com/office/drawing/2014/main" id="{0F6F2449-CE4A-4880-A860-78E767F6EFFC}"/>
              </a:ext>
              <a:ext uri="{C183D7F6-B498-43B3-948B-1728B52AA6E4}">
                <adec:decorative xmlns:adec="http://schemas.microsoft.com/office/drawing/2017/decorative" val="1"/>
              </a:ext>
            </a:extLst>
          </p:cNvPr>
          <p:cNvSpPr/>
          <p:nvPr userDrawn="1"/>
        </p:nvSpPr>
        <p:spPr bwMode="auto">
          <a:xfrm>
            <a:off x="418642" y="2354883"/>
            <a:ext cx="11354714" cy="3169617"/>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8" name="Picture Placeholder 7">
            <a:extLst>
              <a:ext uri="{FF2B5EF4-FFF2-40B4-BE49-F238E27FC236}">
                <a16:creationId xmlns:a16="http://schemas.microsoft.com/office/drawing/2014/main" id="{7193607F-5D7C-414A-BD66-EADF11B22CA7}"/>
              </a:ext>
            </a:extLst>
          </p:cNvPr>
          <p:cNvSpPr>
            <a:spLocks noGrp="1"/>
          </p:cNvSpPr>
          <p:nvPr>
            <p:ph type="pic" sz="quarter" idx="15" hasCustomPrompt="1"/>
          </p:nvPr>
        </p:nvSpPr>
        <p:spPr>
          <a:xfrm>
            <a:off x="554987" y="2494391"/>
            <a:ext cx="11082024" cy="2890599"/>
          </a:xfrm>
          <a:prstGeom prst="rect">
            <a:avLst/>
          </a:prstGeom>
          <a:blipFill dpi="0" rotWithShape="1">
            <a:blip r:embed="rId2"/>
            <a:srcRect/>
            <a:stretch>
              <a:fillRect t="-11979" b="-9425"/>
            </a:stretch>
          </a:blipFill>
          <a:ln w="19050">
            <a:noFill/>
          </a:ln>
        </p:spPr>
        <p:txBody>
          <a:bodyPr tIns="91440" anchor="ctr">
            <a:noAutofit/>
          </a:bodyPr>
          <a:lstStyle>
            <a:lvl1pPr marL="0" marR="0" indent="0" algn="ctr" defTabSz="914367"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1372" b="1" kern="1200" spc="0" baseline="0" dirty="0" smtClean="0">
                <a:solidFill>
                  <a:schemeClr val="tx1"/>
                </a:solidFill>
                <a:latin typeface="+mn-lt"/>
                <a:ea typeface="+mn-ea"/>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Footer Placeholder 1">
            <a:extLst>
              <a:ext uri="{FF2B5EF4-FFF2-40B4-BE49-F238E27FC236}">
                <a16:creationId xmlns:a16="http://schemas.microsoft.com/office/drawing/2014/main" id="{F058022C-C488-4C60-8FED-6334EDFD868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00994270"/>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with text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E9E5E14-01F2-4F10-A177-A81144B86D44}"/>
              </a:ext>
            </a:extLst>
          </p:cNvPr>
          <p:cNvSpPr>
            <a:spLocks noGrp="1"/>
          </p:cNvSpPr>
          <p:nvPr>
            <p:ph type="title"/>
          </p:nvPr>
        </p:nvSpPr>
        <p:spPr>
          <a:xfrm>
            <a:off x="418643" y="440494"/>
            <a:ext cx="11341268" cy="728448"/>
          </a:xfrm>
        </p:spPr>
        <p:txBody>
          <a:bodyPr/>
          <a:lstStyle/>
          <a:p>
            <a:r>
              <a:rPr lang="en-US"/>
              <a:t>Click to edit Master title style</a:t>
            </a:r>
          </a:p>
        </p:txBody>
      </p:sp>
      <p:sp>
        <p:nvSpPr>
          <p:cNvPr id="4" name="Text Placeholder 3"/>
          <p:cNvSpPr>
            <a:spLocks noGrp="1"/>
          </p:cNvSpPr>
          <p:nvPr>
            <p:ph type="body" sz="quarter" idx="10" hasCustomPrompt="1"/>
          </p:nvPr>
        </p:nvSpPr>
        <p:spPr>
          <a:xfrm>
            <a:off x="418644" y="1456898"/>
            <a:ext cx="6410781" cy="307777"/>
          </a:xfrm>
          <a:prstGeom prst="rect">
            <a:avLst/>
          </a:prstGeom>
        </p:spPr>
        <p:txBody>
          <a:bodyPr wrap="square" lIns="0" tIns="0" rIns="0" bIns="0">
            <a:spAutoFit/>
          </a:bodyPr>
          <a:lstStyle>
            <a:lvl1pPr marL="0" indent="0">
              <a:lnSpc>
                <a:spcPts val="2353"/>
              </a:lnSpc>
              <a:buNone/>
              <a:defRPr sz="2000" b="0" i="0" spc="0">
                <a:solidFill>
                  <a:schemeClr val="tx1"/>
                </a:solidFill>
                <a:latin typeface="+mj-lt"/>
              </a:defRPr>
            </a:lvl1pPr>
            <a:lvl2pPr marL="224097" indent="0">
              <a:buNone/>
              <a:defRPr/>
            </a:lvl2pPr>
            <a:lvl3pPr marL="448193" indent="0">
              <a:buNone/>
              <a:defRPr/>
            </a:lvl3pPr>
            <a:lvl4pPr marL="672290" indent="0">
              <a:buNone/>
              <a:defRPr/>
            </a:lvl4pPr>
            <a:lvl5pPr marL="896386" indent="0">
              <a:buNone/>
              <a:defRPr/>
            </a:lvl5pPr>
          </a:lstStyle>
          <a:p>
            <a:pPr lvl="0"/>
            <a:r>
              <a:rPr lang="pt-BR" err="1"/>
              <a:t>Large</a:t>
            </a:r>
            <a:r>
              <a:rPr lang="pt-BR"/>
              <a:t> </a:t>
            </a:r>
            <a:r>
              <a:rPr lang="pt-BR" err="1"/>
              <a:t>subhead</a:t>
            </a:r>
            <a:r>
              <a:rPr lang="pt-BR"/>
              <a:t> Segoe UI </a:t>
            </a:r>
            <a:r>
              <a:rPr lang="pt-BR" err="1"/>
              <a:t>Semibold</a:t>
            </a:r>
            <a:r>
              <a:rPr lang="pt-BR"/>
              <a:t> 18/20</a:t>
            </a:r>
            <a:endParaRPr lang="en-US"/>
          </a:p>
        </p:txBody>
      </p:sp>
      <p:sp>
        <p:nvSpPr>
          <p:cNvPr id="5" name="Text Placeholder 4"/>
          <p:cNvSpPr>
            <a:spLocks noGrp="1"/>
          </p:cNvSpPr>
          <p:nvPr>
            <p:ph type="body" sz="quarter" idx="11" hasCustomPrompt="1"/>
          </p:nvPr>
        </p:nvSpPr>
        <p:spPr>
          <a:xfrm>
            <a:off x="418643" y="1820432"/>
            <a:ext cx="6410782" cy="3704068"/>
          </a:xfrm>
          <a:prstGeom prst="rect">
            <a:avLst/>
          </a:prstGeom>
        </p:spPr>
        <p:txBody>
          <a:bodyPr lIns="0" tIns="45720" rIns="0" bIns="45720"/>
          <a:lstStyle>
            <a:lvl1pPr marL="0" indent="0">
              <a:lnSpc>
                <a:spcPct val="100000"/>
              </a:lnSpc>
              <a:spcBef>
                <a:spcPts val="0"/>
              </a:spcBef>
              <a:spcAft>
                <a:spcPts val="1200"/>
              </a:spcAft>
              <a:buFont typeface="Arial" panose="020B0604020202020204" pitchFamily="34" charset="0"/>
              <a:buNone/>
              <a:defRPr sz="1400" b="0" i="0" spc="0">
                <a:solidFill>
                  <a:schemeClr val="tx1"/>
                </a:solidFill>
                <a:latin typeface="+mn-lt"/>
              </a:defRPr>
            </a:lvl1pPr>
            <a:lvl2pPr marL="0" indent="0">
              <a:lnSpc>
                <a:spcPts val="1765"/>
              </a:lnSpc>
              <a:spcBef>
                <a:spcPts val="0"/>
              </a:spcBef>
              <a:buNone/>
              <a:defRPr sz="1372">
                <a:solidFill>
                  <a:schemeClr val="tx1"/>
                </a:solidFill>
              </a:defRPr>
            </a:lvl2pPr>
            <a:lvl3pPr marL="448193" indent="0">
              <a:buNone/>
              <a:defRPr/>
            </a:lvl3pPr>
            <a:lvl4pPr marL="672290" indent="0">
              <a:buNone/>
              <a:defRPr/>
            </a:lvl4pPr>
            <a:lvl5pPr marL="896386" indent="0">
              <a:buNone/>
              <a:defRPr/>
            </a:lvl5pPr>
          </a:lstStyle>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a:p>
            <a:pPr lvl="0"/>
            <a:r>
              <a:rPr lang="en-US"/>
              <a:t>Body copy Segoe UI Regular 14/18. The quick brown fox jumps over the lazy dog. The quick brown fox jumps over the lazy dog. The quick brown fox jumps over the lazy dog.</a:t>
            </a:r>
          </a:p>
        </p:txBody>
      </p:sp>
      <p:pic>
        <p:nvPicPr>
          <p:cNvPr id="11" name="Picture 10" descr="Tablet image">
            <a:extLst>
              <a:ext uri="{FF2B5EF4-FFF2-40B4-BE49-F238E27FC236}">
                <a16:creationId xmlns:a16="http://schemas.microsoft.com/office/drawing/2014/main" id="{C4B95F29-56C3-4C85-A12B-0B0BE769E70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21206" t="13438" b="10994"/>
          <a:stretch/>
        </p:blipFill>
        <p:spPr>
          <a:xfrm>
            <a:off x="7048500" y="1452563"/>
            <a:ext cx="5143501" cy="4071937"/>
          </a:xfrm>
          <a:prstGeom prst="rect">
            <a:avLst/>
          </a:prstGeom>
        </p:spPr>
      </p:pic>
      <p:sp>
        <p:nvSpPr>
          <p:cNvPr id="12" name="Picture Placeholder 11">
            <a:extLst>
              <a:ext uri="{FF2B5EF4-FFF2-40B4-BE49-F238E27FC236}">
                <a16:creationId xmlns:a16="http://schemas.microsoft.com/office/drawing/2014/main" id="{934476FE-7091-4DE7-A55E-3EF5A6569A7D}"/>
              </a:ext>
            </a:extLst>
          </p:cNvPr>
          <p:cNvSpPr>
            <a:spLocks noGrp="1"/>
          </p:cNvSpPr>
          <p:nvPr>
            <p:ph type="pic" sz="quarter" idx="12" hasCustomPrompt="1"/>
          </p:nvPr>
        </p:nvSpPr>
        <p:spPr>
          <a:xfrm>
            <a:off x="7277100" y="1663700"/>
            <a:ext cx="4914900" cy="3603625"/>
          </a:xfrm>
          <a:prstGeom prst="rect">
            <a:avLst/>
          </a:prstGeom>
        </p:spPr>
        <p:txBody>
          <a:bodyPr anchor="ctr" anchorCtr="0">
            <a:noAutofit/>
          </a:bodyPr>
          <a:lstStyle>
            <a:lvl1pPr algn="ctr">
              <a:defRPr sz="3529">
                <a:solidFill>
                  <a:srgbClr val="000000"/>
                </a:solidFill>
              </a:defRPr>
            </a:lvl1pPr>
          </a:lstStyle>
          <a:p>
            <a:r>
              <a:rPr lang="en-US" dirty="0"/>
              <a:t>EXERCISE</a:t>
            </a:r>
          </a:p>
        </p:txBody>
      </p:sp>
      <p:sp>
        <p:nvSpPr>
          <p:cNvPr id="6" name="Footer Placeholder 1">
            <a:extLst>
              <a:ext uri="{FF2B5EF4-FFF2-40B4-BE49-F238E27FC236}">
                <a16:creationId xmlns:a16="http://schemas.microsoft.com/office/drawing/2014/main" id="{9DD1EFE7-3AE2-4E6F-A2DA-B6AD63EAB12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4252232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A9A2FC6-09D2-4CBB-A8B4-445680BD8200}"/>
              </a:ext>
            </a:extLst>
          </p:cNvPr>
          <p:cNvSpPr>
            <a:spLocks noGrp="1"/>
          </p:cNvSpPr>
          <p:nvPr>
            <p:ph type="title" hasCustomPrompt="1"/>
          </p:nvPr>
        </p:nvSpPr>
        <p:spPr/>
        <p:txBody>
          <a:bodyPr/>
          <a:lstStyle>
            <a:lvl1pPr>
              <a:defRPr/>
            </a:lvl1pPr>
          </a:lstStyle>
          <a:p>
            <a:r>
              <a:rPr lang="en-US"/>
              <a:t>Demo </a:t>
            </a:r>
          </a:p>
        </p:txBody>
      </p:sp>
      <p:pic>
        <p:nvPicPr>
          <p:cNvPr id="10" name="Picture 9" descr="Tablet image">
            <a:extLst>
              <a:ext uri="{FF2B5EF4-FFF2-40B4-BE49-F238E27FC236}">
                <a16:creationId xmlns:a16="http://schemas.microsoft.com/office/drawing/2014/main" id="{73CDB1EA-72FB-46B3-89D4-DEE1F2EF724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5023" t="13668" r="9098" b="10044"/>
          <a:stretch/>
        </p:blipFill>
        <p:spPr>
          <a:xfrm>
            <a:off x="2399822" y="1168401"/>
            <a:ext cx="7392356" cy="4356100"/>
          </a:xfrm>
          <a:prstGeom prst="rect">
            <a:avLst/>
          </a:prstGeom>
        </p:spPr>
      </p:pic>
      <p:sp>
        <p:nvSpPr>
          <p:cNvPr id="8" name="Picture Placeholder 11">
            <a:extLst>
              <a:ext uri="{FF2B5EF4-FFF2-40B4-BE49-F238E27FC236}">
                <a16:creationId xmlns:a16="http://schemas.microsoft.com/office/drawing/2014/main" id="{0473E679-3B6D-497A-A0F6-454C968B7607}"/>
              </a:ext>
            </a:extLst>
          </p:cNvPr>
          <p:cNvSpPr>
            <a:spLocks noGrp="1"/>
          </p:cNvSpPr>
          <p:nvPr>
            <p:ph type="pic" sz="quarter" idx="12" hasCustomPrompt="1"/>
          </p:nvPr>
        </p:nvSpPr>
        <p:spPr>
          <a:xfrm>
            <a:off x="2660650" y="1388269"/>
            <a:ext cx="6870700" cy="3869531"/>
          </a:xfrm>
          <a:prstGeom prst="rect">
            <a:avLst/>
          </a:prstGeom>
        </p:spPr>
        <p:txBody>
          <a:bodyPr anchor="ctr" anchorCtr="0">
            <a:noAutofit/>
          </a:bodyPr>
          <a:lstStyle>
            <a:lvl1pPr algn="ctr">
              <a:defRPr sz="3529">
                <a:solidFill>
                  <a:srgbClr val="000000"/>
                </a:solidFill>
              </a:defRPr>
            </a:lvl1pPr>
          </a:lstStyle>
          <a:p>
            <a:r>
              <a:rPr lang="en-US"/>
              <a:t>DEMO</a:t>
            </a:r>
          </a:p>
        </p:txBody>
      </p:sp>
      <p:sp>
        <p:nvSpPr>
          <p:cNvPr id="4" name="Footer Placeholder 1">
            <a:extLst>
              <a:ext uri="{FF2B5EF4-FFF2-40B4-BE49-F238E27FC236}">
                <a16:creationId xmlns:a16="http://schemas.microsoft.com/office/drawing/2014/main" id="{59B4A147-D1B7-4B10-BC9F-A628EC66D4A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094364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5995" y="620428"/>
            <a:ext cx="11306469" cy="403137"/>
          </a:xfrm>
          <a:prstGeom prst="rect">
            <a:avLst/>
          </a:prstGeom>
        </p:spPr>
        <p:txBody>
          <a:bodyPr wrap="square" lIns="0" tIns="0" rIns="0" bIns="0">
            <a:spAutoFit/>
          </a:bodyPr>
          <a:lstStyle>
            <a:lvl1pPr>
              <a:lnSpc>
                <a:spcPts val="3137"/>
              </a:lnSpc>
              <a:defRPr sz="2745">
                <a:solidFill>
                  <a:srgbClr val="000000"/>
                </a:solidFill>
              </a:defRPr>
            </a:lvl1pPr>
          </a:lstStyle>
          <a:p>
            <a:r>
              <a:rPr lang="en-US"/>
              <a:t>Chart examples</a:t>
            </a:r>
          </a:p>
        </p:txBody>
      </p:sp>
      <p:sp>
        <p:nvSpPr>
          <p:cNvPr id="7" name="Chart Placeholder 6"/>
          <p:cNvSpPr>
            <a:spLocks noGrp="1"/>
          </p:cNvSpPr>
          <p:nvPr>
            <p:ph type="chart" sz="quarter" idx="21"/>
          </p:nvPr>
        </p:nvSpPr>
        <p:spPr>
          <a:xfrm>
            <a:off x="419100" y="1950781"/>
            <a:ext cx="3655273"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9099" y="4794081"/>
            <a:ext cx="3666169"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9" name="Text Placeholder 4"/>
          <p:cNvSpPr>
            <a:spLocks noGrp="1"/>
          </p:cNvSpPr>
          <p:nvPr>
            <p:ph type="body" sz="quarter" idx="12" hasCustomPrompt="1"/>
          </p:nvPr>
        </p:nvSpPr>
        <p:spPr>
          <a:xfrm>
            <a:off x="419100" y="5071080"/>
            <a:ext cx="3655273" cy="307777"/>
          </a:xfrm>
          <a:prstGeom prst="rect">
            <a:avLst/>
          </a:prstGeom>
        </p:spPr>
        <p:txBody>
          <a:bodyPr lIns="0" tIns="0" rIns="0" bIns="0"/>
          <a:lstStyle>
            <a:lvl1pPr marL="0" indent="0">
              <a:lnSpc>
                <a:spcPct val="100000"/>
              </a:lnSpc>
              <a:spcBef>
                <a:spcPts val="882"/>
              </a:spcBef>
              <a:buFont typeface="Arial" panose="020B0604020202020204" pitchFamily="34" charset="0"/>
              <a:buNone/>
              <a:defRPr sz="10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10/12. The quick brown fox jumps over the lazy dog.</a:t>
            </a:r>
          </a:p>
        </p:txBody>
      </p:sp>
      <p:sp>
        <p:nvSpPr>
          <p:cNvPr id="20" name="Chart Placeholder 6"/>
          <p:cNvSpPr>
            <a:spLocks noGrp="1"/>
          </p:cNvSpPr>
          <p:nvPr>
            <p:ph type="chart" sz="quarter" idx="22"/>
          </p:nvPr>
        </p:nvSpPr>
        <p:spPr>
          <a:xfrm>
            <a:off x="4303152" y="1950781"/>
            <a:ext cx="3607487"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14044" y="4794081"/>
            <a:ext cx="3596595"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17" name="Text Placeholder 4"/>
          <p:cNvSpPr>
            <a:spLocks noGrp="1"/>
          </p:cNvSpPr>
          <p:nvPr>
            <p:ph type="body" sz="quarter" idx="18" hasCustomPrompt="1"/>
          </p:nvPr>
        </p:nvSpPr>
        <p:spPr>
          <a:xfrm>
            <a:off x="4303152" y="5071080"/>
            <a:ext cx="3607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1" name="Chart Placeholder 6"/>
          <p:cNvSpPr>
            <a:spLocks noGrp="1"/>
          </p:cNvSpPr>
          <p:nvPr>
            <p:ph type="chart" sz="quarter" idx="23"/>
          </p:nvPr>
        </p:nvSpPr>
        <p:spPr>
          <a:xfrm>
            <a:off x="8139412" y="1950781"/>
            <a:ext cx="3623051" cy="2748220"/>
          </a:xfrm>
          <a:prstGeom prst="rect">
            <a:avLst/>
          </a:prstGeom>
        </p:spPr>
        <p:txBody>
          <a:bodyPr anchor="ctr">
            <a:noAutofit/>
          </a:bodyPr>
          <a:lstStyle>
            <a:lvl1pPr marL="0" indent="0" algn="ctr">
              <a:buNone/>
              <a:defRPr sz="2353">
                <a:solidFill>
                  <a:srgbClr val="000000"/>
                </a:solidFill>
              </a:defRPr>
            </a:lvl1pPr>
          </a:lstStyle>
          <a:p>
            <a:r>
              <a:rPr lang="en-US"/>
              <a:t>Click icon to add chart</a:t>
            </a:r>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39413" y="5071080"/>
            <a:ext cx="3633487" cy="307777"/>
          </a:xfrm>
          <a:prstGeom prst="rect">
            <a:avLst/>
          </a:prstGeom>
        </p:spPr>
        <p:txBody>
          <a:bodyPr vert="horz" wrap="square" lIns="0" tIns="0" rIns="0" bIns="0" rtlCol="0">
            <a:spAutoFit/>
          </a:bodyPr>
          <a:lstStyle>
            <a:lvl1pPr>
              <a:lnSpc>
                <a:spcPct val="100000"/>
              </a:lnSpc>
              <a:tabLst/>
              <a:defRPr lang="en-US" sz="1000" b="0" i="0" spc="0" dirty="0" smtClean="0">
                <a:solidFill>
                  <a:srgbClr val="000000"/>
                </a:solidFill>
                <a:latin typeface="+mn-lt"/>
              </a:defRPr>
            </a:lvl1pPr>
          </a:lstStyle>
          <a:p>
            <a:pPr lvl="0"/>
            <a:r>
              <a:rPr lang="en-US"/>
              <a:t>Caption body copy Segoe UI Regular 10/12.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4794081"/>
            <a:ext cx="3629278" cy="230832"/>
          </a:xfrm>
          <a:prstGeom prst="rect">
            <a:avLst/>
          </a:prstGeom>
        </p:spPr>
        <p:txBody>
          <a:bodyPr lIns="0" tIns="0" rIns="0"/>
          <a:lstStyle>
            <a:lvl1pPr>
              <a:lnSpc>
                <a:spcPct val="100000"/>
              </a:lnSpc>
              <a:defRPr lang="en-US" sz="1200" b="1" kern="1200" spc="0" dirty="0" smtClean="0">
                <a:solidFill>
                  <a:srgbClr val="000000"/>
                </a:solidFill>
                <a:latin typeface="+mn-lt"/>
                <a:ea typeface="+mn-ea"/>
                <a:cs typeface="+mn-cs"/>
              </a:defRPr>
            </a:lvl1pPr>
          </a:lstStyle>
          <a:p>
            <a:pPr lvl="0"/>
            <a:r>
              <a:rPr lang="en-US"/>
              <a:t>Caption title Segoe UI bold 10/12. </a:t>
            </a:r>
          </a:p>
        </p:txBody>
      </p:sp>
      <p:sp>
        <p:nvSpPr>
          <p:cNvPr id="5" name="Footer Placeholder 1">
            <a:extLst>
              <a:ext uri="{FF2B5EF4-FFF2-40B4-BE49-F238E27FC236}">
                <a16:creationId xmlns:a16="http://schemas.microsoft.com/office/drawing/2014/main" id="{453ADA6D-9E40-4A03-8A63-73B6DFA34FE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4531664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9320125-45A4-4C74-9D99-B161A1AC8C9F}"/>
              </a:ext>
            </a:extLst>
          </p:cNvPr>
          <p:cNvSpPr>
            <a:spLocks noGrp="1"/>
          </p:cNvSpPr>
          <p:nvPr>
            <p:ph type="title"/>
          </p:nvPr>
        </p:nvSpPr>
        <p:spPr/>
        <p:txBody>
          <a:bodyPr/>
          <a:lstStyle/>
          <a:p>
            <a:r>
              <a:rPr lang="en-US"/>
              <a:t>Click to edit Master title style</a:t>
            </a:r>
          </a:p>
        </p:txBody>
      </p:sp>
      <p:sp>
        <p:nvSpPr>
          <p:cNvPr id="4" name="Table Placeholder 3"/>
          <p:cNvSpPr>
            <a:spLocks noGrp="1"/>
          </p:cNvSpPr>
          <p:nvPr>
            <p:ph type="tbl" sz="quarter" idx="10"/>
          </p:nvPr>
        </p:nvSpPr>
        <p:spPr>
          <a:xfrm>
            <a:off x="418644" y="1457325"/>
            <a:ext cx="11343820" cy="4067176"/>
          </a:xfrm>
          <a:prstGeom prst="rect">
            <a:avLst/>
          </a:prstGeom>
        </p:spPr>
        <p:txBody>
          <a:bodyPr anchor="ctr" anchorCtr="0"/>
          <a:lstStyle>
            <a:lvl1pPr algn="ctr">
              <a:defRPr sz="2400"/>
            </a:lvl1pPr>
          </a:lstStyle>
          <a:p>
            <a:r>
              <a:rPr lang="en-US"/>
              <a:t>Click icon to add table</a:t>
            </a:r>
          </a:p>
        </p:txBody>
      </p:sp>
      <p:sp>
        <p:nvSpPr>
          <p:cNvPr id="6" name="Footer Placeholder 1">
            <a:extLst>
              <a:ext uri="{FF2B5EF4-FFF2-40B4-BE49-F238E27FC236}">
                <a16:creationId xmlns:a16="http://schemas.microsoft.com/office/drawing/2014/main" id="{6A78ED9F-8DCD-4BC7-9021-4DDB0C8C43C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27641596"/>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ab exercise layout - 1">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two rows</a:t>
            </a:r>
          </a:p>
        </p:txBody>
      </p:sp>
      <p:sp>
        <p:nvSpPr>
          <p:cNvPr id="5" name="Text Placeholder 4"/>
          <p:cNvSpPr>
            <a:spLocks noGrp="1"/>
          </p:cNvSpPr>
          <p:nvPr>
            <p:ph type="body" sz="quarter" idx="11" hasCustomPrompt="1"/>
          </p:nvPr>
        </p:nvSpPr>
        <p:spPr>
          <a:xfrm>
            <a:off x="1568744" y="1456896"/>
            <a:ext cx="10204614" cy="896552"/>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lvl="1"/>
            <a:r>
              <a:rPr lang="en-US"/>
              <a:t>Body copy Segoe UI </a:t>
            </a:r>
            <a:r>
              <a:rPr lang="en-US" err="1"/>
              <a:t>Semibold</a:t>
            </a:r>
            <a:r>
              <a:rPr lang="en-US"/>
              <a:t> 20/24. </a:t>
            </a:r>
          </a:p>
          <a:p>
            <a:pPr lvl="1"/>
            <a:r>
              <a:rPr lang="en-US"/>
              <a:t>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2090" y="2980724"/>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6337590" y="3517900"/>
            <a:ext cx="5435768"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6" name="Footer Placeholder 1">
            <a:extLst>
              <a:ext uri="{FF2B5EF4-FFF2-40B4-BE49-F238E27FC236}">
                <a16:creationId xmlns:a16="http://schemas.microsoft.com/office/drawing/2014/main" id="{68B75876-CF77-420E-95A4-0C529E40885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68951825"/>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ab exercise layout -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2006600"/>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B5425D6F-5786-43B6-A96D-5D9F5E69378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946948918"/>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Lab exercise layout - 3">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a:t>
            </a:r>
          </a:p>
        </p:txBody>
      </p:sp>
      <p:sp>
        <p:nvSpPr>
          <p:cNvPr id="14" name="Text Placeholder 4"/>
          <p:cNvSpPr>
            <a:spLocks noGrp="1"/>
          </p:cNvSpPr>
          <p:nvPr>
            <p:ph type="body" sz="quarter" idx="15" hasCustomPrompt="1"/>
          </p:nvPr>
        </p:nvSpPr>
        <p:spPr>
          <a:xfrm>
            <a:off x="418643" y="1456896"/>
            <a:ext cx="11341268" cy="537176"/>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2400" b="0">
                <a:solidFill>
                  <a:schemeClr val="tx1"/>
                </a:solidFill>
                <a:latin typeface="+mj-lt"/>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a:t>
            </a:r>
            <a:r>
              <a:rPr lang="en-US" err="1"/>
              <a:t>Semibold</a:t>
            </a:r>
            <a:r>
              <a:rPr lang="en-US"/>
              <a:t> 20/24.</a:t>
            </a:r>
          </a:p>
        </p:txBody>
      </p:sp>
      <p:sp>
        <p:nvSpPr>
          <p:cNvPr id="4" name="Text Placeholder 3">
            <a:extLst>
              <a:ext uri="{FF2B5EF4-FFF2-40B4-BE49-F238E27FC236}">
                <a16:creationId xmlns:a16="http://schemas.microsoft.com/office/drawing/2014/main" id="{F4E0FEDF-0787-478A-A851-B03CCD9001F3}"/>
              </a:ext>
            </a:extLst>
          </p:cNvPr>
          <p:cNvSpPr>
            <a:spLocks noGrp="1"/>
          </p:cNvSpPr>
          <p:nvPr>
            <p:ph type="body" sz="quarter" idx="16"/>
          </p:nvPr>
        </p:nvSpPr>
        <p:spPr>
          <a:xfrm>
            <a:off x="432089"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7" name="Text Placeholder 3">
            <a:extLst>
              <a:ext uri="{FF2B5EF4-FFF2-40B4-BE49-F238E27FC236}">
                <a16:creationId xmlns:a16="http://schemas.microsoft.com/office/drawing/2014/main" id="{225DC022-FEF0-43F5-AF4D-034F780F910E}"/>
              </a:ext>
            </a:extLst>
          </p:cNvPr>
          <p:cNvSpPr>
            <a:spLocks noGrp="1"/>
          </p:cNvSpPr>
          <p:nvPr>
            <p:ph type="body" sz="quarter" idx="17"/>
          </p:nvPr>
        </p:nvSpPr>
        <p:spPr>
          <a:xfrm>
            <a:off x="4277544"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8" name="Text Placeholder 3">
            <a:extLst>
              <a:ext uri="{FF2B5EF4-FFF2-40B4-BE49-F238E27FC236}">
                <a16:creationId xmlns:a16="http://schemas.microsoft.com/office/drawing/2014/main" id="{BAA6534B-85AD-4091-8AA3-8445CC36C8FE}"/>
              </a:ext>
            </a:extLst>
          </p:cNvPr>
          <p:cNvSpPr>
            <a:spLocks noGrp="1"/>
          </p:cNvSpPr>
          <p:nvPr>
            <p:ph type="body" sz="quarter" idx="18"/>
          </p:nvPr>
        </p:nvSpPr>
        <p:spPr>
          <a:xfrm>
            <a:off x="8123000" y="1994072"/>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9" name="Text Placeholder 3">
            <a:extLst>
              <a:ext uri="{FF2B5EF4-FFF2-40B4-BE49-F238E27FC236}">
                <a16:creationId xmlns:a16="http://schemas.microsoft.com/office/drawing/2014/main" id="{E6D80433-266B-4248-A258-DDF54D650DFC}"/>
              </a:ext>
            </a:extLst>
          </p:cNvPr>
          <p:cNvSpPr>
            <a:spLocks noGrp="1"/>
          </p:cNvSpPr>
          <p:nvPr>
            <p:ph type="body" sz="quarter" idx="19"/>
          </p:nvPr>
        </p:nvSpPr>
        <p:spPr>
          <a:xfrm>
            <a:off x="432089"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0" name="Text Placeholder 3">
            <a:extLst>
              <a:ext uri="{FF2B5EF4-FFF2-40B4-BE49-F238E27FC236}">
                <a16:creationId xmlns:a16="http://schemas.microsoft.com/office/drawing/2014/main" id="{1CFB4F84-2AE0-40B1-A3E4-5505E85C8B2E}"/>
              </a:ext>
            </a:extLst>
          </p:cNvPr>
          <p:cNvSpPr>
            <a:spLocks noGrp="1"/>
          </p:cNvSpPr>
          <p:nvPr>
            <p:ph type="body" sz="quarter" idx="20"/>
          </p:nvPr>
        </p:nvSpPr>
        <p:spPr>
          <a:xfrm>
            <a:off x="4277544"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11" name="Text Placeholder 3">
            <a:extLst>
              <a:ext uri="{FF2B5EF4-FFF2-40B4-BE49-F238E27FC236}">
                <a16:creationId xmlns:a16="http://schemas.microsoft.com/office/drawing/2014/main" id="{E6BF108F-CD54-497C-81CA-E67ED2BA7279}"/>
              </a:ext>
            </a:extLst>
          </p:cNvPr>
          <p:cNvSpPr>
            <a:spLocks noGrp="1"/>
          </p:cNvSpPr>
          <p:nvPr>
            <p:ph type="body" sz="quarter" idx="21"/>
          </p:nvPr>
        </p:nvSpPr>
        <p:spPr>
          <a:xfrm>
            <a:off x="8123000" y="3846598"/>
            <a:ext cx="3650357" cy="1685753"/>
          </a:xfrm>
          <a:prstGeom prst="rect">
            <a:avLst/>
          </a:prstGeom>
          <a:ln w="19050">
            <a:solidFill>
              <a:schemeClr val="accent4"/>
            </a:solidFill>
          </a:ln>
        </p:spPr>
        <p:txBody>
          <a:bodyPr lIns="182880" tIns="137160" rIns="182880">
            <a:noAutofit/>
          </a:bodyPr>
          <a:lstStyle>
            <a:lvl1pPr>
              <a:defRPr sz="2000">
                <a:solidFill>
                  <a:schemeClr val="accent4"/>
                </a:solidFill>
              </a:defRPr>
            </a:lvl1pPr>
            <a:lvl2pPr>
              <a:defRPr sz="1800"/>
            </a:lvl2pPr>
          </a:lstStyle>
          <a:p>
            <a:pPr lvl="0"/>
            <a:r>
              <a:rPr lang="en-US"/>
              <a:t>Click to edit Master text styles</a:t>
            </a:r>
          </a:p>
          <a:p>
            <a:pPr lvl="1"/>
            <a:r>
              <a:rPr lang="en-US"/>
              <a:t>Second level</a:t>
            </a:r>
          </a:p>
        </p:txBody>
      </p:sp>
      <p:sp>
        <p:nvSpPr>
          <p:cNvPr id="5" name="Footer Placeholder 1">
            <a:extLst>
              <a:ext uri="{FF2B5EF4-FFF2-40B4-BE49-F238E27FC236}">
                <a16:creationId xmlns:a16="http://schemas.microsoft.com/office/drawing/2014/main" id="{F2E41971-C1D5-428F-BAD7-1B3A7C763E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70788655"/>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layout with 5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454471"/>
            <a:ext cx="11328812" cy="369332"/>
          </a:xfrm>
          <a:prstGeom prst="rect">
            <a:avLst/>
          </a:prstGeom>
        </p:spPr>
        <p:txBody>
          <a:bodyPr vert="horz" lIns="0" tIns="0" rIns="0" bIns="0" rtlCol="0">
            <a:spAutoFit/>
          </a:bodyPr>
          <a:lstStyle>
            <a:lvl1pPr>
              <a:defRPr lang="en-US" sz="2400" dirty="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6" y="2160416"/>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2729786" y="2159000"/>
            <a:ext cx="2134053" cy="2456809"/>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6" name="Text Placeholder 4"/>
          <p:cNvSpPr>
            <a:spLocks noGrp="1"/>
          </p:cNvSpPr>
          <p:nvPr>
            <p:ph type="body" sz="quarter" idx="17" hasCustomPrompt="1"/>
          </p:nvPr>
        </p:nvSpPr>
        <p:spPr>
          <a:xfrm>
            <a:off x="502847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8" name="Text Placeholder 4"/>
          <p:cNvSpPr>
            <a:spLocks noGrp="1"/>
          </p:cNvSpPr>
          <p:nvPr>
            <p:ph type="body" sz="quarter" idx="19" hasCustomPrompt="1"/>
          </p:nvPr>
        </p:nvSpPr>
        <p:spPr>
          <a:xfrm>
            <a:off x="7327166"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9625854" y="2159000"/>
            <a:ext cx="2134053" cy="2456809"/>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BE795F1-CEE6-456B-ABC9-7B95E386339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453116902"/>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layout with 3 columns &amp; 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E9BCCFC-4FF6-4830-A847-5D80FC718EF3}"/>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6" name="Text Placeholder 5">
            <a:extLst>
              <a:ext uri="{FF2B5EF4-FFF2-40B4-BE49-F238E27FC236}">
                <a16:creationId xmlns:a16="http://schemas.microsoft.com/office/drawing/2014/main" id="{D9DBD290-484B-46DF-8655-98465D6EA681}"/>
              </a:ext>
            </a:extLst>
          </p:cNvPr>
          <p:cNvSpPr>
            <a:spLocks noGrp="1"/>
          </p:cNvSpPr>
          <p:nvPr>
            <p:ph type="body" sz="quarter" idx="20" hasCustomPrompt="1"/>
          </p:nvPr>
        </p:nvSpPr>
        <p:spPr>
          <a:xfrm>
            <a:off x="418643" y="1183948"/>
            <a:ext cx="11328812" cy="369332"/>
          </a:xfrm>
          <a:prstGeom prst="rect">
            <a:avLst/>
          </a:prstGeom>
        </p:spPr>
        <p:txBody>
          <a:bodyPr lIns="0" tIns="0" rIns="0" bIns="0"/>
          <a:lstStyle>
            <a:lvl1pPr>
              <a:defRPr sz="2400"/>
            </a:lvl1pPr>
          </a:lstStyle>
          <a:p>
            <a:pPr lvl="0"/>
            <a:r>
              <a:rPr lang="en-US"/>
              <a:t>Body copy Segoe UI </a:t>
            </a:r>
            <a:r>
              <a:rPr lang="en-US" err="1"/>
              <a:t>Semibold</a:t>
            </a:r>
            <a:r>
              <a:rPr lang="en-US"/>
              <a:t> 20/24.</a:t>
            </a:r>
          </a:p>
        </p:txBody>
      </p:sp>
      <p:sp>
        <p:nvSpPr>
          <p:cNvPr id="5" name="Text Placeholder 4"/>
          <p:cNvSpPr>
            <a:spLocks noGrp="1"/>
          </p:cNvSpPr>
          <p:nvPr>
            <p:ph type="body" sz="quarter" idx="11" hasCustomPrompt="1"/>
          </p:nvPr>
        </p:nvSpPr>
        <p:spPr>
          <a:xfrm>
            <a:off x="431095" y="216041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4" name="Text Placeholder 4"/>
          <p:cNvSpPr>
            <a:spLocks noGrp="1"/>
          </p:cNvSpPr>
          <p:nvPr>
            <p:ph type="body" sz="quarter" idx="15" hasCustomPrompt="1"/>
          </p:nvPr>
        </p:nvSpPr>
        <p:spPr>
          <a:xfrm>
            <a:off x="4316726" y="215900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3" name="Text Placeholder 4">
            <a:extLst>
              <a:ext uri="{FF2B5EF4-FFF2-40B4-BE49-F238E27FC236}">
                <a16:creationId xmlns:a16="http://schemas.microsoft.com/office/drawing/2014/main" id="{D4B800CD-E20F-4ADE-A8FB-C72028E17AA0}"/>
              </a:ext>
            </a:extLst>
          </p:cNvPr>
          <p:cNvSpPr>
            <a:spLocks noGrp="1"/>
          </p:cNvSpPr>
          <p:nvPr>
            <p:ph type="body" sz="quarter" idx="21" hasCustomPrompt="1"/>
          </p:nvPr>
        </p:nvSpPr>
        <p:spPr>
          <a:xfrm>
            <a:off x="8139113" y="215900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0" name="Text Placeholder 4">
            <a:extLst>
              <a:ext uri="{FF2B5EF4-FFF2-40B4-BE49-F238E27FC236}">
                <a16:creationId xmlns:a16="http://schemas.microsoft.com/office/drawing/2014/main" id="{5479F1E5-8DBD-42CA-8DB4-7162193F8C0A}"/>
              </a:ext>
            </a:extLst>
          </p:cNvPr>
          <p:cNvSpPr>
            <a:spLocks noGrp="1"/>
          </p:cNvSpPr>
          <p:nvPr>
            <p:ph type="body" sz="quarter" idx="22" hasCustomPrompt="1"/>
          </p:nvPr>
        </p:nvSpPr>
        <p:spPr>
          <a:xfrm>
            <a:off x="431095" y="3919367"/>
            <a:ext cx="363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1" name="Text Placeholder 4">
            <a:extLst>
              <a:ext uri="{FF2B5EF4-FFF2-40B4-BE49-F238E27FC236}">
                <a16:creationId xmlns:a16="http://schemas.microsoft.com/office/drawing/2014/main" id="{430DC868-B118-4581-BA96-109541166BC7}"/>
              </a:ext>
            </a:extLst>
          </p:cNvPr>
          <p:cNvSpPr>
            <a:spLocks noGrp="1"/>
          </p:cNvSpPr>
          <p:nvPr>
            <p:ph type="body" sz="quarter" idx="23" hasCustomPrompt="1"/>
          </p:nvPr>
        </p:nvSpPr>
        <p:spPr>
          <a:xfrm>
            <a:off x="4316726" y="3917951"/>
            <a:ext cx="3593787" cy="1605133"/>
          </a:xfrm>
          <a:prstGeom prst="rect">
            <a:avLst/>
          </a:prstGeom>
          <a:solidFill>
            <a:schemeClr val="bg1">
              <a:lumMod val="95000"/>
            </a:schemeClr>
          </a:solidFill>
        </p:spPr>
        <p:txBody>
          <a:bodyPr lIns="91440" tIns="91440" rIns="91440" bIns="91440">
            <a:noAutofit/>
          </a:bodyPr>
          <a:lstStyle>
            <a:lvl1pPr marL="0" indent="0">
              <a:lnSpc>
                <a:spcPct val="100000"/>
              </a:lnSpc>
              <a:spcBef>
                <a:spcPts val="200"/>
              </a:spcBef>
              <a:spcAft>
                <a:spcPts val="600"/>
              </a:spcAft>
              <a:buNone/>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sz="1400">
                <a:solidFill>
                  <a:schemeClr val="tx1"/>
                </a:solidFill>
              </a:defRPr>
            </a:lvl2pPr>
            <a:lvl3pPr marL="448193" indent="0">
              <a:buNone/>
              <a:defRPr/>
            </a:lvl3pPr>
            <a:lvl4pPr marL="672290" indent="0">
              <a:buNone/>
              <a:defRPr/>
            </a:lvl4pPr>
            <a:lvl5pPr marL="896386" indent="0">
              <a:buNone/>
              <a:defRPr/>
            </a:lvl5pPr>
          </a:lstStyle>
          <a:p>
            <a:pPr lvl="0"/>
            <a:r>
              <a:rPr lang="en-US"/>
              <a:t>Paragraph title Segoe UI bold 14</a:t>
            </a:r>
          </a:p>
          <a:p>
            <a:pPr lvl="1"/>
            <a:r>
              <a:rPr lang="en-US"/>
              <a:t>Body copy Segoe UI Regular 14/18. The quick brown fox jumps over the lazy dog. The quick brown fox jumps over the lazy dog. The quick brown fox jumps over the lazy dog.</a:t>
            </a:r>
          </a:p>
        </p:txBody>
      </p:sp>
      <p:sp>
        <p:nvSpPr>
          <p:cNvPr id="12" name="Text Placeholder 4">
            <a:extLst>
              <a:ext uri="{FF2B5EF4-FFF2-40B4-BE49-F238E27FC236}">
                <a16:creationId xmlns:a16="http://schemas.microsoft.com/office/drawing/2014/main" id="{0E392D1A-3E35-41BC-B1EF-3D6540738A56}"/>
              </a:ext>
            </a:extLst>
          </p:cNvPr>
          <p:cNvSpPr>
            <a:spLocks noGrp="1"/>
          </p:cNvSpPr>
          <p:nvPr>
            <p:ph type="body" sz="quarter" idx="24" hasCustomPrompt="1"/>
          </p:nvPr>
        </p:nvSpPr>
        <p:spPr>
          <a:xfrm>
            <a:off x="8139113" y="3917951"/>
            <a:ext cx="3633786" cy="1605133"/>
          </a:xfrm>
          <a:prstGeom prst="rect">
            <a:avLst/>
          </a:prstGeom>
          <a:solidFill>
            <a:schemeClr val="bg1">
              <a:lumMod val="95000"/>
            </a:schemeClr>
          </a:solidFill>
        </p:spPr>
        <p:txBody>
          <a:bodyPr lIns="91440" tIns="91440" rIns="91440" bIns="91440">
            <a:noAutofit/>
          </a:bodyPr>
          <a:lstStyle>
            <a:lvl1pPr marL="0" marR="0" indent="0" algn="l" defTabSz="914367" rtl="0" eaLnBrk="1" fontAlgn="auto" latinLnBrk="0" hangingPunct="1">
              <a:lnSpc>
                <a:spcPct val="100000"/>
              </a:lnSpc>
              <a:spcBef>
                <a:spcPts val="200"/>
              </a:spcBef>
              <a:spcAft>
                <a:spcPts val="600"/>
              </a:spcAft>
              <a:buClrTx/>
              <a:buSzPct val="90000"/>
              <a:buFont typeface="Wingdings" panose="05000000000000000000" pitchFamily="2" charset="2"/>
              <a:buNone/>
              <a:tabLst/>
              <a:defRPr lang="en-US" sz="1400" b="1"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200"/>
              </a:spcBef>
              <a:spcAft>
                <a:spcPts val="600"/>
              </a:spcAft>
              <a:buClrTx/>
              <a:buSzPct val="90000"/>
              <a:buFont typeface="Arial" panose="020B0604020202020204" pitchFamily="34" charset="0"/>
              <a:buNone/>
              <a:tabLst/>
              <a:defRPr lang="en-US" sz="1400" kern="1200" spc="0" baseline="0" dirty="0">
                <a:solidFill>
                  <a:schemeClr val="tx1"/>
                </a:solidFill>
                <a:latin typeface="+mn-lt"/>
                <a:ea typeface="+mn-ea"/>
                <a:cs typeface="+mn-cs"/>
              </a:defRPr>
            </a:lvl2pPr>
            <a:lvl3pPr marL="448193" indent="0">
              <a:buNone/>
              <a:defRPr/>
            </a:lvl3pPr>
            <a:lvl4pPr marL="672290" indent="0">
              <a:buNone/>
              <a:defRPr/>
            </a:lvl4pPr>
            <a:lvl5pPr marL="896386" indent="0">
              <a:buNone/>
              <a:defRPr/>
            </a:lvl5pPr>
          </a:lstStyle>
          <a:p>
            <a:pPr marL="0" marR="0" lvl="0" indent="0" algn="l" defTabSz="914367" rtl="0" eaLnBrk="1" fontAlgn="auto" latinLnBrk="0" hangingPunct="1">
              <a:lnSpc>
                <a:spcPct val="100000"/>
              </a:lnSpc>
              <a:spcBef>
                <a:spcPts val="392"/>
              </a:spcBef>
              <a:spcAft>
                <a:spcPts val="588"/>
              </a:spcAft>
              <a:buClrTx/>
              <a:buSzPct val="90000"/>
              <a:buFont typeface="Wingdings" panose="05000000000000000000" pitchFamily="2" charset="2"/>
              <a:buNone/>
              <a:tabLst/>
            </a:pPr>
            <a:r>
              <a:rPr lang="en-US"/>
              <a:t>Paragraph title Segoe UI bold 14</a:t>
            </a:r>
          </a:p>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28EE5F4A-1B04-4820-BD3C-7D490911B9A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4592120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sp>
        <p:nvSpPr>
          <p:cNvPr id="4" name="Footer Placeholder 1">
            <a:extLst>
              <a:ext uri="{FF2B5EF4-FFF2-40B4-BE49-F238E27FC236}">
                <a16:creationId xmlns:a16="http://schemas.microsoft.com/office/drawing/2014/main" id="{54FD6A87-9742-4B26-A085-EB77376E3B5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grpSp>
        <p:nvGrpSpPr>
          <p:cNvPr id="11" name="Group 10">
            <a:extLst>
              <a:ext uri="{FF2B5EF4-FFF2-40B4-BE49-F238E27FC236}">
                <a16:creationId xmlns:a16="http://schemas.microsoft.com/office/drawing/2014/main" id="{DBCFDBAA-F2E9-4E84-AF9D-6B3ABCD9121B}"/>
              </a:ext>
            </a:extLst>
          </p:cNvPr>
          <p:cNvGrpSpPr/>
          <p:nvPr userDrawn="1"/>
        </p:nvGrpSpPr>
        <p:grpSpPr>
          <a:xfrm>
            <a:off x="6383137" y="589416"/>
            <a:ext cx="5671978" cy="5679168"/>
            <a:chOff x="6383137" y="589416"/>
            <a:chExt cx="5671978" cy="5679168"/>
          </a:xfrm>
        </p:grpSpPr>
        <p:sp>
          <p:nvSpPr>
            <p:cNvPr id="12" name="Oval 11">
              <a:extLst>
                <a:ext uri="{FF2B5EF4-FFF2-40B4-BE49-F238E27FC236}">
                  <a16:creationId xmlns:a16="http://schemas.microsoft.com/office/drawing/2014/main" id="{7F4A7F08-7570-4702-A949-4835CCE9B03E}"/>
                </a:ext>
                <a:ext uri="{C183D7F6-B498-43B3-948B-1728B52AA6E4}">
                  <adec:decorative xmlns:adec="http://schemas.microsoft.com/office/drawing/2017/decorative" val="1"/>
                </a:ext>
              </a:extLst>
            </p:cNvPr>
            <p:cNvSpPr/>
            <p:nvPr userDrawn="1"/>
          </p:nvSpPr>
          <p:spPr bwMode="auto">
            <a:xfrm>
              <a:off x="6383137" y="589416"/>
              <a:ext cx="5671978" cy="5679168"/>
            </a:xfrm>
            <a:prstGeom prst="ellipse">
              <a:avLst/>
            </a:prstGeom>
            <a:noFill/>
            <a:ln w="19050">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err="1">
                <a:gradFill>
                  <a:gsLst>
                    <a:gs pos="0">
                      <a:srgbClr val="FFFFFF"/>
                    </a:gs>
                    <a:gs pos="100000">
                      <a:srgbClr val="FFFFFF"/>
                    </a:gs>
                  </a:gsLst>
                  <a:lin ang="5400000" scaled="0"/>
                </a:gradFill>
                <a:ea typeface="Segoe UI" pitchFamily="34" charset="0"/>
                <a:cs typeface="Segoe UI" pitchFamily="34" charset="0"/>
              </a:endParaRPr>
            </a:p>
          </p:txBody>
        </p:sp>
        <p:grpSp>
          <p:nvGrpSpPr>
            <p:cNvPr id="13" name="Group 12">
              <a:extLst>
                <a:ext uri="{FF2B5EF4-FFF2-40B4-BE49-F238E27FC236}">
                  <a16:creationId xmlns:a16="http://schemas.microsoft.com/office/drawing/2014/main" id="{9E06BEA2-ABC1-4CD4-B9FC-F45A71AC9859}"/>
                </a:ext>
              </a:extLst>
            </p:cNvPr>
            <p:cNvGrpSpPr/>
            <p:nvPr userDrawn="1"/>
          </p:nvGrpSpPr>
          <p:grpSpPr>
            <a:xfrm>
              <a:off x="6600946" y="859776"/>
              <a:ext cx="5148588" cy="5138447"/>
              <a:chOff x="6600946" y="859776"/>
              <a:chExt cx="5148588" cy="5138447"/>
            </a:xfrm>
          </p:grpSpPr>
          <p:grpSp>
            <p:nvGrpSpPr>
              <p:cNvPr id="14" name="Graphic 1">
                <a:extLst>
                  <a:ext uri="{FF2B5EF4-FFF2-40B4-BE49-F238E27FC236}">
                    <a16:creationId xmlns:a16="http://schemas.microsoft.com/office/drawing/2014/main" id="{F9BAC21C-F989-4EBD-81C6-7EE9418B8FA2}"/>
                  </a:ext>
                </a:extLst>
              </p:cNvPr>
              <p:cNvGrpSpPr/>
              <p:nvPr/>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26" name="Freeform: Shape 25">
                  <a:extLst>
                    <a:ext uri="{FF2B5EF4-FFF2-40B4-BE49-F238E27FC236}">
                      <a16:creationId xmlns:a16="http://schemas.microsoft.com/office/drawing/2014/main" id="{D8DED2E4-1305-4F89-A5A3-E9F04ED34E0F}"/>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27" name="Freeform: Shape 26">
                  <a:extLst>
                    <a:ext uri="{FF2B5EF4-FFF2-40B4-BE49-F238E27FC236}">
                      <a16:creationId xmlns:a16="http://schemas.microsoft.com/office/drawing/2014/main" id="{8B8FDFD2-6DC2-46C3-BEBA-C3C38CB0E8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28" name="Freeform: Shape 27">
                  <a:extLst>
                    <a:ext uri="{FF2B5EF4-FFF2-40B4-BE49-F238E27FC236}">
                      <a16:creationId xmlns:a16="http://schemas.microsoft.com/office/drawing/2014/main" id="{6E4C7E11-B3E1-4D45-B156-5EC4DE2F6D98}"/>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29" name="Freeform: Shape 28">
                  <a:extLst>
                    <a:ext uri="{FF2B5EF4-FFF2-40B4-BE49-F238E27FC236}">
                      <a16:creationId xmlns:a16="http://schemas.microsoft.com/office/drawing/2014/main" id="{539C0DAE-0A7B-47B1-9D94-46CF71201782}"/>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30" name="Freeform: Shape 29">
                  <a:extLst>
                    <a:ext uri="{FF2B5EF4-FFF2-40B4-BE49-F238E27FC236}">
                      <a16:creationId xmlns:a16="http://schemas.microsoft.com/office/drawing/2014/main" id="{9ED92269-8257-43A2-A5A6-A5D8531C86D9}"/>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31" name="Freeform: Shape 30">
                  <a:extLst>
                    <a:ext uri="{FF2B5EF4-FFF2-40B4-BE49-F238E27FC236}">
                      <a16:creationId xmlns:a16="http://schemas.microsoft.com/office/drawing/2014/main" id="{210A87AF-2A78-4E38-9F04-A90BA7EFCCF9}"/>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32" name="Freeform: Shape 31">
                  <a:extLst>
                    <a:ext uri="{FF2B5EF4-FFF2-40B4-BE49-F238E27FC236}">
                      <a16:creationId xmlns:a16="http://schemas.microsoft.com/office/drawing/2014/main" id="{68AB032E-C55A-479E-967C-DDD3EBD31ACC}"/>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33" name="Freeform: Shape 32">
                  <a:extLst>
                    <a:ext uri="{FF2B5EF4-FFF2-40B4-BE49-F238E27FC236}">
                      <a16:creationId xmlns:a16="http://schemas.microsoft.com/office/drawing/2014/main" id="{0E920397-911B-4B13-9B54-DE6B738DA0CD}"/>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34" name="Freeform: Shape 33">
                  <a:extLst>
                    <a:ext uri="{FF2B5EF4-FFF2-40B4-BE49-F238E27FC236}">
                      <a16:creationId xmlns:a16="http://schemas.microsoft.com/office/drawing/2014/main" id="{96906B36-03C9-4D78-9F2B-7404A5256EC0}"/>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35" name="Freeform: Shape 34">
                  <a:extLst>
                    <a:ext uri="{FF2B5EF4-FFF2-40B4-BE49-F238E27FC236}">
                      <a16:creationId xmlns:a16="http://schemas.microsoft.com/office/drawing/2014/main" id="{45B1856C-F96B-402D-875F-EFB4AD53D798}"/>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36" name="Freeform: Shape 35">
                  <a:extLst>
                    <a:ext uri="{FF2B5EF4-FFF2-40B4-BE49-F238E27FC236}">
                      <a16:creationId xmlns:a16="http://schemas.microsoft.com/office/drawing/2014/main" id="{527EA758-0E18-46FC-B237-13A9D2CFBA88}"/>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37" name="Freeform: Shape 36">
                  <a:extLst>
                    <a:ext uri="{FF2B5EF4-FFF2-40B4-BE49-F238E27FC236}">
                      <a16:creationId xmlns:a16="http://schemas.microsoft.com/office/drawing/2014/main" id="{908C230E-B5F2-4289-94E6-3AA7884E2C18}"/>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38" name="Freeform: Shape 37">
                  <a:extLst>
                    <a:ext uri="{FF2B5EF4-FFF2-40B4-BE49-F238E27FC236}">
                      <a16:creationId xmlns:a16="http://schemas.microsoft.com/office/drawing/2014/main" id="{E4EA9F46-94E7-46E0-BE8E-F6DCFF2545C1}"/>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39" name="Freeform: Shape 38">
                  <a:extLst>
                    <a:ext uri="{FF2B5EF4-FFF2-40B4-BE49-F238E27FC236}">
                      <a16:creationId xmlns:a16="http://schemas.microsoft.com/office/drawing/2014/main" id="{39AEC4BE-26B9-48DE-994D-6F2CF0101081}"/>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40" name="Freeform: Shape 39">
                  <a:extLst>
                    <a:ext uri="{FF2B5EF4-FFF2-40B4-BE49-F238E27FC236}">
                      <a16:creationId xmlns:a16="http://schemas.microsoft.com/office/drawing/2014/main" id="{F0BD796C-8AF4-40D5-BB9A-908F59971CD7}"/>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41" name="Freeform: Shape 40">
                  <a:extLst>
                    <a:ext uri="{FF2B5EF4-FFF2-40B4-BE49-F238E27FC236}">
                      <a16:creationId xmlns:a16="http://schemas.microsoft.com/office/drawing/2014/main" id="{448D5FB5-0EA7-4531-99EE-40DBB5DB06B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42" name="Freeform: Shape 41">
                  <a:extLst>
                    <a:ext uri="{FF2B5EF4-FFF2-40B4-BE49-F238E27FC236}">
                      <a16:creationId xmlns:a16="http://schemas.microsoft.com/office/drawing/2014/main" id="{0C1669B7-9FDA-4884-A519-157D40BC91A3}"/>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43" name="Freeform: Shape 42">
                  <a:extLst>
                    <a:ext uri="{FF2B5EF4-FFF2-40B4-BE49-F238E27FC236}">
                      <a16:creationId xmlns:a16="http://schemas.microsoft.com/office/drawing/2014/main" id="{DDF47D3A-C39D-447A-A0B5-A64D6B0BB3A7}"/>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44" name="Freeform: Shape 43">
                  <a:extLst>
                    <a:ext uri="{FF2B5EF4-FFF2-40B4-BE49-F238E27FC236}">
                      <a16:creationId xmlns:a16="http://schemas.microsoft.com/office/drawing/2014/main" id="{DBAD286D-44FA-469A-951B-64F495B9A811}"/>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45" name="Freeform: Shape 44">
                  <a:extLst>
                    <a:ext uri="{FF2B5EF4-FFF2-40B4-BE49-F238E27FC236}">
                      <a16:creationId xmlns:a16="http://schemas.microsoft.com/office/drawing/2014/main" id="{2E176131-CAD3-45CC-BEDF-6B6611AB620E}"/>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46" name="Freeform: Shape 45">
                  <a:extLst>
                    <a:ext uri="{FF2B5EF4-FFF2-40B4-BE49-F238E27FC236}">
                      <a16:creationId xmlns:a16="http://schemas.microsoft.com/office/drawing/2014/main" id="{4F78C6ED-873A-4154-B15B-2BC408976511}"/>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47" name="Freeform: Shape 46">
                  <a:extLst>
                    <a:ext uri="{FF2B5EF4-FFF2-40B4-BE49-F238E27FC236}">
                      <a16:creationId xmlns:a16="http://schemas.microsoft.com/office/drawing/2014/main" id="{04A7B95B-7472-40B2-854E-027E7157863B}"/>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48" name="Freeform: Shape 47">
                  <a:extLst>
                    <a:ext uri="{FF2B5EF4-FFF2-40B4-BE49-F238E27FC236}">
                      <a16:creationId xmlns:a16="http://schemas.microsoft.com/office/drawing/2014/main" id="{D1E0D023-04AB-4EA7-86EB-5DC683506A93}"/>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49" name="Freeform: Shape 48">
                  <a:extLst>
                    <a:ext uri="{FF2B5EF4-FFF2-40B4-BE49-F238E27FC236}">
                      <a16:creationId xmlns:a16="http://schemas.microsoft.com/office/drawing/2014/main" id="{133E4CB6-70DA-48B3-919F-934A01EAB393}"/>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15" name="Oval 14">
                <a:extLst>
                  <a:ext uri="{FF2B5EF4-FFF2-40B4-BE49-F238E27FC236}">
                    <a16:creationId xmlns:a16="http://schemas.microsoft.com/office/drawing/2014/main" id="{EBEFECB7-4083-436F-9B0E-F4A5179D71CD}"/>
                  </a:ext>
                </a:extLst>
              </p:cNvPr>
              <p:cNvSpPr/>
              <p:nvPr userDrawn="1"/>
            </p:nvSpPr>
            <p:spPr bwMode="auto">
              <a:xfrm>
                <a:off x="7282905" y="3548967"/>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6" name="Oval 15">
                <a:extLst>
                  <a:ext uri="{FF2B5EF4-FFF2-40B4-BE49-F238E27FC236}">
                    <a16:creationId xmlns:a16="http://schemas.microsoft.com/office/drawing/2014/main" id="{BEB8C8F2-2DD9-4204-9366-0C9D26A0AD87}"/>
                  </a:ext>
                </a:extLst>
              </p:cNvPr>
              <p:cNvSpPr/>
              <p:nvPr userDrawn="1"/>
            </p:nvSpPr>
            <p:spPr bwMode="auto">
              <a:xfrm>
                <a:off x="10896617" y="2909240"/>
                <a:ext cx="124272" cy="12429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7" name="Oval 16">
                <a:extLst>
                  <a:ext uri="{FF2B5EF4-FFF2-40B4-BE49-F238E27FC236}">
                    <a16:creationId xmlns:a16="http://schemas.microsoft.com/office/drawing/2014/main" id="{65AFF4B0-EBFA-4304-9DEC-A90263124089}"/>
                  </a:ext>
                </a:extLst>
              </p:cNvPr>
              <p:cNvSpPr/>
              <p:nvPr userDrawn="1"/>
            </p:nvSpPr>
            <p:spPr bwMode="auto">
              <a:xfrm>
                <a:off x="9437993" y="5187887"/>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8" name="Oval 17">
                <a:extLst>
                  <a:ext uri="{FF2B5EF4-FFF2-40B4-BE49-F238E27FC236}">
                    <a16:creationId xmlns:a16="http://schemas.microsoft.com/office/drawing/2014/main" id="{D73375B9-2A69-4279-BA8B-9EC491045BEE}"/>
                  </a:ext>
                </a:extLst>
              </p:cNvPr>
              <p:cNvSpPr/>
              <p:nvPr userDrawn="1"/>
            </p:nvSpPr>
            <p:spPr bwMode="auto">
              <a:xfrm>
                <a:off x="9087616" y="1541433"/>
                <a:ext cx="124272" cy="124290"/>
              </a:xfrm>
              <a:prstGeom prst="ellipse">
                <a:avLst/>
              </a:prstGeom>
              <a:solidFill>
                <a:schemeClr val="accent5">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19" name="Oval 18">
                <a:extLst>
                  <a:ext uri="{FF2B5EF4-FFF2-40B4-BE49-F238E27FC236}">
                    <a16:creationId xmlns:a16="http://schemas.microsoft.com/office/drawing/2014/main" id="{D8A2E957-C140-4B29-99D3-6FD7746A180A}"/>
                  </a:ext>
                </a:extLst>
              </p:cNvPr>
              <p:cNvSpPr/>
              <p:nvPr userDrawn="1"/>
            </p:nvSpPr>
            <p:spPr bwMode="auto">
              <a:xfrm>
                <a:off x="9052314" y="3314275"/>
                <a:ext cx="229418" cy="229450"/>
              </a:xfrm>
              <a:prstGeom prst="ellipse">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0" name="Oval 19">
                <a:extLst>
                  <a:ext uri="{FF2B5EF4-FFF2-40B4-BE49-F238E27FC236}">
                    <a16:creationId xmlns:a16="http://schemas.microsoft.com/office/drawing/2014/main" id="{16300C53-36AA-4E7E-AD14-AC9AE750D286}"/>
                  </a:ext>
                </a:extLst>
              </p:cNvPr>
              <p:cNvSpPr/>
              <p:nvPr userDrawn="1"/>
            </p:nvSpPr>
            <p:spPr bwMode="auto">
              <a:xfrm>
                <a:off x="9104887" y="2889394"/>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1" name="Oval 20">
                <a:extLst>
                  <a:ext uri="{FF2B5EF4-FFF2-40B4-BE49-F238E27FC236}">
                    <a16:creationId xmlns:a16="http://schemas.microsoft.com/office/drawing/2014/main" id="{88B58FA7-A703-425C-9BB9-EBB81A1881A8}"/>
                  </a:ext>
                </a:extLst>
              </p:cNvPr>
              <p:cNvSpPr/>
              <p:nvPr userDrawn="1"/>
            </p:nvSpPr>
            <p:spPr bwMode="auto">
              <a:xfrm>
                <a:off x="9104887" y="3844315"/>
                <a:ext cx="124272" cy="12429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2" name="Oval 21">
                <a:extLst>
                  <a:ext uri="{FF2B5EF4-FFF2-40B4-BE49-F238E27FC236}">
                    <a16:creationId xmlns:a16="http://schemas.microsoft.com/office/drawing/2014/main" id="{D546F9A5-1FE0-4E97-B232-0045AB1672E9}"/>
                  </a:ext>
                </a:extLst>
              </p:cNvPr>
              <p:cNvSpPr/>
              <p:nvPr userDrawn="1"/>
            </p:nvSpPr>
            <p:spPr bwMode="auto">
              <a:xfrm rot="16200000">
                <a:off x="8628699"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sp>
            <p:nvSpPr>
              <p:cNvPr id="23" name="Oval 22">
                <a:extLst>
                  <a:ext uri="{FF2B5EF4-FFF2-40B4-BE49-F238E27FC236}">
                    <a16:creationId xmlns:a16="http://schemas.microsoft.com/office/drawing/2014/main" id="{DA46D431-056B-4B33-A543-EB40F0760605}"/>
                  </a:ext>
                </a:extLst>
              </p:cNvPr>
              <p:cNvSpPr/>
              <p:nvPr userDrawn="1"/>
            </p:nvSpPr>
            <p:spPr bwMode="auto">
              <a:xfrm rot="16200000">
                <a:off x="9583486" y="3366864"/>
                <a:ext cx="124290" cy="124272"/>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grpSp>
      </p:grpSp>
    </p:spTree>
    <p:extLst>
      <p:ext uri="{BB962C8B-B14F-4D97-AF65-F5344CB8AC3E}">
        <p14:creationId xmlns:p14="http://schemas.microsoft.com/office/powerpoint/2010/main" val="466574218"/>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option_1 row">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5" name="Text Placeholder 4"/>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FFD518D6-99EB-4710-922A-114B4B8AE24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70569733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xt option_2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8" name="Text Placeholder 4">
            <a:extLst>
              <a:ext uri="{FF2B5EF4-FFF2-40B4-BE49-F238E27FC236}">
                <a16:creationId xmlns:a16="http://schemas.microsoft.com/office/drawing/2014/main" id="{E0D97F89-BA86-43A7-A7B3-2CF8545F30C6}"/>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10" name="Straight Connector 9">
            <a:extLst>
              <a:ext uri="{FF2B5EF4-FFF2-40B4-BE49-F238E27FC236}">
                <a16:creationId xmlns:a16="http://schemas.microsoft.com/office/drawing/2014/main" id="{49921517-D7BF-470F-8192-8993860D6A21}"/>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F445D872-5C62-4C26-AD2B-01EB7B98341B}"/>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5" name="Footer Placeholder 1">
            <a:extLst>
              <a:ext uri="{FF2B5EF4-FFF2-40B4-BE49-F238E27FC236}">
                <a16:creationId xmlns:a16="http://schemas.microsoft.com/office/drawing/2014/main" id="{1B54719B-2572-45A7-ABB5-97669FD1C54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50929568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option_3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9" name="Text Placeholder 4">
            <a:extLst>
              <a:ext uri="{FF2B5EF4-FFF2-40B4-BE49-F238E27FC236}">
                <a16:creationId xmlns:a16="http://schemas.microsoft.com/office/drawing/2014/main" id="{CB19F3EF-E352-4C65-98EB-C1D64E0A7284}"/>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ED3D99F1-12B5-4EF9-8BE8-147D2E7B2576}"/>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4">
            <a:extLst>
              <a:ext uri="{FF2B5EF4-FFF2-40B4-BE49-F238E27FC236}">
                <a16:creationId xmlns:a16="http://schemas.microsoft.com/office/drawing/2014/main" id="{E93C46D7-E811-4904-971C-BDAE52869A61}"/>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98187A1F-B2AD-4B43-A8E1-57229F13A30C}"/>
              </a:ext>
              <a:ext uri="{C183D7F6-B498-43B3-948B-1728B52AA6E4}">
                <adec:decorative xmlns:adec="http://schemas.microsoft.com/office/drawing/2017/decorative" val="1"/>
              </a:ext>
            </a:extLst>
          </p:cNvPr>
          <p:cNvCxnSpPr>
            <a:cxnSpLocks/>
          </p:cNvCxnSpPr>
          <p:nvPr userDrawn="1"/>
        </p:nvCxnSpPr>
        <p:spPr>
          <a:xfrm>
            <a:off x="1389695" y="341278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C84EFDE3-C2B4-4663-8852-A0D2423EB125}"/>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dirty="0"/>
              <a:t>Body copy Segoe UI Regular 14/18. The quick brown fox jumps over the lazy dog. The quick brown fox jumps over the lazy dog. The quick brown fox jumps over the lazy dog.</a:t>
            </a:r>
          </a:p>
        </p:txBody>
      </p:sp>
      <p:sp>
        <p:nvSpPr>
          <p:cNvPr id="6" name="Footer Placeholder 1">
            <a:extLst>
              <a:ext uri="{FF2B5EF4-FFF2-40B4-BE49-F238E27FC236}">
                <a16:creationId xmlns:a16="http://schemas.microsoft.com/office/drawing/2014/main" id="{0E0DC65D-E249-41EE-9D86-9F9E7C5CF6D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96779267"/>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option_4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four rows</a:t>
            </a:r>
          </a:p>
        </p:txBody>
      </p:sp>
      <p:sp>
        <p:nvSpPr>
          <p:cNvPr id="12" name="Text Placeholder 4">
            <a:extLst>
              <a:ext uri="{FF2B5EF4-FFF2-40B4-BE49-F238E27FC236}">
                <a16:creationId xmlns:a16="http://schemas.microsoft.com/office/drawing/2014/main" id="{BDF9284C-6F78-4885-87E1-4AAD9E8090B1}"/>
              </a:ext>
            </a:extLst>
          </p:cNvPr>
          <p:cNvSpPr>
            <a:spLocks noGrp="1"/>
          </p:cNvSpPr>
          <p:nvPr>
            <p:ph type="body" sz="quarter" idx="11" hasCustomPrompt="1"/>
          </p:nvPr>
        </p:nvSpPr>
        <p:spPr>
          <a:xfrm>
            <a:off x="1389459" y="1456896"/>
            <a:ext cx="10383899" cy="77724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20" name="Straight Connector 19">
            <a:extLst>
              <a:ext uri="{FF2B5EF4-FFF2-40B4-BE49-F238E27FC236}">
                <a16:creationId xmlns:a16="http://schemas.microsoft.com/office/drawing/2014/main" id="{4E9EA958-BE84-43C9-98F0-0C08E8EDD63F}"/>
              </a:ext>
              <a:ext uri="{C183D7F6-B498-43B3-948B-1728B52AA6E4}">
                <adec:decorative xmlns:adec="http://schemas.microsoft.com/office/drawing/2017/decorative" val="1"/>
              </a:ext>
            </a:extLst>
          </p:cNvPr>
          <p:cNvCxnSpPr>
            <a:cxnSpLocks/>
          </p:cNvCxnSpPr>
          <p:nvPr userDrawn="1"/>
        </p:nvCxnSpPr>
        <p:spPr>
          <a:xfrm>
            <a:off x="1389695" y="236662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D0E35C16-1FD5-43B8-8A48-E2CAEC4A6EA2}"/>
              </a:ext>
            </a:extLst>
          </p:cNvPr>
          <p:cNvSpPr>
            <a:spLocks noGrp="1"/>
          </p:cNvSpPr>
          <p:nvPr>
            <p:ph type="body" sz="quarter" idx="15" hasCustomPrompt="1"/>
          </p:nvPr>
        </p:nvSpPr>
        <p:spPr>
          <a:xfrm>
            <a:off x="1389459" y="2499114"/>
            <a:ext cx="10383899" cy="78118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7" name="Text Placeholder 4">
            <a:extLst>
              <a:ext uri="{FF2B5EF4-FFF2-40B4-BE49-F238E27FC236}">
                <a16:creationId xmlns:a16="http://schemas.microsoft.com/office/drawing/2014/main" id="{9F7B3EC7-70FC-4307-BB11-53CB4E14FFB9}"/>
              </a:ext>
            </a:extLst>
          </p:cNvPr>
          <p:cNvSpPr>
            <a:spLocks noGrp="1"/>
          </p:cNvSpPr>
          <p:nvPr>
            <p:ph type="body" sz="quarter" idx="17" hasCustomPrompt="1"/>
          </p:nvPr>
        </p:nvSpPr>
        <p:spPr>
          <a:xfrm>
            <a:off x="1389459" y="3545276"/>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19" name="Text Placeholder 4">
            <a:extLst>
              <a:ext uri="{FF2B5EF4-FFF2-40B4-BE49-F238E27FC236}">
                <a16:creationId xmlns:a16="http://schemas.microsoft.com/office/drawing/2014/main" id="{DC5585A5-DAB7-4EFE-A980-497178E03B1A}"/>
              </a:ext>
            </a:extLst>
          </p:cNvPr>
          <p:cNvSpPr>
            <a:spLocks noGrp="1"/>
          </p:cNvSpPr>
          <p:nvPr>
            <p:ph type="body" sz="quarter" idx="19" hasCustomPrompt="1"/>
          </p:nvPr>
        </p:nvSpPr>
        <p:spPr>
          <a:xfrm>
            <a:off x="1389459" y="4591438"/>
            <a:ext cx="10383899" cy="781184"/>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7" name="Footer Placeholder 1">
            <a:extLst>
              <a:ext uri="{FF2B5EF4-FFF2-40B4-BE49-F238E27FC236}">
                <a16:creationId xmlns:a16="http://schemas.microsoft.com/office/drawing/2014/main" id="{F47DE134-5243-4F01-808B-AB1879BD793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11641937"/>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option_5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a:t>
            </a:r>
          </a:p>
        </p:txBody>
      </p:sp>
      <p:sp>
        <p:nvSpPr>
          <p:cNvPr id="5" name="Text Placeholder 4"/>
          <p:cNvSpPr>
            <a:spLocks noGrp="1"/>
          </p:cNvSpPr>
          <p:nvPr>
            <p:ph type="body" sz="quarter" idx="11" hasCustomPrompt="1"/>
          </p:nvPr>
        </p:nvSpPr>
        <p:spPr>
          <a:xfrm>
            <a:off x="1389459" y="1456896"/>
            <a:ext cx="10383899" cy="645624"/>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5" name="Straight Connector 14">
            <a:extLst>
              <a:ext uri="{FF2B5EF4-FFF2-40B4-BE49-F238E27FC236}">
                <a16:creationId xmlns:a16="http://schemas.microsoft.com/office/drawing/2014/main" id="{F4A35CC4-D06B-40B4-91B1-CDA133426FEF}"/>
              </a:ext>
              <a:ext uri="{C183D7F6-B498-43B3-948B-1728B52AA6E4}">
                <adec:decorative xmlns:adec="http://schemas.microsoft.com/office/drawing/2017/decorative" val="1"/>
              </a:ext>
            </a:extLst>
          </p:cNvPr>
          <p:cNvCxnSpPr>
            <a:cxnSpLocks/>
          </p:cNvCxnSpPr>
          <p:nvPr userDrawn="1"/>
        </p:nvCxnSpPr>
        <p:spPr>
          <a:xfrm>
            <a:off x="1389695" y="2205973"/>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9426"/>
            <a:ext cx="10383899" cy="648900"/>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7" name="Straight Connector 16">
            <a:extLst>
              <a:ext uri="{FF2B5EF4-FFF2-40B4-BE49-F238E27FC236}">
                <a16:creationId xmlns:a16="http://schemas.microsoft.com/office/drawing/2014/main" id="{569B8E47-3705-4496-95DB-2F04B39526B5}"/>
              </a:ext>
              <a:ext uri="{C183D7F6-B498-43B3-948B-1728B52AA6E4}">
                <adec:decorative xmlns:adec="http://schemas.microsoft.com/office/drawing/2017/decorative" val="1"/>
              </a:ext>
            </a:extLst>
          </p:cNvPr>
          <p:cNvCxnSpPr>
            <a:cxnSpLocks/>
          </p:cNvCxnSpPr>
          <p:nvPr userDrawn="1"/>
        </p:nvCxnSpPr>
        <p:spPr>
          <a:xfrm>
            <a:off x="1389695" y="306177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65232"/>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9" name="Straight Connector 18">
            <a:extLst>
              <a:ext uri="{FF2B5EF4-FFF2-40B4-BE49-F238E27FC236}">
                <a16:creationId xmlns:a16="http://schemas.microsoft.com/office/drawing/2014/main" id="{971F4189-FC32-45CA-8DDD-889412FB1B93}"/>
              </a:ext>
              <a:ext uri="{C183D7F6-B498-43B3-948B-1728B52AA6E4}">
                <adec:decorative xmlns:adec="http://schemas.microsoft.com/office/drawing/2017/decorative" val="1"/>
              </a:ext>
            </a:extLst>
          </p:cNvPr>
          <p:cNvCxnSpPr>
            <a:cxnSpLocks/>
          </p:cNvCxnSpPr>
          <p:nvPr userDrawn="1"/>
        </p:nvCxnSpPr>
        <p:spPr>
          <a:xfrm>
            <a:off x="1389695" y="3917585"/>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21038"/>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773391"/>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76845"/>
            <a:ext cx="10383899" cy="648900"/>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The quick brown fox jumps over the lazy dog. The quick brown fox jumps over the lazy dog. The quick brown fox jumps over the lazy dog.</a:t>
            </a:r>
          </a:p>
        </p:txBody>
      </p:sp>
      <p:sp>
        <p:nvSpPr>
          <p:cNvPr id="9" name="Footer Placeholder 1">
            <a:extLst>
              <a:ext uri="{FF2B5EF4-FFF2-40B4-BE49-F238E27FC236}">
                <a16:creationId xmlns:a16="http://schemas.microsoft.com/office/drawing/2014/main" id="{CFB65DA9-1720-4FF6-B1EF-542DF58141A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31103671"/>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option_6 row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six rows</a:t>
            </a:r>
          </a:p>
        </p:txBody>
      </p:sp>
      <p:sp>
        <p:nvSpPr>
          <p:cNvPr id="5" name="Text Placeholder 4"/>
          <p:cNvSpPr>
            <a:spLocks noGrp="1"/>
          </p:cNvSpPr>
          <p:nvPr>
            <p:ph type="body" sz="quarter" idx="11" hasCustomPrompt="1"/>
          </p:nvPr>
        </p:nvSpPr>
        <p:spPr>
          <a:xfrm>
            <a:off x="1389459" y="1456896"/>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0064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168159"/>
            <a:ext cx="10383899" cy="387891"/>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2717736"/>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2879422"/>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42899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590685"/>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140262"/>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301948"/>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85152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13213"/>
            <a:ext cx="10383899" cy="387891"/>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EB1E284F-9162-46B6-B477-B48009211F1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78610175"/>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three rows &amp; two columns</a:t>
            </a:r>
          </a:p>
        </p:txBody>
      </p:sp>
      <p:sp>
        <p:nvSpPr>
          <p:cNvPr id="5" name="Text Placeholder 4"/>
          <p:cNvSpPr>
            <a:spLocks noGrp="1"/>
          </p:cNvSpPr>
          <p:nvPr>
            <p:ph type="body" sz="quarter" idx="11" hasCustomPrompt="1"/>
          </p:nvPr>
        </p:nvSpPr>
        <p:spPr>
          <a:xfrm>
            <a:off x="1389459" y="1456896"/>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90327" y="2745493"/>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49547"/>
            <a:ext cx="4608115"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90327" y="4238144"/>
            <a:ext cx="458584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442200"/>
            <a:ext cx="4608115"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64782" y="274549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949547"/>
            <a:ext cx="4608576" cy="108454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64782" y="423814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4442200"/>
            <a:ext cx="4608576" cy="108454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7" name="Footer Placeholder 1">
            <a:extLst>
              <a:ext uri="{FF2B5EF4-FFF2-40B4-BE49-F238E27FC236}">
                <a16:creationId xmlns:a16="http://schemas.microsoft.com/office/drawing/2014/main" id="{C7F30D2F-8DA3-4CC5-9423-292C558FE3F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9731049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p:txBody>
          <a:bodyPr/>
          <a:lstStyle>
            <a:lvl1pPr>
              <a:defRPr/>
            </a:lvl1pPr>
          </a:lstStyle>
          <a:p>
            <a:r>
              <a:rPr lang="en-US"/>
              <a:t>Text layout: five rows &amp; two columns</a:t>
            </a:r>
          </a:p>
        </p:txBody>
      </p:sp>
      <p:sp>
        <p:nvSpPr>
          <p:cNvPr id="5" name="Text Placeholder 4"/>
          <p:cNvSpPr>
            <a:spLocks noGrp="1"/>
          </p:cNvSpPr>
          <p:nvPr>
            <p:ph type="body" sz="quarter" idx="11" hasCustomPrompt="1"/>
          </p:nvPr>
        </p:nvSpPr>
        <p:spPr>
          <a:xfrm>
            <a:off x="1389459"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64782" y="1456896"/>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164782" y="222048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64782" y="2303868"/>
            <a:ext cx="4608576" cy="68019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164782" y="3067452"/>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64782" y="3150840"/>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164782" y="3914424"/>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164782" y="3997812"/>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164782" y="4761396"/>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164782" y="4844781"/>
            <a:ext cx="4608576" cy="68019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99F3FB3-BA05-48E6-AD17-EFFD842061F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04167398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option_2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6" name="Text Placeholder 5">
            <a:extLst>
              <a:ext uri="{FF2B5EF4-FFF2-40B4-BE49-F238E27FC236}">
                <a16:creationId xmlns:a16="http://schemas.microsoft.com/office/drawing/2014/main" id="{EB98E8DE-0491-4598-AAA1-CD35695840E7}"/>
              </a:ext>
            </a:extLst>
          </p:cNvPr>
          <p:cNvSpPr>
            <a:spLocks noGrp="1"/>
          </p:cNvSpPr>
          <p:nvPr>
            <p:ph type="body" sz="quarter" idx="17"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9EBE6B1A-FAB8-401E-9D5D-DF0AEF8510BC}"/>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9" name="Text Placeholder 4">
            <a:extLst>
              <a:ext uri="{FF2B5EF4-FFF2-40B4-BE49-F238E27FC236}">
                <a16:creationId xmlns:a16="http://schemas.microsoft.com/office/drawing/2014/main" id="{3C7167C2-B8AD-42C6-B0C0-09AF8C1B00B5}"/>
              </a:ext>
            </a:extLst>
          </p:cNvPr>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CB3A300F-58D1-4152-B258-F80AED027D7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594579868"/>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option_3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1" name="Text Placeholder 5">
            <a:extLst>
              <a:ext uri="{FF2B5EF4-FFF2-40B4-BE49-F238E27FC236}">
                <a16:creationId xmlns:a16="http://schemas.microsoft.com/office/drawing/2014/main" id="{F7BF94CC-2D76-4590-8D23-583370E56601}"/>
              </a:ext>
            </a:extLst>
          </p:cNvPr>
          <p:cNvSpPr>
            <a:spLocks noGrp="1"/>
          </p:cNvSpPr>
          <p:nvPr>
            <p:ph type="body" sz="quarter" idx="18"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603E4A63-916B-46C0-8814-35F99E0A4F7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1868840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4 with graphic">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E4AC65-3150-034F-B089-A8B21D5F2E61}"/>
              </a:ext>
            </a:extLst>
          </p:cNvPr>
          <p:cNvSpPr>
            <a:spLocks noGrp="1"/>
          </p:cNvSpPr>
          <p:nvPr>
            <p:ph type="title" hasCustomPrompt="1"/>
          </p:nvPr>
        </p:nvSpPr>
        <p:spPr>
          <a:xfrm>
            <a:off x="428681" y="2532448"/>
            <a:ext cx="5428936" cy="1793104"/>
          </a:xfrm>
          <a:prstGeom prst="rect">
            <a:avLst/>
          </a:prstGeom>
          <a:noFill/>
        </p:spPr>
        <p:txBody>
          <a:bodyPr lIns="0" tIns="0" rIns="0" bIns="182880" anchor="b" anchorCtr="0"/>
          <a:lstStyle>
            <a:lvl1pPr>
              <a:defRPr sz="3600" strike="noStrike" spc="-49" baseline="0">
                <a:solidFill>
                  <a:schemeClr val="tx1"/>
                </a:solidFill>
              </a:defRPr>
            </a:lvl1pPr>
          </a:lstStyle>
          <a:p>
            <a:r>
              <a:rPr lang="en-US"/>
              <a:t>Microsoft Azure title</a:t>
            </a:r>
          </a:p>
        </p:txBody>
      </p:sp>
      <p:sp>
        <p:nvSpPr>
          <p:cNvPr id="6" name="Text Placeholder 10">
            <a:extLst>
              <a:ext uri="{FF2B5EF4-FFF2-40B4-BE49-F238E27FC236}">
                <a16:creationId xmlns:a16="http://schemas.microsoft.com/office/drawing/2014/main" id="{29B09652-4E45-F04D-8357-20491F718B1A}"/>
              </a:ext>
            </a:extLst>
          </p:cNvPr>
          <p:cNvSpPr>
            <a:spLocks noGrp="1"/>
          </p:cNvSpPr>
          <p:nvPr>
            <p:ph type="body" sz="quarter" idx="15" hasCustomPrompt="1"/>
          </p:nvPr>
        </p:nvSpPr>
        <p:spPr>
          <a:xfrm>
            <a:off x="442466" y="4350114"/>
            <a:ext cx="5413394" cy="738664"/>
          </a:xfrm>
          <a:prstGeom prst="rect">
            <a:avLst/>
          </a:prstGeom>
        </p:spPr>
        <p:txBody>
          <a:bodyPr/>
          <a:lstStyle>
            <a:lvl1pPr>
              <a:defRPr sz="1800">
                <a:solidFill>
                  <a:schemeClr val="tx1"/>
                </a:solidFill>
              </a:defRPr>
            </a:lvl1pPr>
            <a:lvl2pPr>
              <a:defRPr sz="1765">
                <a:solidFill>
                  <a:srgbClr val="000000"/>
                </a:solidFill>
              </a:defRPr>
            </a:lvl2pPr>
            <a:lvl3pPr>
              <a:defRPr sz="1372"/>
            </a:lvl3pPr>
            <a:lvl4pPr>
              <a:defRPr sz="1372"/>
            </a:lvl4pPr>
            <a:lvl5pPr>
              <a:defRPr sz="1029"/>
            </a:lvl5pPr>
          </a:lstStyle>
          <a:p>
            <a:pPr lvl="0"/>
            <a:r>
              <a:rPr lang="en-US"/>
              <a:t>Author name</a:t>
            </a:r>
            <a:br>
              <a:rPr lang="en-US"/>
            </a:br>
            <a:r>
              <a:rPr lang="en-US"/>
              <a:t>Date</a:t>
            </a:r>
          </a:p>
        </p:txBody>
      </p:sp>
      <p:pic>
        <p:nvPicPr>
          <p:cNvPr id="2" name="Picture 1" descr="Microsoft Azure logo">
            <a:extLst>
              <a:ext uri="{FF2B5EF4-FFF2-40B4-BE49-F238E27FC236}">
                <a16:creationId xmlns:a16="http://schemas.microsoft.com/office/drawing/2014/main" id="{FA6DB1E0-DB27-42BC-BA66-1A760537ACFA}"/>
              </a:ext>
            </a:extLst>
          </p:cNvPr>
          <p:cNvPicPr>
            <a:picLocks noChangeAspect="1"/>
          </p:cNvPicPr>
          <p:nvPr userDrawn="1"/>
        </p:nvPicPr>
        <p:blipFill>
          <a:blip r:embed="rId2"/>
          <a:stretch>
            <a:fillRect/>
          </a:stretch>
        </p:blipFill>
        <p:spPr>
          <a:xfrm>
            <a:off x="136885" y="159691"/>
            <a:ext cx="2635247" cy="871753"/>
          </a:xfrm>
          <a:prstGeom prst="rect">
            <a:avLst/>
          </a:prstGeom>
        </p:spPr>
      </p:pic>
      <p:sp>
        <p:nvSpPr>
          <p:cNvPr id="50" name="Rectangle 49">
            <a:extLst>
              <a:ext uri="{FF2B5EF4-FFF2-40B4-BE49-F238E27FC236}">
                <a16:creationId xmlns:a16="http://schemas.microsoft.com/office/drawing/2014/main" id="{37A90BB7-A791-4B6C-91BF-8EF300476D7D}"/>
              </a:ext>
            </a:extLst>
          </p:cNvPr>
          <p:cNvSpPr/>
          <p:nvPr userDrawn="1"/>
        </p:nvSpPr>
        <p:spPr bwMode="auto">
          <a:xfrm>
            <a:off x="6229842" y="0"/>
            <a:ext cx="5962158" cy="6858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err="1">
              <a:gradFill>
                <a:gsLst>
                  <a:gs pos="0">
                    <a:srgbClr val="FFFFFF"/>
                  </a:gs>
                  <a:gs pos="100000">
                    <a:srgbClr val="FFFFFF"/>
                  </a:gs>
                </a:gsLst>
                <a:lin ang="5400000" scaled="0"/>
              </a:gradFill>
              <a:ea typeface="Segoe UI" pitchFamily="34" charset="0"/>
              <a:cs typeface="Segoe UI" pitchFamily="34" charset="0"/>
            </a:endParaRPr>
          </a:p>
        </p:txBody>
      </p:sp>
      <p:pic>
        <p:nvPicPr>
          <p:cNvPr id="51" name="Picture 50">
            <a:extLst>
              <a:ext uri="{FF2B5EF4-FFF2-40B4-BE49-F238E27FC236}">
                <a16:creationId xmlns:a16="http://schemas.microsoft.com/office/drawing/2014/main" id="{C19A079F-8B9D-449D-B420-F4EF7A1D5E94}"/>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6111901" y="0"/>
            <a:ext cx="6080099" cy="6858000"/>
          </a:xfrm>
          <a:prstGeom prst="rect">
            <a:avLst/>
          </a:prstGeom>
        </p:spPr>
      </p:pic>
      <p:grpSp>
        <p:nvGrpSpPr>
          <p:cNvPr id="52" name="Graphic 1">
            <a:extLst>
              <a:ext uri="{FF2B5EF4-FFF2-40B4-BE49-F238E27FC236}">
                <a16:creationId xmlns:a16="http://schemas.microsoft.com/office/drawing/2014/main" id="{5A01E4FF-5A22-4C56-92F1-ED8F3BCB3235}"/>
              </a:ext>
            </a:extLst>
          </p:cNvPr>
          <p:cNvGrpSpPr/>
          <p:nvPr userDrawn="1"/>
        </p:nvGrpSpPr>
        <p:grpSpPr>
          <a:xfrm>
            <a:off x="6600946" y="859776"/>
            <a:ext cx="5148588" cy="5138447"/>
            <a:chOff x="5179859" y="2459480"/>
            <a:chExt cx="2077534" cy="2073148"/>
          </a:xfrm>
          <a:gradFill>
            <a:gsLst>
              <a:gs pos="100000">
                <a:schemeClr val="tx2"/>
              </a:gs>
              <a:gs pos="23000">
                <a:schemeClr val="accent5"/>
              </a:gs>
            </a:gsLst>
            <a:lin ang="10800000" scaled="1"/>
          </a:gradFill>
        </p:grpSpPr>
        <p:sp>
          <p:nvSpPr>
            <p:cNvPr id="53" name="Freeform: Shape 52">
              <a:extLst>
                <a:ext uri="{FF2B5EF4-FFF2-40B4-BE49-F238E27FC236}">
                  <a16:creationId xmlns:a16="http://schemas.microsoft.com/office/drawing/2014/main" id="{C711E0EF-4FC5-4891-9FB4-432207A728CB}"/>
                </a:ext>
              </a:extLst>
            </p:cNvPr>
            <p:cNvSpPr/>
            <p:nvPr/>
          </p:nvSpPr>
          <p:spPr>
            <a:xfrm>
              <a:off x="5496685" y="2820334"/>
              <a:ext cx="1592644" cy="1616092"/>
            </a:xfrm>
            <a:custGeom>
              <a:avLst/>
              <a:gdLst>
                <a:gd name="connsiteX0" fmla="*/ 1132079 w 1592644"/>
                <a:gd name="connsiteY0" fmla="*/ 1616093 h 1616092"/>
                <a:gd name="connsiteX1" fmla="*/ 1023494 w 1592644"/>
                <a:gd name="connsiteY1" fmla="*/ 1573230 h 1616092"/>
                <a:gd name="connsiteX2" fmla="*/ 50991 w 1592644"/>
                <a:gd name="connsiteY2" fmla="*/ 665498 h 1616092"/>
                <a:gd name="connsiteX3" fmla="*/ 4319 w 1592644"/>
                <a:gd name="connsiteY3" fmla="*/ 513098 h 1616092"/>
                <a:gd name="connsiteX4" fmla="*/ 112904 w 1592644"/>
                <a:gd name="connsiteY4" fmla="*/ 395940 h 1616092"/>
                <a:gd name="connsiteX5" fmla="*/ 1385444 w 1592644"/>
                <a:gd name="connsiteY5" fmla="*/ 7320 h 1616092"/>
                <a:gd name="connsiteX6" fmla="*/ 1541654 w 1592644"/>
                <a:gd name="connsiteY6" fmla="*/ 43515 h 1616092"/>
                <a:gd name="connsiteX7" fmla="*/ 1588326 w 1592644"/>
                <a:gd name="connsiteY7" fmla="*/ 195915 h 1616092"/>
                <a:gd name="connsiteX8" fmla="*/ 1289241 w 1592644"/>
                <a:gd name="connsiteY8" fmla="*/ 1492268 h 1616092"/>
                <a:gd name="connsiteX9" fmla="*/ 1180656 w 1592644"/>
                <a:gd name="connsiteY9" fmla="*/ 1609425 h 1616092"/>
                <a:gd name="connsiteX10" fmla="*/ 1132079 w 1592644"/>
                <a:gd name="connsiteY10" fmla="*/ 1616093 h 1616092"/>
                <a:gd name="connsiteX11" fmla="*/ 54801 w 1592644"/>
                <a:gd name="connsiteY11" fmla="*/ 661688 h 1616092"/>
                <a:gd name="connsiteX12" fmla="*/ 1028256 w 1592644"/>
                <a:gd name="connsiteY12" fmla="*/ 1569420 h 1616092"/>
                <a:gd name="connsiteX13" fmla="*/ 1178751 w 1592644"/>
                <a:gd name="connsiteY13" fmla="*/ 1603710 h 1616092"/>
                <a:gd name="connsiteX14" fmla="*/ 1284479 w 1592644"/>
                <a:gd name="connsiteY14" fmla="*/ 1490363 h 1616092"/>
                <a:gd name="connsiteX15" fmla="*/ 1583564 w 1592644"/>
                <a:gd name="connsiteY15" fmla="*/ 194010 h 1616092"/>
                <a:gd name="connsiteX16" fmla="*/ 1538796 w 1592644"/>
                <a:gd name="connsiteY16" fmla="*/ 46373 h 1616092"/>
                <a:gd name="connsiteX17" fmla="*/ 1388301 w 1592644"/>
                <a:gd name="connsiteY17" fmla="*/ 12083 h 1616092"/>
                <a:gd name="connsiteX18" fmla="*/ 114809 w 1592644"/>
                <a:gd name="connsiteY18" fmla="*/ 401655 h 1616092"/>
                <a:gd name="connsiteX19" fmla="*/ 9081 w 1592644"/>
                <a:gd name="connsiteY19" fmla="*/ 515003 h 1616092"/>
                <a:gd name="connsiteX20" fmla="*/ 54801 w 1592644"/>
                <a:gd name="connsiteY20" fmla="*/ 661688 h 1616092"/>
                <a:gd name="connsiteX21" fmla="*/ 54801 w 1592644"/>
                <a:gd name="connsiteY21" fmla="*/ 661688 h 161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2644" h="1616092">
                  <a:moveTo>
                    <a:pt x="1132079" y="1616093"/>
                  </a:moveTo>
                  <a:cubicBezTo>
                    <a:pt x="1092074" y="1616093"/>
                    <a:pt x="1053974" y="1600853"/>
                    <a:pt x="1023494" y="1573230"/>
                  </a:cubicBezTo>
                  <a:lnTo>
                    <a:pt x="50991" y="665498"/>
                  </a:lnTo>
                  <a:cubicBezTo>
                    <a:pt x="9081" y="626445"/>
                    <a:pt x="-9016" y="569295"/>
                    <a:pt x="4319" y="513098"/>
                  </a:cubicBezTo>
                  <a:cubicBezTo>
                    <a:pt x="17654" y="456900"/>
                    <a:pt x="57659" y="413085"/>
                    <a:pt x="112904" y="395940"/>
                  </a:cubicBezTo>
                  <a:lnTo>
                    <a:pt x="1385444" y="7320"/>
                  </a:lnTo>
                  <a:cubicBezTo>
                    <a:pt x="1440689" y="-9825"/>
                    <a:pt x="1498791" y="3510"/>
                    <a:pt x="1541654" y="43515"/>
                  </a:cubicBezTo>
                  <a:cubicBezTo>
                    <a:pt x="1583564" y="82568"/>
                    <a:pt x="1601661" y="139718"/>
                    <a:pt x="1588326" y="195915"/>
                  </a:cubicBezTo>
                  <a:lnTo>
                    <a:pt x="1289241" y="1492268"/>
                  </a:lnTo>
                  <a:cubicBezTo>
                    <a:pt x="1275906" y="1548465"/>
                    <a:pt x="1235901" y="1592280"/>
                    <a:pt x="1180656" y="1609425"/>
                  </a:cubicBezTo>
                  <a:cubicBezTo>
                    <a:pt x="1163511" y="1614188"/>
                    <a:pt x="1148271" y="1616093"/>
                    <a:pt x="1132079" y="1616093"/>
                  </a:cubicBezTo>
                  <a:close/>
                  <a:moveTo>
                    <a:pt x="54801" y="661688"/>
                  </a:moveTo>
                  <a:lnTo>
                    <a:pt x="1028256" y="1569420"/>
                  </a:lnTo>
                  <a:cubicBezTo>
                    <a:pt x="1069214" y="1607520"/>
                    <a:pt x="1125411" y="1620855"/>
                    <a:pt x="1178751" y="1603710"/>
                  </a:cubicBezTo>
                  <a:cubicBezTo>
                    <a:pt x="1232091" y="1587518"/>
                    <a:pt x="1271144" y="1545608"/>
                    <a:pt x="1284479" y="1490363"/>
                  </a:cubicBezTo>
                  <a:lnTo>
                    <a:pt x="1583564" y="194010"/>
                  </a:lnTo>
                  <a:cubicBezTo>
                    <a:pt x="1595946" y="139718"/>
                    <a:pt x="1578801" y="84473"/>
                    <a:pt x="1538796" y="46373"/>
                  </a:cubicBezTo>
                  <a:cubicBezTo>
                    <a:pt x="1497839" y="8273"/>
                    <a:pt x="1441641" y="-5062"/>
                    <a:pt x="1388301" y="12083"/>
                  </a:cubicBezTo>
                  <a:lnTo>
                    <a:pt x="114809" y="401655"/>
                  </a:lnTo>
                  <a:cubicBezTo>
                    <a:pt x="61469" y="417848"/>
                    <a:pt x="22416" y="459758"/>
                    <a:pt x="9081" y="515003"/>
                  </a:cubicBezTo>
                  <a:cubicBezTo>
                    <a:pt x="-3301" y="568343"/>
                    <a:pt x="13844" y="623588"/>
                    <a:pt x="54801" y="661688"/>
                  </a:cubicBezTo>
                  <a:lnTo>
                    <a:pt x="54801" y="661688"/>
                  </a:lnTo>
                  <a:close/>
                </a:path>
              </a:pathLst>
            </a:custGeom>
            <a:grpFill/>
            <a:ln w="9525" cap="flat">
              <a:noFill/>
              <a:prstDash val="solid"/>
              <a:miter/>
            </a:ln>
          </p:spPr>
          <p:txBody>
            <a:bodyPr rtlCol="0" anchor="ctr"/>
            <a:lstStyle/>
            <a:p>
              <a:endParaRPr lang="en-US" sz="1730"/>
            </a:p>
          </p:txBody>
        </p:sp>
        <p:sp>
          <p:nvSpPr>
            <p:cNvPr id="54" name="Freeform: Shape 53">
              <a:extLst>
                <a:ext uri="{FF2B5EF4-FFF2-40B4-BE49-F238E27FC236}">
                  <a16:creationId xmlns:a16="http://schemas.microsoft.com/office/drawing/2014/main" id="{EE57641A-AF3E-400C-8AA7-F20209F92A70}"/>
                </a:ext>
              </a:extLst>
            </p:cNvPr>
            <p:cNvSpPr/>
            <p:nvPr/>
          </p:nvSpPr>
          <p:spPr>
            <a:xfrm>
              <a:off x="5569965" y="3033304"/>
              <a:ext cx="1648967" cy="1494562"/>
            </a:xfrm>
            <a:custGeom>
              <a:avLst/>
              <a:gdLst>
                <a:gd name="connsiteX0" fmla="*/ 784479 w 1648967"/>
                <a:gd name="connsiteY0" fmla="*/ 1494562 h 1494562"/>
                <a:gd name="connsiteX1" fmla="*/ 778764 w 1648967"/>
                <a:gd name="connsiteY1" fmla="*/ 1494562 h 1494562"/>
                <a:gd name="connsiteX2" fmla="*/ 643509 w 1648967"/>
                <a:gd name="connsiteY2" fmla="*/ 1409790 h 1494562"/>
                <a:gd name="connsiteX3" fmla="*/ 18669 w 1648967"/>
                <a:gd name="connsiteY3" fmla="*/ 235357 h 1494562"/>
                <a:gd name="connsiteX4" fmla="*/ 18669 w 1648967"/>
                <a:gd name="connsiteY4" fmla="*/ 235357 h 1494562"/>
                <a:gd name="connsiteX5" fmla="*/ 24384 w 1648967"/>
                <a:gd name="connsiteY5" fmla="*/ 75337 h 1494562"/>
                <a:gd name="connsiteX6" fmla="*/ 165354 w 1648967"/>
                <a:gd name="connsiteY6" fmla="*/ 90 h 1494562"/>
                <a:gd name="connsiteX7" fmla="*/ 1495044 w 1648967"/>
                <a:gd name="connsiteY7" fmla="*/ 46762 h 1494562"/>
                <a:gd name="connsiteX8" fmla="*/ 1630299 w 1648967"/>
                <a:gd name="connsiteY8" fmla="*/ 131535 h 1494562"/>
                <a:gd name="connsiteX9" fmla="*/ 1624584 w 1648967"/>
                <a:gd name="connsiteY9" fmla="*/ 291555 h 1494562"/>
                <a:gd name="connsiteX10" fmla="*/ 919734 w 1648967"/>
                <a:gd name="connsiteY10" fmla="*/ 1419315 h 1494562"/>
                <a:gd name="connsiteX11" fmla="*/ 784479 w 1648967"/>
                <a:gd name="connsiteY11" fmla="*/ 1494562 h 1494562"/>
                <a:gd name="connsiteX12" fmla="*/ 158686 w 1648967"/>
                <a:gd name="connsiteY12" fmla="*/ 5805 h 1494562"/>
                <a:gd name="connsiteX13" fmla="*/ 28194 w 1648967"/>
                <a:gd name="connsiteY13" fmla="*/ 78195 h 1494562"/>
                <a:gd name="connsiteX14" fmla="*/ 22479 w 1648967"/>
                <a:gd name="connsiteY14" fmla="*/ 232500 h 1494562"/>
                <a:gd name="connsiteX15" fmla="*/ 22479 w 1648967"/>
                <a:gd name="connsiteY15" fmla="*/ 232500 h 1494562"/>
                <a:gd name="connsiteX16" fmla="*/ 647319 w 1648967"/>
                <a:gd name="connsiteY16" fmla="*/ 1406932 h 1494562"/>
                <a:gd name="connsiteX17" fmla="*/ 777812 w 1648967"/>
                <a:gd name="connsiteY17" fmla="*/ 1488847 h 1494562"/>
                <a:gd name="connsiteX18" fmla="*/ 914019 w 1648967"/>
                <a:gd name="connsiteY18" fmla="*/ 1416457 h 1494562"/>
                <a:gd name="connsiteX19" fmla="*/ 1618869 w 1648967"/>
                <a:gd name="connsiteY19" fmla="*/ 288697 h 1494562"/>
                <a:gd name="connsiteX20" fmla="*/ 1624584 w 1648967"/>
                <a:gd name="connsiteY20" fmla="*/ 134392 h 1494562"/>
                <a:gd name="connsiteX21" fmla="*/ 1494092 w 1648967"/>
                <a:gd name="connsiteY21" fmla="*/ 52477 h 1494562"/>
                <a:gd name="connsiteX22" fmla="*/ 164402 w 1648967"/>
                <a:gd name="connsiteY22" fmla="*/ 5805 h 1494562"/>
                <a:gd name="connsiteX23" fmla="*/ 158686 w 1648967"/>
                <a:gd name="connsiteY23" fmla="*/ 5805 h 149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8967" h="1494562">
                  <a:moveTo>
                    <a:pt x="784479" y="1494562"/>
                  </a:moveTo>
                  <a:cubicBezTo>
                    <a:pt x="782574" y="1494562"/>
                    <a:pt x="780669" y="1494562"/>
                    <a:pt x="778764" y="1494562"/>
                  </a:cubicBezTo>
                  <a:cubicBezTo>
                    <a:pt x="720662" y="1492657"/>
                    <a:pt x="670179" y="1461225"/>
                    <a:pt x="643509" y="1409790"/>
                  </a:cubicBezTo>
                  <a:lnTo>
                    <a:pt x="18669" y="235357"/>
                  </a:lnTo>
                  <a:lnTo>
                    <a:pt x="18669" y="235357"/>
                  </a:lnTo>
                  <a:cubicBezTo>
                    <a:pt x="-8001" y="183922"/>
                    <a:pt x="-6096" y="124867"/>
                    <a:pt x="24384" y="75337"/>
                  </a:cubicBezTo>
                  <a:cubicBezTo>
                    <a:pt x="54864" y="26760"/>
                    <a:pt x="107252" y="-1815"/>
                    <a:pt x="165354" y="90"/>
                  </a:cubicBezTo>
                  <a:lnTo>
                    <a:pt x="1495044" y="46762"/>
                  </a:lnTo>
                  <a:cubicBezTo>
                    <a:pt x="1553147" y="48667"/>
                    <a:pt x="1603629" y="80100"/>
                    <a:pt x="1630299" y="131535"/>
                  </a:cubicBezTo>
                  <a:cubicBezTo>
                    <a:pt x="1656969" y="182970"/>
                    <a:pt x="1655064" y="242025"/>
                    <a:pt x="1624584" y="291555"/>
                  </a:cubicBezTo>
                  <a:lnTo>
                    <a:pt x="919734" y="1419315"/>
                  </a:lnTo>
                  <a:cubicBezTo>
                    <a:pt x="890206" y="1466940"/>
                    <a:pt x="839724" y="1494562"/>
                    <a:pt x="784479" y="1494562"/>
                  </a:cubicBezTo>
                  <a:close/>
                  <a:moveTo>
                    <a:pt x="158686" y="5805"/>
                  </a:moveTo>
                  <a:cubicBezTo>
                    <a:pt x="105347" y="5805"/>
                    <a:pt x="56769" y="32475"/>
                    <a:pt x="28194" y="78195"/>
                  </a:cubicBezTo>
                  <a:cubicBezTo>
                    <a:pt x="-1334" y="125820"/>
                    <a:pt x="-3239" y="182970"/>
                    <a:pt x="22479" y="232500"/>
                  </a:cubicBezTo>
                  <a:lnTo>
                    <a:pt x="22479" y="232500"/>
                  </a:lnTo>
                  <a:lnTo>
                    <a:pt x="647319" y="1406932"/>
                  </a:lnTo>
                  <a:cubicBezTo>
                    <a:pt x="673989" y="1456462"/>
                    <a:pt x="722567" y="1486942"/>
                    <a:pt x="777812" y="1488847"/>
                  </a:cubicBezTo>
                  <a:cubicBezTo>
                    <a:pt x="834009" y="1490752"/>
                    <a:pt x="884492" y="1464082"/>
                    <a:pt x="914019" y="1416457"/>
                  </a:cubicBezTo>
                  <a:lnTo>
                    <a:pt x="1618869" y="288697"/>
                  </a:lnTo>
                  <a:cubicBezTo>
                    <a:pt x="1648397" y="241072"/>
                    <a:pt x="1650302" y="183922"/>
                    <a:pt x="1624584" y="134392"/>
                  </a:cubicBezTo>
                  <a:cubicBezTo>
                    <a:pt x="1597914" y="84862"/>
                    <a:pt x="1549337" y="54382"/>
                    <a:pt x="1494092" y="52477"/>
                  </a:cubicBezTo>
                  <a:lnTo>
                    <a:pt x="164402" y="5805"/>
                  </a:lnTo>
                  <a:cubicBezTo>
                    <a:pt x="162497" y="5805"/>
                    <a:pt x="160592" y="5805"/>
                    <a:pt x="158686" y="5805"/>
                  </a:cubicBezTo>
                  <a:close/>
                </a:path>
              </a:pathLst>
            </a:custGeom>
            <a:grpFill/>
            <a:ln w="9525" cap="flat">
              <a:noFill/>
              <a:prstDash val="solid"/>
              <a:miter/>
            </a:ln>
          </p:spPr>
          <p:txBody>
            <a:bodyPr rtlCol="0" anchor="ctr"/>
            <a:lstStyle/>
            <a:p>
              <a:endParaRPr lang="en-US" sz="1730"/>
            </a:p>
          </p:txBody>
        </p:sp>
        <p:sp>
          <p:nvSpPr>
            <p:cNvPr id="55" name="Freeform: Shape 54">
              <a:extLst>
                <a:ext uri="{FF2B5EF4-FFF2-40B4-BE49-F238E27FC236}">
                  <a16:creationId xmlns:a16="http://schemas.microsoft.com/office/drawing/2014/main" id="{512C9A55-F38D-4E3B-9DE0-DD7DDD71FA33}"/>
                </a:ext>
              </a:extLst>
            </p:cNvPr>
            <p:cNvSpPr/>
            <p:nvPr/>
          </p:nvSpPr>
          <p:spPr>
            <a:xfrm>
              <a:off x="5695335" y="2890984"/>
              <a:ext cx="1562058" cy="1634024"/>
            </a:xfrm>
            <a:custGeom>
              <a:avLst/>
              <a:gdLst>
                <a:gd name="connsiteX0" fmla="*/ 368597 w 1562058"/>
                <a:gd name="connsiteY0" fmla="*/ 1634025 h 1634024"/>
                <a:gd name="connsiteX1" fmla="*/ 310494 w 1562058"/>
                <a:gd name="connsiteY1" fmla="*/ 1623547 h 1634024"/>
                <a:gd name="connsiteX2" fmla="*/ 209529 w 1562058"/>
                <a:gd name="connsiteY2" fmla="*/ 1499722 h 1634024"/>
                <a:gd name="connsiteX3" fmla="*/ 1884 w 1562058"/>
                <a:gd name="connsiteY3" fmla="*/ 185272 h 1634024"/>
                <a:gd name="connsiteX4" fmla="*/ 59034 w 1562058"/>
                <a:gd name="connsiteY4" fmla="*/ 35730 h 1634024"/>
                <a:gd name="connsiteX5" fmla="*/ 217149 w 1562058"/>
                <a:gd name="connsiteY5" fmla="*/ 10965 h 1634024"/>
                <a:gd name="connsiteX6" fmla="*/ 1459210 w 1562058"/>
                <a:gd name="connsiteY6" fmla="*/ 488167 h 1634024"/>
                <a:gd name="connsiteX7" fmla="*/ 1560174 w 1562058"/>
                <a:gd name="connsiteY7" fmla="*/ 611992 h 1634024"/>
                <a:gd name="connsiteX8" fmla="*/ 1503024 w 1562058"/>
                <a:gd name="connsiteY8" fmla="*/ 761535 h 1634024"/>
                <a:gd name="connsiteX9" fmla="*/ 469562 w 1562058"/>
                <a:gd name="connsiteY9" fmla="*/ 1598782 h 1634024"/>
                <a:gd name="connsiteX10" fmla="*/ 368597 w 1562058"/>
                <a:gd name="connsiteY10" fmla="*/ 1634025 h 1634024"/>
                <a:gd name="connsiteX11" fmla="*/ 159047 w 1562058"/>
                <a:gd name="connsiteY11" fmla="*/ 5250 h 1634024"/>
                <a:gd name="connsiteX12" fmla="*/ 62844 w 1562058"/>
                <a:gd name="connsiteY12" fmla="*/ 39540 h 1634024"/>
                <a:gd name="connsiteX13" fmla="*/ 7599 w 1562058"/>
                <a:gd name="connsiteY13" fmla="*/ 183367 h 1634024"/>
                <a:gd name="connsiteX14" fmla="*/ 215244 w 1562058"/>
                <a:gd name="connsiteY14" fmla="*/ 1497818 h 1634024"/>
                <a:gd name="connsiteX15" fmla="*/ 312399 w 1562058"/>
                <a:gd name="connsiteY15" fmla="*/ 1617832 h 1634024"/>
                <a:gd name="connsiteX16" fmla="*/ 464799 w 1562058"/>
                <a:gd name="connsiteY16" fmla="*/ 1594020 h 1634024"/>
                <a:gd name="connsiteX17" fmla="*/ 1498262 w 1562058"/>
                <a:gd name="connsiteY17" fmla="*/ 756772 h 1634024"/>
                <a:gd name="connsiteX18" fmla="*/ 1553507 w 1562058"/>
                <a:gd name="connsiteY18" fmla="*/ 612945 h 1634024"/>
                <a:gd name="connsiteX19" fmla="*/ 1456352 w 1562058"/>
                <a:gd name="connsiteY19" fmla="*/ 492930 h 1634024"/>
                <a:gd name="connsiteX20" fmla="*/ 215244 w 1562058"/>
                <a:gd name="connsiteY20" fmla="*/ 15727 h 1634024"/>
                <a:gd name="connsiteX21" fmla="*/ 159047 w 1562058"/>
                <a:gd name="connsiteY21" fmla="*/ 5250 h 1634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2058" h="1634024">
                  <a:moveTo>
                    <a:pt x="368597" y="1634025"/>
                  </a:moveTo>
                  <a:cubicBezTo>
                    <a:pt x="349547" y="1634025"/>
                    <a:pt x="329544" y="1630215"/>
                    <a:pt x="310494" y="1623547"/>
                  </a:cubicBezTo>
                  <a:cubicBezTo>
                    <a:pt x="256202" y="1602593"/>
                    <a:pt x="219054" y="1556872"/>
                    <a:pt x="209529" y="1499722"/>
                  </a:cubicBezTo>
                  <a:lnTo>
                    <a:pt x="1884" y="185272"/>
                  </a:lnTo>
                  <a:cubicBezTo>
                    <a:pt x="-6688" y="128122"/>
                    <a:pt x="14267" y="72877"/>
                    <a:pt x="59034" y="35730"/>
                  </a:cubicBezTo>
                  <a:cubicBezTo>
                    <a:pt x="103802" y="-465"/>
                    <a:pt x="162857" y="-9990"/>
                    <a:pt x="217149" y="10965"/>
                  </a:cubicBezTo>
                  <a:lnTo>
                    <a:pt x="1459210" y="488167"/>
                  </a:lnTo>
                  <a:cubicBezTo>
                    <a:pt x="1513502" y="509122"/>
                    <a:pt x="1550649" y="554842"/>
                    <a:pt x="1560174" y="611992"/>
                  </a:cubicBezTo>
                  <a:cubicBezTo>
                    <a:pt x="1568747" y="669142"/>
                    <a:pt x="1547792" y="724387"/>
                    <a:pt x="1503024" y="761535"/>
                  </a:cubicBezTo>
                  <a:lnTo>
                    <a:pt x="469562" y="1598782"/>
                  </a:lnTo>
                  <a:cubicBezTo>
                    <a:pt x="439082" y="1621643"/>
                    <a:pt x="404792" y="1634025"/>
                    <a:pt x="368597" y="1634025"/>
                  </a:cubicBezTo>
                  <a:close/>
                  <a:moveTo>
                    <a:pt x="159047" y="5250"/>
                  </a:moveTo>
                  <a:cubicBezTo>
                    <a:pt x="124757" y="5250"/>
                    <a:pt x="90467" y="16680"/>
                    <a:pt x="62844" y="39540"/>
                  </a:cubicBezTo>
                  <a:cubicBezTo>
                    <a:pt x="19029" y="74782"/>
                    <a:pt x="-973" y="128122"/>
                    <a:pt x="7599" y="183367"/>
                  </a:cubicBezTo>
                  <a:lnTo>
                    <a:pt x="215244" y="1497818"/>
                  </a:lnTo>
                  <a:cubicBezTo>
                    <a:pt x="223817" y="1553062"/>
                    <a:pt x="260012" y="1597830"/>
                    <a:pt x="312399" y="1617832"/>
                  </a:cubicBezTo>
                  <a:cubicBezTo>
                    <a:pt x="364787" y="1637835"/>
                    <a:pt x="421937" y="1629262"/>
                    <a:pt x="464799" y="1594020"/>
                  </a:cubicBezTo>
                  <a:lnTo>
                    <a:pt x="1498262" y="756772"/>
                  </a:lnTo>
                  <a:cubicBezTo>
                    <a:pt x="1542077" y="721530"/>
                    <a:pt x="1562080" y="668190"/>
                    <a:pt x="1553507" y="612945"/>
                  </a:cubicBezTo>
                  <a:cubicBezTo>
                    <a:pt x="1544935" y="557700"/>
                    <a:pt x="1508740" y="512932"/>
                    <a:pt x="1456352" y="492930"/>
                  </a:cubicBezTo>
                  <a:lnTo>
                    <a:pt x="215244" y="15727"/>
                  </a:lnTo>
                  <a:cubicBezTo>
                    <a:pt x="197147" y="9060"/>
                    <a:pt x="178097" y="5250"/>
                    <a:pt x="159047" y="5250"/>
                  </a:cubicBezTo>
                  <a:close/>
                </a:path>
              </a:pathLst>
            </a:custGeom>
            <a:grpFill/>
            <a:ln w="9525" cap="flat">
              <a:noFill/>
              <a:prstDash val="solid"/>
              <a:miter/>
            </a:ln>
          </p:spPr>
          <p:txBody>
            <a:bodyPr rtlCol="0" anchor="ctr"/>
            <a:lstStyle/>
            <a:p>
              <a:endParaRPr lang="en-US" sz="1730"/>
            </a:p>
          </p:txBody>
        </p:sp>
        <p:sp>
          <p:nvSpPr>
            <p:cNvPr id="56" name="Freeform: Shape 55">
              <a:extLst>
                <a:ext uri="{FF2B5EF4-FFF2-40B4-BE49-F238E27FC236}">
                  <a16:creationId xmlns:a16="http://schemas.microsoft.com/office/drawing/2014/main" id="{7E03F946-CF4F-4204-BF2F-E0902150AD1D}"/>
                </a:ext>
              </a:extLst>
            </p:cNvPr>
            <p:cNvSpPr/>
            <p:nvPr/>
          </p:nvSpPr>
          <p:spPr>
            <a:xfrm>
              <a:off x="5630741" y="2796715"/>
              <a:ext cx="1568373" cy="1631138"/>
            </a:xfrm>
            <a:custGeom>
              <a:avLst/>
              <a:gdLst>
                <a:gd name="connsiteX0" fmla="*/ 158870 w 1568373"/>
                <a:gd name="connsiteY0" fmla="*/ 1631139 h 1631138"/>
                <a:gd name="connsiteX1" fmla="*/ 56953 w 1568373"/>
                <a:gd name="connsiteY1" fmla="*/ 1593991 h 1631138"/>
                <a:gd name="connsiteX2" fmla="*/ 2660 w 1568373"/>
                <a:gd name="connsiteY2" fmla="*/ 1443496 h 1631138"/>
                <a:gd name="connsiteX3" fmla="*/ 232213 w 1568373"/>
                <a:gd name="connsiteY3" fmla="*/ 132856 h 1631138"/>
                <a:gd name="connsiteX4" fmla="*/ 335083 w 1568373"/>
                <a:gd name="connsiteY4" fmla="*/ 9984 h 1631138"/>
                <a:gd name="connsiteX5" fmla="*/ 492246 w 1568373"/>
                <a:gd name="connsiteY5" fmla="*/ 37606 h 1631138"/>
                <a:gd name="connsiteX6" fmla="*/ 1511421 w 1568373"/>
                <a:gd name="connsiteY6" fmla="*/ 892951 h 1631138"/>
                <a:gd name="connsiteX7" fmla="*/ 1565713 w 1568373"/>
                <a:gd name="connsiteY7" fmla="*/ 1043446 h 1631138"/>
                <a:gd name="connsiteX8" fmla="*/ 1462843 w 1568373"/>
                <a:gd name="connsiteY8" fmla="*/ 1166319 h 1631138"/>
                <a:gd name="connsiteX9" fmla="*/ 214116 w 1568373"/>
                <a:gd name="connsiteY9" fmla="*/ 1620662 h 1631138"/>
                <a:gd name="connsiteX10" fmla="*/ 158870 w 1568373"/>
                <a:gd name="connsiteY10" fmla="*/ 1631139 h 1631138"/>
                <a:gd name="connsiteX11" fmla="*/ 390328 w 1568373"/>
                <a:gd name="connsiteY11" fmla="*/ 6174 h 1631138"/>
                <a:gd name="connsiteX12" fmla="*/ 336988 w 1568373"/>
                <a:gd name="connsiteY12" fmla="*/ 15699 h 1631138"/>
                <a:gd name="connsiteX13" fmla="*/ 237928 w 1568373"/>
                <a:gd name="connsiteY13" fmla="*/ 133809 h 1631138"/>
                <a:gd name="connsiteX14" fmla="*/ 7423 w 1568373"/>
                <a:gd name="connsiteY14" fmla="*/ 1444449 h 1631138"/>
                <a:gd name="connsiteX15" fmla="*/ 59810 w 1568373"/>
                <a:gd name="connsiteY15" fmla="*/ 1589229 h 1631138"/>
                <a:gd name="connsiteX16" fmla="*/ 212210 w 1568373"/>
                <a:gd name="connsiteY16" fmla="*/ 1615899 h 1631138"/>
                <a:gd name="connsiteX17" fmla="*/ 1461891 w 1568373"/>
                <a:gd name="connsiteY17" fmla="*/ 1160604 h 1631138"/>
                <a:gd name="connsiteX18" fmla="*/ 1560951 w 1568373"/>
                <a:gd name="connsiteY18" fmla="*/ 1042494 h 1631138"/>
                <a:gd name="connsiteX19" fmla="*/ 1508563 w 1568373"/>
                <a:gd name="connsiteY19" fmla="*/ 897714 h 1631138"/>
                <a:gd name="connsiteX20" fmla="*/ 489388 w 1568373"/>
                <a:gd name="connsiteY20" fmla="*/ 42369 h 1631138"/>
                <a:gd name="connsiteX21" fmla="*/ 390328 w 1568373"/>
                <a:gd name="connsiteY21" fmla="*/ 6174 h 163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68373" h="1631138">
                  <a:moveTo>
                    <a:pt x="158870" y="1631139"/>
                  </a:moveTo>
                  <a:cubicBezTo>
                    <a:pt x="121723" y="1631139"/>
                    <a:pt x="86481" y="1617804"/>
                    <a:pt x="56953" y="1593991"/>
                  </a:cubicBezTo>
                  <a:cubicBezTo>
                    <a:pt x="13138" y="1556844"/>
                    <a:pt x="-7817" y="1500646"/>
                    <a:pt x="2660" y="1443496"/>
                  </a:cubicBezTo>
                  <a:lnTo>
                    <a:pt x="232213" y="132856"/>
                  </a:lnTo>
                  <a:cubicBezTo>
                    <a:pt x="242691" y="75706"/>
                    <a:pt x="280791" y="29986"/>
                    <a:pt x="335083" y="9984"/>
                  </a:cubicBezTo>
                  <a:cubicBezTo>
                    <a:pt x="389375" y="-10019"/>
                    <a:pt x="448431" y="459"/>
                    <a:pt x="492246" y="37606"/>
                  </a:cubicBezTo>
                  <a:lnTo>
                    <a:pt x="1511421" y="892951"/>
                  </a:lnTo>
                  <a:cubicBezTo>
                    <a:pt x="1555236" y="930099"/>
                    <a:pt x="1576191" y="986296"/>
                    <a:pt x="1565713" y="1043446"/>
                  </a:cubicBezTo>
                  <a:cubicBezTo>
                    <a:pt x="1555236" y="1100596"/>
                    <a:pt x="1517136" y="1146316"/>
                    <a:pt x="1462843" y="1166319"/>
                  </a:cubicBezTo>
                  <a:lnTo>
                    <a:pt x="214116" y="1620662"/>
                  </a:lnTo>
                  <a:cubicBezTo>
                    <a:pt x="196018" y="1627329"/>
                    <a:pt x="176968" y="1631139"/>
                    <a:pt x="158870" y="1631139"/>
                  </a:cubicBezTo>
                  <a:close/>
                  <a:moveTo>
                    <a:pt x="390328" y="6174"/>
                  </a:moveTo>
                  <a:cubicBezTo>
                    <a:pt x="372231" y="6174"/>
                    <a:pt x="354133" y="9031"/>
                    <a:pt x="336988" y="15699"/>
                  </a:cubicBezTo>
                  <a:cubicBezTo>
                    <a:pt x="284600" y="34749"/>
                    <a:pt x="247453" y="78564"/>
                    <a:pt x="237928" y="133809"/>
                  </a:cubicBezTo>
                  <a:lnTo>
                    <a:pt x="7423" y="1444449"/>
                  </a:lnTo>
                  <a:cubicBezTo>
                    <a:pt x="-2102" y="1499694"/>
                    <a:pt x="17900" y="1553987"/>
                    <a:pt x="59810" y="1589229"/>
                  </a:cubicBezTo>
                  <a:cubicBezTo>
                    <a:pt x="102673" y="1625424"/>
                    <a:pt x="159823" y="1634949"/>
                    <a:pt x="212210" y="1615899"/>
                  </a:cubicBezTo>
                  <a:lnTo>
                    <a:pt x="1461891" y="1160604"/>
                  </a:lnTo>
                  <a:cubicBezTo>
                    <a:pt x="1514278" y="1141554"/>
                    <a:pt x="1551426" y="1097739"/>
                    <a:pt x="1560951" y="1042494"/>
                  </a:cubicBezTo>
                  <a:cubicBezTo>
                    <a:pt x="1570476" y="987249"/>
                    <a:pt x="1550473" y="932956"/>
                    <a:pt x="1508563" y="897714"/>
                  </a:cubicBezTo>
                  <a:lnTo>
                    <a:pt x="489388" y="42369"/>
                  </a:lnTo>
                  <a:cubicBezTo>
                    <a:pt x="460813" y="18556"/>
                    <a:pt x="426523" y="6174"/>
                    <a:pt x="390328" y="6174"/>
                  </a:cubicBezTo>
                  <a:close/>
                </a:path>
              </a:pathLst>
            </a:custGeom>
            <a:grpFill/>
            <a:ln w="9525" cap="flat">
              <a:noFill/>
              <a:prstDash val="solid"/>
              <a:miter/>
            </a:ln>
          </p:spPr>
          <p:txBody>
            <a:bodyPr rtlCol="0" anchor="ctr"/>
            <a:lstStyle/>
            <a:p>
              <a:endParaRPr lang="en-US" sz="1730"/>
            </a:p>
          </p:txBody>
        </p:sp>
        <p:sp>
          <p:nvSpPr>
            <p:cNvPr id="57" name="Freeform: Shape 56">
              <a:extLst>
                <a:ext uri="{FF2B5EF4-FFF2-40B4-BE49-F238E27FC236}">
                  <a16:creationId xmlns:a16="http://schemas.microsoft.com/office/drawing/2014/main" id="{49B09F87-946A-433D-9992-D7E3FD05FD8E}"/>
                </a:ext>
              </a:extLst>
            </p:cNvPr>
            <p:cNvSpPr/>
            <p:nvPr/>
          </p:nvSpPr>
          <p:spPr>
            <a:xfrm>
              <a:off x="5402873" y="2763813"/>
              <a:ext cx="1649777" cy="1482113"/>
            </a:xfrm>
            <a:custGeom>
              <a:avLst/>
              <a:gdLst>
                <a:gd name="connsiteX0" fmla="*/ 160044 w 1649777"/>
                <a:gd name="connsiteY0" fmla="*/ 1482113 h 1482113"/>
                <a:gd name="connsiteX1" fmla="*/ 22884 w 1649777"/>
                <a:gd name="connsiteY1" fmla="*/ 1404961 h 1482113"/>
                <a:gd name="connsiteX2" fmla="*/ 20026 w 1649777"/>
                <a:gd name="connsiteY2" fmla="*/ 1244941 h 1482113"/>
                <a:gd name="connsiteX3" fmla="*/ 664869 w 1649777"/>
                <a:gd name="connsiteY3" fmla="*/ 81938 h 1482113"/>
                <a:gd name="connsiteX4" fmla="*/ 667726 w 1649777"/>
                <a:gd name="connsiteY4" fmla="*/ 82891 h 1482113"/>
                <a:gd name="connsiteX5" fmla="*/ 664869 w 1649777"/>
                <a:gd name="connsiteY5" fmla="*/ 81938 h 1482113"/>
                <a:gd name="connsiteX6" fmla="*/ 802029 w 1649777"/>
                <a:gd name="connsiteY6" fmla="*/ 23 h 1482113"/>
                <a:gd name="connsiteX7" fmla="*/ 942046 w 1649777"/>
                <a:gd name="connsiteY7" fmla="*/ 77176 h 1482113"/>
                <a:gd name="connsiteX8" fmla="*/ 1626894 w 1649777"/>
                <a:gd name="connsiteY8" fmla="*/ 1217318 h 1482113"/>
                <a:gd name="connsiteX9" fmla="*/ 1629751 w 1649777"/>
                <a:gd name="connsiteY9" fmla="*/ 1377338 h 1482113"/>
                <a:gd name="connsiteX10" fmla="*/ 1492591 w 1649777"/>
                <a:gd name="connsiteY10" fmla="*/ 1459253 h 1482113"/>
                <a:gd name="connsiteX11" fmla="*/ 161949 w 1649777"/>
                <a:gd name="connsiteY11" fmla="*/ 1482113 h 1482113"/>
                <a:gd name="connsiteX12" fmla="*/ 160044 w 1649777"/>
                <a:gd name="connsiteY12" fmla="*/ 1482113 h 1482113"/>
                <a:gd name="connsiteX13" fmla="*/ 804886 w 1649777"/>
                <a:gd name="connsiteY13" fmla="*/ 4786 h 1482113"/>
                <a:gd name="connsiteX14" fmla="*/ 802029 w 1649777"/>
                <a:gd name="connsiteY14" fmla="*/ 4786 h 1482113"/>
                <a:gd name="connsiteX15" fmla="*/ 669631 w 1649777"/>
                <a:gd name="connsiteY15" fmla="*/ 83843 h 1482113"/>
                <a:gd name="connsiteX16" fmla="*/ 24789 w 1649777"/>
                <a:gd name="connsiteY16" fmla="*/ 1247798 h 1482113"/>
                <a:gd name="connsiteX17" fmla="*/ 27646 w 1649777"/>
                <a:gd name="connsiteY17" fmla="*/ 1402103 h 1482113"/>
                <a:gd name="connsiteX18" fmla="*/ 162901 w 1649777"/>
                <a:gd name="connsiteY18" fmla="*/ 1477351 h 1482113"/>
                <a:gd name="connsiteX19" fmla="*/ 1493544 w 1649777"/>
                <a:gd name="connsiteY19" fmla="*/ 1454491 h 1482113"/>
                <a:gd name="connsiteX20" fmla="*/ 1625941 w 1649777"/>
                <a:gd name="connsiteY20" fmla="*/ 1375433 h 1482113"/>
                <a:gd name="connsiteX21" fmla="*/ 1623084 w 1649777"/>
                <a:gd name="connsiteY21" fmla="*/ 1221128 h 1482113"/>
                <a:gd name="connsiteX22" fmla="*/ 937284 w 1649777"/>
                <a:gd name="connsiteY22" fmla="*/ 79081 h 1482113"/>
                <a:gd name="connsiteX23" fmla="*/ 804886 w 1649777"/>
                <a:gd name="connsiteY23" fmla="*/ 4786 h 148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49777" h="1482113">
                  <a:moveTo>
                    <a:pt x="160044" y="1482113"/>
                  </a:moveTo>
                  <a:cubicBezTo>
                    <a:pt x="103846" y="1482113"/>
                    <a:pt x="52411" y="1453538"/>
                    <a:pt x="22884" y="1404961"/>
                  </a:cubicBezTo>
                  <a:cubicBezTo>
                    <a:pt x="-6644" y="1355431"/>
                    <a:pt x="-7596" y="1295423"/>
                    <a:pt x="20026" y="1244941"/>
                  </a:cubicBezTo>
                  <a:lnTo>
                    <a:pt x="664869" y="81938"/>
                  </a:lnTo>
                  <a:lnTo>
                    <a:pt x="667726" y="82891"/>
                  </a:lnTo>
                  <a:lnTo>
                    <a:pt x="664869" y="81938"/>
                  </a:lnTo>
                  <a:cubicBezTo>
                    <a:pt x="692491" y="31456"/>
                    <a:pt x="743926" y="976"/>
                    <a:pt x="802029" y="23"/>
                  </a:cubicBezTo>
                  <a:cubicBezTo>
                    <a:pt x="859179" y="-929"/>
                    <a:pt x="912519" y="27646"/>
                    <a:pt x="942046" y="77176"/>
                  </a:cubicBezTo>
                  <a:lnTo>
                    <a:pt x="1626894" y="1217318"/>
                  </a:lnTo>
                  <a:cubicBezTo>
                    <a:pt x="1656421" y="1266848"/>
                    <a:pt x="1657374" y="1326856"/>
                    <a:pt x="1629751" y="1377338"/>
                  </a:cubicBezTo>
                  <a:cubicBezTo>
                    <a:pt x="1602129" y="1427821"/>
                    <a:pt x="1550694" y="1458301"/>
                    <a:pt x="1492591" y="1459253"/>
                  </a:cubicBezTo>
                  <a:lnTo>
                    <a:pt x="161949" y="1482113"/>
                  </a:lnTo>
                  <a:cubicBezTo>
                    <a:pt x="161949" y="1482113"/>
                    <a:pt x="160996" y="1482113"/>
                    <a:pt x="160044" y="1482113"/>
                  </a:cubicBezTo>
                  <a:close/>
                  <a:moveTo>
                    <a:pt x="804886" y="4786"/>
                  </a:moveTo>
                  <a:cubicBezTo>
                    <a:pt x="803934" y="4786"/>
                    <a:pt x="802981" y="4786"/>
                    <a:pt x="802029" y="4786"/>
                  </a:cubicBezTo>
                  <a:cubicBezTo>
                    <a:pt x="745831" y="5738"/>
                    <a:pt x="697254" y="35266"/>
                    <a:pt x="669631" y="83843"/>
                  </a:cubicBezTo>
                  <a:lnTo>
                    <a:pt x="24789" y="1247798"/>
                  </a:lnTo>
                  <a:cubicBezTo>
                    <a:pt x="-1881" y="1296376"/>
                    <a:pt x="-929" y="1354478"/>
                    <a:pt x="27646" y="1402103"/>
                  </a:cubicBezTo>
                  <a:cubicBezTo>
                    <a:pt x="56221" y="1449728"/>
                    <a:pt x="106704" y="1478303"/>
                    <a:pt x="162901" y="1477351"/>
                  </a:cubicBezTo>
                  <a:lnTo>
                    <a:pt x="1493544" y="1454491"/>
                  </a:lnTo>
                  <a:cubicBezTo>
                    <a:pt x="1549741" y="1453538"/>
                    <a:pt x="1598319" y="1424011"/>
                    <a:pt x="1625941" y="1375433"/>
                  </a:cubicBezTo>
                  <a:cubicBezTo>
                    <a:pt x="1652611" y="1326856"/>
                    <a:pt x="1651659" y="1268753"/>
                    <a:pt x="1623084" y="1221128"/>
                  </a:cubicBezTo>
                  <a:lnTo>
                    <a:pt x="937284" y="79081"/>
                  </a:lnTo>
                  <a:cubicBezTo>
                    <a:pt x="908709" y="32408"/>
                    <a:pt x="860131" y="4786"/>
                    <a:pt x="804886" y="4786"/>
                  </a:cubicBezTo>
                  <a:close/>
                </a:path>
              </a:pathLst>
            </a:custGeom>
            <a:grpFill/>
            <a:ln w="9525" cap="flat">
              <a:noFill/>
              <a:prstDash val="solid"/>
              <a:miter/>
            </a:ln>
          </p:spPr>
          <p:txBody>
            <a:bodyPr rtlCol="0" anchor="ctr"/>
            <a:lstStyle/>
            <a:p>
              <a:endParaRPr lang="en-US" sz="1730"/>
            </a:p>
          </p:txBody>
        </p:sp>
        <p:sp>
          <p:nvSpPr>
            <p:cNvPr id="58" name="Freeform: Shape 57">
              <a:extLst>
                <a:ext uri="{FF2B5EF4-FFF2-40B4-BE49-F238E27FC236}">
                  <a16:creationId xmlns:a16="http://schemas.microsoft.com/office/drawing/2014/main" id="{C1337210-8357-4989-A7CC-EB827443CBC2}"/>
                </a:ext>
              </a:extLst>
            </p:cNvPr>
            <p:cNvSpPr/>
            <p:nvPr/>
          </p:nvSpPr>
          <p:spPr>
            <a:xfrm>
              <a:off x="5247730" y="2789965"/>
              <a:ext cx="1584777" cy="1622649"/>
            </a:xfrm>
            <a:custGeom>
              <a:avLst/>
              <a:gdLst>
                <a:gd name="connsiteX0" fmla="*/ 1425801 w 1584777"/>
                <a:gd name="connsiteY0" fmla="*/ 1622649 h 1622649"/>
                <a:gd name="connsiteX1" fmla="*/ 1375319 w 1584777"/>
                <a:gd name="connsiteY1" fmla="*/ 1615029 h 1622649"/>
                <a:gd name="connsiteX2" fmla="*/ 110399 w 1584777"/>
                <a:gd name="connsiteY2" fmla="*/ 1203549 h 1622649"/>
                <a:gd name="connsiteX3" fmla="*/ 3719 w 1584777"/>
                <a:gd name="connsiteY3" fmla="*/ 1084487 h 1622649"/>
                <a:gd name="connsiteX4" fmla="*/ 53249 w 1584777"/>
                <a:gd name="connsiteY4" fmla="*/ 932087 h 1622649"/>
                <a:gd name="connsiteX5" fmla="*/ 1041944 w 1584777"/>
                <a:gd name="connsiteY5" fmla="*/ 41499 h 1622649"/>
                <a:gd name="connsiteX6" fmla="*/ 1043849 w 1584777"/>
                <a:gd name="connsiteY6" fmla="*/ 43404 h 1622649"/>
                <a:gd name="connsiteX7" fmla="*/ 1041944 w 1584777"/>
                <a:gd name="connsiteY7" fmla="*/ 41499 h 1622649"/>
                <a:gd name="connsiteX8" fmla="*/ 1198154 w 1584777"/>
                <a:gd name="connsiteY8" fmla="*/ 8162 h 1622649"/>
                <a:gd name="connsiteX9" fmla="*/ 1304834 w 1584777"/>
                <a:gd name="connsiteY9" fmla="*/ 127224 h 1622649"/>
                <a:gd name="connsiteX10" fmla="*/ 1581059 w 1584777"/>
                <a:gd name="connsiteY10" fmla="*/ 1428339 h 1622649"/>
                <a:gd name="connsiteX11" fmla="*/ 1531529 w 1584777"/>
                <a:gd name="connsiteY11" fmla="*/ 1580739 h 1622649"/>
                <a:gd name="connsiteX12" fmla="*/ 1425801 w 1584777"/>
                <a:gd name="connsiteY12" fmla="*/ 1622649 h 1622649"/>
                <a:gd name="connsiteX13" fmla="*/ 1147671 w 1584777"/>
                <a:gd name="connsiteY13" fmla="*/ 6257 h 1622649"/>
                <a:gd name="connsiteX14" fmla="*/ 1044801 w 1584777"/>
                <a:gd name="connsiteY14" fmla="*/ 46262 h 1622649"/>
                <a:gd name="connsiteX15" fmla="*/ 56106 w 1584777"/>
                <a:gd name="connsiteY15" fmla="*/ 936849 h 1622649"/>
                <a:gd name="connsiteX16" fmla="*/ 8481 w 1584777"/>
                <a:gd name="connsiteY16" fmla="*/ 1083534 h 1622649"/>
                <a:gd name="connsiteX17" fmla="*/ 111351 w 1584777"/>
                <a:gd name="connsiteY17" fmla="*/ 1197834 h 1622649"/>
                <a:gd name="connsiteX18" fmla="*/ 1376272 w 1584777"/>
                <a:gd name="connsiteY18" fmla="*/ 1609314 h 1622649"/>
                <a:gd name="connsiteX19" fmla="*/ 1526766 w 1584777"/>
                <a:gd name="connsiteY19" fmla="*/ 1576929 h 1622649"/>
                <a:gd name="connsiteX20" fmla="*/ 1574391 w 1584777"/>
                <a:gd name="connsiteY20" fmla="*/ 1430244 h 1622649"/>
                <a:gd name="connsiteX21" fmla="*/ 1298166 w 1584777"/>
                <a:gd name="connsiteY21" fmla="*/ 129129 h 1622649"/>
                <a:gd name="connsiteX22" fmla="*/ 1195297 w 1584777"/>
                <a:gd name="connsiteY22" fmla="*/ 14829 h 1622649"/>
                <a:gd name="connsiteX23" fmla="*/ 1147671 w 1584777"/>
                <a:gd name="connsiteY23" fmla="*/ 6257 h 1622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4777" h="1622649">
                  <a:moveTo>
                    <a:pt x="1425801" y="1622649"/>
                  </a:moveTo>
                  <a:cubicBezTo>
                    <a:pt x="1409609" y="1622649"/>
                    <a:pt x="1392464" y="1619792"/>
                    <a:pt x="1375319" y="1615029"/>
                  </a:cubicBezTo>
                  <a:lnTo>
                    <a:pt x="110399" y="1203549"/>
                  </a:lnTo>
                  <a:cubicBezTo>
                    <a:pt x="55154" y="1185452"/>
                    <a:pt x="15149" y="1141637"/>
                    <a:pt x="3719" y="1084487"/>
                  </a:cubicBezTo>
                  <a:cubicBezTo>
                    <a:pt x="-8664" y="1028289"/>
                    <a:pt x="10386" y="971139"/>
                    <a:pt x="53249" y="932087"/>
                  </a:cubicBezTo>
                  <a:lnTo>
                    <a:pt x="1041944" y="41499"/>
                  </a:lnTo>
                  <a:lnTo>
                    <a:pt x="1043849" y="43404"/>
                  </a:lnTo>
                  <a:lnTo>
                    <a:pt x="1041944" y="41499"/>
                  </a:lnTo>
                  <a:cubicBezTo>
                    <a:pt x="1084806" y="2447"/>
                    <a:pt x="1142909" y="-9936"/>
                    <a:pt x="1198154" y="8162"/>
                  </a:cubicBezTo>
                  <a:cubicBezTo>
                    <a:pt x="1253399" y="26259"/>
                    <a:pt x="1293404" y="70074"/>
                    <a:pt x="1304834" y="127224"/>
                  </a:cubicBezTo>
                  <a:lnTo>
                    <a:pt x="1581059" y="1428339"/>
                  </a:lnTo>
                  <a:cubicBezTo>
                    <a:pt x="1593441" y="1484537"/>
                    <a:pt x="1574391" y="1541687"/>
                    <a:pt x="1531529" y="1580739"/>
                  </a:cubicBezTo>
                  <a:cubicBezTo>
                    <a:pt x="1502001" y="1608362"/>
                    <a:pt x="1463901" y="1622649"/>
                    <a:pt x="1425801" y="1622649"/>
                  </a:cubicBezTo>
                  <a:close/>
                  <a:moveTo>
                    <a:pt x="1147671" y="6257"/>
                  </a:moveTo>
                  <a:cubicBezTo>
                    <a:pt x="1110524" y="6257"/>
                    <a:pt x="1074329" y="19592"/>
                    <a:pt x="1044801" y="46262"/>
                  </a:cubicBezTo>
                  <a:lnTo>
                    <a:pt x="56106" y="936849"/>
                  </a:lnTo>
                  <a:cubicBezTo>
                    <a:pt x="14196" y="973997"/>
                    <a:pt x="-2949" y="1029242"/>
                    <a:pt x="8481" y="1083534"/>
                  </a:cubicBezTo>
                  <a:cubicBezTo>
                    <a:pt x="19911" y="1137827"/>
                    <a:pt x="58964" y="1180689"/>
                    <a:pt x="111351" y="1197834"/>
                  </a:cubicBezTo>
                  <a:lnTo>
                    <a:pt x="1376272" y="1609314"/>
                  </a:lnTo>
                  <a:cubicBezTo>
                    <a:pt x="1429611" y="1626459"/>
                    <a:pt x="1485809" y="1615029"/>
                    <a:pt x="1526766" y="1576929"/>
                  </a:cubicBezTo>
                  <a:cubicBezTo>
                    <a:pt x="1568676" y="1539782"/>
                    <a:pt x="1585822" y="1484537"/>
                    <a:pt x="1574391" y="1430244"/>
                  </a:cubicBezTo>
                  <a:lnTo>
                    <a:pt x="1298166" y="129129"/>
                  </a:lnTo>
                  <a:cubicBezTo>
                    <a:pt x="1286736" y="74837"/>
                    <a:pt x="1247684" y="31974"/>
                    <a:pt x="1195297" y="14829"/>
                  </a:cubicBezTo>
                  <a:cubicBezTo>
                    <a:pt x="1180056" y="9114"/>
                    <a:pt x="1163864" y="6257"/>
                    <a:pt x="1147671" y="6257"/>
                  </a:cubicBezTo>
                  <a:close/>
                </a:path>
              </a:pathLst>
            </a:custGeom>
            <a:grpFill/>
            <a:ln w="9525" cap="flat">
              <a:noFill/>
              <a:prstDash val="solid"/>
              <a:miter/>
            </a:ln>
          </p:spPr>
          <p:txBody>
            <a:bodyPr rtlCol="0" anchor="ctr"/>
            <a:lstStyle/>
            <a:p>
              <a:endParaRPr lang="en-US" sz="1730"/>
            </a:p>
          </p:txBody>
        </p:sp>
        <p:sp>
          <p:nvSpPr>
            <p:cNvPr id="59" name="Freeform: Shape 58">
              <a:extLst>
                <a:ext uri="{FF2B5EF4-FFF2-40B4-BE49-F238E27FC236}">
                  <a16:creationId xmlns:a16="http://schemas.microsoft.com/office/drawing/2014/main" id="{154D1046-5571-428F-B448-271030D0E9A0}"/>
                </a:ext>
              </a:extLst>
            </p:cNvPr>
            <p:cNvSpPr/>
            <p:nvPr/>
          </p:nvSpPr>
          <p:spPr>
            <a:xfrm>
              <a:off x="5179859" y="2878404"/>
              <a:ext cx="1545260" cy="1640889"/>
            </a:xfrm>
            <a:custGeom>
              <a:avLst/>
              <a:gdLst>
                <a:gd name="connsiteX0" fmla="*/ 1222210 w 1545260"/>
                <a:gd name="connsiteY0" fmla="*/ 1640890 h 1640889"/>
                <a:gd name="connsiteX1" fmla="*/ 1126008 w 1545260"/>
                <a:gd name="connsiteY1" fmla="*/ 1608505 h 1640889"/>
                <a:gd name="connsiteX2" fmla="*/ 63970 w 1545260"/>
                <a:gd name="connsiteY2" fmla="*/ 807452 h 1640889"/>
                <a:gd name="connsiteX3" fmla="*/ 1105 w 1545260"/>
                <a:gd name="connsiteY3" fmla="*/ 660767 h 1640889"/>
                <a:gd name="connsiteX4" fmla="*/ 97308 w 1545260"/>
                <a:gd name="connsiteY4" fmla="*/ 533132 h 1640889"/>
                <a:gd name="connsiteX5" fmla="*/ 1322223 w 1545260"/>
                <a:gd name="connsiteY5" fmla="*/ 13067 h 1640889"/>
                <a:gd name="connsiteX6" fmla="*/ 1481290 w 1545260"/>
                <a:gd name="connsiteY6" fmla="*/ 32117 h 1640889"/>
                <a:gd name="connsiteX7" fmla="*/ 1544155 w 1545260"/>
                <a:gd name="connsiteY7" fmla="*/ 178802 h 1640889"/>
                <a:gd name="connsiteX8" fmla="*/ 1382230 w 1545260"/>
                <a:gd name="connsiteY8" fmla="*/ 1498967 h 1640889"/>
                <a:gd name="connsiteX9" fmla="*/ 1286028 w 1545260"/>
                <a:gd name="connsiteY9" fmla="*/ 1626602 h 1640889"/>
                <a:gd name="connsiteX10" fmla="*/ 1222210 w 1545260"/>
                <a:gd name="connsiteY10" fmla="*/ 1640890 h 1640889"/>
                <a:gd name="connsiteX11" fmla="*/ 1323175 w 1545260"/>
                <a:gd name="connsiteY11" fmla="*/ 15925 h 1640889"/>
                <a:gd name="connsiteX12" fmla="*/ 1324128 w 1545260"/>
                <a:gd name="connsiteY12" fmla="*/ 18782 h 1640889"/>
                <a:gd name="connsiteX13" fmla="*/ 100165 w 1545260"/>
                <a:gd name="connsiteY13" fmla="*/ 537895 h 1640889"/>
                <a:gd name="connsiteX14" fmla="*/ 6820 w 1545260"/>
                <a:gd name="connsiteY14" fmla="*/ 660767 h 1640889"/>
                <a:gd name="connsiteX15" fmla="*/ 66828 w 1545260"/>
                <a:gd name="connsiteY15" fmla="*/ 803642 h 1640889"/>
                <a:gd name="connsiteX16" fmla="*/ 1128865 w 1545260"/>
                <a:gd name="connsiteY16" fmla="*/ 1604695 h 1640889"/>
                <a:gd name="connsiteX17" fmla="*/ 1282218 w 1545260"/>
                <a:gd name="connsiteY17" fmla="*/ 1623745 h 1640889"/>
                <a:gd name="connsiteX18" fmla="*/ 1375563 w 1545260"/>
                <a:gd name="connsiteY18" fmla="*/ 1500872 h 1640889"/>
                <a:gd name="connsiteX19" fmla="*/ 1537488 w 1545260"/>
                <a:gd name="connsiteY19" fmla="*/ 180707 h 1640889"/>
                <a:gd name="connsiteX20" fmla="*/ 1477480 w 1545260"/>
                <a:gd name="connsiteY20" fmla="*/ 38785 h 1640889"/>
                <a:gd name="connsiteX21" fmla="*/ 1324128 w 1545260"/>
                <a:gd name="connsiteY21" fmla="*/ 19735 h 1640889"/>
                <a:gd name="connsiteX22" fmla="*/ 1323175 w 1545260"/>
                <a:gd name="connsiteY22" fmla="*/ 15925 h 16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45260" h="1640889">
                  <a:moveTo>
                    <a:pt x="1222210" y="1640890"/>
                  </a:moveTo>
                  <a:cubicBezTo>
                    <a:pt x="1187920" y="1640890"/>
                    <a:pt x="1154583" y="1629460"/>
                    <a:pt x="1126008" y="1608505"/>
                  </a:cubicBezTo>
                  <a:lnTo>
                    <a:pt x="63970" y="807452"/>
                  </a:lnTo>
                  <a:cubicBezTo>
                    <a:pt x="18250" y="772210"/>
                    <a:pt x="-5562" y="717917"/>
                    <a:pt x="1105" y="660767"/>
                  </a:cubicBezTo>
                  <a:cubicBezTo>
                    <a:pt x="7773" y="603617"/>
                    <a:pt x="43968" y="555992"/>
                    <a:pt x="97308" y="533132"/>
                  </a:cubicBezTo>
                  <a:lnTo>
                    <a:pt x="1322223" y="13067"/>
                  </a:lnTo>
                  <a:cubicBezTo>
                    <a:pt x="1375563" y="-9793"/>
                    <a:pt x="1434618" y="-2173"/>
                    <a:pt x="1481290" y="32117"/>
                  </a:cubicBezTo>
                  <a:cubicBezTo>
                    <a:pt x="1527010" y="67360"/>
                    <a:pt x="1550823" y="121652"/>
                    <a:pt x="1544155" y="178802"/>
                  </a:cubicBezTo>
                  <a:lnTo>
                    <a:pt x="1382230" y="1498967"/>
                  </a:lnTo>
                  <a:cubicBezTo>
                    <a:pt x="1375563" y="1556117"/>
                    <a:pt x="1339368" y="1603742"/>
                    <a:pt x="1286028" y="1626602"/>
                  </a:cubicBezTo>
                  <a:cubicBezTo>
                    <a:pt x="1264120" y="1636127"/>
                    <a:pt x="1243165" y="1640890"/>
                    <a:pt x="1222210" y="1640890"/>
                  </a:cubicBezTo>
                  <a:close/>
                  <a:moveTo>
                    <a:pt x="1323175" y="15925"/>
                  </a:moveTo>
                  <a:lnTo>
                    <a:pt x="1324128" y="18782"/>
                  </a:lnTo>
                  <a:lnTo>
                    <a:pt x="100165" y="537895"/>
                  </a:lnTo>
                  <a:cubicBezTo>
                    <a:pt x="48730" y="559802"/>
                    <a:pt x="14440" y="605522"/>
                    <a:pt x="6820" y="660767"/>
                  </a:cubicBezTo>
                  <a:cubicBezTo>
                    <a:pt x="153" y="716965"/>
                    <a:pt x="23013" y="769352"/>
                    <a:pt x="66828" y="803642"/>
                  </a:cubicBezTo>
                  <a:lnTo>
                    <a:pt x="1128865" y="1604695"/>
                  </a:lnTo>
                  <a:cubicBezTo>
                    <a:pt x="1173633" y="1638032"/>
                    <a:pt x="1230783" y="1645652"/>
                    <a:pt x="1282218" y="1623745"/>
                  </a:cubicBezTo>
                  <a:cubicBezTo>
                    <a:pt x="1333653" y="1601837"/>
                    <a:pt x="1367943" y="1556117"/>
                    <a:pt x="1375563" y="1500872"/>
                  </a:cubicBezTo>
                  <a:lnTo>
                    <a:pt x="1537488" y="180707"/>
                  </a:lnTo>
                  <a:cubicBezTo>
                    <a:pt x="1544155" y="125462"/>
                    <a:pt x="1521295" y="72122"/>
                    <a:pt x="1477480" y="38785"/>
                  </a:cubicBezTo>
                  <a:cubicBezTo>
                    <a:pt x="1432713" y="5447"/>
                    <a:pt x="1375563" y="-2173"/>
                    <a:pt x="1324128" y="19735"/>
                  </a:cubicBezTo>
                  <a:lnTo>
                    <a:pt x="1323175" y="15925"/>
                  </a:lnTo>
                  <a:close/>
                </a:path>
              </a:pathLst>
            </a:custGeom>
            <a:grpFill/>
            <a:ln w="9525" cap="flat">
              <a:noFill/>
              <a:prstDash val="solid"/>
              <a:miter/>
            </a:ln>
          </p:spPr>
          <p:txBody>
            <a:bodyPr rtlCol="0" anchor="ctr"/>
            <a:lstStyle/>
            <a:p>
              <a:endParaRPr lang="en-US" sz="1730"/>
            </a:p>
          </p:txBody>
        </p:sp>
        <p:sp>
          <p:nvSpPr>
            <p:cNvPr id="60" name="Freeform: Shape 59">
              <a:extLst>
                <a:ext uri="{FF2B5EF4-FFF2-40B4-BE49-F238E27FC236}">
                  <a16:creationId xmlns:a16="http://schemas.microsoft.com/office/drawing/2014/main" id="{819848F5-A2B8-443D-AF22-97FB2DF4876B}"/>
                </a:ext>
              </a:extLst>
            </p:cNvPr>
            <p:cNvSpPr/>
            <p:nvPr/>
          </p:nvSpPr>
          <p:spPr>
            <a:xfrm>
              <a:off x="5208682" y="3017783"/>
              <a:ext cx="1646681" cy="1514845"/>
            </a:xfrm>
            <a:custGeom>
              <a:avLst/>
              <a:gdLst>
                <a:gd name="connsiteX0" fmla="*/ 902875 w 1646681"/>
                <a:gd name="connsiteY0" fmla="*/ 1514846 h 1514845"/>
                <a:gd name="connsiteX1" fmla="*/ 770477 w 1646681"/>
                <a:gd name="connsiteY1" fmla="*/ 1444361 h 1514845"/>
                <a:gd name="connsiteX2" fmla="*/ 27527 w 1646681"/>
                <a:gd name="connsiteY2" fmla="*/ 341366 h 1514845"/>
                <a:gd name="connsiteX3" fmla="*/ 16097 w 1646681"/>
                <a:gd name="connsiteY3" fmla="*/ 182298 h 1514845"/>
                <a:gd name="connsiteX4" fmla="*/ 148495 w 1646681"/>
                <a:gd name="connsiteY4" fmla="*/ 92763 h 1514845"/>
                <a:gd name="connsiteX5" fmla="*/ 1475327 w 1646681"/>
                <a:gd name="connsiteY5" fmla="*/ 371 h 1514845"/>
                <a:gd name="connsiteX6" fmla="*/ 1619155 w 1646681"/>
                <a:gd name="connsiteY6" fmla="*/ 70856 h 1514845"/>
                <a:gd name="connsiteX7" fmla="*/ 1630585 w 1646681"/>
                <a:gd name="connsiteY7" fmla="*/ 229923 h 1514845"/>
                <a:gd name="connsiteX8" fmla="*/ 1047655 w 1646681"/>
                <a:gd name="connsiteY8" fmla="*/ 1424358 h 1514845"/>
                <a:gd name="connsiteX9" fmla="*/ 915257 w 1646681"/>
                <a:gd name="connsiteY9" fmla="*/ 1513893 h 1514845"/>
                <a:gd name="connsiteX10" fmla="*/ 902875 w 1646681"/>
                <a:gd name="connsiteY10" fmla="*/ 1514846 h 1514845"/>
                <a:gd name="connsiteX11" fmla="*/ 1475327 w 1646681"/>
                <a:gd name="connsiteY11" fmla="*/ 2276 h 1514845"/>
                <a:gd name="connsiteX12" fmla="*/ 1475327 w 1646681"/>
                <a:gd name="connsiteY12" fmla="*/ 5133 h 1514845"/>
                <a:gd name="connsiteX13" fmla="*/ 148495 w 1646681"/>
                <a:gd name="connsiteY13" fmla="*/ 97526 h 1514845"/>
                <a:gd name="connsiteX14" fmla="*/ 20860 w 1646681"/>
                <a:gd name="connsiteY14" fmla="*/ 184203 h 1514845"/>
                <a:gd name="connsiteX15" fmla="*/ 31337 w 1646681"/>
                <a:gd name="connsiteY15" fmla="*/ 338508 h 1514845"/>
                <a:gd name="connsiteX16" fmla="*/ 775240 w 1646681"/>
                <a:gd name="connsiteY16" fmla="*/ 1441503 h 1514845"/>
                <a:gd name="connsiteX17" fmla="*/ 914305 w 1646681"/>
                <a:gd name="connsiteY17" fmla="*/ 1509131 h 1514845"/>
                <a:gd name="connsiteX18" fmla="*/ 1041940 w 1646681"/>
                <a:gd name="connsiteY18" fmla="*/ 1422453 h 1514845"/>
                <a:gd name="connsiteX19" fmla="*/ 1624870 w 1646681"/>
                <a:gd name="connsiteY19" fmla="*/ 227066 h 1514845"/>
                <a:gd name="connsiteX20" fmla="*/ 1614392 w 1646681"/>
                <a:gd name="connsiteY20" fmla="*/ 72761 h 1514845"/>
                <a:gd name="connsiteX21" fmla="*/ 1475327 w 1646681"/>
                <a:gd name="connsiteY21" fmla="*/ 5133 h 1514845"/>
                <a:gd name="connsiteX22" fmla="*/ 1475327 w 1646681"/>
                <a:gd name="connsiteY22" fmla="*/ 2276 h 1514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46681" h="1514845">
                  <a:moveTo>
                    <a:pt x="902875" y="1514846"/>
                  </a:moveTo>
                  <a:cubicBezTo>
                    <a:pt x="849535" y="1514846"/>
                    <a:pt x="800957" y="1489128"/>
                    <a:pt x="770477" y="1444361"/>
                  </a:cubicBezTo>
                  <a:lnTo>
                    <a:pt x="27527" y="341366"/>
                  </a:lnTo>
                  <a:cubicBezTo>
                    <a:pt x="-4858" y="293741"/>
                    <a:pt x="-8668" y="233733"/>
                    <a:pt x="16097" y="182298"/>
                  </a:cubicBezTo>
                  <a:cubicBezTo>
                    <a:pt x="41815" y="129911"/>
                    <a:pt x="91345" y="96573"/>
                    <a:pt x="148495" y="92763"/>
                  </a:cubicBezTo>
                  <a:lnTo>
                    <a:pt x="1475327" y="371"/>
                  </a:lnTo>
                  <a:cubicBezTo>
                    <a:pt x="1533430" y="-3439"/>
                    <a:pt x="1586770" y="22278"/>
                    <a:pt x="1619155" y="70856"/>
                  </a:cubicBezTo>
                  <a:cubicBezTo>
                    <a:pt x="1651540" y="118481"/>
                    <a:pt x="1655350" y="178488"/>
                    <a:pt x="1630585" y="229923"/>
                  </a:cubicBezTo>
                  <a:lnTo>
                    <a:pt x="1047655" y="1424358"/>
                  </a:lnTo>
                  <a:cubicBezTo>
                    <a:pt x="1021937" y="1476746"/>
                    <a:pt x="972407" y="1510083"/>
                    <a:pt x="915257" y="1513893"/>
                  </a:cubicBezTo>
                  <a:cubicBezTo>
                    <a:pt x="910495" y="1513893"/>
                    <a:pt x="906685" y="1514846"/>
                    <a:pt x="902875" y="1514846"/>
                  </a:cubicBezTo>
                  <a:close/>
                  <a:moveTo>
                    <a:pt x="1475327" y="2276"/>
                  </a:moveTo>
                  <a:lnTo>
                    <a:pt x="1475327" y="5133"/>
                  </a:lnTo>
                  <a:lnTo>
                    <a:pt x="148495" y="97526"/>
                  </a:lnTo>
                  <a:cubicBezTo>
                    <a:pt x="93250" y="101336"/>
                    <a:pt x="45625" y="133720"/>
                    <a:pt x="20860" y="184203"/>
                  </a:cubicBezTo>
                  <a:cubicBezTo>
                    <a:pt x="-3905" y="234686"/>
                    <a:pt x="857" y="291836"/>
                    <a:pt x="31337" y="338508"/>
                  </a:cubicBezTo>
                  <a:lnTo>
                    <a:pt x="775240" y="1441503"/>
                  </a:lnTo>
                  <a:cubicBezTo>
                    <a:pt x="806672" y="1488176"/>
                    <a:pt x="858107" y="1512941"/>
                    <a:pt x="914305" y="1509131"/>
                  </a:cubicBezTo>
                  <a:cubicBezTo>
                    <a:pt x="969550" y="1505321"/>
                    <a:pt x="1018127" y="1472936"/>
                    <a:pt x="1041940" y="1422453"/>
                  </a:cubicBezTo>
                  <a:lnTo>
                    <a:pt x="1624870" y="227066"/>
                  </a:lnTo>
                  <a:cubicBezTo>
                    <a:pt x="1649635" y="176583"/>
                    <a:pt x="1644872" y="119433"/>
                    <a:pt x="1614392" y="72761"/>
                  </a:cubicBezTo>
                  <a:cubicBezTo>
                    <a:pt x="1582960" y="26088"/>
                    <a:pt x="1531525" y="1323"/>
                    <a:pt x="1475327" y="5133"/>
                  </a:cubicBezTo>
                  <a:lnTo>
                    <a:pt x="1475327" y="2276"/>
                  </a:lnTo>
                  <a:close/>
                </a:path>
              </a:pathLst>
            </a:custGeom>
            <a:grpFill/>
            <a:ln w="9525" cap="flat">
              <a:noFill/>
              <a:prstDash val="solid"/>
              <a:miter/>
            </a:ln>
          </p:spPr>
          <p:txBody>
            <a:bodyPr rtlCol="0" anchor="ctr"/>
            <a:lstStyle/>
            <a:p>
              <a:endParaRPr lang="en-US" sz="1730"/>
            </a:p>
          </p:txBody>
        </p:sp>
        <p:sp>
          <p:nvSpPr>
            <p:cNvPr id="61" name="Freeform: Shape 60">
              <a:extLst>
                <a:ext uri="{FF2B5EF4-FFF2-40B4-BE49-F238E27FC236}">
                  <a16:creationId xmlns:a16="http://schemas.microsoft.com/office/drawing/2014/main" id="{F986B27C-1D7B-46FA-94A0-188DCF22FF54}"/>
                </a:ext>
              </a:extLst>
            </p:cNvPr>
            <p:cNvSpPr/>
            <p:nvPr/>
          </p:nvSpPr>
          <p:spPr>
            <a:xfrm>
              <a:off x="5329614" y="2845675"/>
              <a:ext cx="1604843" cy="1605039"/>
            </a:xfrm>
            <a:custGeom>
              <a:avLst/>
              <a:gdLst>
                <a:gd name="connsiteX0" fmla="*/ 504765 w 1604843"/>
                <a:gd name="connsiteY0" fmla="*/ 1605039 h 1605039"/>
                <a:gd name="connsiteX1" fmla="*/ 462856 w 1604843"/>
                <a:gd name="connsiteY1" fmla="*/ 1599324 h 1605039"/>
                <a:gd name="connsiteX2" fmla="*/ 349508 w 1604843"/>
                <a:gd name="connsiteY2" fmla="*/ 1485977 h 1605039"/>
                <a:gd name="connsiteX3" fmla="*/ 5655 w 1604843"/>
                <a:gd name="connsiteY3" fmla="*/ 201054 h 1605039"/>
                <a:gd name="connsiteX4" fmla="*/ 46613 w 1604843"/>
                <a:gd name="connsiteY4" fmla="*/ 46749 h 1605039"/>
                <a:gd name="connsiteX5" fmla="*/ 200918 w 1604843"/>
                <a:gd name="connsiteY5" fmla="*/ 5792 h 1605039"/>
                <a:gd name="connsiteX6" fmla="*/ 1485841 w 1604843"/>
                <a:gd name="connsiteY6" fmla="*/ 350597 h 1605039"/>
                <a:gd name="connsiteX7" fmla="*/ 1599188 w 1604843"/>
                <a:gd name="connsiteY7" fmla="*/ 463944 h 1605039"/>
                <a:gd name="connsiteX8" fmla="*/ 1558231 w 1604843"/>
                <a:gd name="connsiteY8" fmla="*/ 618249 h 1605039"/>
                <a:gd name="connsiteX9" fmla="*/ 617161 w 1604843"/>
                <a:gd name="connsiteY9" fmla="*/ 1559319 h 1605039"/>
                <a:gd name="connsiteX10" fmla="*/ 504765 w 1604843"/>
                <a:gd name="connsiteY10" fmla="*/ 1605039 h 1605039"/>
                <a:gd name="connsiteX11" fmla="*/ 159008 w 1604843"/>
                <a:gd name="connsiteY11" fmla="*/ 4839 h 1605039"/>
                <a:gd name="connsiteX12" fmla="*/ 50423 w 1604843"/>
                <a:gd name="connsiteY12" fmla="*/ 50559 h 1605039"/>
                <a:gd name="connsiteX13" fmla="*/ 10418 w 1604843"/>
                <a:gd name="connsiteY13" fmla="*/ 200102 h 1605039"/>
                <a:gd name="connsiteX14" fmla="*/ 355223 w 1604843"/>
                <a:gd name="connsiteY14" fmla="*/ 1485024 h 1605039"/>
                <a:gd name="connsiteX15" fmla="*/ 464760 w 1604843"/>
                <a:gd name="connsiteY15" fmla="*/ 1594562 h 1605039"/>
                <a:gd name="connsiteX16" fmla="*/ 614303 w 1604843"/>
                <a:gd name="connsiteY16" fmla="*/ 1554557 h 1605039"/>
                <a:gd name="connsiteX17" fmla="*/ 1555373 w 1604843"/>
                <a:gd name="connsiteY17" fmla="*/ 613487 h 1605039"/>
                <a:gd name="connsiteX18" fmla="*/ 1595378 w 1604843"/>
                <a:gd name="connsiteY18" fmla="*/ 463944 h 1605039"/>
                <a:gd name="connsiteX19" fmla="*/ 1485841 w 1604843"/>
                <a:gd name="connsiteY19" fmla="*/ 354407 h 1605039"/>
                <a:gd name="connsiteX20" fmla="*/ 199965 w 1604843"/>
                <a:gd name="connsiteY20" fmla="*/ 10554 h 1605039"/>
                <a:gd name="connsiteX21" fmla="*/ 159008 w 1604843"/>
                <a:gd name="connsiteY21" fmla="*/ 4839 h 160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04843" h="1605039">
                  <a:moveTo>
                    <a:pt x="504765" y="1605039"/>
                  </a:moveTo>
                  <a:cubicBezTo>
                    <a:pt x="490478" y="1605039"/>
                    <a:pt x="477143" y="1603134"/>
                    <a:pt x="462856" y="1599324"/>
                  </a:cubicBezTo>
                  <a:cubicBezTo>
                    <a:pt x="406658" y="1584084"/>
                    <a:pt x="364748" y="1542174"/>
                    <a:pt x="349508" y="1485977"/>
                  </a:cubicBezTo>
                  <a:lnTo>
                    <a:pt x="5655" y="201054"/>
                  </a:lnTo>
                  <a:cubicBezTo>
                    <a:pt x="-9585" y="144857"/>
                    <a:pt x="6608" y="87707"/>
                    <a:pt x="46613" y="46749"/>
                  </a:cubicBezTo>
                  <a:cubicBezTo>
                    <a:pt x="87570" y="5792"/>
                    <a:pt x="144720" y="-9448"/>
                    <a:pt x="200918" y="5792"/>
                  </a:cubicBezTo>
                  <a:lnTo>
                    <a:pt x="1485841" y="350597"/>
                  </a:lnTo>
                  <a:cubicBezTo>
                    <a:pt x="1542038" y="365837"/>
                    <a:pt x="1583948" y="407747"/>
                    <a:pt x="1599188" y="463944"/>
                  </a:cubicBezTo>
                  <a:cubicBezTo>
                    <a:pt x="1614428" y="520142"/>
                    <a:pt x="1598236" y="577292"/>
                    <a:pt x="1558231" y="618249"/>
                  </a:cubicBezTo>
                  <a:lnTo>
                    <a:pt x="617161" y="1559319"/>
                  </a:lnTo>
                  <a:cubicBezTo>
                    <a:pt x="586681" y="1588847"/>
                    <a:pt x="546675" y="1605039"/>
                    <a:pt x="504765" y="1605039"/>
                  </a:cubicBezTo>
                  <a:close/>
                  <a:moveTo>
                    <a:pt x="159008" y="4839"/>
                  </a:moveTo>
                  <a:cubicBezTo>
                    <a:pt x="119003" y="4839"/>
                    <a:pt x="79950" y="21032"/>
                    <a:pt x="50423" y="50559"/>
                  </a:cubicBezTo>
                  <a:cubicBezTo>
                    <a:pt x="11370" y="89612"/>
                    <a:pt x="-3870" y="145809"/>
                    <a:pt x="10418" y="200102"/>
                  </a:cubicBezTo>
                  <a:lnTo>
                    <a:pt x="355223" y="1485024"/>
                  </a:lnTo>
                  <a:cubicBezTo>
                    <a:pt x="369510" y="1539317"/>
                    <a:pt x="410468" y="1579322"/>
                    <a:pt x="464760" y="1594562"/>
                  </a:cubicBezTo>
                  <a:cubicBezTo>
                    <a:pt x="519053" y="1608849"/>
                    <a:pt x="574298" y="1593609"/>
                    <a:pt x="614303" y="1554557"/>
                  </a:cubicBezTo>
                  <a:lnTo>
                    <a:pt x="1555373" y="613487"/>
                  </a:lnTo>
                  <a:cubicBezTo>
                    <a:pt x="1594426" y="574434"/>
                    <a:pt x="1609666" y="518237"/>
                    <a:pt x="1595378" y="463944"/>
                  </a:cubicBezTo>
                  <a:cubicBezTo>
                    <a:pt x="1581091" y="409652"/>
                    <a:pt x="1540133" y="369647"/>
                    <a:pt x="1485841" y="354407"/>
                  </a:cubicBezTo>
                  <a:lnTo>
                    <a:pt x="199965" y="10554"/>
                  </a:lnTo>
                  <a:cubicBezTo>
                    <a:pt x="185678" y="6744"/>
                    <a:pt x="172343" y="4839"/>
                    <a:pt x="159008" y="4839"/>
                  </a:cubicBezTo>
                  <a:close/>
                </a:path>
              </a:pathLst>
            </a:custGeom>
            <a:grpFill/>
            <a:ln w="9525" cap="flat">
              <a:noFill/>
              <a:prstDash val="solid"/>
              <a:miter/>
            </a:ln>
          </p:spPr>
          <p:txBody>
            <a:bodyPr rtlCol="0" anchor="ctr"/>
            <a:lstStyle/>
            <a:p>
              <a:endParaRPr lang="en-US" sz="1730"/>
            </a:p>
          </p:txBody>
        </p:sp>
        <p:sp>
          <p:nvSpPr>
            <p:cNvPr id="62" name="Freeform: Shape 61">
              <a:extLst>
                <a:ext uri="{FF2B5EF4-FFF2-40B4-BE49-F238E27FC236}">
                  <a16:creationId xmlns:a16="http://schemas.microsoft.com/office/drawing/2014/main" id="{88941C66-D972-4E5A-B7CD-58766B53DD2B}"/>
                </a:ext>
              </a:extLst>
            </p:cNvPr>
            <p:cNvSpPr/>
            <p:nvPr/>
          </p:nvSpPr>
          <p:spPr>
            <a:xfrm>
              <a:off x="5435874" y="2634946"/>
              <a:ext cx="1515194" cy="1647175"/>
            </a:xfrm>
            <a:custGeom>
              <a:avLst/>
              <a:gdLst>
                <a:gd name="connsiteX0" fmla="*/ 160380 w 1515194"/>
                <a:gd name="connsiteY0" fmla="*/ 1647176 h 1647175"/>
                <a:gd name="connsiteX1" fmla="*/ 70845 w 1515194"/>
                <a:gd name="connsiteY1" fmla="*/ 1619553 h 1647175"/>
                <a:gd name="connsiteX2" fmla="*/ 360 w 1515194"/>
                <a:gd name="connsiteY2" fmla="*/ 1475726 h 1647175"/>
                <a:gd name="connsiteX3" fmla="*/ 92752 w 1515194"/>
                <a:gd name="connsiteY3" fmla="*/ 148893 h 1647175"/>
                <a:gd name="connsiteX4" fmla="*/ 182287 w 1515194"/>
                <a:gd name="connsiteY4" fmla="*/ 16496 h 1647175"/>
                <a:gd name="connsiteX5" fmla="*/ 341355 w 1515194"/>
                <a:gd name="connsiteY5" fmla="*/ 27926 h 1647175"/>
                <a:gd name="connsiteX6" fmla="*/ 1444350 w 1515194"/>
                <a:gd name="connsiteY6" fmla="*/ 771828 h 1647175"/>
                <a:gd name="connsiteX7" fmla="*/ 1514835 w 1515194"/>
                <a:gd name="connsiteY7" fmla="*/ 915656 h 1647175"/>
                <a:gd name="connsiteX8" fmla="*/ 1425300 w 1515194"/>
                <a:gd name="connsiteY8" fmla="*/ 1048053 h 1647175"/>
                <a:gd name="connsiteX9" fmla="*/ 230865 w 1515194"/>
                <a:gd name="connsiteY9" fmla="*/ 1630983 h 1647175"/>
                <a:gd name="connsiteX10" fmla="*/ 160380 w 1515194"/>
                <a:gd name="connsiteY10" fmla="*/ 1647176 h 1647175"/>
                <a:gd name="connsiteX11" fmla="*/ 253725 w 1515194"/>
                <a:gd name="connsiteY11" fmla="*/ 5066 h 1647175"/>
                <a:gd name="connsiteX12" fmla="*/ 186097 w 1515194"/>
                <a:gd name="connsiteY12" fmla="*/ 21258 h 1647175"/>
                <a:gd name="connsiteX13" fmla="*/ 99420 w 1515194"/>
                <a:gd name="connsiteY13" fmla="*/ 148893 h 1647175"/>
                <a:gd name="connsiteX14" fmla="*/ 7027 w 1515194"/>
                <a:gd name="connsiteY14" fmla="*/ 1475726 h 1647175"/>
                <a:gd name="connsiteX15" fmla="*/ 74655 w 1515194"/>
                <a:gd name="connsiteY15" fmla="*/ 1614791 h 1647175"/>
                <a:gd name="connsiteX16" fmla="*/ 228960 w 1515194"/>
                <a:gd name="connsiteY16" fmla="*/ 1625268 h 1647175"/>
                <a:gd name="connsiteX17" fmla="*/ 1424347 w 1515194"/>
                <a:gd name="connsiteY17" fmla="*/ 1042338 h 1647175"/>
                <a:gd name="connsiteX18" fmla="*/ 1511025 w 1515194"/>
                <a:gd name="connsiteY18" fmla="*/ 914703 h 1647175"/>
                <a:gd name="connsiteX19" fmla="*/ 1443397 w 1515194"/>
                <a:gd name="connsiteY19" fmla="*/ 775638 h 1647175"/>
                <a:gd name="connsiteX20" fmla="*/ 340402 w 1515194"/>
                <a:gd name="connsiteY20" fmla="*/ 31736 h 1647175"/>
                <a:gd name="connsiteX21" fmla="*/ 253725 w 1515194"/>
                <a:gd name="connsiteY21" fmla="*/ 5066 h 1647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15194" h="1647175">
                  <a:moveTo>
                    <a:pt x="160380" y="1647176"/>
                  </a:moveTo>
                  <a:cubicBezTo>
                    <a:pt x="128947" y="1647176"/>
                    <a:pt x="98467" y="1637651"/>
                    <a:pt x="70845" y="1619553"/>
                  </a:cubicBezTo>
                  <a:cubicBezTo>
                    <a:pt x="23220" y="1587168"/>
                    <a:pt x="-3450" y="1533828"/>
                    <a:pt x="360" y="1475726"/>
                  </a:cubicBezTo>
                  <a:lnTo>
                    <a:pt x="92752" y="148893"/>
                  </a:lnTo>
                  <a:cubicBezTo>
                    <a:pt x="96562" y="90791"/>
                    <a:pt x="129900" y="41261"/>
                    <a:pt x="182287" y="16496"/>
                  </a:cubicBezTo>
                  <a:cubicBezTo>
                    <a:pt x="234675" y="-9222"/>
                    <a:pt x="293730" y="-4459"/>
                    <a:pt x="341355" y="27926"/>
                  </a:cubicBezTo>
                  <a:lnTo>
                    <a:pt x="1444350" y="771828"/>
                  </a:lnTo>
                  <a:cubicBezTo>
                    <a:pt x="1491975" y="804213"/>
                    <a:pt x="1518645" y="857553"/>
                    <a:pt x="1514835" y="915656"/>
                  </a:cubicBezTo>
                  <a:cubicBezTo>
                    <a:pt x="1511025" y="973758"/>
                    <a:pt x="1477687" y="1023288"/>
                    <a:pt x="1425300" y="1048053"/>
                  </a:cubicBezTo>
                  <a:lnTo>
                    <a:pt x="230865" y="1630983"/>
                  </a:lnTo>
                  <a:cubicBezTo>
                    <a:pt x="208005" y="1641461"/>
                    <a:pt x="184192" y="1647176"/>
                    <a:pt x="160380" y="1647176"/>
                  </a:cubicBezTo>
                  <a:close/>
                  <a:moveTo>
                    <a:pt x="253725" y="5066"/>
                  </a:moveTo>
                  <a:cubicBezTo>
                    <a:pt x="230865" y="5066"/>
                    <a:pt x="208005" y="10781"/>
                    <a:pt x="186097" y="21258"/>
                  </a:cubicBezTo>
                  <a:cubicBezTo>
                    <a:pt x="135615" y="46023"/>
                    <a:pt x="103230" y="93648"/>
                    <a:pt x="99420" y="148893"/>
                  </a:cubicBezTo>
                  <a:lnTo>
                    <a:pt x="7027" y="1475726"/>
                  </a:lnTo>
                  <a:cubicBezTo>
                    <a:pt x="3217" y="1530971"/>
                    <a:pt x="27982" y="1583358"/>
                    <a:pt x="74655" y="1614791"/>
                  </a:cubicBezTo>
                  <a:cubicBezTo>
                    <a:pt x="121327" y="1646223"/>
                    <a:pt x="178477" y="1650033"/>
                    <a:pt x="228960" y="1625268"/>
                  </a:cubicBezTo>
                  <a:lnTo>
                    <a:pt x="1424347" y="1042338"/>
                  </a:lnTo>
                  <a:cubicBezTo>
                    <a:pt x="1474830" y="1017573"/>
                    <a:pt x="1507215" y="969948"/>
                    <a:pt x="1511025" y="914703"/>
                  </a:cubicBezTo>
                  <a:cubicBezTo>
                    <a:pt x="1514835" y="859458"/>
                    <a:pt x="1490070" y="807071"/>
                    <a:pt x="1443397" y="775638"/>
                  </a:cubicBezTo>
                  <a:lnTo>
                    <a:pt x="340402" y="31736"/>
                  </a:lnTo>
                  <a:cubicBezTo>
                    <a:pt x="313732" y="14591"/>
                    <a:pt x="284205" y="5066"/>
                    <a:pt x="253725" y="5066"/>
                  </a:cubicBezTo>
                  <a:close/>
                </a:path>
              </a:pathLst>
            </a:custGeom>
            <a:grpFill/>
            <a:ln w="9525" cap="flat">
              <a:noFill/>
              <a:prstDash val="solid"/>
              <a:miter/>
            </a:ln>
          </p:spPr>
          <p:txBody>
            <a:bodyPr rtlCol="0" anchor="ctr"/>
            <a:lstStyle/>
            <a:p>
              <a:endParaRPr lang="en-US" sz="1730"/>
            </a:p>
          </p:txBody>
        </p:sp>
        <p:sp>
          <p:nvSpPr>
            <p:cNvPr id="63" name="Freeform: Shape 62">
              <a:extLst>
                <a:ext uri="{FF2B5EF4-FFF2-40B4-BE49-F238E27FC236}">
                  <a16:creationId xmlns:a16="http://schemas.microsoft.com/office/drawing/2014/main" id="{CC2E0FF5-A5BB-4D0F-8410-10DCCFA64505}"/>
                </a:ext>
              </a:extLst>
            </p:cNvPr>
            <p:cNvSpPr/>
            <p:nvPr/>
          </p:nvSpPr>
          <p:spPr>
            <a:xfrm>
              <a:off x="5267647" y="2501714"/>
              <a:ext cx="1640193" cy="1544187"/>
            </a:xfrm>
            <a:custGeom>
              <a:avLst/>
              <a:gdLst>
                <a:gd name="connsiteX0" fmla="*/ 159062 w 1640193"/>
                <a:gd name="connsiteY0" fmla="*/ 1544188 h 1544187"/>
                <a:gd name="connsiteX1" fmla="*/ 32379 w 1640193"/>
                <a:gd name="connsiteY1" fmla="*/ 1480370 h 1544187"/>
                <a:gd name="connsiteX2" fmla="*/ 13329 w 1640193"/>
                <a:gd name="connsiteY2" fmla="*/ 1321303 h 1544187"/>
                <a:gd name="connsiteX3" fmla="*/ 532442 w 1640193"/>
                <a:gd name="connsiteY3" fmla="*/ 97340 h 1544187"/>
                <a:gd name="connsiteX4" fmla="*/ 660077 w 1640193"/>
                <a:gd name="connsiteY4" fmla="*/ 1138 h 1544187"/>
                <a:gd name="connsiteX5" fmla="*/ 806762 w 1640193"/>
                <a:gd name="connsiteY5" fmla="*/ 64003 h 1544187"/>
                <a:gd name="connsiteX6" fmla="*/ 1607814 w 1640193"/>
                <a:gd name="connsiteY6" fmla="*/ 1126040 h 1544187"/>
                <a:gd name="connsiteX7" fmla="*/ 1626864 w 1640193"/>
                <a:gd name="connsiteY7" fmla="*/ 1285108 h 1544187"/>
                <a:gd name="connsiteX8" fmla="*/ 1499229 w 1640193"/>
                <a:gd name="connsiteY8" fmla="*/ 1381310 h 1544187"/>
                <a:gd name="connsiteX9" fmla="*/ 179064 w 1640193"/>
                <a:gd name="connsiteY9" fmla="*/ 1543235 h 1544187"/>
                <a:gd name="connsiteX10" fmla="*/ 159062 w 1640193"/>
                <a:gd name="connsiteY10" fmla="*/ 1544188 h 1544187"/>
                <a:gd name="connsiteX11" fmla="*/ 680079 w 1640193"/>
                <a:gd name="connsiteY11" fmla="*/ 4948 h 1544187"/>
                <a:gd name="connsiteX12" fmla="*/ 661029 w 1640193"/>
                <a:gd name="connsiteY12" fmla="*/ 5900 h 1544187"/>
                <a:gd name="connsiteX13" fmla="*/ 538157 w 1640193"/>
                <a:gd name="connsiteY13" fmla="*/ 99245 h 1544187"/>
                <a:gd name="connsiteX14" fmla="*/ 18092 w 1640193"/>
                <a:gd name="connsiteY14" fmla="*/ 1324160 h 1544187"/>
                <a:gd name="connsiteX15" fmla="*/ 37142 w 1640193"/>
                <a:gd name="connsiteY15" fmla="*/ 1477513 h 1544187"/>
                <a:gd name="connsiteX16" fmla="*/ 179064 w 1640193"/>
                <a:gd name="connsiteY16" fmla="*/ 1537520 h 1544187"/>
                <a:gd name="connsiteX17" fmla="*/ 1499229 w 1640193"/>
                <a:gd name="connsiteY17" fmla="*/ 1375595 h 1544187"/>
                <a:gd name="connsiteX18" fmla="*/ 1622102 w 1640193"/>
                <a:gd name="connsiteY18" fmla="*/ 1282250 h 1544187"/>
                <a:gd name="connsiteX19" fmla="*/ 1603052 w 1640193"/>
                <a:gd name="connsiteY19" fmla="*/ 1128898 h 1544187"/>
                <a:gd name="connsiteX20" fmla="*/ 802952 w 1640193"/>
                <a:gd name="connsiteY20" fmla="*/ 66860 h 1544187"/>
                <a:gd name="connsiteX21" fmla="*/ 680079 w 1640193"/>
                <a:gd name="connsiteY21" fmla="*/ 4948 h 1544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0193" h="1544187">
                  <a:moveTo>
                    <a:pt x="159062" y="1544188"/>
                  </a:moveTo>
                  <a:cubicBezTo>
                    <a:pt x="109532" y="1544188"/>
                    <a:pt x="62859" y="1521328"/>
                    <a:pt x="32379" y="1480370"/>
                  </a:cubicBezTo>
                  <a:cubicBezTo>
                    <a:pt x="-2863" y="1434650"/>
                    <a:pt x="-9531" y="1374643"/>
                    <a:pt x="13329" y="1321303"/>
                  </a:cubicBezTo>
                  <a:lnTo>
                    <a:pt x="532442" y="97340"/>
                  </a:lnTo>
                  <a:cubicBezTo>
                    <a:pt x="555302" y="44000"/>
                    <a:pt x="602927" y="7805"/>
                    <a:pt x="660077" y="1138"/>
                  </a:cubicBezTo>
                  <a:cubicBezTo>
                    <a:pt x="717227" y="-5530"/>
                    <a:pt x="772472" y="17330"/>
                    <a:pt x="806762" y="64003"/>
                  </a:cubicBezTo>
                  <a:lnTo>
                    <a:pt x="1607814" y="1126040"/>
                  </a:lnTo>
                  <a:cubicBezTo>
                    <a:pt x="1643057" y="1171760"/>
                    <a:pt x="1649724" y="1231768"/>
                    <a:pt x="1626864" y="1285108"/>
                  </a:cubicBezTo>
                  <a:cubicBezTo>
                    <a:pt x="1604004" y="1338448"/>
                    <a:pt x="1556379" y="1374643"/>
                    <a:pt x="1499229" y="1381310"/>
                  </a:cubicBezTo>
                  <a:lnTo>
                    <a:pt x="179064" y="1543235"/>
                  </a:lnTo>
                  <a:cubicBezTo>
                    <a:pt x="172397" y="1544188"/>
                    <a:pt x="165729" y="1544188"/>
                    <a:pt x="159062" y="1544188"/>
                  </a:cubicBezTo>
                  <a:close/>
                  <a:moveTo>
                    <a:pt x="680079" y="4948"/>
                  </a:moveTo>
                  <a:cubicBezTo>
                    <a:pt x="673412" y="4948"/>
                    <a:pt x="666744" y="4948"/>
                    <a:pt x="661029" y="5900"/>
                  </a:cubicBezTo>
                  <a:cubicBezTo>
                    <a:pt x="605784" y="12568"/>
                    <a:pt x="559112" y="47810"/>
                    <a:pt x="538157" y="99245"/>
                  </a:cubicBezTo>
                  <a:lnTo>
                    <a:pt x="18092" y="1324160"/>
                  </a:lnTo>
                  <a:cubicBezTo>
                    <a:pt x="-3816" y="1375595"/>
                    <a:pt x="2852" y="1432745"/>
                    <a:pt x="37142" y="1477513"/>
                  </a:cubicBezTo>
                  <a:cubicBezTo>
                    <a:pt x="70479" y="1522280"/>
                    <a:pt x="123819" y="1544188"/>
                    <a:pt x="179064" y="1537520"/>
                  </a:cubicBezTo>
                  <a:lnTo>
                    <a:pt x="1499229" y="1375595"/>
                  </a:lnTo>
                  <a:cubicBezTo>
                    <a:pt x="1554474" y="1368928"/>
                    <a:pt x="1601147" y="1333685"/>
                    <a:pt x="1622102" y="1282250"/>
                  </a:cubicBezTo>
                  <a:cubicBezTo>
                    <a:pt x="1644009" y="1230815"/>
                    <a:pt x="1637342" y="1173665"/>
                    <a:pt x="1603052" y="1128898"/>
                  </a:cubicBezTo>
                  <a:lnTo>
                    <a:pt x="802952" y="66860"/>
                  </a:lnTo>
                  <a:cubicBezTo>
                    <a:pt x="773424" y="27808"/>
                    <a:pt x="728657" y="4948"/>
                    <a:pt x="680079" y="4948"/>
                  </a:cubicBezTo>
                  <a:close/>
                </a:path>
              </a:pathLst>
            </a:custGeom>
            <a:grpFill/>
            <a:ln w="9525" cap="flat">
              <a:noFill/>
              <a:prstDash val="solid"/>
              <a:miter/>
            </a:ln>
          </p:spPr>
          <p:txBody>
            <a:bodyPr rtlCol="0" anchor="ctr"/>
            <a:lstStyle/>
            <a:p>
              <a:endParaRPr lang="en-US" sz="1730"/>
            </a:p>
          </p:txBody>
        </p:sp>
        <p:sp>
          <p:nvSpPr>
            <p:cNvPr id="64" name="Freeform: Shape 63">
              <a:extLst>
                <a:ext uri="{FF2B5EF4-FFF2-40B4-BE49-F238E27FC236}">
                  <a16:creationId xmlns:a16="http://schemas.microsoft.com/office/drawing/2014/main" id="{0A798B21-078E-4812-94B9-30093D70246A}"/>
                </a:ext>
              </a:extLst>
            </p:cNvPr>
            <p:cNvSpPr/>
            <p:nvPr/>
          </p:nvSpPr>
          <p:spPr>
            <a:xfrm>
              <a:off x="5184232" y="2459493"/>
              <a:ext cx="1623190" cy="1584503"/>
            </a:xfrm>
            <a:custGeom>
              <a:avLst/>
              <a:gdLst>
                <a:gd name="connsiteX0" fmla="*/ 1462629 w 1623190"/>
                <a:gd name="connsiteY0" fmla="*/ 1584504 h 1584503"/>
                <a:gd name="connsiteX1" fmla="*/ 1428339 w 1623190"/>
                <a:gd name="connsiteY1" fmla="*/ 1580694 h 1584503"/>
                <a:gd name="connsiteX2" fmla="*/ 127224 w 1623190"/>
                <a:gd name="connsiteY2" fmla="*/ 1304469 h 1584503"/>
                <a:gd name="connsiteX3" fmla="*/ 8162 w 1623190"/>
                <a:gd name="connsiteY3" fmla="*/ 1197789 h 1584503"/>
                <a:gd name="connsiteX4" fmla="*/ 41499 w 1623190"/>
                <a:gd name="connsiteY4" fmla="*/ 1041579 h 1584503"/>
                <a:gd name="connsiteX5" fmla="*/ 932087 w 1623190"/>
                <a:gd name="connsiteY5" fmla="*/ 52884 h 1584503"/>
                <a:gd name="connsiteX6" fmla="*/ 1084487 w 1623190"/>
                <a:gd name="connsiteY6" fmla="*/ 3354 h 1584503"/>
                <a:gd name="connsiteX7" fmla="*/ 1203549 w 1623190"/>
                <a:gd name="connsiteY7" fmla="*/ 110034 h 1584503"/>
                <a:gd name="connsiteX8" fmla="*/ 1615029 w 1623190"/>
                <a:gd name="connsiteY8" fmla="*/ 1374954 h 1584503"/>
                <a:gd name="connsiteX9" fmla="*/ 1581692 w 1623190"/>
                <a:gd name="connsiteY9" fmla="*/ 1531164 h 1584503"/>
                <a:gd name="connsiteX10" fmla="*/ 1462629 w 1623190"/>
                <a:gd name="connsiteY10" fmla="*/ 1584504 h 1584503"/>
                <a:gd name="connsiteX11" fmla="*/ 1050197 w 1623190"/>
                <a:gd name="connsiteY11" fmla="*/ 5259 h 1584503"/>
                <a:gd name="connsiteX12" fmla="*/ 935897 w 1623190"/>
                <a:gd name="connsiteY12" fmla="*/ 56694 h 1584503"/>
                <a:gd name="connsiteX13" fmla="*/ 45309 w 1623190"/>
                <a:gd name="connsiteY13" fmla="*/ 1044436 h 1584503"/>
                <a:gd name="connsiteX14" fmla="*/ 12924 w 1623190"/>
                <a:gd name="connsiteY14" fmla="*/ 1194931 h 1584503"/>
                <a:gd name="connsiteX15" fmla="*/ 127224 w 1623190"/>
                <a:gd name="connsiteY15" fmla="*/ 1297801 h 1584503"/>
                <a:gd name="connsiteX16" fmla="*/ 1428339 w 1623190"/>
                <a:gd name="connsiteY16" fmla="*/ 1574026 h 1584503"/>
                <a:gd name="connsiteX17" fmla="*/ 1575024 w 1623190"/>
                <a:gd name="connsiteY17" fmla="*/ 1526401 h 1584503"/>
                <a:gd name="connsiteX18" fmla="*/ 1607409 w 1623190"/>
                <a:gd name="connsiteY18" fmla="*/ 1375906 h 1584503"/>
                <a:gd name="connsiteX19" fmla="*/ 1197834 w 1623190"/>
                <a:gd name="connsiteY19" fmla="*/ 111939 h 1584503"/>
                <a:gd name="connsiteX20" fmla="*/ 1083534 w 1623190"/>
                <a:gd name="connsiteY20" fmla="*/ 9069 h 1584503"/>
                <a:gd name="connsiteX21" fmla="*/ 1050197 w 1623190"/>
                <a:gd name="connsiteY21" fmla="*/ 5259 h 1584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23190" h="1584503">
                  <a:moveTo>
                    <a:pt x="1462629" y="1584504"/>
                  </a:moveTo>
                  <a:cubicBezTo>
                    <a:pt x="1451199" y="1584504"/>
                    <a:pt x="1439769" y="1583551"/>
                    <a:pt x="1428339" y="1580694"/>
                  </a:cubicBezTo>
                  <a:lnTo>
                    <a:pt x="127224" y="1304469"/>
                  </a:lnTo>
                  <a:cubicBezTo>
                    <a:pt x="71027" y="1292086"/>
                    <a:pt x="26259" y="1252081"/>
                    <a:pt x="8162" y="1197789"/>
                  </a:cubicBezTo>
                  <a:cubicBezTo>
                    <a:pt x="-9936" y="1142544"/>
                    <a:pt x="2447" y="1084441"/>
                    <a:pt x="41499" y="1041579"/>
                  </a:cubicBezTo>
                  <a:lnTo>
                    <a:pt x="932087" y="52884"/>
                  </a:lnTo>
                  <a:cubicBezTo>
                    <a:pt x="971139" y="10021"/>
                    <a:pt x="1027337" y="-8076"/>
                    <a:pt x="1084487" y="3354"/>
                  </a:cubicBezTo>
                  <a:cubicBezTo>
                    <a:pt x="1140684" y="15736"/>
                    <a:pt x="1185452" y="55741"/>
                    <a:pt x="1203549" y="110034"/>
                  </a:cubicBezTo>
                  <a:lnTo>
                    <a:pt x="1615029" y="1374954"/>
                  </a:lnTo>
                  <a:cubicBezTo>
                    <a:pt x="1633127" y="1430199"/>
                    <a:pt x="1620744" y="1488301"/>
                    <a:pt x="1581692" y="1531164"/>
                  </a:cubicBezTo>
                  <a:cubicBezTo>
                    <a:pt x="1549307" y="1566406"/>
                    <a:pt x="1507397" y="1584504"/>
                    <a:pt x="1462629" y="1584504"/>
                  </a:cubicBezTo>
                  <a:close/>
                  <a:moveTo>
                    <a:pt x="1050197" y="5259"/>
                  </a:moveTo>
                  <a:cubicBezTo>
                    <a:pt x="1007334" y="5259"/>
                    <a:pt x="966377" y="23356"/>
                    <a:pt x="935897" y="56694"/>
                  </a:cubicBezTo>
                  <a:lnTo>
                    <a:pt x="45309" y="1044436"/>
                  </a:lnTo>
                  <a:cubicBezTo>
                    <a:pt x="8162" y="1086346"/>
                    <a:pt x="-4221" y="1142544"/>
                    <a:pt x="12924" y="1194931"/>
                  </a:cubicBezTo>
                  <a:cubicBezTo>
                    <a:pt x="30069" y="1248271"/>
                    <a:pt x="72932" y="1286371"/>
                    <a:pt x="127224" y="1297801"/>
                  </a:cubicBezTo>
                  <a:lnTo>
                    <a:pt x="1428339" y="1574026"/>
                  </a:lnTo>
                  <a:cubicBezTo>
                    <a:pt x="1482632" y="1585456"/>
                    <a:pt x="1537877" y="1567359"/>
                    <a:pt x="1575024" y="1526401"/>
                  </a:cubicBezTo>
                  <a:cubicBezTo>
                    <a:pt x="1612172" y="1484491"/>
                    <a:pt x="1624554" y="1428294"/>
                    <a:pt x="1607409" y="1375906"/>
                  </a:cubicBezTo>
                  <a:lnTo>
                    <a:pt x="1197834" y="111939"/>
                  </a:lnTo>
                  <a:cubicBezTo>
                    <a:pt x="1180689" y="58599"/>
                    <a:pt x="1137827" y="20499"/>
                    <a:pt x="1083534" y="9069"/>
                  </a:cubicBezTo>
                  <a:cubicBezTo>
                    <a:pt x="1072104" y="6211"/>
                    <a:pt x="1060674" y="5259"/>
                    <a:pt x="1050197" y="5259"/>
                  </a:cubicBezTo>
                  <a:close/>
                </a:path>
              </a:pathLst>
            </a:custGeom>
            <a:grpFill/>
            <a:ln w="9525" cap="flat">
              <a:noFill/>
              <a:prstDash val="solid"/>
              <a:miter/>
            </a:ln>
          </p:spPr>
          <p:txBody>
            <a:bodyPr rtlCol="0" anchor="ctr"/>
            <a:lstStyle/>
            <a:p>
              <a:endParaRPr lang="en-US" sz="1730"/>
            </a:p>
          </p:txBody>
        </p:sp>
        <p:sp>
          <p:nvSpPr>
            <p:cNvPr id="65" name="Freeform: Shape 64">
              <a:extLst>
                <a:ext uri="{FF2B5EF4-FFF2-40B4-BE49-F238E27FC236}">
                  <a16:creationId xmlns:a16="http://schemas.microsoft.com/office/drawing/2014/main" id="{AC19297F-DA07-4516-9BBF-8659DF752EE0}"/>
                </a:ext>
              </a:extLst>
            </p:cNvPr>
            <p:cNvSpPr/>
            <p:nvPr/>
          </p:nvSpPr>
          <p:spPr>
            <a:xfrm>
              <a:off x="5197133" y="2512353"/>
              <a:ext cx="1483088" cy="1650706"/>
            </a:xfrm>
            <a:custGeom>
              <a:avLst/>
              <a:gdLst>
                <a:gd name="connsiteX0" fmla="*/ 1300186 w 1483088"/>
                <a:gd name="connsiteY0" fmla="*/ 1650706 h 1650706"/>
                <a:gd name="connsiteX1" fmla="*/ 1218271 w 1483088"/>
                <a:gd name="connsiteY1" fmla="*/ 1627846 h 1650706"/>
                <a:gd name="connsiteX2" fmla="*/ 77176 w 1483088"/>
                <a:gd name="connsiteY2" fmla="*/ 942046 h 1650706"/>
                <a:gd name="connsiteX3" fmla="*/ 23 w 1483088"/>
                <a:gd name="connsiteY3" fmla="*/ 802029 h 1650706"/>
                <a:gd name="connsiteX4" fmla="*/ 81938 w 1483088"/>
                <a:gd name="connsiteY4" fmla="*/ 664869 h 1650706"/>
                <a:gd name="connsiteX5" fmla="*/ 1245893 w 1483088"/>
                <a:gd name="connsiteY5" fmla="*/ 20026 h 1650706"/>
                <a:gd name="connsiteX6" fmla="*/ 1405913 w 1483088"/>
                <a:gd name="connsiteY6" fmla="*/ 22884 h 1650706"/>
                <a:gd name="connsiteX7" fmla="*/ 1483066 w 1483088"/>
                <a:gd name="connsiteY7" fmla="*/ 162901 h 1650706"/>
                <a:gd name="connsiteX8" fmla="*/ 1460206 w 1483088"/>
                <a:gd name="connsiteY8" fmla="*/ 1493544 h 1650706"/>
                <a:gd name="connsiteX9" fmla="*/ 1378291 w 1483088"/>
                <a:gd name="connsiteY9" fmla="*/ 1630704 h 1650706"/>
                <a:gd name="connsiteX10" fmla="*/ 1300186 w 1483088"/>
                <a:gd name="connsiteY10" fmla="*/ 1650706 h 1650706"/>
                <a:gd name="connsiteX11" fmla="*/ 1323046 w 1483088"/>
                <a:gd name="connsiteY11" fmla="*/ 5739 h 1650706"/>
                <a:gd name="connsiteX12" fmla="*/ 1247798 w 1483088"/>
                <a:gd name="connsiteY12" fmla="*/ 25741 h 1650706"/>
                <a:gd name="connsiteX13" fmla="*/ 84796 w 1483088"/>
                <a:gd name="connsiteY13" fmla="*/ 669631 h 1650706"/>
                <a:gd name="connsiteX14" fmla="*/ 5738 w 1483088"/>
                <a:gd name="connsiteY14" fmla="*/ 802029 h 1650706"/>
                <a:gd name="connsiteX15" fmla="*/ 80033 w 1483088"/>
                <a:gd name="connsiteY15" fmla="*/ 937284 h 1650706"/>
                <a:gd name="connsiteX16" fmla="*/ 1220176 w 1483088"/>
                <a:gd name="connsiteY16" fmla="*/ 1622131 h 1650706"/>
                <a:gd name="connsiteX17" fmla="*/ 1374481 w 1483088"/>
                <a:gd name="connsiteY17" fmla="*/ 1624989 h 1650706"/>
                <a:gd name="connsiteX18" fmla="*/ 1453538 w 1483088"/>
                <a:gd name="connsiteY18" fmla="*/ 1492591 h 1650706"/>
                <a:gd name="connsiteX19" fmla="*/ 1456396 w 1483088"/>
                <a:gd name="connsiteY19" fmla="*/ 1492591 h 1650706"/>
                <a:gd name="connsiteX20" fmla="*/ 1453538 w 1483088"/>
                <a:gd name="connsiteY20" fmla="*/ 1492591 h 1650706"/>
                <a:gd name="connsiteX21" fmla="*/ 1476398 w 1483088"/>
                <a:gd name="connsiteY21" fmla="*/ 161949 h 1650706"/>
                <a:gd name="connsiteX22" fmla="*/ 1401151 w 1483088"/>
                <a:gd name="connsiteY22" fmla="*/ 26694 h 1650706"/>
                <a:gd name="connsiteX23" fmla="*/ 1323046 w 1483088"/>
                <a:gd name="connsiteY23" fmla="*/ 5739 h 165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83088" h="1650706">
                  <a:moveTo>
                    <a:pt x="1300186" y="1650706"/>
                  </a:moveTo>
                  <a:cubicBezTo>
                    <a:pt x="1271611" y="1650706"/>
                    <a:pt x="1243036" y="1643086"/>
                    <a:pt x="1218271" y="1627846"/>
                  </a:cubicBezTo>
                  <a:lnTo>
                    <a:pt x="77176" y="942046"/>
                  </a:lnTo>
                  <a:cubicBezTo>
                    <a:pt x="27646" y="912519"/>
                    <a:pt x="-929" y="860131"/>
                    <a:pt x="23" y="802029"/>
                  </a:cubicBezTo>
                  <a:cubicBezTo>
                    <a:pt x="976" y="743926"/>
                    <a:pt x="31456" y="693444"/>
                    <a:pt x="81938" y="664869"/>
                  </a:cubicBezTo>
                  <a:lnTo>
                    <a:pt x="1245893" y="20026"/>
                  </a:lnTo>
                  <a:cubicBezTo>
                    <a:pt x="1296376" y="-7596"/>
                    <a:pt x="1356383" y="-6644"/>
                    <a:pt x="1405913" y="22884"/>
                  </a:cubicBezTo>
                  <a:cubicBezTo>
                    <a:pt x="1455443" y="52411"/>
                    <a:pt x="1484018" y="104799"/>
                    <a:pt x="1483066" y="162901"/>
                  </a:cubicBezTo>
                  <a:lnTo>
                    <a:pt x="1460206" y="1493544"/>
                  </a:lnTo>
                  <a:cubicBezTo>
                    <a:pt x="1459253" y="1551646"/>
                    <a:pt x="1428773" y="1602129"/>
                    <a:pt x="1378291" y="1630704"/>
                  </a:cubicBezTo>
                  <a:cubicBezTo>
                    <a:pt x="1353526" y="1644039"/>
                    <a:pt x="1326856" y="1650706"/>
                    <a:pt x="1300186" y="1650706"/>
                  </a:cubicBezTo>
                  <a:close/>
                  <a:moveTo>
                    <a:pt x="1323046" y="5739"/>
                  </a:moveTo>
                  <a:cubicBezTo>
                    <a:pt x="1297328" y="5739"/>
                    <a:pt x="1271611" y="12406"/>
                    <a:pt x="1247798" y="25741"/>
                  </a:cubicBezTo>
                  <a:lnTo>
                    <a:pt x="84796" y="669631"/>
                  </a:lnTo>
                  <a:cubicBezTo>
                    <a:pt x="36218" y="696301"/>
                    <a:pt x="6691" y="745831"/>
                    <a:pt x="5738" y="802029"/>
                  </a:cubicBezTo>
                  <a:cubicBezTo>
                    <a:pt x="4786" y="858226"/>
                    <a:pt x="32408" y="908709"/>
                    <a:pt x="80033" y="937284"/>
                  </a:cubicBezTo>
                  <a:lnTo>
                    <a:pt x="1220176" y="1622131"/>
                  </a:lnTo>
                  <a:cubicBezTo>
                    <a:pt x="1267801" y="1650706"/>
                    <a:pt x="1325903" y="1651659"/>
                    <a:pt x="1374481" y="1624989"/>
                  </a:cubicBezTo>
                  <a:cubicBezTo>
                    <a:pt x="1423058" y="1598319"/>
                    <a:pt x="1452586" y="1548789"/>
                    <a:pt x="1453538" y="1492591"/>
                  </a:cubicBezTo>
                  <a:lnTo>
                    <a:pt x="1456396" y="1492591"/>
                  </a:lnTo>
                  <a:lnTo>
                    <a:pt x="1453538" y="1492591"/>
                  </a:lnTo>
                  <a:lnTo>
                    <a:pt x="1476398" y="161949"/>
                  </a:lnTo>
                  <a:cubicBezTo>
                    <a:pt x="1477351" y="105751"/>
                    <a:pt x="1449728" y="55269"/>
                    <a:pt x="1401151" y="26694"/>
                  </a:cubicBezTo>
                  <a:cubicBezTo>
                    <a:pt x="1378291" y="13359"/>
                    <a:pt x="1350668" y="5739"/>
                    <a:pt x="1323046" y="5739"/>
                  </a:cubicBezTo>
                  <a:close/>
                </a:path>
              </a:pathLst>
            </a:custGeom>
            <a:grpFill/>
            <a:ln w="9525" cap="flat">
              <a:noFill/>
              <a:prstDash val="solid"/>
              <a:miter/>
            </a:ln>
          </p:spPr>
          <p:txBody>
            <a:bodyPr rtlCol="0" anchor="ctr"/>
            <a:lstStyle/>
            <a:p>
              <a:endParaRPr lang="en-US" sz="1730"/>
            </a:p>
          </p:txBody>
        </p:sp>
        <p:sp>
          <p:nvSpPr>
            <p:cNvPr id="66" name="Freeform: Shape 65">
              <a:extLst>
                <a:ext uri="{FF2B5EF4-FFF2-40B4-BE49-F238E27FC236}">
                  <a16:creationId xmlns:a16="http://schemas.microsoft.com/office/drawing/2014/main" id="{A3AE18E5-A02F-40DE-8341-C45B4B2DA52E}"/>
                </a:ext>
              </a:extLst>
            </p:cNvPr>
            <p:cNvSpPr/>
            <p:nvPr/>
          </p:nvSpPr>
          <p:spPr>
            <a:xfrm>
              <a:off x="5302425" y="2655449"/>
              <a:ext cx="1631597" cy="1570475"/>
            </a:xfrm>
            <a:custGeom>
              <a:avLst/>
              <a:gdLst>
                <a:gd name="connsiteX0" fmla="*/ 1014871 w 1631597"/>
                <a:gd name="connsiteY0" fmla="*/ 1570476 h 1570475"/>
                <a:gd name="connsiteX1" fmla="*/ 892951 w 1631597"/>
                <a:gd name="connsiteY1" fmla="*/ 1513326 h 1570475"/>
                <a:gd name="connsiteX2" fmla="*/ 37606 w 1631597"/>
                <a:gd name="connsiteY2" fmla="*/ 494151 h 1570475"/>
                <a:gd name="connsiteX3" fmla="*/ 9984 w 1631597"/>
                <a:gd name="connsiteY3" fmla="*/ 336988 h 1570475"/>
                <a:gd name="connsiteX4" fmla="*/ 132856 w 1631597"/>
                <a:gd name="connsiteY4" fmla="*/ 234118 h 1570475"/>
                <a:gd name="connsiteX5" fmla="*/ 1443496 w 1631597"/>
                <a:gd name="connsiteY5" fmla="*/ 2660 h 1570475"/>
                <a:gd name="connsiteX6" fmla="*/ 1593991 w 1631597"/>
                <a:gd name="connsiteY6" fmla="*/ 56953 h 1570475"/>
                <a:gd name="connsiteX7" fmla="*/ 1621614 w 1631597"/>
                <a:gd name="connsiteY7" fmla="*/ 214115 h 1570475"/>
                <a:gd name="connsiteX8" fmla="*/ 1166319 w 1631597"/>
                <a:gd name="connsiteY8" fmla="*/ 1464748 h 1570475"/>
                <a:gd name="connsiteX9" fmla="*/ 1043446 w 1631597"/>
                <a:gd name="connsiteY9" fmla="*/ 1567618 h 1570475"/>
                <a:gd name="connsiteX10" fmla="*/ 1014871 w 1631597"/>
                <a:gd name="connsiteY10" fmla="*/ 1570476 h 1570475"/>
                <a:gd name="connsiteX11" fmla="*/ 1471119 w 1631597"/>
                <a:gd name="connsiteY11" fmla="*/ 6470 h 1570475"/>
                <a:gd name="connsiteX12" fmla="*/ 1443496 w 1631597"/>
                <a:gd name="connsiteY12" fmla="*/ 9328 h 1570475"/>
                <a:gd name="connsiteX13" fmla="*/ 133809 w 1631597"/>
                <a:gd name="connsiteY13" fmla="*/ 239833 h 1570475"/>
                <a:gd name="connsiteX14" fmla="*/ 15699 w 1631597"/>
                <a:gd name="connsiteY14" fmla="*/ 338893 h 1570475"/>
                <a:gd name="connsiteX15" fmla="*/ 42369 w 1631597"/>
                <a:gd name="connsiteY15" fmla="*/ 491293 h 1570475"/>
                <a:gd name="connsiteX16" fmla="*/ 897714 w 1631597"/>
                <a:gd name="connsiteY16" fmla="*/ 1510468 h 1570475"/>
                <a:gd name="connsiteX17" fmla="*/ 1042494 w 1631597"/>
                <a:gd name="connsiteY17" fmla="*/ 1562856 h 1570475"/>
                <a:gd name="connsiteX18" fmla="*/ 1160604 w 1631597"/>
                <a:gd name="connsiteY18" fmla="*/ 1463796 h 1570475"/>
                <a:gd name="connsiteX19" fmla="*/ 1163461 w 1631597"/>
                <a:gd name="connsiteY19" fmla="*/ 1464748 h 1570475"/>
                <a:gd name="connsiteX20" fmla="*/ 1160604 w 1631597"/>
                <a:gd name="connsiteY20" fmla="*/ 1463796 h 1570475"/>
                <a:gd name="connsiteX21" fmla="*/ 1615899 w 1631597"/>
                <a:gd name="connsiteY21" fmla="*/ 213163 h 1570475"/>
                <a:gd name="connsiteX22" fmla="*/ 1589229 w 1631597"/>
                <a:gd name="connsiteY22" fmla="*/ 60763 h 1570475"/>
                <a:gd name="connsiteX23" fmla="*/ 1471119 w 1631597"/>
                <a:gd name="connsiteY23" fmla="*/ 6470 h 1570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1597" h="1570475">
                  <a:moveTo>
                    <a:pt x="1014871" y="1570476"/>
                  </a:moveTo>
                  <a:cubicBezTo>
                    <a:pt x="968199" y="1570476"/>
                    <a:pt x="924384" y="1550473"/>
                    <a:pt x="892951" y="1513326"/>
                  </a:cubicBezTo>
                  <a:lnTo>
                    <a:pt x="37606" y="494151"/>
                  </a:lnTo>
                  <a:cubicBezTo>
                    <a:pt x="459" y="450336"/>
                    <a:pt x="-10019" y="391281"/>
                    <a:pt x="9984" y="336988"/>
                  </a:cubicBezTo>
                  <a:cubicBezTo>
                    <a:pt x="29986" y="282695"/>
                    <a:pt x="75706" y="244595"/>
                    <a:pt x="132856" y="234118"/>
                  </a:cubicBezTo>
                  <a:lnTo>
                    <a:pt x="1443496" y="2660"/>
                  </a:lnTo>
                  <a:cubicBezTo>
                    <a:pt x="1500646" y="-7817"/>
                    <a:pt x="1556844" y="13138"/>
                    <a:pt x="1593991" y="56953"/>
                  </a:cubicBezTo>
                  <a:cubicBezTo>
                    <a:pt x="1631139" y="100768"/>
                    <a:pt x="1641616" y="159823"/>
                    <a:pt x="1621614" y="214115"/>
                  </a:cubicBezTo>
                  <a:lnTo>
                    <a:pt x="1166319" y="1464748"/>
                  </a:lnTo>
                  <a:cubicBezTo>
                    <a:pt x="1146316" y="1519041"/>
                    <a:pt x="1100596" y="1557141"/>
                    <a:pt x="1043446" y="1567618"/>
                  </a:cubicBezTo>
                  <a:cubicBezTo>
                    <a:pt x="1033921" y="1569523"/>
                    <a:pt x="1024396" y="1570476"/>
                    <a:pt x="1014871" y="1570476"/>
                  </a:cubicBezTo>
                  <a:close/>
                  <a:moveTo>
                    <a:pt x="1471119" y="6470"/>
                  </a:moveTo>
                  <a:cubicBezTo>
                    <a:pt x="1461594" y="6470"/>
                    <a:pt x="1453021" y="7423"/>
                    <a:pt x="1443496" y="9328"/>
                  </a:cubicBezTo>
                  <a:lnTo>
                    <a:pt x="133809" y="239833"/>
                  </a:lnTo>
                  <a:cubicBezTo>
                    <a:pt x="78564" y="249358"/>
                    <a:pt x="34749" y="286506"/>
                    <a:pt x="15699" y="338893"/>
                  </a:cubicBezTo>
                  <a:cubicBezTo>
                    <a:pt x="-3351" y="391281"/>
                    <a:pt x="6174" y="448430"/>
                    <a:pt x="42369" y="491293"/>
                  </a:cubicBezTo>
                  <a:lnTo>
                    <a:pt x="897714" y="1510468"/>
                  </a:lnTo>
                  <a:cubicBezTo>
                    <a:pt x="933909" y="1553331"/>
                    <a:pt x="988201" y="1573333"/>
                    <a:pt x="1042494" y="1562856"/>
                  </a:cubicBezTo>
                  <a:cubicBezTo>
                    <a:pt x="1097739" y="1553331"/>
                    <a:pt x="1141554" y="1516183"/>
                    <a:pt x="1160604" y="1463796"/>
                  </a:cubicBezTo>
                  <a:lnTo>
                    <a:pt x="1163461" y="1464748"/>
                  </a:lnTo>
                  <a:lnTo>
                    <a:pt x="1160604" y="1463796"/>
                  </a:lnTo>
                  <a:lnTo>
                    <a:pt x="1615899" y="213163"/>
                  </a:lnTo>
                  <a:cubicBezTo>
                    <a:pt x="1634949" y="160775"/>
                    <a:pt x="1625424" y="103625"/>
                    <a:pt x="1589229" y="60763"/>
                  </a:cubicBezTo>
                  <a:cubicBezTo>
                    <a:pt x="1558749" y="25520"/>
                    <a:pt x="1515886" y="6470"/>
                    <a:pt x="1471119" y="6470"/>
                  </a:cubicBezTo>
                  <a:close/>
                </a:path>
              </a:pathLst>
            </a:custGeom>
            <a:grpFill/>
            <a:ln w="9525" cap="flat">
              <a:noFill/>
              <a:prstDash val="solid"/>
              <a:miter/>
            </a:ln>
          </p:spPr>
          <p:txBody>
            <a:bodyPr rtlCol="0" anchor="ctr"/>
            <a:lstStyle/>
            <a:p>
              <a:endParaRPr lang="en-US" sz="1730"/>
            </a:p>
          </p:txBody>
        </p:sp>
        <p:sp>
          <p:nvSpPr>
            <p:cNvPr id="67" name="Freeform: Shape 66">
              <a:extLst>
                <a:ext uri="{FF2B5EF4-FFF2-40B4-BE49-F238E27FC236}">
                  <a16:creationId xmlns:a16="http://schemas.microsoft.com/office/drawing/2014/main" id="{54B1BE0D-C50F-42D3-A3BE-D285180D9CB2}"/>
                </a:ext>
              </a:extLst>
            </p:cNvPr>
            <p:cNvSpPr/>
            <p:nvPr/>
          </p:nvSpPr>
          <p:spPr>
            <a:xfrm>
              <a:off x="5490992" y="2665438"/>
              <a:ext cx="1634512" cy="1562390"/>
            </a:xfrm>
            <a:custGeom>
              <a:avLst/>
              <a:gdLst>
                <a:gd name="connsiteX0" fmla="*/ 637710 w 1634512"/>
                <a:gd name="connsiteY0" fmla="*/ 1562391 h 1562390"/>
                <a:gd name="connsiteX1" fmla="*/ 611992 w 1634512"/>
                <a:gd name="connsiteY1" fmla="*/ 1560486 h 1562390"/>
                <a:gd name="connsiteX2" fmla="*/ 488167 w 1634512"/>
                <a:gd name="connsiteY2" fmla="*/ 1459521 h 1562390"/>
                <a:gd name="connsiteX3" fmla="*/ 10965 w 1634512"/>
                <a:gd name="connsiteY3" fmla="*/ 217461 h 1562390"/>
                <a:gd name="connsiteX4" fmla="*/ 35730 w 1634512"/>
                <a:gd name="connsiteY4" fmla="*/ 59346 h 1562390"/>
                <a:gd name="connsiteX5" fmla="*/ 185272 w 1634512"/>
                <a:gd name="connsiteY5" fmla="*/ 2196 h 1562390"/>
                <a:gd name="connsiteX6" fmla="*/ 1499723 w 1634512"/>
                <a:gd name="connsiteY6" fmla="*/ 209841 h 1562390"/>
                <a:gd name="connsiteX7" fmla="*/ 1623548 w 1634512"/>
                <a:gd name="connsiteY7" fmla="*/ 310806 h 1562390"/>
                <a:gd name="connsiteX8" fmla="*/ 1598782 w 1634512"/>
                <a:gd name="connsiteY8" fmla="*/ 468921 h 1562390"/>
                <a:gd name="connsiteX9" fmla="*/ 761535 w 1634512"/>
                <a:gd name="connsiteY9" fmla="*/ 1502383 h 1562390"/>
                <a:gd name="connsiteX10" fmla="*/ 759630 w 1634512"/>
                <a:gd name="connsiteY10" fmla="*/ 1500478 h 1562390"/>
                <a:gd name="connsiteX11" fmla="*/ 761535 w 1634512"/>
                <a:gd name="connsiteY11" fmla="*/ 1502383 h 1562390"/>
                <a:gd name="connsiteX12" fmla="*/ 637710 w 1634512"/>
                <a:gd name="connsiteY12" fmla="*/ 1562391 h 1562390"/>
                <a:gd name="connsiteX13" fmla="*/ 159555 w 1634512"/>
                <a:gd name="connsiteY13" fmla="*/ 6006 h 1562390"/>
                <a:gd name="connsiteX14" fmla="*/ 40492 w 1634512"/>
                <a:gd name="connsiteY14" fmla="*/ 63156 h 1562390"/>
                <a:gd name="connsiteX15" fmla="*/ 16680 w 1634512"/>
                <a:gd name="connsiteY15" fmla="*/ 215556 h 1562390"/>
                <a:gd name="connsiteX16" fmla="*/ 493882 w 1634512"/>
                <a:gd name="connsiteY16" fmla="*/ 1457616 h 1562390"/>
                <a:gd name="connsiteX17" fmla="*/ 613897 w 1634512"/>
                <a:gd name="connsiteY17" fmla="*/ 1554771 h 1562390"/>
                <a:gd name="connsiteX18" fmla="*/ 757725 w 1634512"/>
                <a:gd name="connsiteY18" fmla="*/ 1499526 h 1562390"/>
                <a:gd name="connsiteX19" fmla="*/ 1594020 w 1634512"/>
                <a:gd name="connsiteY19" fmla="*/ 465111 h 1562390"/>
                <a:gd name="connsiteX20" fmla="*/ 1617832 w 1634512"/>
                <a:gd name="connsiteY20" fmla="*/ 312711 h 1562390"/>
                <a:gd name="connsiteX21" fmla="*/ 1497817 w 1634512"/>
                <a:gd name="connsiteY21" fmla="*/ 215556 h 1562390"/>
                <a:gd name="connsiteX22" fmla="*/ 184320 w 1634512"/>
                <a:gd name="connsiteY22" fmla="*/ 7911 h 1562390"/>
                <a:gd name="connsiteX23" fmla="*/ 159555 w 1634512"/>
                <a:gd name="connsiteY23" fmla="*/ 6006 h 1562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34512" h="1562390">
                  <a:moveTo>
                    <a:pt x="637710" y="1562391"/>
                  </a:moveTo>
                  <a:cubicBezTo>
                    <a:pt x="629137" y="1562391"/>
                    <a:pt x="620565" y="1561438"/>
                    <a:pt x="611992" y="1560486"/>
                  </a:cubicBezTo>
                  <a:cubicBezTo>
                    <a:pt x="554842" y="1551913"/>
                    <a:pt x="508170" y="1513813"/>
                    <a:pt x="488167" y="1459521"/>
                  </a:cubicBezTo>
                  <a:lnTo>
                    <a:pt x="10965" y="217461"/>
                  </a:lnTo>
                  <a:cubicBezTo>
                    <a:pt x="-9990" y="163168"/>
                    <a:pt x="-465" y="104113"/>
                    <a:pt x="35730" y="59346"/>
                  </a:cubicBezTo>
                  <a:cubicBezTo>
                    <a:pt x="71925" y="14578"/>
                    <a:pt x="128122" y="-7329"/>
                    <a:pt x="185272" y="2196"/>
                  </a:cubicBezTo>
                  <a:lnTo>
                    <a:pt x="1499723" y="209841"/>
                  </a:lnTo>
                  <a:cubicBezTo>
                    <a:pt x="1556873" y="218413"/>
                    <a:pt x="1603545" y="256513"/>
                    <a:pt x="1623548" y="310806"/>
                  </a:cubicBezTo>
                  <a:cubicBezTo>
                    <a:pt x="1644502" y="365098"/>
                    <a:pt x="1634977" y="424153"/>
                    <a:pt x="1598782" y="468921"/>
                  </a:cubicBezTo>
                  <a:lnTo>
                    <a:pt x="761535" y="1502383"/>
                  </a:lnTo>
                  <a:lnTo>
                    <a:pt x="759630" y="1500478"/>
                  </a:lnTo>
                  <a:lnTo>
                    <a:pt x="761535" y="1502383"/>
                  </a:lnTo>
                  <a:cubicBezTo>
                    <a:pt x="730102" y="1541436"/>
                    <a:pt x="685335" y="1562391"/>
                    <a:pt x="637710" y="1562391"/>
                  </a:cubicBezTo>
                  <a:close/>
                  <a:moveTo>
                    <a:pt x="159555" y="6006"/>
                  </a:moveTo>
                  <a:cubicBezTo>
                    <a:pt x="113835" y="6006"/>
                    <a:pt x="70020" y="26008"/>
                    <a:pt x="40492" y="63156"/>
                  </a:cubicBezTo>
                  <a:cubicBezTo>
                    <a:pt x="5250" y="106971"/>
                    <a:pt x="-3323" y="163168"/>
                    <a:pt x="16680" y="215556"/>
                  </a:cubicBezTo>
                  <a:lnTo>
                    <a:pt x="493882" y="1457616"/>
                  </a:lnTo>
                  <a:cubicBezTo>
                    <a:pt x="513885" y="1510003"/>
                    <a:pt x="558652" y="1546198"/>
                    <a:pt x="613897" y="1554771"/>
                  </a:cubicBezTo>
                  <a:cubicBezTo>
                    <a:pt x="669142" y="1563343"/>
                    <a:pt x="722482" y="1542388"/>
                    <a:pt x="757725" y="1499526"/>
                  </a:cubicBezTo>
                  <a:lnTo>
                    <a:pt x="1594020" y="465111"/>
                  </a:lnTo>
                  <a:cubicBezTo>
                    <a:pt x="1629262" y="421296"/>
                    <a:pt x="1637835" y="365098"/>
                    <a:pt x="1617832" y="312711"/>
                  </a:cubicBezTo>
                  <a:cubicBezTo>
                    <a:pt x="1597830" y="260323"/>
                    <a:pt x="1553062" y="224128"/>
                    <a:pt x="1497817" y="215556"/>
                  </a:cubicBezTo>
                  <a:lnTo>
                    <a:pt x="184320" y="7911"/>
                  </a:lnTo>
                  <a:cubicBezTo>
                    <a:pt x="175747" y="6958"/>
                    <a:pt x="167175" y="6006"/>
                    <a:pt x="159555" y="6006"/>
                  </a:cubicBezTo>
                  <a:close/>
                </a:path>
              </a:pathLst>
            </a:custGeom>
            <a:grpFill/>
            <a:ln w="9525" cap="flat">
              <a:noFill/>
              <a:prstDash val="solid"/>
              <a:miter/>
            </a:ln>
          </p:spPr>
          <p:txBody>
            <a:bodyPr rtlCol="0" anchor="ctr"/>
            <a:lstStyle/>
            <a:p>
              <a:endParaRPr lang="en-US" sz="1730"/>
            </a:p>
          </p:txBody>
        </p:sp>
        <p:sp>
          <p:nvSpPr>
            <p:cNvPr id="68" name="Freeform: Shape 67">
              <a:extLst>
                <a:ext uri="{FF2B5EF4-FFF2-40B4-BE49-F238E27FC236}">
                  <a16:creationId xmlns:a16="http://schemas.microsoft.com/office/drawing/2014/main" id="{4AC3DEFB-97DD-4FF8-B76B-919126D6964B}"/>
                </a:ext>
              </a:extLst>
            </p:cNvPr>
            <p:cNvSpPr/>
            <p:nvPr/>
          </p:nvSpPr>
          <p:spPr>
            <a:xfrm>
              <a:off x="5740942" y="2518472"/>
              <a:ext cx="1494657" cy="1649348"/>
            </a:xfrm>
            <a:custGeom>
              <a:avLst/>
              <a:gdLst>
                <a:gd name="connsiteX0" fmla="*/ 206785 w 1494657"/>
                <a:gd name="connsiteY0" fmla="*/ 1649349 h 1649348"/>
                <a:gd name="connsiteX1" fmla="*/ 131537 w 1494657"/>
                <a:gd name="connsiteY1" fmla="*/ 1630299 h 1649348"/>
                <a:gd name="connsiteX2" fmla="*/ 46765 w 1494657"/>
                <a:gd name="connsiteY2" fmla="*/ 1495044 h 1649348"/>
                <a:gd name="connsiteX3" fmla="*/ 92 w 1494657"/>
                <a:gd name="connsiteY3" fmla="*/ 165354 h 1649348"/>
                <a:gd name="connsiteX4" fmla="*/ 75340 w 1494657"/>
                <a:gd name="connsiteY4" fmla="*/ 24384 h 1649348"/>
                <a:gd name="connsiteX5" fmla="*/ 235360 w 1494657"/>
                <a:gd name="connsiteY5" fmla="*/ 18669 h 1649348"/>
                <a:gd name="connsiteX6" fmla="*/ 1409792 w 1494657"/>
                <a:gd name="connsiteY6" fmla="*/ 643509 h 1649348"/>
                <a:gd name="connsiteX7" fmla="*/ 1494565 w 1494657"/>
                <a:gd name="connsiteY7" fmla="*/ 778764 h 1649348"/>
                <a:gd name="connsiteX8" fmla="*/ 1419317 w 1494657"/>
                <a:gd name="connsiteY8" fmla="*/ 919734 h 1649348"/>
                <a:gd name="connsiteX9" fmla="*/ 291557 w 1494657"/>
                <a:gd name="connsiteY9" fmla="*/ 1624584 h 1649348"/>
                <a:gd name="connsiteX10" fmla="*/ 206785 w 1494657"/>
                <a:gd name="connsiteY10" fmla="*/ 1649349 h 1649348"/>
                <a:gd name="connsiteX11" fmla="*/ 160112 w 1494657"/>
                <a:gd name="connsiteY11" fmla="*/ 4381 h 1649348"/>
                <a:gd name="connsiteX12" fmla="*/ 78197 w 1494657"/>
                <a:gd name="connsiteY12" fmla="*/ 28194 h 1649348"/>
                <a:gd name="connsiteX13" fmla="*/ 5807 w 1494657"/>
                <a:gd name="connsiteY13" fmla="*/ 164402 h 1649348"/>
                <a:gd name="connsiteX14" fmla="*/ 52480 w 1494657"/>
                <a:gd name="connsiteY14" fmla="*/ 1494092 h 1649348"/>
                <a:gd name="connsiteX15" fmla="*/ 134395 w 1494657"/>
                <a:gd name="connsiteY15" fmla="*/ 1624584 h 1649348"/>
                <a:gd name="connsiteX16" fmla="*/ 288700 w 1494657"/>
                <a:gd name="connsiteY16" fmla="*/ 1618869 h 1649348"/>
                <a:gd name="connsiteX17" fmla="*/ 290605 w 1494657"/>
                <a:gd name="connsiteY17" fmla="*/ 1620774 h 1649348"/>
                <a:gd name="connsiteX18" fmla="*/ 288700 w 1494657"/>
                <a:gd name="connsiteY18" fmla="*/ 1618869 h 1649348"/>
                <a:gd name="connsiteX19" fmla="*/ 1416460 w 1494657"/>
                <a:gd name="connsiteY19" fmla="*/ 914019 h 1649348"/>
                <a:gd name="connsiteX20" fmla="*/ 1488850 w 1494657"/>
                <a:gd name="connsiteY20" fmla="*/ 777812 h 1649348"/>
                <a:gd name="connsiteX21" fmla="*/ 1406935 w 1494657"/>
                <a:gd name="connsiteY21" fmla="*/ 647319 h 1649348"/>
                <a:gd name="connsiteX22" fmla="*/ 232502 w 1494657"/>
                <a:gd name="connsiteY22" fmla="*/ 23431 h 1649348"/>
                <a:gd name="connsiteX23" fmla="*/ 160112 w 1494657"/>
                <a:gd name="connsiteY23" fmla="*/ 4381 h 164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94657" h="1649348">
                  <a:moveTo>
                    <a:pt x="206785" y="1649349"/>
                  </a:moveTo>
                  <a:cubicBezTo>
                    <a:pt x="181067" y="1649349"/>
                    <a:pt x="155350" y="1642682"/>
                    <a:pt x="131537" y="1630299"/>
                  </a:cubicBezTo>
                  <a:cubicBezTo>
                    <a:pt x="80102" y="1603629"/>
                    <a:pt x="48670" y="1552194"/>
                    <a:pt x="46765" y="1495044"/>
                  </a:cubicBezTo>
                  <a:lnTo>
                    <a:pt x="92" y="165354"/>
                  </a:lnTo>
                  <a:cubicBezTo>
                    <a:pt x="-1813" y="107252"/>
                    <a:pt x="25810" y="54864"/>
                    <a:pt x="75340" y="24384"/>
                  </a:cubicBezTo>
                  <a:cubicBezTo>
                    <a:pt x="123917" y="-6096"/>
                    <a:pt x="183925" y="-8001"/>
                    <a:pt x="235360" y="18669"/>
                  </a:cubicBezTo>
                  <a:lnTo>
                    <a:pt x="1409792" y="643509"/>
                  </a:lnTo>
                  <a:cubicBezTo>
                    <a:pt x="1461228" y="670179"/>
                    <a:pt x="1492660" y="721614"/>
                    <a:pt x="1494565" y="778764"/>
                  </a:cubicBezTo>
                  <a:cubicBezTo>
                    <a:pt x="1496470" y="836867"/>
                    <a:pt x="1468848" y="889254"/>
                    <a:pt x="1419317" y="919734"/>
                  </a:cubicBezTo>
                  <a:lnTo>
                    <a:pt x="291557" y="1624584"/>
                  </a:lnTo>
                  <a:cubicBezTo>
                    <a:pt x="264887" y="1640777"/>
                    <a:pt x="236312" y="1649349"/>
                    <a:pt x="206785" y="1649349"/>
                  </a:cubicBezTo>
                  <a:close/>
                  <a:moveTo>
                    <a:pt x="160112" y="4381"/>
                  </a:moveTo>
                  <a:cubicBezTo>
                    <a:pt x="131537" y="4381"/>
                    <a:pt x="103915" y="12002"/>
                    <a:pt x="78197" y="28194"/>
                  </a:cubicBezTo>
                  <a:cubicBezTo>
                    <a:pt x="30572" y="57722"/>
                    <a:pt x="3902" y="109157"/>
                    <a:pt x="5807" y="164402"/>
                  </a:cubicBezTo>
                  <a:lnTo>
                    <a:pt x="52480" y="1494092"/>
                  </a:lnTo>
                  <a:cubicBezTo>
                    <a:pt x="54385" y="1550289"/>
                    <a:pt x="84865" y="1598867"/>
                    <a:pt x="134395" y="1624584"/>
                  </a:cubicBezTo>
                  <a:cubicBezTo>
                    <a:pt x="183925" y="1651254"/>
                    <a:pt x="241075" y="1648397"/>
                    <a:pt x="288700" y="1618869"/>
                  </a:cubicBezTo>
                  <a:lnTo>
                    <a:pt x="290605" y="1620774"/>
                  </a:lnTo>
                  <a:lnTo>
                    <a:pt x="288700" y="1618869"/>
                  </a:lnTo>
                  <a:lnTo>
                    <a:pt x="1416460" y="914019"/>
                  </a:lnTo>
                  <a:cubicBezTo>
                    <a:pt x="1464085" y="884492"/>
                    <a:pt x="1490755" y="833057"/>
                    <a:pt x="1488850" y="777812"/>
                  </a:cubicBezTo>
                  <a:cubicBezTo>
                    <a:pt x="1486945" y="721614"/>
                    <a:pt x="1456465" y="673037"/>
                    <a:pt x="1406935" y="647319"/>
                  </a:cubicBezTo>
                  <a:lnTo>
                    <a:pt x="232502" y="23431"/>
                  </a:lnTo>
                  <a:cubicBezTo>
                    <a:pt x="209642" y="11049"/>
                    <a:pt x="184877" y="4381"/>
                    <a:pt x="160112" y="4381"/>
                  </a:cubicBezTo>
                  <a:close/>
                </a:path>
              </a:pathLst>
            </a:custGeom>
            <a:grpFill/>
            <a:ln w="9525" cap="flat">
              <a:noFill/>
              <a:prstDash val="solid"/>
              <a:miter/>
            </a:ln>
          </p:spPr>
          <p:txBody>
            <a:bodyPr rtlCol="0" anchor="ctr"/>
            <a:lstStyle/>
            <a:p>
              <a:endParaRPr lang="en-US" sz="1730"/>
            </a:p>
          </p:txBody>
        </p:sp>
        <p:sp>
          <p:nvSpPr>
            <p:cNvPr id="69" name="Freeform: Shape 68">
              <a:extLst>
                <a:ext uri="{FF2B5EF4-FFF2-40B4-BE49-F238E27FC236}">
                  <a16:creationId xmlns:a16="http://schemas.microsoft.com/office/drawing/2014/main" id="{F623C448-0661-484F-B7A8-47CBF1594BD4}"/>
                </a:ext>
              </a:extLst>
            </p:cNvPr>
            <p:cNvSpPr/>
            <p:nvPr/>
          </p:nvSpPr>
          <p:spPr>
            <a:xfrm>
              <a:off x="5636186" y="2459480"/>
              <a:ext cx="1616538" cy="1592136"/>
            </a:xfrm>
            <a:custGeom>
              <a:avLst/>
              <a:gdLst>
                <a:gd name="connsiteX0" fmla="*/ 159141 w 1616538"/>
                <a:gd name="connsiteY0" fmla="*/ 1592136 h 1592136"/>
                <a:gd name="connsiteX1" fmla="*/ 42936 w 1616538"/>
                <a:gd name="connsiteY1" fmla="*/ 1541654 h 1592136"/>
                <a:gd name="connsiteX2" fmla="*/ 6741 w 1616538"/>
                <a:gd name="connsiteY2" fmla="*/ 1385444 h 1592136"/>
                <a:gd name="connsiteX3" fmla="*/ 396313 w 1616538"/>
                <a:gd name="connsiteY3" fmla="*/ 112904 h 1592136"/>
                <a:gd name="connsiteX4" fmla="*/ 513471 w 1616538"/>
                <a:gd name="connsiteY4" fmla="*/ 4319 h 1592136"/>
                <a:gd name="connsiteX5" fmla="*/ 665871 w 1616538"/>
                <a:gd name="connsiteY5" fmla="*/ 50991 h 1592136"/>
                <a:gd name="connsiteX6" fmla="*/ 1573603 w 1616538"/>
                <a:gd name="connsiteY6" fmla="*/ 1024446 h 1592136"/>
                <a:gd name="connsiteX7" fmla="*/ 1609798 w 1616538"/>
                <a:gd name="connsiteY7" fmla="*/ 1180656 h 1592136"/>
                <a:gd name="connsiteX8" fmla="*/ 1492641 w 1616538"/>
                <a:gd name="connsiteY8" fmla="*/ 1289241 h 1592136"/>
                <a:gd name="connsiteX9" fmla="*/ 196288 w 1616538"/>
                <a:gd name="connsiteY9" fmla="*/ 1588326 h 1592136"/>
                <a:gd name="connsiteX10" fmla="*/ 195336 w 1616538"/>
                <a:gd name="connsiteY10" fmla="*/ 1585469 h 1592136"/>
                <a:gd name="connsiteX11" fmla="*/ 196288 w 1616538"/>
                <a:gd name="connsiteY11" fmla="*/ 1588326 h 1592136"/>
                <a:gd name="connsiteX12" fmla="*/ 159141 w 1616538"/>
                <a:gd name="connsiteY12" fmla="*/ 1592136 h 1592136"/>
                <a:gd name="connsiteX13" fmla="*/ 549666 w 1616538"/>
                <a:gd name="connsiteY13" fmla="*/ 5271 h 1592136"/>
                <a:gd name="connsiteX14" fmla="*/ 514423 w 1616538"/>
                <a:gd name="connsiteY14" fmla="*/ 9081 h 1592136"/>
                <a:gd name="connsiteX15" fmla="*/ 401076 w 1616538"/>
                <a:gd name="connsiteY15" fmla="*/ 114809 h 1592136"/>
                <a:gd name="connsiteX16" fmla="*/ 12456 w 1616538"/>
                <a:gd name="connsiteY16" fmla="*/ 1387349 h 1592136"/>
                <a:gd name="connsiteX17" fmla="*/ 46746 w 1616538"/>
                <a:gd name="connsiteY17" fmla="*/ 1537844 h 1592136"/>
                <a:gd name="connsiteX18" fmla="*/ 194383 w 1616538"/>
                <a:gd name="connsiteY18" fmla="*/ 1582611 h 1592136"/>
                <a:gd name="connsiteX19" fmla="*/ 1490736 w 1616538"/>
                <a:gd name="connsiteY19" fmla="*/ 1283526 h 1592136"/>
                <a:gd name="connsiteX20" fmla="*/ 1604083 w 1616538"/>
                <a:gd name="connsiteY20" fmla="*/ 1177799 h 1592136"/>
                <a:gd name="connsiteX21" fmla="*/ 1569793 w 1616538"/>
                <a:gd name="connsiteY21" fmla="*/ 1027304 h 1592136"/>
                <a:gd name="connsiteX22" fmla="*/ 662061 w 1616538"/>
                <a:gd name="connsiteY22" fmla="*/ 54801 h 1592136"/>
                <a:gd name="connsiteX23" fmla="*/ 549666 w 1616538"/>
                <a:gd name="connsiteY23" fmla="*/ 5271 h 1592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16538" h="1592136">
                  <a:moveTo>
                    <a:pt x="159141" y="1592136"/>
                  </a:moveTo>
                  <a:cubicBezTo>
                    <a:pt x="115326" y="1592136"/>
                    <a:pt x="73416" y="1574039"/>
                    <a:pt x="42936" y="1541654"/>
                  </a:cubicBezTo>
                  <a:cubicBezTo>
                    <a:pt x="3883" y="1499744"/>
                    <a:pt x="-9452" y="1441641"/>
                    <a:pt x="6741" y="1385444"/>
                  </a:cubicBezTo>
                  <a:lnTo>
                    <a:pt x="396313" y="112904"/>
                  </a:lnTo>
                  <a:cubicBezTo>
                    <a:pt x="413458" y="57659"/>
                    <a:pt x="457273" y="16701"/>
                    <a:pt x="513471" y="4319"/>
                  </a:cubicBezTo>
                  <a:cubicBezTo>
                    <a:pt x="569668" y="-9016"/>
                    <a:pt x="626818" y="9081"/>
                    <a:pt x="665871" y="50991"/>
                  </a:cubicBezTo>
                  <a:lnTo>
                    <a:pt x="1573603" y="1024446"/>
                  </a:lnTo>
                  <a:cubicBezTo>
                    <a:pt x="1612656" y="1066356"/>
                    <a:pt x="1625991" y="1124459"/>
                    <a:pt x="1609798" y="1180656"/>
                  </a:cubicBezTo>
                  <a:cubicBezTo>
                    <a:pt x="1592653" y="1235901"/>
                    <a:pt x="1548838" y="1276859"/>
                    <a:pt x="1492641" y="1289241"/>
                  </a:cubicBezTo>
                  <a:lnTo>
                    <a:pt x="196288" y="1588326"/>
                  </a:lnTo>
                  <a:lnTo>
                    <a:pt x="195336" y="1585469"/>
                  </a:lnTo>
                  <a:lnTo>
                    <a:pt x="196288" y="1588326"/>
                  </a:lnTo>
                  <a:cubicBezTo>
                    <a:pt x="183905" y="1591184"/>
                    <a:pt x="171523" y="1592136"/>
                    <a:pt x="159141" y="1592136"/>
                  </a:cubicBezTo>
                  <a:close/>
                  <a:moveTo>
                    <a:pt x="549666" y="5271"/>
                  </a:moveTo>
                  <a:cubicBezTo>
                    <a:pt x="538236" y="5271"/>
                    <a:pt x="525853" y="6224"/>
                    <a:pt x="514423" y="9081"/>
                  </a:cubicBezTo>
                  <a:cubicBezTo>
                    <a:pt x="460131" y="21464"/>
                    <a:pt x="418221" y="60516"/>
                    <a:pt x="401076" y="114809"/>
                  </a:cubicBezTo>
                  <a:lnTo>
                    <a:pt x="12456" y="1387349"/>
                  </a:lnTo>
                  <a:cubicBezTo>
                    <a:pt x="-3737" y="1440689"/>
                    <a:pt x="8646" y="1496886"/>
                    <a:pt x="46746" y="1537844"/>
                  </a:cubicBezTo>
                  <a:cubicBezTo>
                    <a:pt x="84846" y="1578801"/>
                    <a:pt x="140091" y="1595946"/>
                    <a:pt x="194383" y="1582611"/>
                  </a:cubicBezTo>
                  <a:lnTo>
                    <a:pt x="1490736" y="1283526"/>
                  </a:lnTo>
                  <a:cubicBezTo>
                    <a:pt x="1545028" y="1271144"/>
                    <a:pt x="1586938" y="1232091"/>
                    <a:pt x="1604083" y="1177799"/>
                  </a:cubicBezTo>
                  <a:cubicBezTo>
                    <a:pt x="1620276" y="1124459"/>
                    <a:pt x="1606941" y="1068261"/>
                    <a:pt x="1569793" y="1027304"/>
                  </a:cubicBezTo>
                  <a:lnTo>
                    <a:pt x="662061" y="54801"/>
                  </a:lnTo>
                  <a:cubicBezTo>
                    <a:pt x="632533" y="22416"/>
                    <a:pt x="592528" y="5271"/>
                    <a:pt x="549666" y="5271"/>
                  </a:cubicBezTo>
                  <a:close/>
                </a:path>
              </a:pathLst>
            </a:custGeom>
            <a:grpFill/>
            <a:ln w="9525" cap="flat">
              <a:noFill/>
              <a:prstDash val="solid"/>
              <a:miter/>
            </a:ln>
          </p:spPr>
          <p:txBody>
            <a:bodyPr rtlCol="0" anchor="ctr"/>
            <a:lstStyle/>
            <a:p>
              <a:endParaRPr lang="en-US" sz="1730"/>
            </a:p>
          </p:txBody>
        </p:sp>
        <p:sp>
          <p:nvSpPr>
            <p:cNvPr id="70" name="Freeform: Shape 69">
              <a:extLst>
                <a:ext uri="{FF2B5EF4-FFF2-40B4-BE49-F238E27FC236}">
                  <a16:creationId xmlns:a16="http://schemas.microsoft.com/office/drawing/2014/main" id="{188BFF0F-1D22-4EED-8860-C0B3607D7819}"/>
                </a:ext>
              </a:extLst>
            </p:cNvPr>
            <p:cNvSpPr/>
            <p:nvPr/>
          </p:nvSpPr>
          <p:spPr>
            <a:xfrm>
              <a:off x="5531644" y="2497017"/>
              <a:ext cx="1643695" cy="1534597"/>
            </a:xfrm>
            <a:custGeom>
              <a:avLst/>
              <a:gdLst>
                <a:gd name="connsiteX0" fmla="*/ 1483835 w 1643695"/>
                <a:gd name="connsiteY0" fmla="*/ 1534598 h 1534597"/>
                <a:gd name="connsiteX1" fmla="*/ 1466690 w 1643695"/>
                <a:gd name="connsiteY1" fmla="*/ 1533645 h 1534597"/>
                <a:gd name="connsiteX2" fmla="*/ 143668 w 1643695"/>
                <a:gd name="connsiteY2" fmla="*/ 1395532 h 1534597"/>
                <a:gd name="connsiteX3" fmla="*/ 14128 w 1643695"/>
                <a:gd name="connsiteY3" fmla="*/ 1301235 h 1534597"/>
                <a:gd name="connsiteX4" fmla="*/ 31273 w 1643695"/>
                <a:gd name="connsiteY4" fmla="*/ 1142167 h 1534597"/>
                <a:gd name="connsiteX5" fmla="*/ 813275 w 1643695"/>
                <a:gd name="connsiteY5" fmla="*/ 65842 h 1534597"/>
                <a:gd name="connsiteX6" fmla="*/ 959008 w 1643695"/>
                <a:gd name="connsiteY6" fmla="*/ 1072 h 1534597"/>
                <a:gd name="connsiteX7" fmla="*/ 1088548 w 1643695"/>
                <a:gd name="connsiteY7" fmla="*/ 95370 h 1534597"/>
                <a:gd name="connsiteX8" fmla="*/ 1629568 w 1643695"/>
                <a:gd name="connsiteY8" fmla="*/ 1310760 h 1534597"/>
                <a:gd name="connsiteX9" fmla="*/ 1612423 w 1643695"/>
                <a:gd name="connsiteY9" fmla="*/ 1469827 h 1534597"/>
                <a:gd name="connsiteX10" fmla="*/ 1483835 w 1643695"/>
                <a:gd name="connsiteY10" fmla="*/ 1534598 h 1534597"/>
                <a:gd name="connsiteX11" fmla="*/ 940910 w 1643695"/>
                <a:gd name="connsiteY11" fmla="*/ 5835 h 1534597"/>
                <a:gd name="connsiteX12" fmla="*/ 816133 w 1643695"/>
                <a:gd name="connsiteY12" fmla="*/ 69652 h 1534597"/>
                <a:gd name="connsiteX13" fmla="*/ 34130 w 1643695"/>
                <a:gd name="connsiteY13" fmla="*/ 1145977 h 1534597"/>
                <a:gd name="connsiteX14" fmla="*/ 17938 w 1643695"/>
                <a:gd name="connsiteY14" fmla="*/ 1299330 h 1534597"/>
                <a:gd name="connsiteX15" fmla="*/ 142715 w 1643695"/>
                <a:gd name="connsiteY15" fmla="*/ 1389817 h 1534597"/>
                <a:gd name="connsiteX16" fmla="*/ 1465738 w 1643695"/>
                <a:gd name="connsiteY16" fmla="*/ 1528882 h 1534597"/>
                <a:gd name="connsiteX17" fmla="*/ 1606708 w 1643695"/>
                <a:gd name="connsiteY17" fmla="*/ 1466017 h 1534597"/>
                <a:gd name="connsiteX18" fmla="*/ 1622900 w 1643695"/>
                <a:gd name="connsiteY18" fmla="*/ 1312665 h 1534597"/>
                <a:gd name="connsiteX19" fmla="*/ 1082833 w 1643695"/>
                <a:gd name="connsiteY19" fmla="*/ 97275 h 1534597"/>
                <a:gd name="connsiteX20" fmla="*/ 958055 w 1643695"/>
                <a:gd name="connsiteY20" fmla="*/ 6787 h 1534597"/>
                <a:gd name="connsiteX21" fmla="*/ 940910 w 1643695"/>
                <a:gd name="connsiteY21" fmla="*/ 5835 h 153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3695" h="1534597">
                  <a:moveTo>
                    <a:pt x="1483835" y="1534598"/>
                  </a:moveTo>
                  <a:cubicBezTo>
                    <a:pt x="1478120" y="1534598"/>
                    <a:pt x="1472405" y="1534598"/>
                    <a:pt x="1466690" y="1533645"/>
                  </a:cubicBezTo>
                  <a:lnTo>
                    <a:pt x="143668" y="1395532"/>
                  </a:lnTo>
                  <a:cubicBezTo>
                    <a:pt x="86518" y="1389817"/>
                    <a:pt x="37940" y="1354575"/>
                    <a:pt x="14128" y="1301235"/>
                  </a:cubicBezTo>
                  <a:cubicBezTo>
                    <a:pt x="-9685" y="1248848"/>
                    <a:pt x="-3017" y="1188840"/>
                    <a:pt x="31273" y="1142167"/>
                  </a:cubicBezTo>
                  <a:lnTo>
                    <a:pt x="813275" y="65842"/>
                  </a:lnTo>
                  <a:cubicBezTo>
                    <a:pt x="847565" y="19170"/>
                    <a:pt x="901858" y="-5595"/>
                    <a:pt x="959008" y="1072"/>
                  </a:cubicBezTo>
                  <a:cubicBezTo>
                    <a:pt x="1016158" y="6787"/>
                    <a:pt x="1064735" y="42030"/>
                    <a:pt x="1088548" y="95370"/>
                  </a:cubicBezTo>
                  <a:lnTo>
                    <a:pt x="1629568" y="1310760"/>
                  </a:lnTo>
                  <a:cubicBezTo>
                    <a:pt x="1653380" y="1363148"/>
                    <a:pt x="1646713" y="1423155"/>
                    <a:pt x="1612423" y="1469827"/>
                  </a:cubicBezTo>
                  <a:cubicBezTo>
                    <a:pt x="1581943" y="1510785"/>
                    <a:pt x="1534318" y="1534598"/>
                    <a:pt x="1483835" y="1534598"/>
                  </a:cubicBezTo>
                  <a:close/>
                  <a:moveTo>
                    <a:pt x="940910" y="5835"/>
                  </a:moveTo>
                  <a:cubicBezTo>
                    <a:pt x="891380" y="5835"/>
                    <a:pt x="845660" y="28695"/>
                    <a:pt x="816133" y="69652"/>
                  </a:cubicBezTo>
                  <a:lnTo>
                    <a:pt x="34130" y="1145977"/>
                  </a:lnTo>
                  <a:cubicBezTo>
                    <a:pt x="1745" y="1190745"/>
                    <a:pt x="-4922" y="1248848"/>
                    <a:pt x="17938" y="1299330"/>
                  </a:cubicBezTo>
                  <a:cubicBezTo>
                    <a:pt x="40798" y="1350765"/>
                    <a:pt x="87470" y="1384102"/>
                    <a:pt x="142715" y="1389817"/>
                  </a:cubicBezTo>
                  <a:lnTo>
                    <a:pt x="1465738" y="1528882"/>
                  </a:lnTo>
                  <a:cubicBezTo>
                    <a:pt x="1520983" y="1534598"/>
                    <a:pt x="1574323" y="1510785"/>
                    <a:pt x="1606708" y="1466017"/>
                  </a:cubicBezTo>
                  <a:cubicBezTo>
                    <a:pt x="1639093" y="1421250"/>
                    <a:pt x="1645760" y="1363148"/>
                    <a:pt x="1622900" y="1312665"/>
                  </a:cubicBezTo>
                  <a:lnTo>
                    <a:pt x="1082833" y="97275"/>
                  </a:lnTo>
                  <a:cubicBezTo>
                    <a:pt x="1059973" y="45840"/>
                    <a:pt x="1013300" y="12502"/>
                    <a:pt x="958055" y="6787"/>
                  </a:cubicBezTo>
                  <a:cubicBezTo>
                    <a:pt x="952340" y="5835"/>
                    <a:pt x="946625" y="5835"/>
                    <a:pt x="940910" y="5835"/>
                  </a:cubicBezTo>
                  <a:close/>
                </a:path>
              </a:pathLst>
            </a:custGeom>
            <a:grpFill/>
            <a:ln w="9525" cap="flat">
              <a:noFill/>
              <a:prstDash val="solid"/>
              <a:miter/>
            </a:ln>
          </p:spPr>
          <p:txBody>
            <a:bodyPr rtlCol="0" anchor="ctr"/>
            <a:lstStyle/>
            <a:p>
              <a:endParaRPr lang="en-US" sz="1730"/>
            </a:p>
          </p:txBody>
        </p:sp>
        <p:sp>
          <p:nvSpPr>
            <p:cNvPr id="71" name="Freeform: Shape 70">
              <a:extLst>
                <a:ext uri="{FF2B5EF4-FFF2-40B4-BE49-F238E27FC236}">
                  <a16:creationId xmlns:a16="http://schemas.microsoft.com/office/drawing/2014/main" id="{DB04FF8B-5663-4D9F-8998-56DE0135037F}"/>
                </a:ext>
              </a:extLst>
            </p:cNvPr>
            <p:cNvSpPr/>
            <p:nvPr/>
          </p:nvSpPr>
          <p:spPr>
            <a:xfrm>
              <a:off x="5484232" y="2627034"/>
              <a:ext cx="1525159" cy="1644610"/>
            </a:xfrm>
            <a:custGeom>
              <a:avLst/>
              <a:gdLst>
                <a:gd name="connsiteX0" fmla="*/ 1365512 w 1525159"/>
                <a:gd name="connsiteY0" fmla="*/ 1644610 h 1644610"/>
                <a:gd name="connsiteX1" fmla="*/ 1297885 w 1525159"/>
                <a:gd name="connsiteY1" fmla="*/ 1629370 h 1644610"/>
                <a:gd name="connsiteX2" fmla="*/ 92020 w 1525159"/>
                <a:gd name="connsiteY2" fmla="*/ 1067395 h 1644610"/>
                <a:gd name="connsiteX3" fmla="*/ 580 w 1525159"/>
                <a:gd name="connsiteY3" fmla="*/ 936903 h 1644610"/>
                <a:gd name="connsiteX4" fmla="*/ 68207 w 1525159"/>
                <a:gd name="connsiteY4" fmla="*/ 792123 h 1644610"/>
                <a:gd name="connsiteX5" fmla="*/ 1157867 w 1525159"/>
                <a:gd name="connsiteY5" fmla="*/ 29170 h 1644610"/>
                <a:gd name="connsiteX6" fmla="*/ 1316935 w 1525159"/>
                <a:gd name="connsiteY6" fmla="*/ 14883 h 1644610"/>
                <a:gd name="connsiteX7" fmla="*/ 1408375 w 1525159"/>
                <a:gd name="connsiteY7" fmla="*/ 145375 h 1644610"/>
                <a:gd name="connsiteX8" fmla="*/ 1524580 w 1525159"/>
                <a:gd name="connsiteY8" fmla="*/ 1470303 h 1644610"/>
                <a:gd name="connsiteX9" fmla="*/ 1456952 w 1525159"/>
                <a:gd name="connsiteY9" fmla="*/ 1615083 h 1644610"/>
                <a:gd name="connsiteX10" fmla="*/ 1365512 w 1525159"/>
                <a:gd name="connsiteY10" fmla="*/ 1644610 h 1644610"/>
                <a:gd name="connsiteX11" fmla="*/ 1249307 w 1525159"/>
                <a:gd name="connsiteY11" fmla="*/ 4405 h 1644610"/>
                <a:gd name="connsiteX12" fmla="*/ 1160725 w 1525159"/>
                <a:gd name="connsiteY12" fmla="*/ 32980 h 1644610"/>
                <a:gd name="connsiteX13" fmla="*/ 71065 w 1525159"/>
                <a:gd name="connsiteY13" fmla="*/ 795933 h 1644610"/>
                <a:gd name="connsiteX14" fmla="*/ 6295 w 1525159"/>
                <a:gd name="connsiteY14" fmla="*/ 935950 h 1644610"/>
                <a:gd name="connsiteX15" fmla="*/ 94877 w 1525159"/>
                <a:gd name="connsiteY15" fmla="*/ 1062633 h 1644610"/>
                <a:gd name="connsiteX16" fmla="*/ 1300742 w 1525159"/>
                <a:gd name="connsiteY16" fmla="*/ 1624608 h 1644610"/>
                <a:gd name="connsiteX17" fmla="*/ 1454095 w 1525159"/>
                <a:gd name="connsiteY17" fmla="*/ 1611273 h 1644610"/>
                <a:gd name="connsiteX18" fmla="*/ 1518865 w 1525159"/>
                <a:gd name="connsiteY18" fmla="*/ 1471255 h 1644610"/>
                <a:gd name="connsiteX19" fmla="*/ 1403612 w 1525159"/>
                <a:gd name="connsiteY19" fmla="*/ 145375 h 1644610"/>
                <a:gd name="connsiteX20" fmla="*/ 1315030 w 1525159"/>
                <a:gd name="connsiteY20" fmla="*/ 18693 h 1644610"/>
                <a:gd name="connsiteX21" fmla="*/ 1249307 w 1525159"/>
                <a:gd name="connsiteY21" fmla="*/ 4405 h 164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5159" h="1644610">
                  <a:moveTo>
                    <a:pt x="1365512" y="1644610"/>
                  </a:moveTo>
                  <a:cubicBezTo>
                    <a:pt x="1342652" y="1644610"/>
                    <a:pt x="1319792" y="1639848"/>
                    <a:pt x="1297885" y="1629370"/>
                  </a:cubicBezTo>
                  <a:lnTo>
                    <a:pt x="92020" y="1067395"/>
                  </a:lnTo>
                  <a:cubicBezTo>
                    <a:pt x="39632" y="1042630"/>
                    <a:pt x="5342" y="994053"/>
                    <a:pt x="580" y="936903"/>
                  </a:cubicBezTo>
                  <a:cubicBezTo>
                    <a:pt x="-4183" y="879753"/>
                    <a:pt x="20582" y="825460"/>
                    <a:pt x="68207" y="792123"/>
                  </a:cubicBezTo>
                  <a:lnTo>
                    <a:pt x="1157867" y="29170"/>
                  </a:lnTo>
                  <a:cubicBezTo>
                    <a:pt x="1205492" y="-4167"/>
                    <a:pt x="1264547" y="-8930"/>
                    <a:pt x="1316935" y="14883"/>
                  </a:cubicBezTo>
                  <a:cubicBezTo>
                    <a:pt x="1369322" y="39648"/>
                    <a:pt x="1403612" y="88225"/>
                    <a:pt x="1408375" y="145375"/>
                  </a:cubicBezTo>
                  <a:lnTo>
                    <a:pt x="1524580" y="1470303"/>
                  </a:lnTo>
                  <a:cubicBezTo>
                    <a:pt x="1529342" y="1527453"/>
                    <a:pt x="1504577" y="1581745"/>
                    <a:pt x="1456952" y="1615083"/>
                  </a:cubicBezTo>
                  <a:cubicBezTo>
                    <a:pt x="1429330" y="1634133"/>
                    <a:pt x="1397897" y="1644610"/>
                    <a:pt x="1365512" y="1644610"/>
                  </a:cubicBezTo>
                  <a:close/>
                  <a:moveTo>
                    <a:pt x="1249307" y="4405"/>
                  </a:moveTo>
                  <a:cubicBezTo>
                    <a:pt x="1218827" y="4405"/>
                    <a:pt x="1187395" y="13930"/>
                    <a:pt x="1160725" y="32980"/>
                  </a:cubicBezTo>
                  <a:lnTo>
                    <a:pt x="71065" y="795933"/>
                  </a:lnTo>
                  <a:cubicBezTo>
                    <a:pt x="25345" y="828318"/>
                    <a:pt x="580" y="880705"/>
                    <a:pt x="6295" y="935950"/>
                  </a:cubicBezTo>
                  <a:cubicBezTo>
                    <a:pt x="12010" y="991195"/>
                    <a:pt x="44395" y="1038820"/>
                    <a:pt x="94877" y="1062633"/>
                  </a:cubicBezTo>
                  <a:lnTo>
                    <a:pt x="1300742" y="1624608"/>
                  </a:lnTo>
                  <a:cubicBezTo>
                    <a:pt x="1351225" y="1648420"/>
                    <a:pt x="1408375" y="1642705"/>
                    <a:pt x="1454095" y="1611273"/>
                  </a:cubicBezTo>
                  <a:cubicBezTo>
                    <a:pt x="1499815" y="1578888"/>
                    <a:pt x="1524580" y="1527453"/>
                    <a:pt x="1518865" y="1471255"/>
                  </a:cubicBezTo>
                  <a:lnTo>
                    <a:pt x="1403612" y="145375"/>
                  </a:lnTo>
                  <a:cubicBezTo>
                    <a:pt x="1398850" y="90130"/>
                    <a:pt x="1365512" y="42505"/>
                    <a:pt x="1315030" y="18693"/>
                  </a:cubicBezTo>
                  <a:cubicBezTo>
                    <a:pt x="1294075" y="9168"/>
                    <a:pt x="1271215" y="4405"/>
                    <a:pt x="1249307" y="4405"/>
                  </a:cubicBezTo>
                  <a:close/>
                </a:path>
              </a:pathLst>
            </a:custGeom>
            <a:grpFill/>
            <a:ln w="9525" cap="flat">
              <a:noFill/>
              <a:prstDash val="solid"/>
              <a:miter/>
            </a:ln>
          </p:spPr>
          <p:txBody>
            <a:bodyPr rtlCol="0" anchor="ctr"/>
            <a:lstStyle/>
            <a:p>
              <a:endParaRPr lang="en-US" sz="1730"/>
            </a:p>
          </p:txBody>
        </p:sp>
        <p:sp>
          <p:nvSpPr>
            <p:cNvPr id="72" name="Freeform: Shape 71">
              <a:extLst>
                <a:ext uri="{FF2B5EF4-FFF2-40B4-BE49-F238E27FC236}">
                  <a16:creationId xmlns:a16="http://schemas.microsoft.com/office/drawing/2014/main" id="{C0D23933-3442-4AC6-93FA-7696EEE1947F}"/>
                </a:ext>
              </a:extLst>
            </p:cNvPr>
            <p:cNvSpPr/>
            <p:nvPr/>
          </p:nvSpPr>
          <p:spPr>
            <a:xfrm>
              <a:off x="5498775" y="2833512"/>
              <a:ext cx="1599894" cy="1610534"/>
            </a:xfrm>
            <a:custGeom>
              <a:avLst/>
              <a:gdLst>
                <a:gd name="connsiteX0" fmla="*/ 1116654 w 1599894"/>
                <a:gd name="connsiteY0" fmla="*/ 1610535 h 1610534"/>
                <a:gd name="connsiteX1" fmla="*/ 1006164 w 1599894"/>
                <a:gd name="connsiteY1" fmla="*/ 1565767 h 1610534"/>
                <a:gd name="connsiteX2" fmla="*/ 48901 w 1599894"/>
                <a:gd name="connsiteY2" fmla="*/ 641842 h 1610534"/>
                <a:gd name="connsiteX3" fmla="*/ 5086 w 1599894"/>
                <a:gd name="connsiteY3" fmla="*/ 488490 h 1610534"/>
                <a:gd name="connsiteX4" fmla="*/ 116529 w 1599894"/>
                <a:gd name="connsiteY4" fmla="*/ 373237 h 1610534"/>
                <a:gd name="connsiteX5" fmla="*/ 1395736 w 1599894"/>
                <a:gd name="connsiteY5" fmla="*/ 6525 h 1610534"/>
                <a:gd name="connsiteX6" fmla="*/ 1550994 w 1599894"/>
                <a:gd name="connsiteY6" fmla="*/ 45577 h 1610534"/>
                <a:gd name="connsiteX7" fmla="*/ 1594809 w 1599894"/>
                <a:gd name="connsiteY7" fmla="*/ 198930 h 1610534"/>
                <a:gd name="connsiteX8" fmla="*/ 1271911 w 1599894"/>
                <a:gd name="connsiteY8" fmla="*/ 1488615 h 1610534"/>
                <a:gd name="connsiteX9" fmla="*/ 1160469 w 1599894"/>
                <a:gd name="connsiteY9" fmla="*/ 1603867 h 1610534"/>
                <a:gd name="connsiteX10" fmla="*/ 1116654 w 1599894"/>
                <a:gd name="connsiteY10" fmla="*/ 1610535 h 1610534"/>
                <a:gd name="connsiteX11" fmla="*/ 1439551 w 1599894"/>
                <a:gd name="connsiteY11" fmla="*/ 4620 h 1610534"/>
                <a:gd name="connsiteX12" fmla="*/ 1396689 w 1599894"/>
                <a:gd name="connsiteY12" fmla="*/ 10335 h 1610534"/>
                <a:gd name="connsiteX13" fmla="*/ 117481 w 1599894"/>
                <a:gd name="connsiteY13" fmla="*/ 378000 h 1610534"/>
                <a:gd name="connsiteX14" fmla="*/ 9849 w 1599894"/>
                <a:gd name="connsiteY14" fmla="*/ 489442 h 1610534"/>
                <a:gd name="connsiteX15" fmla="*/ 52711 w 1599894"/>
                <a:gd name="connsiteY15" fmla="*/ 638033 h 1610534"/>
                <a:gd name="connsiteX16" fmla="*/ 1009974 w 1599894"/>
                <a:gd name="connsiteY16" fmla="*/ 1561958 h 1610534"/>
                <a:gd name="connsiteX17" fmla="*/ 1159516 w 1599894"/>
                <a:gd name="connsiteY17" fmla="*/ 1599105 h 1610534"/>
                <a:gd name="connsiteX18" fmla="*/ 1267149 w 1599894"/>
                <a:gd name="connsiteY18" fmla="*/ 1487663 h 1610534"/>
                <a:gd name="connsiteX19" fmla="*/ 1589094 w 1599894"/>
                <a:gd name="connsiteY19" fmla="*/ 197025 h 1610534"/>
                <a:gd name="connsiteX20" fmla="*/ 1546231 w 1599894"/>
                <a:gd name="connsiteY20" fmla="*/ 48435 h 1610534"/>
                <a:gd name="connsiteX21" fmla="*/ 1439551 w 1599894"/>
                <a:gd name="connsiteY21" fmla="*/ 4620 h 1610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99894" h="1610534">
                  <a:moveTo>
                    <a:pt x="1116654" y="1610535"/>
                  </a:moveTo>
                  <a:cubicBezTo>
                    <a:pt x="1075696" y="1610535"/>
                    <a:pt x="1036644" y="1595295"/>
                    <a:pt x="1006164" y="1565767"/>
                  </a:cubicBezTo>
                  <a:lnTo>
                    <a:pt x="48901" y="641842"/>
                  </a:lnTo>
                  <a:cubicBezTo>
                    <a:pt x="6991" y="601837"/>
                    <a:pt x="-9201" y="544687"/>
                    <a:pt x="5086" y="488490"/>
                  </a:cubicBezTo>
                  <a:cubicBezTo>
                    <a:pt x="19374" y="432292"/>
                    <a:pt x="60331" y="389430"/>
                    <a:pt x="116529" y="373237"/>
                  </a:cubicBezTo>
                  <a:lnTo>
                    <a:pt x="1395736" y="6525"/>
                  </a:lnTo>
                  <a:cubicBezTo>
                    <a:pt x="1450981" y="-9668"/>
                    <a:pt x="1509084" y="4620"/>
                    <a:pt x="1550994" y="45577"/>
                  </a:cubicBezTo>
                  <a:cubicBezTo>
                    <a:pt x="1592904" y="85582"/>
                    <a:pt x="1609096" y="142732"/>
                    <a:pt x="1594809" y="198930"/>
                  </a:cubicBezTo>
                  <a:lnTo>
                    <a:pt x="1271911" y="1488615"/>
                  </a:lnTo>
                  <a:cubicBezTo>
                    <a:pt x="1257624" y="1544813"/>
                    <a:pt x="1216666" y="1587675"/>
                    <a:pt x="1160469" y="1603867"/>
                  </a:cubicBezTo>
                  <a:cubicBezTo>
                    <a:pt x="1146181" y="1607678"/>
                    <a:pt x="1130941" y="1610535"/>
                    <a:pt x="1116654" y="1610535"/>
                  </a:cubicBezTo>
                  <a:close/>
                  <a:moveTo>
                    <a:pt x="1439551" y="4620"/>
                  </a:moveTo>
                  <a:cubicBezTo>
                    <a:pt x="1425264" y="4620"/>
                    <a:pt x="1410976" y="6525"/>
                    <a:pt x="1396689" y="10335"/>
                  </a:cubicBezTo>
                  <a:lnTo>
                    <a:pt x="117481" y="378000"/>
                  </a:lnTo>
                  <a:cubicBezTo>
                    <a:pt x="64141" y="393240"/>
                    <a:pt x="24136" y="435150"/>
                    <a:pt x="9849" y="489442"/>
                  </a:cubicBezTo>
                  <a:cubicBezTo>
                    <a:pt x="-3487" y="543735"/>
                    <a:pt x="12706" y="598980"/>
                    <a:pt x="52711" y="638033"/>
                  </a:cubicBezTo>
                  <a:lnTo>
                    <a:pt x="1009974" y="1561958"/>
                  </a:lnTo>
                  <a:cubicBezTo>
                    <a:pt x="1049979" y="1601010"/>
                    <a:pt x="1106176" y="1614345"/>
                    <a:pt x="1159516" y="1599105"/>
                  </a:cubicBezTo>
                  <a:cubicBezTo>
                    <a:pt x="1212856" y="1583865"/>
                    <a:pt x="1252861" y="1541955"/>
                    <a:pt x="1267149" y="1487663"/>
                  </a:cubicBezTo>
                  <a:lnTo>
                    <a:pt x="1589094" y="197025"/>
                  </a:lnTo>
                  <a:cubicBezTo>
                    <a:pt x="1602429" y="142732"/>
                    <a:pt x="1586236" y="87487"/>
                    <a:pt x="1546231" y="48435"/>
                  </a:cubicBezTo>
                  <a:cubicBezTo>
                    <a:pt x="1516704" y="19860"/>
                    <a:pt x="1478604" y="4620"/>
                    <a:pt x="1439551" y="4620"/>
                  </a:cubicBezTo>
                  <a:close/>
                </a:path>
              </a:pathLst>
            </a:custGeom>
            <a:grpFill/>
            <a:ln w="9525" cap="flat">
              <a:noFill/>
              <a:prstDash val="solid"/>
              <a:miter/>
            </a:ln>
          </p:spPr>
          <p:txBody>
            <a:bodyPr rtlCol="0" anchor="ctr"/>
            <a:lstStyle/>
            <a:p>
              <a:endParaRPr lang="en-US" sz="1730"/>
            </a:p>
          </p:txBody>
        </p:sp>
        <p:sp>
          <p:nvSpPr>
            <p:cNvPr id="73" name="Freeform: Shape 72">
              <a:extLst>
                <a:ext uri="{FF2B5EF4-FFF2-40B4-BE49-F238E27FC236}">
                  <a16:creationId xmlns:a16="http://schemas.microsoft.com/office/drawing/2014/main" id="{DC167EC8-E930-4642-820D-FDD0E7335674}"/>
                </a:ext>
              </a:extLst>
            </p:cNvPr>
            <p:cNvSpPr/>
            <p:nvPr/>
          </p:nvSpPr>
          <p:spPr>
            <a:xfrm>
              <a:off x="5574695" y="3024613"/>
              <a:ext cx="1649985" cy="1506110"/>
            </a:xfrm>
            <a:custGeom>
              <a:avLst/>
              <a:gdLst>
                <a:gd name="connsiteX0" fmla="*/ 764509 w 1649985"/>
                <a:gd name="connsiteY0" fmla="*/ 1506111 h 1506110"/>
                <a:gd name="connsiteX1" fmla="*/ 755937 w 1649985"/>
                <a:gd name="connsiteY1" fmla="*/ 1506111 h 1506110"/>
                <a:gd name="connsiteX2" fmla="*/ 621634 w 1649985"/>
                <a:gd name="connsiteY2" fmla="*/ 1419433 h 1506110"/>
                <a:gd name="connsiteX3" fmla="*/ 17749 w 1649985"/>
                <a:gd name="connsiteY3" fmla="*/ 232618 h 1506110"/>
                <a:gd name="connsiteX4" fmla="*/ 26322 w 1649985"/>
                <a:gd name="connsiteY4" fmla="*/ 72598 h 1506110"/>
                <a:gd name="connsiteX5" fmla="*/ 169197 w 1649985"/>
                <a:gd name="connsiteY5" fmla="*/ 208 h 1506110"/>
                <a:gd name="connsiteX6" fmla="*/ 1497934 w 1649985"/>
                <a:gd name="connsiteY6" fmla="*/ 69741 h 1506110"/>
                <a:gd name="connsiteX7" fmla="*/ 1632237 w 1649985"/>
                <a:gd name="connsiteY7" fmla="*/ 156418 h 1506110"/>
                <a:gd name="connsiteX8" fmla="*/ 1623664 w 1649985"/>
                <a:gd name="connsiteY8" fmla="*/ 316438 h 1506110"/>
                <a:gd name="connsiteX9" fmla="*/ 898812 w 1649985"/>
                <a:gd name="connsiteY9" fmla="*/ 1431816 h 1506110"/>
                <a:gd name="connsiteX10" fmla="*/ 764509 w 1649985"/>
                <a:gd name="connsiteY10" fmla="*/ 1506111 h 1506110"/>
                <a:gd name="connsiteX11" fmla="*/ 22512 w 1649985"/>
                <a:gd name="connsiteY11" fmla="*/ 230713 h 1506110"/>
                <a:gd name="connsiteX12" fmla="*/ 626397 w 1649985"/>
                <a:gd name="connsiteY12" fmla="*/ 1415623 h 1506110"/>
                <a:gd name="connsiteX13" fmla="*/ 755937 w 1649985"/>
                <a:gd name="connsiteY13" fmla="*/ 1499443 h 1506110"/>
                <a:gd name="connsiteX14" fmla="*/ 893097 w 1649985"/>
                <a:gd name="connsiteY14" fmla="*/ 1428958 h 1506110"/>
                <a:gd name="connsiteX15" fmla="*/ 1617949 w 1649985"/>
                <a:gd name="connsiteY15" fmla="*/ 313581 h 1506110"/>
                <a:gd name="connsiteX16" fmla="*/ 1625569 w 1649985"/>
                <a:gd name="connsiteY16" fmla="*/ 159276 h 1506110"/>
                <a:gd name="connsiteX17" fmla="*/ 1496029 w 1649985"/>
                <a:gd name="connsiteY17" fmla="*/ 75456 h 1506110"/>
                <a:gd name="connsiteX18" fmla="*/ 168244 w 1649985"/>
                <a:gd name="connsiteY18" fmla="*/ 5923 h 1506110"/>
                <a:gd name="connsiteX19" fmla="*/ 31084 w 1649985"/>
                <a:gd name="connsiteY19" fmla="*/ 76408 h 1506110"/>
                <a:gd name="connsiteX20" fmla="*/ 22512 w 1649985"/>
                <a:gd name="connsiteY20" fmla="*/ 230713 h 1506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49985" h="1506110">
                  <a:moveTo>
                    <a:pt x="764509" y="1506111"/>
                  </a:moveTo>
                  <a:cubicBezTo>
                    <a:pt x="761652" y="1506111"/>
                    <a:pt x="758794" y="1506111"/>
                    <a:pt x="755937" y="1506111"/>
                  </a:cubicBezTo>
                  <a:cubicBezTo>
                    <a:pt x="697834" y="1503253"/>
                    <a:pt x="648304" y="1470868"/>
                    <a:pt x="621634" y="1419433"/>
                  </a:cubicBezTo>
                  <a:lnTo>
                    <a:pt x="17749" y="232618"/>
                  </a:lnTo>
                  <a:cubicBezTo>
                    <a:pt x="-8921" y="181183"/>
                    <a:pt x="-5111" y="121176"/>
                    <a:pt x="26322" y="72598"/>
                  </a:cubicBezTo>
                  <a:cubicBezTo>
                    <a:pt x="57754" y="24021"/>
                    <a:pt x="111094" y="-2649"/>
                    <a:pt x="169197" y="208"/>
                  </a:cubicBezTo>
                  <a:lnTo>
                    <a:pt x="1497934" y="69741"/>
                  </a:lnTo>
                  <a:cubicBezTo>
                    <a:pt x="1556037" y="72598"/>
                    <a:pt x="1605567" y="104983"/>
                    <a:pt x="1632237" y="156418"/>
                  </a:cubicBezTo>
                  <a:cubicBezTo>
                    <a:pt x="1658907" y="207853"/>
                    <a:pt x="1655097" y="267861"/>
                    <a:pt x="1623664" y="316438"/>
                  </a:cubicBezTo>
                  <a:lnTo>
                    <a:pt x="898812" y="1431816"/>
                  </a:lnTo>
                  <a:cubicBezTo>
                    <a:pt x="868332" y="1478488"/>
                    <a:pt x="818802" y="1506111"/>
                    <a:pt x="764509" y="1506111"/>
                  </a:cubicBezTo>
                  <a:close/>
                  <a:moveTo>
                    <a:pt x="22512" y="230713"/>
                  </a:moveTo>
                  <a:lnTo>
                    <a:pt x="626397" y="1415623"/>
                  </a:lnTo>
                  <a:cubicBezTo>
                    <a:pt x="652114" y="1465153"/>
                    <a:pt x="699739" y="1496586"/>
                    <a:pt x="755937" y="1499443"/>
                  </a:cubicBezTo>
                  <a:cubicBezTo>
                    <a:pt x="812134" y="1502301"/>
                    <a:pt x="862617" y="1476583"/>
                    <a:pt x="893097" y="1428958"/>
                  </a:cubicBezTo>
                  <a:lnTo>
                    <a:pt x="1617949" y="313581"/>
                  </a:lnTo>
                  <a:cubicBezTo>
                    <a:pt x="1648429" y="266908"/>
                    <a:pt x="1651287" y="208806"/>
                    <a:pt x="1625569" y="159276"/>
                  </a:cubicBezTo>
                  <a:cubicBezTo>
                    <a:pt x="1599852" y="109746"/>
                    <a:pt x="1552227" y="78313"/>
                    <a:pt x="1496029" y="75456"/>
                  </a:cubicBezTo>
                  <a:lnTo>
                    <a:pt x="168244" y="5923"/>
                  </a:lnTo>
                  <a:cubicBezTo>
                    <a:pt x="112999" y="3066"/>
                    <a:pt x="61564" y="28783"/>
                    <a:pt x="31084" y="76408"/>
                  </a:cubicBezTo>
                  <a:cubicBezTo>
                    <a:pt x="604" y="123081"/>
                    <a:pt x="-3206" y="181183"/>
                    <a:pt x="22512" y="230713"/>
                  </a:cubicBezTo>
                  <a:close/>
                </a:path>
              </a:pathLst>
            </a:custGeom>
            <a:grpFill/>
            <a:ln w="9525" cap="flat">
              <a:noFill/>
              <a:prstDash val="solid"/>
              <a:miter/>
            </a:ln>
          </p:spPr>
          <p:txBody>
            <a:bodyPr rtlCol="0" anchor="ctr"/>
            <a:lstStyle/>
            <a:p>
              <a:endParaRPr lang="en-US" sz="1730"/>
            </a:p>
          </p:txBody>
        </p:sp>
        <p:sp>
          <p:nvSpPr>
            <p:cNvPr id="74" name="Freeform: Shape 73">
              <a:extLst>
                <a:ext uri="{FF2B5EF4-FFF2-40B4-BE49-F238E27FC236}">
                  <a16:creationId xmlns:a16="http://schemas.microsoft.com/office/drawing/2014/main" id="{84E621B6-517E-4FA3-B245-DCC6EF568FBA}"/>
                </a:ext>
              </a:extLst>
            </p:cNvPr>
            <p:cNvSpPr/>
            <p:nvPr/>
          </p:nvSpPr>
          <p:spPr>
            <a:xfrm>
              <a:off x="5703352" y="2884241"/>
              <a:ext cx="1552692" cy="1637910"/>
            </a:xfrm>
            <a:custGeom>
              <a:avLst/>
              <a:gdLst>
                <a:gd name="connsiteX0" fmla="*/ 345340 w 1552692"/>
                <a:gd name="connsiteY0" fmla="*/ 1637910 h 1637910"/>
                <a:gd name="connsiteX1" fmla="*/ 285332 w 1552692"/>
                <a:gd name="connsiteY1" fmla="*/ 1626480 h 1637910"/>
                <a:gd name="connsiteX2" fmla="*/ 187225 w 1552692"/>
                <a:gd name="connsiteY2" fmla="*/ 1500750 h 1637910"/>
                <a:gd name="connsiteX3" fmla="*/ 1487 w 1552692"/>
                <a:gd name="connsiteY3" fmla="*/ 182490 h 1637910"/>
                <a:gd name="connsiteX4" fmla="*/ 61495 w 1552692"/>
                <a:gd name="connsiteY4" fmla="*/ 33900 h 1637910"/>
                <a:gd name="connsiteX5" fmla="*/ 219610 w 1552692"/>
                <a:gd name="connsiteY5" fmla="*/ 11993 h 1637910"/>
                <a:gd name="connsiteX6" fmla="*/ 1453097 w 1552692"/>
                <a:gd name="connsiteY6" fmla="*/ 510150 h 1637910"/>
                <a:gd name="connsiteX7" fmla="*/ 1551205 w 1552692"/>
                <a:gd name="connsiteY7" fmla="*/ 635880 h 1637910"/>
                <a:gd name="connsiteX8" fmla="*/ 1491197 w 1552692"/>
                <a:gd name="connsiteY8" fmla="*/ 784470 h 1637910"/>
                <a:gd name="connsiteX9" fmla="*/ 442495 w 1552692"/>
                <a:gd name="connsiteY9" fmla="*/ 1603620 h 1637910"/>
                <a:gd name="connsiteX10" fmla="*/ 345340 w 1552692"/>
                <a:gd name="connsiteY10" fmla="*/ 1637910 h 1637910"/>
                <a:gd name="connsiteX11" fmla="*/ 7202 w 1552692"/>
                <a:gd name="connsiteY11" fmla="*/ 182490 h 1637910"/>
                <a:gd name="connsiteX12" fmla="*/ 191987 w 1552692"/>
                <a:gd name="connsiteY12" fmla="*/ 1499798 h 1637910"/>
                <a:gd name="connsiteX13" fmla="*/ 287237 w 1552692"/>
                <a:gd name="connsiteY13" fmla="*/ 1621718 h 1637910"/>
                <a:gd name="connsiteX14" fmla="*/ 439637 w 1552692"/>
                <a:gd name="connsiteY14" fmla="*/ 1599810 h 1637910"/>
                <a:gd name="connsiteX15" fmla="*/ 1488340 w 1552692"/>
                <a:gd name="connsiteY15" fmla="*/ 780660 h 1637910"/>
                <a:gd name="connsiteX16" fmla="*/ 1546442 w 1552692"/>
                <a:gd name="connsiteY16" fmla="*/ 637785 h 1637910"/>
                <a:gd name="connsiteX17" fmla="*/ 1451192 w 1552692"/>
                <a:gd name="connsiteY17" fmla="*/ 515865 h 1637910"/>
                <a:gd name="connsiteX18" fmla="*/ 217705 w 1552692"/>
                <a:gd name="connsiteY18" fmla="*/ 17708 h 1637910"/>
                <a:gd name="connsiteX19" fmla="*/ 65305 w 1552692"/>
                <a:gd name="connsiteY19" fmla="*/ 39615 h 1637910"/>
                <a:gd name="connsiteX20" fmla="*/ 7202 w 1552692"/>
                <a:gd name="connsiteY20" fmla="*/ 182490 h 163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692" h="1637910">
                  <a:moveTo>
                    <a:pt x="345340" y="1637910"/>
                  </a:moveTo>
                  <a:cubicBezTo>
                    <a:pt x="325337" y="1637910"/>
                    <a:pt x="304382" y="1634100"/>
                    <a:pt x="285332" y="1626480"/>
                  </a:cubicBezTo>
                  <a:cubicBezTo>
                    <a:pt x="231992" y="1604573"/>
                    <a:pt x="194845" y="1557900"/>
                    <a:pt x="187225" y="1500750"/>
                  </a:cubicBezTo>
                  <a:lnTo>
                    <a:pt x="1487" y="182490"/>
                  </a:lnTo>
                  <a:cubicBezTo>
                    <a:pt x="-6133" y="125340"/>
                    <a:pt x="15775" y="70095"/>
                    <a:pt x="61495" y="33900"/>
                  </a:cubicBezTo>
                  <a:cubicBezTo>
                    <a:pt x="107215" y="-1342"/>
                    <a:pt x="166270" y="-9915"/>
                    <a:pt x="219610" y="11993"/>
                  </a:cubicBezTo>
                  <a:lnTo>
                    <a:pt x="1453097" y="510150"/>
                  </a:lnTo>
                  <a:cubicBezTo>
                    <a:pt x="1506437" y="532058"/>
                    <a:pt x="1543585" y="578730"/>
                    <a:pt x="1551205" y="635880"/>
                  </a:cubicBezTo>
                  <a:cubicBezTo>
                    <a:pt x="1558825" y="693030"/>
                    <a:pt x="1536917" y="748275"/>
                    <a:pt x="1491197" y="784470"/>
                  </a:cubicBezTo>
                  <a:lnTo>
                    <a:pt x="442495" y="1603620"/>
                  </a:lnTo>
                  <a:cubicBezTo>
                    <a:pt x="414872" y="1626480"/>
                    <a:pt x="380582" y="1637910"/>
                    <a:pt x="345340" y="1637910"/>
                  </a:cubicBezTo>
                  <a:close/>
                  <a:moveTo>
                    <a:pt x="7202" y="182490"/>
                  </a:moveTo>
                  <a:lnTo>
                    <a:pt x="191987" y="1499798"/>
                  </a:lnTo>
                  <a:cubicBezTo>
                    <a:pt x="199607" y="1555043"/>
                    <a:pt x="234850" y="1600763"/>
                    <a:pt x="287237" y="1621718"/>
                  </a:cubicBezTo>
                  <a:cubicBezTo>
                    <a:pt x="338672" y="1642673"/>
                    <a:pt x="395822" y="1635053"/>
                    <a:pt x="439637" y="1599810"/>
                  </a:cubicBezTo>
                  <a:lnTo>
                    <a:pt x="1488340" y="780660"/>
                  </a:lnTo>
                  <a:cubicBezTo>
                    <a:pt x="1532155" y="746370"/>
                    <a:pt x="1554062" y="693030"/>
                    <a:pt x="1546442" y="637785"/>
                  </a:cubicBezTo>
                  <a:cubicBezTo>
                    <a:pt x="1538822" y="582540"/>
                    <a:pt x="1503580" y="536820"/>
                    <a:pt x="1451192" y="515865"/>
                  </a:cubicBezTo>
                  <a:lnTo>
                    <a:pt x="217705" y="17708"/>
                  </a:lnTo>
                  <a:cubicBezTo>
                    <a:pt x="166270" y="-3247"/>
                    <a:pt x="109120" y="4373"/>
                    <a:pt x="65305" y="39615"/>
                  </a:cubicBezTo>
                  <a:cubicBezTo>
                    <a:pt x="20537" y="72953"/>
                    <a:pt x="-418" y="127245"/>
                    <a:pt x="7202" y="182490"/>
                  </a:cubicBezTo>
                  <a:close/>
                </a:path>
              </a:pathLst>
            </a:custGeom>
            <a:grpFill/>
            <a:ln w="9525" cap="flat">
              <a:noFill/>
              <a:prstDash val="solid"/>
              <a:miter/>
            </a:ln>
          </p:spPr>
          <p:txBody>
            <a:bodyPr rtlCol="0" anchor="ctr"/>
            <a:lstStyle/>
            <a:p>
              <a:endParaRPr lang="en-US" sz="1730"/>
            </a:p>
          </p:txBody>
        </p:sp>
        <p:sp>
          <p:nvSpPr>
            <p:cNvPr id="75" name="Freeform: Shape 74">
              <a:extLst>
                <a:ext uri="{FF2B5EF4-FFF2-40B4-BE49-F238E27FC236}">
                  <a16:creationId xmlns:a16="http://schemas.microsoft.com/office/drawing/2014/main" id="{9BC4E032-2A0F-4F5F-80CC-02979FEE6038}"/>
                </a:ext>
              </a:extLst>
            </p:cNvPr>
            <p:cNvSpPr/>
            <p:nvPr/>
          </p:nvSpPr>
          <p:spPr>
            <a:xfrm>
              <a:off x="5617251" y="2793839"/>
              <a:ext cx="1577256" cy="1626394"/>
            </a:xfrm>
            <a:custGeom>
              <a:avLst/>
              <a:gdLst>
                <a:gd name="connsiteX0" fmla="*/ 159026 w 1577256"/>
                <a:gd name="connsiteY0" fmla="*/ 1626395 h 1626394"/>
                <a:gd name="connsiteX1" fmla="*/ 55203 w 1577256"/>
                <a:gd name="connsiteY1" fmla="*/ 1587342 h 1626394"/>
                <a:gd name="connsiteX2" fmla="*/ 2816 w 1577256"/>
                <a:gd name="connsiteY2" fmla="*/ 1435895 h 1626394"/>
                <a:gd name="connsiteX3" fmla="*/ 256181 w 1577256"/>
                <a:gd name="connsiteY3" fmla="*/ 130017 h 1626394"/>
                <a:gd name="connsiteX4" fmla="*/ 360956 w 1577256"/>
                <a:gd name="connsiteY4" fmla="*/ 9050 h 1626394"/>
                <a:gd name="connsiteX5" fmla="*/ 518118 w 1577256"/>
                <a:gd name="connsiteY5" fmla="*/ 39530 h 1626394"/>
                <a:gd name="connsiteX6" fmla="*/ 1522053 w 1577256"/>
                <a:gd name="connsiteY6" fmla="*/ 912019 h 1626394"/>
                <a:gd name="connsiteX7" fmla="*/ 1574441 w 1577256"/>
                <a:gd name="connsiteY7" fmla="*/ 1063467 h 1626394"/>
                <a:gd name="connsiteX8" fmla="*/ 1469666 w 1577256"/>
                <a:gd name="connsiteY8" fmla="*/ 1184435 h 1626394"/>
                <a:gd name="connsiteX9" fmla="*/ 211413 w 1577256"/>
                <a:gd name="connsiteY9" fmla="*/ 1616870 h 1626394"/>
                <a:gd name="connsiteX10" fmla="*/ 159026 w 1577256"/>
                <a:gd name="connsiteY10" fmla="*/ 1626395 h 1626394"/>
                <a:gd name="connsiteX11" fmla="*/ 259038 w 1577256"/>
                <a:gd name="connsiteY11" fmla="*/ 130017 h 1626394"/>
                <a:gd name="connsiteX12" fmla="*/ 261896 w 1577256"/>
                <a:gd name="connsiteY12" fmla="*/ 130970 h 1626394"/>
                <a:gd name="connsiteX13" fmla="*/ 7578 w 1577256"/>
                <a:gd name="connsiteY13" fmla="*/ 1436847 h 1626394"/>
                <a:gd name="connsiteX14" fmla="*/ 58061 w 1577256"/>
                <a:gd name="connsiteY14" fmla="*/ 1582580 h 1626394"/>
                <a:gd name="connsiteX15" fmla="*/ 209508 w 1577256"/>
                <a:gd name="connsiteY15" fmla="*/ 1612107 h 1626394"/>
                <a:gd name="connsiteX16" fmla="*/ 1467761 w 1577256"/>
                <a:gd name="connsiteY16" fmla="*/ 1178720 h 1626394"/>
                <a:gd name="connsiteX17" fmla="*/ 1568726 w 1577256"/>
                <a:gd name="connsiteY17" fmla="*/ 1062515 h 1626394"/>
                <a:gd name="connsiteX18" fmla="*/ 1518243 w 1577256"/>
                <a:gd name="connsiteY18" fmla="*/ 916782 h 1626394"/>
                <a:gd name="connsiteX19" fmla="*/ 514308 w 1577256"/>
                <a:gd name="connsiteY19" fmla="*/ 43340 h 1626394"/>
                <a:gd name="connsiteX20" fmla="*/ 362861 w 1577256"/>
                <a:gd name="connsiteY20" fmla="*/ 13812 h 1626394"/>
                <a:gd name="connsiteX21" fmla="*/ 261896 w 1577256"/>
                <a:gd name="connsiteY21" fmla="*/ 130017 h 1626394"/>
                <a:gd name="connsiteX22" fmla="*/ 259038 w 1577256"/>
                <a:gd name="connsiteY22" fmla="*/ 130017 h 1626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77256" h="1626394">
                  <a:moveTo>
                    <a:pt x="159026" y="1626395"/>
                  </a:moveTo>
                  <a:cubicBezTo>
                    <a:pt x="120926" y="1626395"/>
                    <a:pt x="84731" y="1613060"/>
                    <a:pt x="55203" y="1587342"/>
                  </a:cubicBezTo>
                  <a:cubicBezTo>
                    <a:pt x="11388" y="1549242"/>
                    <a:pt x="-7662" y="1493045"/>
                    <a:pt x="2816" y="1435895"/>
                  </a:cubicBezTo>
                  <a:lnTo>
                    <a:pt x="256181" y="130017"/>
                  </a:lnTo>
                  <a:cubicBezTo>
                    <a:pt x="267611" y="72867"/>
                    <a:pt x="306663" y="28100"/>
                    <a:pt x="360956" y="9050"/>
                  </a:cubicBezTo>
                  <a:cubicBezTo>
                    <a:pt x="415248" y="-10000"/>
                    <a:pt x="474303" y="1430"/>
                    <a:pt x="518118" y="39530"/>
                  </a:cubicBezTo>
                  <a:lnTo>
                    <a:pt x="1522053" y="912019"/>
                  </a:lnTo>
                  <a:cubicBezTo>
                    <a:pt x="1565868" y="950119"/>
                    <a:pt x="1584918" y="1006317"/>
                    <a:pt x="1574441" y="1063467"/>
                  </a:cubicBezTo>
                  <a:cubicBezTo>
                    <a:pt x="1563011" y="1120617"/>
                    <a:pt x="1523958" y="1165385"/>
                    <a:pt x="1469666" y="1184435"/>
                  </a:cubicBezTo>
                  <a:lnTo>
                    <a:pt x="211413" y="1616870"/>
                  </a:lnTo>
                  <a:cubicBezTo>
                    <a:pt x="194268" y="1623537"/>
                    <a:pt x="176171" y="1626395"/>
                    <a:pt x="159026" y="1626395"/>
                  </a:cubicBezTo>
                  <a:close/>
                  <a:moveTo>
                    <a:pt x="259038" y="130017"/>
                  </a:moveTo>
                  <a:lnTo>
                    <a:pt x="261896" y="130970"/>
                  </a:lnTo>
                  <a:lnTo>
                    <a:pt x="7578" y="1436847"/>
                  </a:lnTo>
                  <a:cubicBezTo>
                    <a:pt x="-2899" y="1492092"/>
                    <a:pt x="16151" y="1546385"/>
                    <a:pt x="58061" y="1582580"/>
                  </a:cubicBezTo>
                  <a:cubicBezTo>
                    <a:pt x="99971" y="1618775"/>
                    <a:pt x="157121" y="1630205"/>
                    <a:pt x="209508" y="1612107"/>
                  </a:cubicBezTo>
                  <a:lnTo>
                    <a:pt x="1467761" y="1178720"/>
                  </a:lnTo>
                  <a:cubicBezTo>
                    <a:pt x="1520148" y="1160622"/>
                    <a:pt x="1558248" y="1116807"/>
                    <a:pt x="1568726" y="1062515"/>
                  </a:cubicBezTo>
                  <a:cubicBezTo>
                    <a:pt x="1579203" y="1007269"/>
                    <a:pt x="1560153" y="952977"/>
                    <a:pt x="1518243" y="916782"/>
                  </a:cubicBezTo>
                  <a:lnTo>
                    <a:pt x="514308" y="43340"/>
                  </a:lnTo>
                  <a:cubicBezTo>
                    <a:pt x="472398" y="7145"/>
                    <a:pt x="415248" y="-4285"/>
                    <a:pt x="362861" y="13812"/>
                  </a:cubicBezTo>
                  <a:cubicBezTo>
                    <a:pt x="310473" y="31910"/>
                    <a:pt x="272373" y="75725"/>
                    <a:pt x="261896" y="130017"/>
                  </a:cubicBezTo>
                  <a:lnTo>
                    <a:pt x="259038" y="130017"/>
                  </a:lnTo>
                  <a:close/>
                </a:path>
              </a:pathLst>
            </a:custGeom>
            <a:grpFill/>
            <a:ln w="9525" cap="flat">
              <a:noFill/>
              <a:prstDash val="solid"/>
              <a:miter/>
            </a:ln>
          </p:spPr>
          <p:txBody>
            <a:bodyPr rtlCol="0" anchor="ctr"/>
            <a:lstStyle/>
            <a:p>
              <a:endParaRPr lang="en-US" sz="1730"/>
            </a:p>
          </p:txBody>
        </p:sp>
        <p:sp>
          <p:nvSpPr>
            <p:cNvPr id="76" name="Freeform: Shape 75">
              <a:extLst>
                <a:ext uri="{FF2B5EF4-FFF2-40B4-BE49-F238E27FC236}">
                  <a16:creationId xmlns:a16="http://schemas.microsoft.com/office/drawing/2014/main" id="{66E38735-30F9-43CF-A0FB-835E4191BCA9}"/>
                </a:ext>
              </a:extLst>
            </p:cNvPr>
            <p:cNvSpPr/>
            <p:nvPr/>
          </p:nvSpPr>
          <p:spPr>
            <a:xfrm>
              <a:off x="5392895" y="2761931"/>
              <a:ext cx="1648777" cy="1472564"/>
            </a:xfrm>
            <a:custGeom>
              <a:avLst/>
              <a:gdLst>
                <a:gd name="connsiteX0" fmla="*/ 1490186 w 1648777"/>
                <a:gd name="connsiteY0" fmla="*/ 1472565 h 1472564"/>
                <a:gd name="connsiteX1" fmla="*/ 159544 w 1648777"/>
                <a:gd name="connsiteY1" fmla="*/ 1472565 h 1472564"/>
                <a:gd name="connsiteX2" fmla="*/ 21431 w 1648777"/>
                <a:gd name="connsiteY2" fmla="*/ 1392555 h 1472564"/>
                <a:gd name="connsiteX3" fmla="*/ 21431 w 1648777"/>
                <a:gd name="connsiteY3" fmla="*/ 1232535 h 1472564"/>
                <a:gd name="connsiteX4" fmla="*/ 686276 w 1648777"/>
                <a:gd name="connsiteY4" fmla="*/ 80010 h 1472564"/>
                <a:gd name="connsiteX5" fmla="*/ 824389 w 1648777"/>
                <a:gd name="connsiteY5" fmla="*/ 0 h 1472564"/>
                <a:gd name="connsiteX6" fmla="*/ 824389 w 1648777"/>
                <a:gd name="connsiteY6" fmla="*/ 0 h 1472564"/>
                <a:gd name="connsiteX7" fmla="*/ 962501 w 1648777"/>
                <a:gd name="connsiteY7" fmla="*/ 80010 h 1472564"/>
                <a:gd name="connsiteX8" fmla="*/ 1627346 w 1648777"/>
                <a:gd name="connsiteY8" fmla="*/ 1232535 h 1472564"/>
                <a:gd name="connsiteX9" fmla="*/ 1627346 w 1648777"/>
                <a:gd name="connsiteY9" fmla="*/ 1392555 h 1472564"/>
                <a:gd name="connsiteX10" fmla="*/ 1490186 w 1648777"/>
                <a:gd name="connsiteY10" fmla="*/ 1472565 h 1472564"/>
                <a:gd name="connsiteX11" fmla="*/ 691039 w 1648777"/>
                <a:gd name="connsiteY11" fmla="*/ 83820 h 1472564"/>
                <a:gd name="connsiteX12" fmla="*/ 26194 w 1648777"/>
                <a:gd name="connsiteY12" fmla="*/ 1236345 h 1472564"/>
                <a:gd name="connsiteX13" fmla="*/ 26194 w 1648777"/>
                <a:gd name="connsiteY13" fmla="*/ 1390650 h 1472564"/>
                <a:gd name="connsiteX14" fmla="*/ 159544 w 1648777"/>
                <a:gd name="connsiteY14" fmla="*/ 1467803 h 1472564"/>
                <a:gd name="connsiteX15" fmla="*/ 1490186 w 1648777"/>
                <a:gd name="connsiteY15" fmla="*/ 1467803 h 1472564"/>
                <a:gd name="connsiteX16" fmla="*/ 1623536 w 1648777"/>
                <a:gd name="connsiteY16" fmla="*/ 1390650 h 1472564"/>
                <a:gd name="connsiteX17" fmla="*/ 1623536 w 1648777"/>
                <a:gd name="connsiteY17" fmla="*/ 1236345 h 1472564"/>
                <a:gd name="connsiteX18" fmla="*/ 958691 w 1648777"/>
                <a:gd name="connsiteY18" fmla="*/ 83820 h 1472564"/>
                <a:gd name="connsiteX19" fmla="*/ 825341 w 1648777"/>
                <a:gd name="connsiteY19" fmla="*/ 6668 h 1472564"/>
                <a:gd name="connsiteX20" fmla="*/ 691039 w 1648777"/>
                <a:gd name="connsiteY20" fmla="*/ 83820 h 1472564"/>
                <a:gd name="connsiteX21" fmla="*/ 691039 w 1648777"/>
                <a:gd name="connsiteY21" fmla="*/ 83820 h 147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48777" h="1472564">
                  <a:moveTo>
                    <a:pt x="1490186" y="1472565"/>
                  </a:moveTo>
                  <a:lnTo>
                    <a:pt x="159544" y="1472565"/>
                  </a:lnTo>
                  <a:cubicBezTo>
                    <a:pt x="101441" y="1472565"/>
                    <a:pt x="50006" y="1443038"/>
                    <a:pt x="21431" y="1392555"/>
                  </a:cubicBezTo>
                  <a:cubicBezTo>
                    <a:pt x="-7144" y="1342073"/>
                    <a:pt x="-7144" y="1283018"/>
                    <a:pt x="21431" y="1232535"/>
                  </a:cubicBezTo>
                  <a:lnTo>
                    <a:pt x="686276" y="80010"/>
                  </a:lnTo>
                  <a:cubicBezTo>
                    <a:pt x="714851" y="29528"/>
                    <a:pt x="767239" y="0"/>
                    <a:pt x="824389" y="0"/>
                  </a:cubicBezTo>
                  <a:cubicBezTo>
                    <a:pt x="824389" y="0"/>
                    <a:pt x="824389" y="0"/>
                    <a:pt x="824389" y="0"/>
                  </a:cubicBezTo>
                  <a:cubicBezTo>
                    <a:pt x="882491" y="0"/>
                    <a:pt x="933926" y="29528"/>
                    <a:pt x="962501" y="80010"/>
                  </a:cubicBezTo>
                  <a:lnTo>
                    <a:pt x="1627346" y="1232535"/>
                  </a:lnTo>
                  <a:cubicBezTo>
                    <a:pt x="1655921" y="1283018"/>
                    <a:pt x="1655921" y="1342073"/>
                    <a:pt x="1627346" y="1392555"/>
                  </a:cubicBezTo>
                  <a:cubicBezTo>
                    <a:pt x="1599724" y="1443038"/>
                    <a:pt x="1548289" y="1472565"/>
                    <a:pt x="1490186" y="1472565"/>
                  </a:cubicBezTo>
                  <a:close/>
                  <a:moveTo>
                    <a:pt x="691039" y="83820"/>
                  </a:moveTo>
                  <a:lnTo>
                    <a:pt x="26194" y="1236345"/>
                  </a:lnTo>
                  <a:cubicBezTo>
                    <a:pt x="-1429" y="1284923"/>
                    <a:pt x="-1429" y="1342073"/>
                    <a:pt x="26194" y="1390650"/>
                  </a:cubicBezTo>
                  <a:cubicBezTo>
                    <a:pt x="53816" y="1439228"/>
                    <a:pt x="104299" y="1467803"/>
                    <a:pt x="159544" y="1467803"/>
                  </a:cubicBezTo>
                  <a:lnTo>
                    <a:pt x="1490186" y="1467803"/>
                  </a:lnTo>
                  <a:cubicBezTo>
                    <a:pt x="1546384" y="1467803"/>
                    <a:pt x="1595914" y="1439228"/>
                    <a:pt x="1623536" y="1390650"/>
                  </a:cubicBezTo>
                  <a:cubicBezTo>
                    <a:pt x="1651159" y="1342073"/>
                    <a:pt x="1651159" y="1284923"/>
                    <a:pt x="1623536" y="1236345"/>
                  </a:cubicBezTo>
                  <a:lnTo>
                    <a:pt x="958691" y="83820"/>
                  </a:lnTo>
                  <a:cubicBezTo>
                    <a:pt x="931069" y="35243"/>
                    <a:pt x="880586" y="6668"/>
                    <a:pt x="825341" y="6668"/>
                  </a:cubicBezTo>
                  <a:cubicBezTo>
                    <a:pt x="769144" y="6668"/>
                    <a:pt x="719614" y="35243"/>
                    <a:pt x="691039" y="83820"/>
                  </a:cubicBezTo>
                  <a:lnTo>
                    <a:pt x="691039" y="83820"/>
                  </a:lnTo>
                  <a:close/>
                </a:path>
              </a:pathLst>
            </a:custGeom>
            <a:grpFill/>
            <a:ln w="9525" cap="flat">
              <a:noFill/>
              <a:prstDash val="solid"/>
              <a:miter/>
            </a:ln>
          </p:spPr>
          <p:txBody>
            <a:bodyPr rtlCol="0" anchor="ctr"/>
            <a:lstStyle/>
            <a:p>
              <a:endParaRPr lang="en-US" sz="1730"/>
            </a:p>
          </p:txBody>
        </p:sp>
      </p:grpSp>
      <p:sp>
        <p:nvSpPr>
          <p:cNvPr id="3" name="Footer Placeholder 1">
            <a:extLst>
              <a:ext uri="{FF2B5EF4-FFF2-40B4-BE49-F238E27FC236}">
                <a16:creationId xmlns:a16="http://schemas.microsoft.com/office/drawing/2014/main" id="{8B88EB9B-5426-4E42-BCAA-53723B726B44}"/>
              </a:ext>
            </a:extLst>
          </p:cNvPr>
          <p:cNvSpPr txBox="1">
            <a:spLocks/>
          </p:cNvSpPr>
          <p:nvPr userDrawn="1"/>
        </p:nvSpPr>
        <p:spPr>
          <a:xfrm>
            <a:off x="442466"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r>
              <a:rPr lang="en-US"/>
              <a:t>© Copyright Microsoft Corporation. All rights reserved.</a:t>
            </a:r>
          </a:p>
        </p:txBody>
      </p:sp>
    </p:spTree>
    <p:extLst>
      <p:ext uri="{BB962C8B-B14F-4D97-AF65-F5344CB8AC3E}">
        <p14:creationId xmlns:p14="http://schemas.microsoft.com/office/powerpoint/2010/main" val="3650107847"/>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option_4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four rows</a:t>
            </a:r>
          </a:p>
        </p:txBody>
      </p:sp>
      <p:sp>
        <p:nvSpPr>
          <p:cNvPr id="15" name="Text Placeholder 5">
            <a:extLst>
              <a:ext uri="{FF2B5EF4-FFF2-40B4-BE49-F238E27FC236}">
                <a16:creationId xmlns:a16="http://schemas.microsoft.com/office/drawing/2014/main" id="{C26D22CE-EFD0-4FAA-95AC-F37D3BED6618}"/>
              </a:ext>
            </a:extLst>
          </p:cNvPr>
          <p:cNvSpPr>
            <a:spLocks noGrp="1"/>
          </p:cNvSpPr>
          <p:nvPr>
            <p:ph type="body" sz="quarter" idx="20"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cxnSp>
        <p:nvCxnSpPr>
          <p:cNvPr id="7" name="Straight Connector 6">
            <a:extLst>
              <a:ext uri="{FF2B5EF4-FFF2-40B4-BE49-F238E27FC236}">
                <a16:creationId xmlns:a16="http://schemas.microsoft.com/office/drawing/2014/main" id="{8AF631F7-0FD6-4620-8D4C-845139540698}"/>
              </a:ext>
              <a:ext uri="{C183D7F6-B498-43B3-948B-1728B52AA6E4}">
                <adec:decorative xmlns:adec="http://schemas.microsoft.com/office/drawing/2017/decorative" val="1"/>
              </a:ext>
            </a:extLst>
          </p:cNvPr>
          <p:cNvCxnSpPr>
            <a:cxnSpLocks/>
          </p:cNvCxnSpPr>
          <p:nvPr userDrawn="1"/>
        </p:nvCxnSpPr>
        <p:spPr>
          <a:xfrm>
            <a:off x="1389695" y="2763870"/>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908050"/>
            <a:ext cx="10383899"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8" name="Straight Connector 7">
            <a:extLst>
              <a:ext uri="{FF2B5EF4-FFF2-40B4-BE49-F238E27FC236}">
                <a16:creationId xmlns:a16="http://schemas.microsoft.com/office/drawing/2014/main" id="{13359E8F-F4BC-46D9-A456-1AEF499C6D31}"/>
              </a:ext>
              <a:ext uri="{C183D7F6-B498-43B3-948B-1728B52AA6E4}">
                <adec:decorative xmlns:adec="http://schemas.microsoft.com/office/drawing/2017/decorative" val="1"/>
              </a:ext>
            </a:extLst>
          </p:cNvPr>
          <p:cNvCxnSpPr>
            <a:cxnSpLocks/>
          </p:cNvCxnSpPr>
          <p:nvPr userDrawn="1"/>
        </p:nvCxnSpPr>
        <p:spPr>
          <a:xfrm>
            <a:off x="1389695" y="371059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854778"/>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The quick brown fox jumps over the lazy dog. The quick brown fox jumps over the lazy dog.</a:t>
            </a:r>
          </a:p>
        </p:txBody>
      </p:sp>
      <p:cxnSp>
        <p:nvCxnSpPr>
          <p:cNvPr id="9" name="Straight Connector 8">
            <a:extLst>
              <a:ext uri="{FF2B5EF4-FFF2-40B4-BE49-F238E27FC236}">
                <a16:creationId xmlns:a16="http://schemas.microsoft.com/office/drawing/2014/main" id="{15248E5B-B35D-43BA-B0E9-DDA9F982CABC}"/>
              </a:ext>
              <a:ext uri="{C183D7F6-B498-43B3-948B-1728B52AA6E4}">
                <adec:decorative xmlns:adec="http://schemas.microsoft.com/office/drawing/2017/decorative" val="1"/>
              </a:ext>
            </a:extLst>
          </p:cNvPr>
          <p:cNvCxnSpPr>
            <a:cxnSpLocks/>
          </p:cNvCxnSpPr>
          <p:nvPr userDrawn="1"/>
        </p:nvCxnSpPr>
        <p:spPr>
          <a:xfrm>
            <a:off x="1389695" y="46573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801506"/>
            <a:ext cx="10383899"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lvl="1"/>
            <a:r>
              <a:rPr lang="en-US"/>
              <a:t>Body copy Segoe UI Regular 14/18. The quick brown fox jumps over the lazy dog. The quick brown fox jumps over the lazy dog. The quick brown fox jumps over the lazy dog.</a:t>
            </a:r>
          </a:p>
        </p:txBody>
      </p:sp>
      <p:sp>
        <p:nvSpPr>
          <p:cNvPr id="4" name="Footer Placeholder 1">
            <a:extLst>
              <a:ext uri="{FF2B5EF4-FFF2-40B4-BE49-F238E27FC236}">
                <a16:creationId xmlns:a16="http://schemas.microsoft.com/office/drawing/2014/main" id="{5F35E7E5-1784-40DE-92EF-E9874E810C34}"/>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5216485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option_5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a:t>
            </a:r>
          </a:p>
        </p:txBody>
      </p:sp>
      <p:sp>
        <p:nvSpPr>
          <p:cNvPr id="17" name="Text Placeholder 5">
            <a:extLst>
              <a:ext uri="{FF2B5EF4-FFF2-40B4-BE49-F238E27FC236}">
                <a16:creationId xmlns:a16="http://schemas.microsoft.com/office/drawing/2014/main" id="{9615BA4B-6D68-4728-AF5E-96CF426BDBDE}"/>
              </a:ext>
            </a:extLst>
          </p:cNvPr>
          <p:cNvSpPr>
            <a:spLocks noGrp="1"/>
          </p:cNvSpPr>
          <p:nvPr>
            <p:ph type="body" sz="quarter" idx="22"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2"/>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8" name="Straight Connector 7">
            <a:extLst>
              <a:ext uri="{FF2B5EF4-FFF2-40B4-BE49-F238E27FC236}">
                <a16:creationId xmlns:a16="http://schemas.microsoft.com/office/drawing/2014/main" id="{18C7A5BA-6D5F-4F89-8133-5E7B5AFA5388}"/>
              </a:ext>
              <a:ext uri="{C183D7F6-B498-43B3-948B-1728B52AA6E4}">
                <adec:decorative xmlns:adec="http://schemas.microsoft.com/office/drawing/2017/decorative" val="1"/>
              </a:ext>
            </a:extLst>
          </p:cNvPr>
          <p:cNvCxnSpPr>
            <a:cxnSpLocks/>
          </p:cNvCxnSpPr>
          <p:nvPr userDrawn="1"/>
        </p:nvCxnSpPr>
        <p:spPr>
          <a:xfrm>
            <a:off x="1389695" y="2601426"/>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722313"/>
            <a:ext cx="10383899" cy="519217"/>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CBD0695E-5B97-44BE-B0A8-F9214D354151}"/>
              </a:ext>
              <a:ext uri="{C183D7F6-B498-43B3-948B-1728B52AA6E4}">
                <adec:decorative xmlns:adec="http://schemas.microsoft.com/office/drawing/2017/decorative" val="1"/>
              </a:ext>
            </a:extLst>
          </p:cNvPr>
          <p:cNvCxnSpPr>
            <a:cxnSpLocks/>
          </p:cNvCxnSpPr>
          <p:nvPr userDrawn="1"/>
        </p:nvCxnSpPr>
        <p:spPr>
          <a:xfrm>
            <a:off x="1389695" y="3362417"/>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483304"/>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D602F602-8AD2-44FB-96AC-197B0B03616F}"/>
              </a:ext>
              <a:ext uri="{C183D7F6-B498-43B3-948B-1728B52AA6E4}">
                <adec:decorative xmlns:adec="http://schemas.microsoft.com/office/drawing/2017/decorative" val="1"/>
              </a:ext>
            </a:extLst>
          </p:cNvPr>
          <p:cNvCxnSpPr>
            <a:cxnSpLocks/>
          </p:cNvCxnSpPr>
          <p:nvPr userDrawn="1"/>
        </p:nvCxnSpPr>
        <p:spPr>
          <a:xfrm>
            <a:off x="1389695" y="4123408"/>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244295"/>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C5EE9FF8-98D9-46AE-9E3D-2F72E00C7752}"/>
              </a:ext>
              <a:ext uri="{C183D7F6-B498-43B3-948B-1728B52AA6E4}">
                <adec:decorative xmlns:adec="http://schemas.microsoft.com/office/drawing/2017/decorative" val="1"/>
              </a:ext>
            </a:extLst>
          </p:cNvPr>
          <p:cNvCxnSpPr>
            <a:cxnSpLocks/>
          </p:cNvCxnSpPr>
          <p:nvPr userDrawn="1"/>
        </p:nvCxnSpPr>
        <p:spPr>
          <a:xfrm>
            <a:off x="1389695" y="4884399"/>
            <a:ext cx="10370217"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5005283"/>
            <a:ext cx="10383899" cy="519217"/>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 name="Footer Placeholder 1">
            <a:extLst>
              <a:ext uri="{FF2B5EF4-FFF2-40B4-BE49-F238E27FC236}">
                <a16:creationId xmlns:a16="http://schemas.microsoft.com/office/drawing/2014/main" id="{CED9039A-1F5F-4C3E-8088-C5C6AC71B3E2}"/>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208164305"/>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option_6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six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1389459" y="1961323"/>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1403101" y="2488235"/>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588661"/>
            <a:ext cx="10383899"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1403101" y="3115573"/>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215999"/>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1403101" y="3742911"/>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3843337"/>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1403101" y="4370249"/>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470675"/>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1403101" y="4997587"/>
            <a:ext cx="10356811"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1389459" y="5098014"/>
            <a:ext cx="10383899"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46CCDEFC-B6DB-4055-A5EC-0C75CF24B53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426843873"/>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ext option_7 row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seven rows</a:t>
            </a:r>
          </a:p>
        </p:txBody>
      </p:sp>
      <p:sp>
        <p:nvSpPr>
          <p:cNvPr id="21" name="Text Placeholder 5">
            <a:extLst>
              <a:ext uri="{FF2B5EF4-FFF2-40B4-BE49-F238E27FC236}">
                <a16:creationId xmlns:a16="http://schemas.microsoft.com/office/drawing/2014/main" id="{52987478-529C-46E1-AA3F-32BE6FD91D75}"/>
              </a:ext>
            </a:extLst>
          </p:cNvPr>
          <p:cNvSpPr>
            <a:spLocks noGrp="1"/>
          </p:cNvSpPr>
          <p:nvPr>
            <p:ph type="body" sz="quarter" idx="31" hasCustomPrompt="1"/>
          </p:nvPr>
        </p:nvSpPr>
        <p:spPr>
          <a:xfrm>
            <a:off x="418643" y="1168400"/>
            <a:ext cx="11341267" cy="307777"/>
          </a:xfrm>
          <a:prstGeom prst="rect">
            <a:avLst/>
          </a:prstGeom>
        </p:spPr>
        <p:txBody>
          <a:bodyPr vert="horz" lIns="0" tIns="0" rIns="0" bIns="0" rtlCol="0">
            <a:spAutoFit/>
          </a:bodyPr>
          <a:lstStyle>
            <a:lvl1pPr>
              <a:defRPr lang="en-US" sz="2000" dirty="0"/>
            </a:lvl1pPr>
          </a:lstStyle>
          <a:p>
            <a:pPr lvl="0"/>
            <a:r>
              <a:rPr lang="en-US"/>
              <a:t>Add text here</a:t>
            </a:r>
          </a:p>
        </p:txBody>
      </p:sp>
      <p:sp>
        <p:nvSpPr>
          <p:cNvPr id="5" name="Text Placeholder 4"/>
          <p:cNvSpPr>
            <a:spLocks noGrp="1"/>
          </p:cNvSpPr>
          <p:nvPr>
            <p:ph type="body" sz="quarter" idx="11" hasCustomPrompt="1"/>
          </p:nvPr>
        </p:nvSpPr>
        <p:spPr>
          <a:xfrm>
            <a:off x="418643" y="1961323"/>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9" name="Straight Connector 8">
            <a:extLst>
              <a:ext uri="{FF2B5EF4-FFF2-40B4-BE49-F238E27FC236}">
                <a16:creationId xmlns:a16="http://schemas.microsoft.com/office/drawing/2014/main" id="{91176662-41A1-45F5-9F2A-CB3D5785A657}"/>
              </a:ext>
              <a:ext uri="{C183D7F6-B498-43B3-948B-1728B52AA6E4}">
                <adec:decorative xmlns:adec="http://schemas.microsoft.com/office/drawing/2017/decorative" val="1"/>
              </a:ext>
            </a:extLst>
          </p:cNvPr>
          <p:cNvCxnSpPr>
            <a:cxnSpLocks/>
          </p:cNvCxnSpPr>
          <p:nvPr userDrawn="1"/>
        </p:nvCxnSpPr>
        <p:spPr>
          <a:xfrm>
            <a:off x="434818" y="243560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418643" y="2483405"/>
            <a:ext cx="11354715" cy="426486"/>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0" name="Straight Connector 9">
            <a:extLst>
              <a:ext uri="{FF2B5EF4-FFF2-40B4-BE49-F238E27FC236}">
                <a16:creationId xmlns:a16="http://schemas.microsoft.com/office/drawing/2014/main" id="{F1B8295B-9399-43B5-961D-6D1444246663}"/>
              </a:ext>
              <a:ext uri="{C183D7F6-B498-43B3-948B-1728B52AA6E4}">
                <adec:decorative xmlns:adec="http://schemas.microsoft.com/office/drawing/2017/decorative" val="1"/>
              </a:ext>
            </a:extLst>
          </p:cNvPr>
          <p:cNvCxnSpPr>
            <a:cxnSpLocks/>
          </p:cNvCxnSpPr>
          <p:nvPr userDrawn="1"/>
        </p:nvCxnSpPr>
        <p:spPr>
          <a:xfrm>
            <a:off x="434818" y="2957689"/>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418643" y="3005487"/>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8661FE75-B00C-4695-B37C-FB53546A5F0A}"/>
              </a:ext>
              <a:ext uri="{C183D7F6-B498-43B3-948B-1728B52AA6E4}">
                <adec:decorative xmlns:adec="http://schemas.microsoft.com/office/drawing/2017/decorative" val="1"/>
              </a:ext>
            </a:extLst>
          </p:cNvPr>
          <p:cNvCxnSpPr>
            <a:cxnSpLocks/>
          </p:cNvCxnSpPr>
          <p:nvPr userDrawn="1"/>
        </p:nvCxnSpPr>
        <p:spPr>
          <a:xfrm>
            <a:off x="434818" y="3479771"/>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418643" y="3527569"/>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1" name="Straight Connector 10">
            <a:extLst>
              <a:ext uri="{FF2B5EF4-FFF2-40B4-BE49-F238E27FC236}">
                <a16:creationId xmlns:a16="http://schemas.microsoft.com/office/drawing/2014/main" id="{44FEBE66-8971-4138-8B29-7373BB7CD1B7}"/>
              </a:ext>
              <a:ext uri="{C183D7F6-B498-43B3-948B-1728B52AA6E4}">
                <adec:decorative xmlns:adec="http://schemas.microsoft.com/office/drawing/2017/decorative" val="1"/>
              </a:ext>
            </a:extLst>
          </p:cNvPr>
          <p:cNvCxnSpPr>
            <a:cxnSpLocks/>
          </p:cNvCxnSpPr>
          <p:nvPr userDrawn="1"/>
        </p:nvCxnSpPr>
        <p:spPr>
          <a:xfrm>
            <a:off x="434818" y="4001853"/>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418643" y="4049651"/>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2" name="Straight Connector 11">
            <a:extLst>
              <a:ext uri="{FF2B5EF4-FFF2-40B4-BE49-F238E27FC236}">
                <a16:creationId xmlns:a16="http://schemas.microsoft.com/office/drawing/2014/main" id="{EE9B15D9-25BA-4AE3-B36D-961D8C817DC1}"/>
              </a:ext>
              <a:ext uri="{C183D7F6-B498-43B3-948B-1728B52AA6E4}">
                <adec:decorative xmlns:adec="http://schemas.microsoft.com/office/drawing/2017/decorative" val="1"/>
              </a:ext>
            </a:extLst>
          </p:cNvPr>
          <p:cNvCxnSpPr>
            <a:cxnSpLocks/>
          </p:cNvCxnSpPr>
          <p:nvPr userDrawn="1"/>
        </p:nvCxnSpPr>
        <p:spPr>
          <a:xfrm>
            <a:off x="434818" y="5046017"/>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4349BD30-0784-4B45-BEA2-C53624DF62CA}"/>
              </a:ext>
            </a:extLst>
          </p:cNvPr>
          <p:cNvSpPr>
            <a:spLocks noGrp="1"/>
          </p:cNvSpPr>
          <p:nvPr>
            <p:ph type="body" sz="quarter" idx="30" hasCustomPrompt="1"/>
          </p:nvPr>
        </p:nvSpPr>
        <p:spPr>
          <a:xfrm>
            <a:off x="418643" y="4571733"/>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E463BEA0-0EFD-486F-81C5-596C2AEEBC26}"/>
              </a:ext>
              <a:ext uri="{C183D7F6-B498-43B3-948B-1728B52AA6E4}">
                <adec:decorative xmlns:adec="http://schemas.microsoft.com/office/drawing/2017/decorative" val="1"/>
              </a:ext>
            </a:extLst>
          </p:cNvPr>
          <p:cNvCxnSpPr>
            <a:cxnSpLocks/>
          </p:cNvCxnSpPr>
          <p:nvPr userDrawn="1"/>
        </p:nvCxnSpPr>
        <p:spPr>
          <a:xfrm>
            <a:off x="434818" y="4523935"/>
            <a:ext cx="1132509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935E9A39-1ACF-4C89-9498-11C0EFB1E38A}"/>
              </a:ext>
            </a:extLst>
          </p:cNvPr>
          <p:cNvSpPr>
            <a:spLocks noGrp="1"/>
          </p:cNvSpPr>
          <p:nvPr>
            <p:ph type="body" sz="quarter" idx="32" hasCustomPrompt="1"/>
          </p:nvPr>
        </p:nvSpPr>
        <p:spPr>
          <a:xfrm>
            <a:off x="418643" y="5093812"/>
            <a:ext cx="11354715" cy="426486"/>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C3EEA8B3-EE5E-4360-9233-7B76A3C14833}"/>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2827451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 option- Text thre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three rows &amp; two columns</a:t>
            </a:r>
          </a:p>
        </p:txBody>
      </p:sp>
      <p:sp>
        <p:nvSpPr>
          <p:cNvPr id="22" name="Text Placeholder 5">
            <a:extLst>
              <a:ext uri="{FF2B5EF4-FFF2-40B4-BE49-F238E27FC236}">
                <a16:creationId xmlns:a16="http://schemas.microsoft.com/office/drawing/2014/main" id="{FDDCE837-1494-4915-B6F7-9703BBD92279}"/>
              </a:ext>
            </a:extLst>
          </p:cNvPr>
          <p:cNvSpPr>
            <a:spLocks noGrp="1"/>
          </p:cNvSpPr>
          <p:nvPr>
            <p:ph type="body" sz="quarter" idx="34"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B2BC2D45-166A-42A4-BFA4-B0E61DE53CD1}"/>
              </a:ext>
              <a:ext uri="{C183D7F6-B498-43B3-948B-1728B52AA6E4}">
                <adec:decorative xmlns:adec="http://schemas.microsoft.com/office/drawing/2017/decorative" val="1"/>
              </a:ext>
            </a:extLst>
          </p:cNvPr>
          <p:cNvCxnSpPr>
            <a:cxnSpLocks/>
          </p:cNvCxnSpPr>
          <p:nvPr userDrawn="1"/>
        </p:nvCxnSpPr>
        <p:spPr>
          <a:xfrm>
            <a:off x="1389458"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C17E5589-50A4-4ADA-A3D2-DFB8558FE78E}"/>
              </a:ext>
              <a:ext uri="{C183D7F6-B498-43B3-948B-1728B52AA6E4}">
                <adec:decorative xmlns:adec="http://schemas.microsoft.com/office/drawing/2017/decorative" val="1"/>
              </a:ext>
            </a:extLst>
          </p:cNvPr>
          <p:cNvCxnSpPr>
            <a:cxnSpLocks/>
          </p:cNvCxnSpPr>
          <p:nvPr userDrawn="1"/>
        </p:nvCxnSpPr>
        <p:spPr>
          <a:xfrm>
            <a:off x="1389458"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151335" y="1961322"/>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599F4609-3CD7-4077-B992-04F71C504EF4}"/>
              </a:ext>
              <a:ext uri="{C183D7F6-B498-43B3-948B-1728B52AA6E4}">
                <adec:decorative xmlns:adec="http://schemas.microsoft.com/office/drawing/2017/decorative" val="1"/>
              </a:ext>
            </a:extLst>
          </p:cNvPr>
          <p:cNvCxnSpPr>
            <a:cxnSpLocks/>
          </p:cNvCxnSpPr>
          <p:nvPr userDrawn="1"/>
        </p:nvCxnSpPr>
        <p:spPr>
          <a:xfrm>
            <a:off x="7151335" y="3181990"/>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151335" y="3311765"/>
            <a:ext cx="4608576" cy="1090893"/>
          </a:xfrm>
          <a:prstGeom prst="rect">
            <a:avLst/>
          </a:prstGeom>
        </p:spPr>
        <p:txBody>
          <a:bodyPr wrap="square" lIns="0" tIns="0" rIns="0" bIns="0" anchor="t">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C2F439E-21AC-47A7-8FF2-2B3B30023C2D}"/>
              </a:ext>
              <a:ext uri="{C183D7F6-B498-43B3-948B-1728B52AA6E4}">
                <adec:decorative xmlns:adec="http://schemas.microsoft.com/office/drawing/2017/decorative" val="1"/>
              </a:ext>
            </a:extLst>
          </p:cNvPr>
          <p:cNvCxnSpPr>
            <a:cxnSpLocks/>
          </p:cNvCxnSpPr>
          <p:nvPr userDrawn="1"/>
        </p:nvCxnSpPr>
        <p:spPr>
          <a:xfrm>
            <a:off x="7151335" y="4532433"/>
            <a:ext cx="4608576"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151335" y="4662207"/>
            <a:ext cx="4608576" cy="1090893"/>
          </a:xfrm>
          <a:prstGeom prst="rect">
            <a:avLst/>
          </a:prstGeom>
        </p:spPr>
        <p:txBody>
          <a:bodyPr wrap="square" lIns="0" tIns="0" rIns="0" bIns="0" anchor="t">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8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2C11A81E-5507-4620-971A-1D6A21B461F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13379162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option- Text five rows &amp; two columns with subheadin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6580AEB-44E6-4B65-97DE-64E3AEB487D9}"/>
              </a:ext>
            </a:extLst>
          </p:cNvPr>
          <p:cNvSpPr>
            <a:spLocks noGrp="1"/>
          </p:cNvSpPr>
          <p:nvPr>
            <p:ph type="title" hasCustomPrompt="1"/>
          </p:nvPr>
        </p:nvSpPr>
        <p:spPr>
          <a:xfrm>
            <a:off x="418643" y="440494"/>
            <a:ext cx="11341268" cy="680196"/>
          </a:xfrm>
        </p:spPr>
        <p:txBody>
          <a:bodyPr/>
          <a:lstStyle>
            <a:lvl1pPr>
              <a:defRPr/>
            </a:lvl1pPr>
          </a:lstStyle>
          <a:p>
            <a:r>
              <a:rPr lang="en-US"/>
              <a:t>Text layout: five rows &amp; two columns</a:t>
            </a:r>
          </a:p>
        </p:txBody>
      </p:sp>
      <p:sp>
        <p:nvSpPr>
          <p:cNvPr id="27" name="Text Placeholder 5">
            <a:extLst>
              <a:ext uri="{FF2B5EF4-FFF2-40B4-BE49-F238E27FC236}">
                <a16:creationId xmlns:a16="http://schemas.microsoft.com/office/drawing/2014/main" id="{CC7F1F9F-BDA7-4D48-A208-64EE1E48039F}"/>
              </a:ext>
            </a:extLst>
          </p:cNvPr>
          <p:cNvSpPr>
            <a:spLocks noGrp="1"/>
          </p:cNvSpPr>
          <p:nvPr>
            <p:ph type="body" sz="quarter" idx="36" hasCustomPrompt="1"/>
          </p:nvPr>
        </p:nvSpPr>
        <p:spPr>
          <a:xfrm>
            <a:off x="418643" y="1168400"/>
            <a:ext cx="11341267" cy="307777"/>
          </a:xfrm>
          <a:prstGeom prst="rect">
            <a:avLst/>
          </a:prstGeom>
        </p:spPr>
        <p:txBody>
          <a:bodyPr lIns="0" tIns="0" rIns="0" bIns="0"/>
          <a:lstStyle>
            <a:lvl1pPr>
              <a:defRPr sz="2000"/>
            </a:lvl1pPr>
          </a:lstStyle>
          <a:p>
            <a:pPr lvl="0"/>
            <a:r>
              <a:rPr lang="en-US"/>
              <a:t>Add text here</a:t>
            </a:r>
          </a:p>
        </p:txBody>
      </p:sp>
      <p:sp>
        <p:nvSpPr>
          <p:cNvPr id="5" name="Text Placeholder 4"/>
          <p:cNvSpPr>
            <a:spLocks noGrp="1"/>
          </p:cNvSpPr>
          <p:nvPr>
            <p:ph type="body" sz="quarter" idx="11" hasCustomPrompt="1"/>
          </p:nvPr>
        </p:nvSpPr>
        <p:spPr>
          <a:xfrm>
            <a:off x="1389459"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3" name="Straight Connector 12">
            <a:extLst>
              <a:ext uri="{FF2B5EF4-FFF2-40B4-BE49-F238E27FC236}">
                <a16:creationId xmlns:a16="http://schemas.microsoft.com/office/drawing/2014/main" id="{99FD6DBF-9FC0-43E4-BB25-187F987ED548}"/>
              </a:ext>
              <a:ext uri="{C183D7F6-B498-43B3-948B-1728B52AA6E4}">
                <adec:decorative xmlns:adec="http://schemas.microsoft.com/office/drawing/2017/decorative" val="1"/>
              </a:ext>
            </a:extLst>
          </p:cNvPr>
          <p:cNvCxnSpPr>
            <a:cxnSpLocks/>
          </p:cNvCxnSpPr>
          <p:nvPr userDrawn="1"/>
        </p:nvCxnSpPr>
        <p:spPr>
          <a:xfrm>
            <a:off x="1389459"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p:cNvSpPr>
            <a:spLocks noGrp="1"/>
          </p:cNvSpPr>
          <p:nvPr>
            <p:ph type="body" sz="quarter" idx="15" hasCustomPrompt="1"/>
          </p:nvPr>
        </p:nvSpPr>
        <p:spPr>
          <a:xfrm>
            <a:off x="1389459"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5" name="Straight Connector 14">
            <a:extLst>
              <a:ext uri="{FF2B5EF4-FFF2-40B4-BE49-F238E27FC236}">
                <a16:creationId xmlns:a16="http://schemas.microsoft.com/office/drawing/2014/main" id="{BCEDF675-8A34-4183-9100-9743BB5854C2}"/>
              </a:ext>
              <a:ext uri="{C183D7F6-B498-43B3-948B-1728B52AA6E4}">
                <adec:decorative xmlns:adec="http://schemas.microsoft.com/office/drawing/2017/decorative" val="1"/>
              </a:ext>
            </a:extLst>
          </p:cNvPr>
          <p:cNvCxnSpPr>
            <a:cxnSpLocks/>
          </p:cNvCxnSpPr>
          <p:nvPr userDrawn="1"/>
        </p:nvCxnSpPr>
        <p:spPr>
          <a:xfrm>
            <a:off x="1389459"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p:cNvSpPr>
            <a:spLocks noGrp="1"/>
          </p:cNvSpPr>
          <p:nvPr>
            <p:ph type="body" sz="quarter" idx="17" hasCustomPrompt="1"/>
          </p:nvPr>
        </p:nvSpPr>
        <p:spPr>
          <a:xfrm>
            <a:off x="1389459"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7" name="Straight Connector 16">
            <a:extLst>
              <a:ext uri="{FF2B5EF4-FFF2-40B4-BE49-F238E27FC236}">
                <a16:creationId xmlns:a16="http://schemas.microsoft.com/office/drawing/2014/main" id="{389062B4-E38A-48D0-9FC3-A198B27C2B9D}"/>
              </a:ext>
              <a:ext uri="{C183D7F6-B498-43B3-948B-1728B52AA6E4}">
                <adec:decorative xmlns:adec="http://schemas.microsoft.com/office/drawing/2017/decorative" val="1"/>
              </a:ext>
            </a:extLst>
          </p:cNvPr>
          <p:cNvCxnSpPr>
            <a:cxnSpLocks/>
          </p:cNvCxnSpPr>
          <p:nvPr userDrawn="1"/>
        </p:nvCxnSpPr>
        <p:spPr>
          <a:xfrm>
            <a:off x="1389459"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p:cNvSpPr>
            <a:spLocks noGrp="1"/>
          </p:cNvSpPr>
          <p:nvPr>
            <p:ph type="body" sz="quarter" idx="19" hasCustomPrompt="1"/>
          </p:nvPr>
        </p:nvSpPr>
        <p:spPr>
          <a:xfrm>
            <a:off x="1389459"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19" name="Straight Connector 18">
            <a:extLst>
              <a:ext uri="{FF2B5EF4-FFF2-40B4-BE49-F238E27FC236}">
                <a16:creationId xmlns:a16="http://schemas.microsoft.com/office/drawing/2014/main" id="{0FBA8527-2F9F-46AE-A168-2E369F0A4E4C}"/>
              </a:ext>
              <a:ext uri="{C183D7F6-B498-43B3-948B-1728B52AA6E4}">
                <adec:decorative xmlns:adec="http://schemas.microsoft.com/office/drawing/2017/decorative" val="1"/>
              </a:ext>
            </a:extLst>
          </p:cNvPr>
          <p:cNvCxnSpPr>
            <a:cxnSpLocks/>
          </p:cNvCxnSpPr>
          <p:nvPr userDrawn="1"/>
        </p:nvCxnSpPr>
        <p:spPr>
          <a:xfrm>
            <a:off x="1389459"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1" hasCustomPrompt="1"/>
          </p:nvPr>
        </p:nvSpPr>
        <p:spPr>
          <a:xfrm>
            <a:off x="1389459"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29" name="Text Placeholder 4">
            <a:extLst>
              <a:ext uri="{FF2B5EF4-FFF2-40B4-BE49-F238E27FC236}">
                <a16:creationId xmlns:a16="http://schemas.microsoft.com/office/drawing/2014/main" id="{54CEFA1A-4B05-414F-9E00-66A809EDEFE4}"/>
              </a:ext>
            </a:extLst>
          </p:cNvPr>
          <p:cNvSpPr>
            <a:spLocks noGrp="1"/>
          </p:cNvSpPr>
          <p:nvPr>
            <p:ph type="body" sz="quarter" idx="31" hasCustomPrompt="1"/>
          </p:nvPr>
        </p:nvSpPr>
        <p:spPr>
          <a:xfrm>
            <a:off x="7379942" y="151841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1" name="Straight Connector 20">
            <a:extLst>
              <a:ext uri="{FF2B5EF4-FFF2-40B4-BE49-F238E27FC236}">
                <a16:creationId xmlns:a16="http://schemas.microsoft.com/office/drawing/2014/main" id="{8B458FFC-8336-43D5-A0E5-A4CEF85D5F6D}"/>
              </a:ext>
              <a:ext uri="{C183D7F6-B498-43B3-948B-1728B52AA6E4}">
                <adec:decorative xmlns:adec="http://schemas.microsoft.com/office/drawing/2017/decorative" val="1"/>
              </a:ext>
            </a:extLst>
          </p:cNvPr>
          <p:cNvCxnSpPr>
            <a:cxnSpLocks/>
          </p:cNvCxnSpPr>
          <p:nvPr userDrawn="1"/>
        </p:nvCxnSpPr>
        <p:spPr>
          <a:xfrm>
            <a:off x="7379943" y="226339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0" name="Text Placeholder 4">
            <a:extLst>
              <a:ext uri="{FF2B5EF4-FFF2-40B4-BE49-F238E27FC236}">
                <a16:creationId xmlns:a16="http://schemas.microsoft.com/office/drawing/2014/main" id="{02C874C0-C1A3-4ED0-BF17-8BE11B4FE347}"/>
              </a:ext>
            </a:extLst>
          </p:cNvPr>
          <p:cNvSpPr>
            <a:spLocks noGrp="1"/>
          </p:cNvSpPr>
          <p:nvPr>
            <p:ph type="body" sz="quarter" idx="32" hasCustomPrompt="1"/>
          </p:nvPr>
        </p:nvSpPr>
        <p:spPr>
          <a:xfrm>
            <a:off x="7379942" y="2350009"/>
            <a:ext cx="4393416" cy="658368"/>
          </a:xfrm>
          <a:prstGeom prst="rect">
            <a:avLst/>
          </a:prstGeom>
        </p:spPr>
        <p:txBody>
          <a:bodyPr wrap="square" lIns="0" tIns="0" rIns="0" bIns="0" anchor="ctr">
            <a:noAutofit/>
          </a:bodyPr>
          <a:lstStyle>
            <a:lvl1pPr marL="0" indent="0">
              <a:lnSpc>
                <a:spcPts val="1765"/>
              </a:lnSpc>
              <a:spcBef>
                <a:spcPts val="882"/>
              </a:spcBef>
              <a:buNone/>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2" name="Straight Connector 21">
            <a:extLst>
              <a:ext uri="{FF2B5EF4-FFF2-40B4-BE49-F238E27FC236}">
                <a16:creationId xmlns:a16="http://schemas.microsoft.com/office/drawing/2014/main" id="{A8128678-7D34-47E0-BE94-ECE7CD383DD9}"/>
              </a:ext>
              <a:ext uri="{C183D7F6-B498-43B3-948B-1728B52AA6E4}">
                <adec:decorative xmlns:adec="http://schemas.microsoft.com/office/drawing/2017/decorative" val="1"/>
              </a:ext>
            </a:extLst>
          </p:cNvPr>
          <p:cNvCxnSpPr>
            <a:cxnSpLocks/>
          </p:cNvCxnSpPr>
          <p:nvPr userDrawn="1"/>
        </p:nvCxnSpPr>
        <p:spPr>
          <a:xfrm>
            <a:off x="7379943" y="309498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4">
            <a:extLst>
              <a:ext uri="{FF2B5EF4-FFF2-40B4-BE49-F238E27FC236}">
                <a16:creationId xmlns:a16="http://schemas.microsoft.com/office/drawing/2014/main" id="{701E062B-EA26-4EF1-AF73-1C12084A43D1}"/>
              </a:ext>
            </a:extLst>
          </p:cNvPr>
          <p:cNvSpPr>
            <a:spLocks noGrp="1"/>
          </p:cNvSpPr>
          <p:nvPr>
            <p:ph type="body" sz="quarter" idx="33" hasCustomPrompt="1"/>
          </p:nvPr>
        </p:nvSpPr>
        <p:spPr>
          <a:xfrm>
            <a:off x="7379942" y="318159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3" name="Straight Connector 22">
            <a:extLst>
              <a:ext uri="{FF2B5EF4-FFF2-40B4-BE49-F238E27FC236}">
                <a16:creationId xmlns:a16="http://schemas.microsoft.com/office/drawing/2014/main" id="{70E98085-E858-4C10-983A-14182332938A}"/>
              </a:ext>
              <a:ext uri="{C183D7F6-B498-43B3-948B-1728B52AA6E4}">
                <adec:decorative xmlns:adec="http://schemas.microsoft.com/office/drawing/2017/decorative" val="1"/>
              </a:ext>
            </a:extLst>
          </p:cNvPr>
          <p:cNvCxnSpPr>
            <a:cxnSpLocks/>
          </p:cNvCxnSpPr>
          <p:nvPr userDrawn="1"/>
        </p:nvCxnSpPr>
        <p:spPr>
          <a:xfrm>
            <a:off x="7379943" y="392657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2" name="Text Placeholder 4">
            <a:extLst>
              <a:ext uri="{FF2B5EF4-FFF2-40B4-BE49-F238E27FC236}">
                <a16:creationId xmlns:a16="http://schemas.microsoft.com/office/drawing/2014/main" id="{234777AC-02E0-4220-86CD-507697625215}"/>
              </a:ext>
            </a:extLst>
          </p:cNvPr>
          <p:cNvSpPr>
            <a:spLocks noGrp="1"/>
          </p:cNvSpPr>
          <p:nvPr>
            <p:ph type="body" sz="quarter" idx="34" hasCustomPrompt="1"/>
          </p:nvPr>
        </p:nvSpPr>
        <p:spPr>
          <a:xfrm>
            <a:off x="7379942" y="4013189"/>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cxnSp>
        <p:nvCxnSpPr>
          <p:cNvPr id="24" name="Straight Connector 23">
            <a:extLst>
              <a:ext uri="{FF2B5EF4-FFF2-40B4-BE49-F238E27FC236}">
                <a16:creationId xmlns:a16="http://schemas.microsoft.com/office/drawing/2014/main" id="{683B0E2A-4AAD-468F-8AFA-306B72CCD47E}"/>
              </a:ext>
              <a:ext uri="{C183D7F6-B498-43B3-948B-1728B52AA6E4}">
                <adec:decorative xmlns:adec="http://schemas.microsoft.com/office/drawing/2017/decorative" val="1"/>
              </a:ext>
            </a:extLst>
          </p:cNvPr>
          <p:cNvCxnSpPr>
            <a:cxnSpLocks/>
          </p:cNvCxnSpPr>
          <p:nvPr userDrawn="1"/>
        </p:nvCxnSpPr>
        <p:spPr>
          <a:xfrm>
            <a:off x="7379943" y="4758168"/>
            <a:ext cx="440742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33" name="Text Placeholder 4">
            <a:extLst>
              <a:ext uri="{FF2B5EF4-FFF2-40B4-BE49-F238E27FC236}">
                <a16:creationId xmlns:a16="http://schemas.microsoft.com/office/drawing/2014/main" id="{74535A38-66F8-4A7C-9C33-D0D74D7212FB}"/>
              </a:ext>
            </a:extLst>
          </p:cNvPr>
          <p:cNvSpPr>
            <a:spLocks noGrp="1"/>
          </p:cNvSpPr>
          <p:nvPr>
            <p:ph type="body" sz="quarter" idx="35" hasCustomPrompt="1"/>
          </p:nvPr>
        </p:nvSpPr>
        <p:spPr>
          <a:xfrm>
            <a:off x="7379942" y="4844781"/>
            <a:ext cx="4393416" cy="658368"/>
          </a:xfrm>
          <a:prstGeom prst="rect">
            <a:avLst/>
          </a:prstGeom>
        </p:spPr>
        <p:txBody>
          <a:bodyPr wrap="square" lIns="0" tIns="0" rIns="0" bIns="0" anchor="ctr">
            <a:noAutofit/>
          </a:bodyPr>
          <a:lstStyle>
            <a:lvl1pPr marL="0" marR="0" indent="0" algn="l" defTabSz="914367" rtl="0" eaLnBrk="1" fontAlgn="auto" latinLnBrk="0" hangingPunct="1">
              <a:lnSpc>
                <a:spcPts val="1765"/>
              </a:lnSpc>
              <a:spcBef>
                <a:spcPts val="882"/>
              </a:spcBef>
              <a:spcAft>
                <a:spcPts val="0"/>
              </a:spcAft>
              <a:buClrTx/>
              <a:buSzPct val="90000"/>
              <a:buFont typeface="Wingdings" panose="05000000000000000000" pitchFamily="2" charset="2"/>
              <a:buNone/>
              <a:tabLst/>
              <a:defRPr lang="en-US" sz="1568" b="0" kern="1200" spc="0" baseline="0" dirty="0">
                <a:solidFill>
                  <a:schemeClr val="tx1"/>
                </a:solidFill>
                <a:latin typeface="+mn-lt"/>
                <a:ea typeface="+mn-ea"/>
                <a:cs typeface="+mn-cs"/>
              </a:defRPr>
            </a:lvl1pPr>
            <a:lvl2pPr marL="0" marR="0" indent="0" algn="l" defTabSz="914367" rtl="0" eaLnBrk="1" fontAlgn="auto" latinLnBrk="0" hangingPunct="1">
              <a:lnSpc>
                <a:spcPct val="100000"/>
              </a:lnSpc>
              <a:spcBef>
                <a:spcPts val="600"/>
              </a:spcBef>
              <a:spcAft>
                <a:spcPts val="0"/>
              </a:spcAft>
              <a:buClrTx/>
              <a:buSzPct val="90000"/>
              <a:buFont typeface="Arial" panose="020B0604020202020204" pitchFamily="34" charset="0"/>
              <a:buNone/>
              <a:tabLst/>
              <a:defRPr sz="1600" b="0">
                <a:solidFill>
                  <a:schemeClr val="tx1"/>
                </a:solidFill>
              </a:defRPr>
            </a:lvl2pPr>
            <a:lvl3pPr marL="448193" indent="0">
              <a:buNone/>
              <a:defRPr/>
            </a:lvl3pPr>
            <a:lvl4pPr marL="672290" indent="0">
              <a:buNone/>
              <a:defRPr/>
            </a:lvl4pPr>
            <a:lvl5pPr marL="896386" indent="0">
              <a:buNone/>
              <a:defRPr/>
            </a:lvl5pPr>
          </a:lstStyle>
          <a:p>
            <a:pPr marL="0" marR="0" lvl="1" indent="0" algn="l" defTabSz="914367" rtl="0" eaLnBrk="1" fontAlgn="auto" latinLnBrk="0" hangingPunct="1">
              <a:lnSpc>
                <a:spcPct val="100000"/>
              </a:lnSpc>
              <a:spcBef>
                <a:spcPts val="392"/>
              </a:spcBef>
              <a:spcAft>
                <a:spcPts val="588"/>
              </a:spcAft>
              <a:buClrTx/>
              <a:buSzPct val="90000"/>
              <a:buFont typeface="Arial" panose="020B0604020202020204" pitchFamily="34" charset="0"/>
              <a:buNone/>
              <a:tabLst/>
            </a:pPr>
            <a:r>
              <a:rPr lang="en-US"/>
              <a:t>Body copy Segoe UI Regular 14/18. The quick brown fox jumps over the lazy dog. </a:t>
            </a:r>
          </a:p>
        </p:txBody>
      </p:sp>
      <p:sp>
        <p:nvSpPr>
          <p:cNvPr id="4" name="Footer Placeholder 1">
            <a:extLst>
              <a:ext uri="{FF2B5EF4-FFF2-40B4-BE49-F238E27FC236}">
                <a16:creationId xmlns:a16="http://schemas.microsoft.com/office/drawing/2014/main" id="{66CECB44-B887-48A3-8002-B5226DEF3E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0771854"/>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p:nvPr>
        </p:nvSpPr>
        <p:spPr>
          <a:xfrm>
            <a:off x="418643" y="440494"/>
            <a:ext cx="11341268" cy="680196"/>
          </a:xfrm>
        </p:spPr>
        <p:txBody>
          <a:bodyPr/>
          <a:lstStyle/>
          <a:p>
            <a:r>
              <a:rPr lang="en-US"/>
              <a:t>Click to edit Master title style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457325"/>
            <a:ext cx="5578933"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9099" y="2628195"/>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9099" y="3664462"/>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9099" y="4700731"/>
            <a:ext cx="5578475"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229350" y="1457325"/>
            <a:ext cx="5539341" cy="1047599"/>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628195"/>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532700"/>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664463"/>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568967"/>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70073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3F9A6BFB-B229-4081-846A-99BCC21608D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9081147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s layout with subheadin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Two columns layout</a:t>
            </a:r>
          </a:p>
        </p:txBody>
      </p:sp>
      <p:sp>
        <p:nvSpPr>
          <p:cNvPr id="17" name="Text Placeholder 5">
            <a:extLst>
              <a:ext uri="{FF2B5EF4-FFF2-40B4-BE49-F238E27FC236}">
                <a16:creationId xmlns:a16="http://schemas.microsoft.com/office/drawing/2014/main" id="{55780EB8-2D5B-4DBB-BC6B-E570FB51FFD3}"/>
              </a:ext>
            </a:extLst>
          </p:cNvPr>
          <p:cNvSpPr>
            <a:spLocks noGrp="1"/>
          </p:cNvSpPr>
          <p:nvPr>
            <p:ph type="body" sz="quarter" idx="17" hasCustomPrompt="1"/>
          </p:nvPr>
        </p:nvSpPr>
        <p:spPr>
          <a:xfrm>
            <a:off x="432088" y="1168400"/>
            <a:ext cx="11341267" cy="307777"/>
          </a:xfrm>
          <a:prstGeom prst="rect">
            <a:avLst/>
          </a:prstGeom>
        </p:spPr>
        <p:txBody>
          <a:bodyPr lIns="0" tIns="0" rIns="0" bIns="0"/>
          <a:lstStyle>
            <a:lvl1pPr>
              <a:defRPr sz="2000"/>
            </a:lvl1pPr>
          </a:lstStyle>
          <a:p>
            <a:pPr lvl="0"/>
            <a:r>
              <a:rPr lang="en-US"/>
              <a:t>Add text here</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2" y="1929257"/>
            <a:ext cx="5578933"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825271"/>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729776"/>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861538"/>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766043"/>
            <a:ext cx="5578932"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897807"/>
            <a:ext cx="5562182"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6195890" y="1929257"/>
            <a:ext cx="5572801" cy="852444"/>
          </a:xfrm>
          <a:prstGeom prst="rect">
            <a:avLst/>
          </a:prstGeom>
          <a:solidFill>
            <a:schemeClr val="accent1"/>
          </a:solidFill>
        </p:spPr>
        <p:txBody>
          <a:bodyPr lIns="91440" tIns="91440" rIns="91440" anchor="ctr">
            <a:noAutofit/>
          </a:bodyPr>
          <a:lstStyle>
            <a:lvl1pPr>
              <a:lnSpc>
                <a:spcPct val="100000"/>
              </a:lnSpc>
              <a:spcBef>
                <a:spcPts val="0"/>
              </a:spcBef>
              <a:spcAft>
                <a:spcPts val="0"/>
              </a:spcAft>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6229350" y="2825271"/>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6229350" y="3729776"/>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6229350" y="3861539"/>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6229350" y="4766043"/>
            <a:ext cx="5538654"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6229350" y="4897807"/>
            <a:ext cx="5539341"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DAA1992-5E0F-40A3-8DB6-210B74582E0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64490633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8706E9C-EDA2-4EE8-A4D5-886B6F42AFF8}"/>
              </a:ext>
            </a:extLst>
          </p:cNvPr>
          <p:cNvSpPr>
            <a:spLocks noGrp="1"/>
          </p:cNvSpPr>
          <p:nvPr userDrawn="1">
            <p:ph type="title" hasCustomPrompt="1"/>
          </p:nvPr>
        </p:nvSpPr>
        <p:spPr>
          <a:xfrm>
            <a:off x="418643" y="440494"/>
            <a:ext cx="11341268" cy="680196"/>
          </a:xfrm>
        </p:spPr>
        <p:txBody>
          <a:bodyPr/>
          <a:lstStyle>
            <a:lvl1pPr>
              <a:defRPr/>
            </a:lvl1pPr>
          </a:lstStyle>
          <a:p>
            <a:r>
              <a:rPr lang="en-US"/>
              <a:t>Three columns layout</a:t>
            </a:r>
          </a:p>
        </p:txBody>
      </p:sp>
      <p:sp>
        <p:nvSpPr>
          <p:cNvPr id="4" name="Text Placeholder 3">
            <a:extLst>
              <a:ext uri="{FF2B5EF4-FFF2-40B4-BE49-F238E27FC236}">
                <a16:creationId xmlns:a16="http://schemas.microsoft.com/office/drawing/2014/main" id="{BDBB6B82-41EF-4F96-AC4D-4B6DF0A1F54E}"/>
              </a:ext>
            </a:extLst>
          </p:cNvPr>
          <p:cNvSpPr>
            <a:spLocks noGrp="1"/>
          </p:cNvSpPr>
          <p:nvPr>
            <p:ph type="body" sz="quarter" idx="24" hasCustomPrompt="1"/>
          </p:nvPr>
        </p:nvSpPr>
        <p:spPr>
          <a:xfrm>
            <a:off x="41864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9" name="Text Placeholder 4"/>
          <p:cNvSpPr>
            <a:spLocks noGrp="1"/>
          </p:cNvSpPr>
          <p:nvPr>
            <p:ph type="body" sz="quarter" idx="12" hasCustomPrompt="1"/>
          </p:nvPr>
        </p:nvSpPr>
        <p:spPr>
          <a:xfrm>
            <a:off x="418643" y="2628195"/>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2" name="Straight Connector 21">
            <a:extLst>
              <a:ext uri="{FF2B5EF4-FFF2-40B4-BE49-F238E27FC236}">
                <a16:creationId xmlns:a16="http://schemas.microsoft.com/office/drawing/2014/main" id="{B1D12B33-C140-4AED-9479-89A1E21BD571}"/>
              </a:ext>
              <a:ext uri="{C183D7F6-B498-43B3-948B-1728B52AA6E4}">
                <adec:decorative xmlns:adec="http://schemas.microsoft.com/office/drawing/2017/decorative" val="1"/>
              </a:ext>
            </a:extLst>
          </p:cNvPr>
          <p:cNvCxnSpPr>
            <a:cxnSpLocks/>
          </p:cNvCxnSpPr>
          <p:nvPr userDrawn="1"/>
        </p:nvCxnSpPr>
        <p:spPr>
          <a:xfrm>
            <a:off x="418643" y="3532700"/>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2" name="Text Placeholder 4">
            <a:extLst>
              <a:ext uri="{FF2B5EF4-FFF2-40B4-BE49-F238E27FC236}">
                <a16:creationId xmlns:a16="http://schemas.microsoft.com/office/drawing/2014/main" id="{FD17C8B0-B5AE-49A5-9196-6DDFF3C810CA}"/>
              </a:ext>
            </a:extLst>
          </p:cNvPr>
          <p:cNvSpPr>
            <a:spLocks noGrp="1"/>
          </p:cNvSpPr>
          <p:nvPr>
            <p:ph type="body" sz="quarter" idx="28" hasCustomPrompt="1"/>
          </p:nvPr>
        </p:nvSpPr>
        <p:spPr>
          <a:xfrm>
            <a:off x="418643" y="3664462"/>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cxnSp>
        <p:nvCxnSpPr>
          <p:cNvPr id="25" name="Straight Connector 24">
            <a:extLst>
              <a:ext uri="{FF2B5EF4-FFF2-40B4-BE49-F238E27FC236}">
                <a16:creationId xmlns:a16="http://schemas.microsoft.com/office/drawing/2014/main" id="{508F18CC-5BC5-4383-99A0-673FC34E152C}"/>
              </a:ext>
              <a:ext uri="{C183D7F6-B498-43B3-948B-1728B52AA6E4}">
                <adec:decorative xmlns:adec="http://schemas.microsoft.com/office/drawing/2017/decorative" val="1"/>
              </a:ext>
            </a:extLst>
          </p:cNvPr>
          <p:cNvCxnSpPr>
            <a:cxnSpLocks/>
          </p:cNvCxnSpPr>
          <p:nvPr userDrawn="1"/>
        </p:nvCxnSpPr>
        <p:spPr>
          <a:xfrm>
            <a:off x="418643" y="4568967"/>
            <a:ext cx="363355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6" name="Text Placeholder 4">
            <a:extLst>
              <a:ext uri="{FF2B5EF4-FFF2-40B4-BE49-F238E27FC236}">
                <a16:creationId xmlns:a16="http://schemas.microsoft.com/office/drawing/2014/main" id="{954D3929-4A01-4CC3-8662-E5CD102A3709}"/>
              </a:ext>
            </a:extLst>
          </p:cNvPr>
          <p:cNvSpPr>
            <a:spLocks noGrp="1"/>
          </p:cNvSpPr>
          <p:nvPr>
            <p:ph type="body" sz="quarter" idx="31" hasCustomPrompt="1"/>
          </p:nvPr>
        </p:nvSpPr>
        <p:spPr>
          <a:xfrm>
            <a:off x="418643" y="4700731"/>
            <a:ext cx="3618381" cy="772743"/>
          </a:xfrm>
          <a:prstGeom prst="rect">
            <a:avLst/>
          </a:prstGeom>
        </p:spPr>
        <p:txBody>
          <a:bodyPr lIns="0" tIns="0" rIns="0" bIns="0" anchor="ctr">
            <a:noAutofit/>
          </a:bodyPr>
          <a:lstStyle>
            <a:lvl1pPr marL="0" indent="0">
              <a:lnSpc>
                <a:spcPct val="100000"/>
              </a:lnSpc>
              <a:spcBef>
                <a:spcPts val="882"/>
              </a:spcBef>
              <a:buFont typeface="Arial" panose="020B0604020202020204" pitchFamily="34" charset="0"/>
              <a:buNone/>
              <a:defRPr sz="1400" b="0" i="0" spc="0">
                <a:solidFill>
                  <a:srgbClr val="000000"/>
                </a:solidFill>
                <a:latin typeface="+mn-lt"/>
              </a:defRPr>
            </a:lvl1pPr>
            <a:lvl2pPr marL="0" marR="0" indent="0" algn="l" defTabSz="914367" rtl="0" eaLnBrk="1" fontAlgn="auto" latinLnBrk="0" hangingPunct="1">
              <a:lnSpc>
                <a:spcPts val="1176"/>
              </a:lnSpc>
              <a:spcBef>
                <a:spcPts val="441"/>
              </a:spcBef>
              <a:spcAft>
                <a:spcPts val="0"/>
              </a:spcAft>
              <a:buClrTx/>
              <a:buSzPct val="90000"/>
              <a:buFont typeface="Arial" panose="020B0604020202020204" pitchFamily="34" charset="0"/>
              <a:buNone/>
              <a:tabLst/>
              <a:defRPr sz="980">
                <a:solidFill>
                  <a:schemeClr val="tx1"/>
                </a:solidFill>
              </a:defRPr>
            </a:lvl2pPr>
            <a:lvl3pPr marL="448193" indent="0">
              <a:buNone/>
              <a:defRPr/>
            </a:lvl3pPr>
            <a:lvl4pPr marL="672290" indent="0">
              <a:buNone/>
              <a:defRPr/>
            </a:lvl4pPr>
            <a:lvl5pPr marL="896386" indent="0">
              <a:buNone/>
              <a:defRPr/>
            </a:lvl5pPr>
          </a:lstStyle>
          <a:p>
            <a:pPr lvl="0"/>
            <a:r>
              <a:rPr lang="en-US"/>
              <a:t>Caption body copy Segoe UI Regular 12/14. The quick brown fox jumps over the lazy dog.</a:t>
            </a:r>
          </a:p>
        </p:txBody>
      </p:sp>
      <p:sp>
        <p:nvSpPr>
          <p:cNvPr id="15" name="Text Placeholder 3">
            <a:extLst>
              <a:ext uri="{FF2B5EF4-FFF2-40B4-BE49-F238E27FC236}">
                <a16:creationId xmlns:a16="http://schemas.microsoft.com/office/drawing/2014/main" id="{D4EEFC93-5F54-47F0-9569-BECC76A76C96}"/>
              </a:ext>
            </a:extLst>
          </p:cNvPr>
          <p:cNvSpPr>
            <a:spLocks noGrp="1"/>
          </p:cNvSpPr>
          <p:nvPr>
            <p:ph type="body" sz="quarter" idx="25" hasCustomPrompt="1"/>
          </p:nvPr>
        </p:nvSpPr>
        <p:spPr>
          <a:xfrm>
            <a:off x="4303152"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17" name="Text Placeholder 4"/>
          <p:cNvSpPr>
            <a:spLocks noGrp="1"/>
          </p:cNvSpPr>
          <p:nvPr>
            <p:ph type="body" sz="quarter" idx="18" hasCustomPrompt="1"/>
          </p:nvPr>
        </p:nvSpPr>
        <p:spPr>
          <a:xfrm>
            <a:off x="4303152"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6" name="Straight Connector 25">
            <a:extLst>
              <a:ext uri="{FF2B5EF4-FFF2-40B4-BE49-F238E27FC236}">
                <a16:creationId xmlns:a16="http://schemas.microsoft.com/office/drawing/2014/main" id="{6BF3C7B5-A8EA-4ECD-A968-2546248701F3}"/>
              </a:ext>
              <a:ext uri="{C183D7F6-B498-43B3-948B-1728B52AA6E4}">
                <adec:decorative xmlns:adec="http://schemas.microsoft.com/office/drawing/2017/decorative" val="1"/>
              </a:ext>
            </a:extLst>
          </p:cNvPr>
          <p:cNvCxnSpPr>
            <a:cxnSpLocks/>
          </p:cNvCxnSpPr>
          <p:nvPr userDrawn="1"/>
        </p:nvCxnSpPr>
        <p:spPr>
          <a:xfrm>
            <a:off x="4303713"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 name="Text Placeholder 4">
            <a:extLst>
              <a:ext uri="{FF2B5EF4-FFF2-40B4-BE49-F238E27FC236}">
                <a16:creationId xmlns:a16="http://schemas.microsoft.com/office/drawing/2014/main" id="{79BC4586-7FC3-4659-9310-CCDD1B8FB8A1}"/>
              </a:ext>
            </a:extLst>
          </p:cNvPr>
          <p:cNvSpPr>
            <a:spLocks noGrp="1"/>
          </p:cNvSpPr>
          <p:nvPr>
            <p:ph type="body" sz="quarter" idx="29" hasCustomPrompt="1"/>
          </p:nvPr>
        </p:nvSpPr>
        <p:spPr>
          <a:xfrm>
            <a:off x="4303152"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7" name="Straight Connector 26">
            <a:extLst>
              <a:ext uri="{FF2B5EF4-FFF2-40B4-BE49-F238E27FC236}">
                <a16:creationId xmlns:a16="http://schemas.microsoft.com/office/drawing/2014/main" id="{C14FEAA1-EB50-4B84-96EB-E171DE39A0A8}"/>
              </a:ext>
              <a:ext uri="{C183D7F6-B498-43B3-948B-1728B52AA6E4}">
                <adec:decorative xmlns:adec="http://schemas.microsoft.com/office/drawing/2017/decorative" val="1"/>
              </a:ext>
            </a:extLst>
          </p:cNvPr>
          <p:cNvCxnSpPr>
            <a:cxnSpLocks/>
          </p:cNvCxnSpPr>
          <p:nvPr userDrawn="1"/>
        </p:nvCxnSpPr>
        <p:spPr>
          <a:xfrm>
            <a:off x="4303713"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 Placeholder 4">
            <a:extLst>
              <a:ext uri="{FF2B5EF4-FFF2-40B4-BE49-F238E27FC236}">
                <a16:creationId xmlns:a16="http://schemas.microsoft.com/office/drawing/2014/main" id="{284BF132-1328-44E8-A629-D64096388C74}"/>
              </a:ext>
            </a:extLst>
          </p:cNvPr>
          <p:cNvSpPr>
            <a:spLocks noGrp="1"/>
          </p:cNvSpPr>
          <p:nvPr>
            <p:ph type="body" sz="quarter" idx="32" hasCustomPrompt="1"/>
          </p:nvPr>
        </p:nvSpPr>
        <p:spPr>
          <a:xfrm>
            <a:off x="4303152"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23" name="Text Placeholder 3">
            <a:extLst>
              <a:ext uri="{FF2B5EF4-FFF2-40B4-BE49-F238E27FC236}">
                <a16:creationId xmlns:a16="http://schemas.microsoft.com/office/drawing/2014/main" id="{5EDACCCB-301A-4273-9EA6-AD055BB5B0AF}"/>
              </a:ext>
            </a:extLst>
          </p:cNvPr>
          <p:cNvSpPr>
            <a:spLocks noGrp="1"/>
          </p:cNvSpPr>
          <p:nvPr>
            <p:ph type="body" sz="quarter" idx="26" hasCustomPrompt="1"/>
          </p:nvPr>
        </p:nvSpPr>
        <p:spPr>
          <a:xfrm>
            <a:off x="8139413" y="1457323"/>
            <a:ext cx="3629278" cy="1047601"/>
          </a:xfrm>
          <a:prstGeom prst="rect">
            <a:avLst/>
          </a:prstGeom>
          <a:solidFill>
            <a:schemeClr val="accent1"/>
          </a:solidFill>
        </p:spPr>
        <p:txBody>
          <a:bodyPr lIns="91440" tIns="91440" rIns="91440" anchor="ctr">
            <a:noAutofit/>
          </a:bodyPr>
          <a:lstStyle>
            <a:lvl1pPr>
              <a:lnSpc>
                <a:spcPct val="100000"/>
              </a:lnSpc>
              <a:defRPr lang="en-US" sz="2000" b="1" kern="1200" spc="0" dirty="0" smtClean="0">
                <a:solidFill>
                  <a:schemeClr val="bg1"/>
                </a:solidFill>
                <a:latin typeface="+mj-lt"/>
                <a:ea typeface="+mn-ea"/>
                <a:cs typeface="+mn-cs"/>
              </a:defRPr>
            </a:lvl1pPr>
          </a:lstStyle>
          <a:p>
            <a:pPr lvl="0"/>
            <a:r>
              <a:rPr lang="en-US"/>
              <a:t>Caption title Segoe UI </a:t>
            </a:r>
            <a:r>
              <a:rPr lang="en-US" err="1"/>
              <a:t>Semibold</a:t>
            </a:r>
            <a:endParaRPr lang="en-US"/>
          </a:p>
        </p:txBody>
      </p:sp>
      <p:sp>
        <p:nvSpPr>
          <p:cNvPr id="24" name="Text Placeholder 4">
            <a:extLst>
              <a:ext uri="{FF2B5EF4-FFF2-40B4-BE49-F238E27FC236}">
                <a16:creationId xmlns:a16="http://schemas.microsoft.com/office/drawing/2014/main" id="{37057046-E219-41F6-8045-1E763292CBB4}"/>
              </a:ext>
            </a:extLst>
          </p:cNvPr>
          <p:cNvSpPr>
            <a:spLocks noGrp="1"/>
          </p:cNvSpPr>
          <p:nvPr>
            <p:ph type="body" sz="quarter" idx="27" hasCustomPrompt="1"/>
          </p:nvPr>
        </p:nvSpPr>
        <p:spPr>
          <a:xfrm>
            <a:off x="8161204" y="2628195"/>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29" name="Straight Connector 28">
            <a:extLst>
              <a:ext uri="{FF2B5EF4-FFF2-40B4-BE49-F238E27FC236}">
                <a16:creationId xmlns:a16="http://schemas.microsoft.com/office/drawing/2014/main" id="{F2BE3BA0-8606-422D-8675-3046FD533FB2}"/>
              </a:ext>
              <a:ext uri="{C183D7F6-B498-43B3-948B-1728B52AA6E4}">
                <adec:decorative xmlns:adec="http://schemas.microsoft.com/office/drawing/2017/decorative" val="1"/>
              </a:ext>
            </a:extLst>
          </p:cNvPr>
          <p:cNvCxnSpPr>
            <a:cxnSpLocks/>
          </p:cNvCxnSpPr>
          <p:nvPr userDrawn="1"/>
        </p:nvCxnSpPr>
        <p:spPr>
          <a:xfrm>
            <a:off x="8161204" y="3532700"/>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4">
            <a:extLst>
              <a:ext uri="{FF2B5EF4-FFF2-40B4-BE49-F238E27FC236}">
                <a16:creationId xmlns:a16="http://schemas.microsoft.com/office/drawing/2014/main" id="{29F550BE-2661-407F-B7A1-6D20E10A3A2E}"/>
              </a:ext>
            </a:extLst>
          </p:cNvPr>
          <p:cNvSpPr>
            <a:spLocks noGrp="1"/>
          </p:cNvSpPr>
          <p:nvPr>
            <p:ph type="body" sz="quarter" idx="30" hasCustomPrompt="1"/>
          </p:nvPr>
        </p:nvSpPr>
        <p:spPr>
          <a:xfrm>
            <a:off x="8161204" y="3664463"/>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cxnSp>
        <p:nvCxnSpPr>
          <p:cNvPr id="30" name="Straight Connector 29">
            <a:extLst>
              <a:ext uri="{FF2B5EF4-FFF2-40B4-BE49-F238E27FC236}">
                <a16:creationId xmlns:a16="http://schemas.microsoft.com/office/drawing/2014/main" id="{5A40603F-992B-4531-B3B1-5196D05EC3B4}"/>
              </a:ext>
              <a:ext uri="{C183D7F6-B498-43B3-948B-1728B52AA6E4}">
                <adec:decorative xmlns:adec="http://schemas.microsoft.com/office/drawing/2017/decorative" val="1"/>
              </a:ext>
            </a:extLst>
          </p:cNvPr>
          <p:cNvCxnSpPr>
            <a:cxnSpLocks/>
          </p:cNvCxnSpPr>
          <p:nvPr userDrawn="1"/>
        </p:nvCxnSpPr>
        <p:spPr>
          <a:xfrm>
            <a:off x="8161204" y="4568967"/>
            <a:ext cx="36068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9" name="Text Placeholder 4">
            <a:extLst>
              <a:ext uri="{FF2B5EF4-FFF2-40B4-BE49-F238E27FC236}">
                <a16:creationId xmlns:a16="http://schemas.microsoft.com/office/drawing/2014/main" id="{B24376E6-F329-4374-B56D-DEE4D5D40209}"/>
              </a:ext>
            </a:extLst>
          </p:cNvPr>
          <p:cNvSpPr>
            <a:spLocks noGrp="1"/>
          </p:cNvSpPr>
          <p:nvPr>
            <p:ph type="body" sz="quarter" idx="33" hasCustomPrompt="1"/>
          </p:nvPr>
        </p:nvSpPr>
        <p:spPr>
          <a:xfrm>
            <a:off x="8161204" y="4700731"/>
            <a:ext cx="3607487" cy="772743"/>
          </a:xfrm>
          <a:prstGeom prst="rect">
            <a:avLst/>
          </a:prstGeom>
        </p:spPr>
        <p:txBody>
          <a:bodyPr vert="horz" wrap="square" lIns="0" tIns="0" rIns="0" bIns="0" rtlCol="0" anchor="ctr">
            <a:noAutofit/>
          </a:bodyPr>
          <a:lstStyle>
            <a:lvl1pPr>
              <a:lnSpc>
                <a:spcPct val="100000"/>
              </a:lnSpc>
              <a:tabLst/>
              <a:defRPr lang="en-US" sz="1400" b="0" i="0" spc="0" dirty="0" smtClean="0">
                <a:solidFill>
                  <a:srgbClr val="000000"/>
                </a:solidFill>
                <a:latin typeface="+mn-lt"/>
              </a:defRPr>
            </a:lvl1pPr>
          </a:lstStyle>
          <a:p>
            <a:pPr lvl="0"/>
            <a:r>
              <a:rPr lang="en-US"/>
              <a:t>Caption body copy Segoe UI Regular 12/14. The quick brown fox jumps over the lazy dog.</a:t>
            </a:r>
          </a:p>
        </p:txBody>
      </p:sp>
      <p:sp>
        <p:nvSpPr>
          <p:cNvPr id="3" name="Footer Placeholder 1">
            <a:extLst>
              <a:ext uri="{FF2B5EF4-FFF2-40B4-BE49-F238E27FC236}">
                <a16:creationId xmlns:a16="http://schemas.microsoft.com/office/drawing/2014/main" id="{5A8C1FEA-45D6-476A-8044-2C9E87D3782E}"/>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9139165"/>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with graphic">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2"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4369674"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8320705" y="1457325"/>
            <a:ext cx="3439206" cy="3439206"/>
          </a:xfrm>
          <a:prstGeom prst="ellipse">
            <a:avLst/>
          </a:prstGeom>
          <a:solidFill>
            <a:schemeClr val="bg1">
              <a:lumMod val="95000"/>
            </a:schemeClr>
          </a:solidFill>
        </p:spPr>
        <p:txBody>
          <a:bodyPr tIns="0" rIns="0" bIns="0" anchor="ctr">
            <a:noAutofit/>
          </a:bodyPr>
          <a:lstStyle>
            <a:lvl1pPr algn="ctr">
              <a:defRPr sz="2800"/>
            </a:lvl1pPr>
          </a:lstStyle>
          <a:p>
            <a:pPr lvl="0"/>
            <a:r>
              <a:rPr lang="en-US"/>
              <a:t>Click to edit Master text styles</a:t>
            </a:r>
          </a:p>
        </p:txBody>
      </p:sp>
      <p:sp>
        <p:nvSpPr>
          <p:cNvPr id="8" name="Footer Placeholder 1">
            <a:extLst>
              <a:ext uri="{FF2B5EF4-FFF2-40B4-BE49-F238E27FC236}">
                <a16:creationId xmlns:a16="http://schemas.microsoft.com/office/drawing/2014/main" id="{7F38B04C-51F1-4590-84FC-A2A65AD60A07}"/>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65607871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5" name="Footer Placeholder 1">
            <a:extLst>
              <a:ext uri="{FF2B5EF4-FFF2-40B4-BE49-F238E27FC236}">
                <a16:creationId xmlns:a16="http://schemas.microsoft.com/office/drawing/2014/main" id="{EC2D8BCE-5DFE-4182-9B53-DC1422F668B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0718743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th graphic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29445A-A014-4223-90E2-3D3353E0CE83}"/>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4" name="Text Placeholder 3">
            <a:extLst>
              <a:ext uri="{FF2B5EF4-FFF2-40B4-BE49-F238E27FC236}">
                <a16:creationId xmlns:a16="http://schemas.microsoft.com/office/drawing/2014/main" id="{9D3A230D-0F65-4C2B-9A5E-08E997603E6C}"/>
              </a:ext>
            </a:extLst>
          </p:cNvPr>
          <p:cNvSpPr>
            <a:spLocks noGrp="1"/>
          </p:cNvSpPr>
          <p:nvPr>
            <p:ph type="body" sz="quarter" idx="10"/>
          </p:nvPr>
        </p:nvSpPr>
        <p:spPr>
          <a:xfrm>
            <a:off x="418643"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5" name="Text Placeholder 3">
            <a:extLst>
              <a:ext uri="{FF2B5EF4-FFF2-40B4-BE49-F238E27FC236}">
                <a16:creationId xmlns:a16="http://schemas.microsoft.com/office/drawing/2014/main" id="{50ABEE60-9F0D-48B2-AE29-DAEE6B65F773}"/>
              </a:ext>
            </a:extLst>
          </p:cNvPr>
          <p:cNvSpPr>
            <a:spLocks noGrp="1"/>
          </p:cNvSpPr>
          <p:nvPr>
            <p:ph type="body" sz="quarter" idx="11"/>
          </p:nvPr>
        </p:nvSpPr>
        <p:spPr>
          <a:xfrm>
            <a:off x="2722617"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6" name="Text Placeholder 3">
            <a:extLst>
              <a:ext uri="{FF2B5EF4-FFF2-40B4-BE49-F238E27FC236}">
                <a16:creationId xmlns:a16="http://schemas.microsoft.com/office/drawing/2014/main" id="{2892F116-907B-402B-8800-9219B7710190}"/>
              </a:ext>
            </a:extLst>
          </p:cNvPr>
          <p:cNvSpPr>
            <a:spLocks noGrp="1"/>
          </p:cNvSpPr>
          <p:nvPr>
            <p:ph type="body" sz="quarter" idx="12"/>
          </p:nvPr>
        </p:nvSpPr>
        <p:spPr>
          <a:xfrm>
            <a:off x="502659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7" name="Text Placeholder 3">
            <a:extLst>
              <a:ext uri="{FF2B5EF4-FFF2-40B4-BE49-F238E27FC236}">
                <a16:creationId xmlns:a16="http://schemas.microsoft.com/office/drawing/2014/main" id="{FFCA379A-FFA6-4179-AD94-3B9D20DBAA50}"/>
              </a:ext>
            </a:extLst>
          </p:cNvPr>
          <p:cNvSpPr>
            <a:spLocks noGrp="1"/>
          </p:cNvSpPr>
          <p:nvPr>
            <p:ph type="body" sz="quarter" idx="13"/>
          </p:nvPr>
        </p:nvSpPr>
        <p:spPr>
          <a:xfrm>
            <a:off x="7330565"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8" name="Text Placeholder 3">
            <a:extLst>
              <a:ext uri="{FF2B5EF4-FFF2-40B4-BE49-F238E27FC236}">
                <a16:creationId xmlns:a16="http://schemas.microsoft.com/office/drawing/2014/main" id="{86EE9769-6679-49C8-860D-5CACDB09DBD2}"/>
              </a:ext>
            </a:extLst>
          </p:cNvPr>
          <p:cNvSpPr>
            <a:spLocks noGrp="1"/>
          </p:cNvSpPr>
          <p:nvPr>
            <p:ph type="body" sz="quarter" idx="14"/>
          </p:nvPr>
        </p:nvSpPr>
        <p:spPr>
          <a:xfrm>
            <a:off x="9634541" y="2359592"/>
            <a:ext cx="2138816" cy="2138816"/>
          </a:xfrm>
          <a:prstGeom prst="ellipse">
            <a:avLst/>
          </a:prstGeom>
          <a:solidFill>
            <a:schemeClr val="accent1"/>
          </a:solidFill>
        </p:spPr>
        <p:txBody>
          <a:bodyPr tIns="0" rIns="0" bIns="0" anchor="ctr">
            <a:noAutofit/>
          </a:bodyPr>
          <a:lstStyle>
            <a:lvl1pPr algn="ctr">
              <a:defRPr sz="2400">
                <a:solidFill>
                  <a:schemeClr val="bg1"/>
                </a:solidFill>
              </a:defRPr>
            </a:lvl1pPr>
          </a:lstStyle>
          <a:p>
            <a:pPr lvl="0"/>
            <a:r>
              <a:rPr lang="en-US"/>
              <a:t>Click to edit Master text styles</a:t>
            </a:r>
          </a:p>
        </p:txBody>
      </p:sp>
      <p:sp>
        <p:nvSpPr>
          <p:cNvPr id="10" name="Footer Placeholder 1">
            <a:extLst>
              <a:ext uri="{FF2B5EF4-FFF2-40B4-BE49-F238E27FC236}">
                <a16:creationId xmlns:a16="http://schemas.microsoft.com/office/drawing/2014/main" id="{557B6B4B-EEB3-4D96-BE6F-33AB2C52662B}"/>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62798274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ubway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2B1E50-1996-483F-BDD0-DE09A68472A4}"/>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4" name="Content Placeholder 3">
            <a:extLst>
              <a:ext uri="{FF2B5EF4-FFF2-40B4-BE49-F238E27FC236}">
                <a16:creationId xmlns:a16="http://schemas.microsoft.com/office/drawing/2014/main" id="{D788E95C-185C-4F8A-8DE9-0DDAEC21C04E}"/>
              </a:ext>
            </a:extLst>
          </p:cNvPr>
          <p:cNvSpPr>
            <a:spLocks noGrp="1"/>
          </p:cNvSpPr>
          <p:nvPr>
            <p:ph sz="quarter" idx="10"/>
          </p:nvPr>
        </p:nvSpPr>
        <p:spPr>
          <a:xfrm>
            <a:off x="418642" y="1457325"/>
            <a:ext cx="11354257" cy="1779974"/>
          </a:xfrm>
          <a:prstGeom prst="rect">
            <a:avLst/>
          </a:prstGeom>
        </p:spPr>
        <p:txBody>
          <a:bodyPr lIns="0" rIns="0"/>
          <a:lstStyle>
            <a:lvl1pPr>
              <a:defRPr/>
            </a:lvl1pPr>
            <a:lvl2pPr>
              <a:defRPr lang="en-US" sz="2000" kern="1200" spc="0" baseline="0" dirty="0" smtClean="0">
                <a:solidFill>
                  <a:schemeClr val="tx1"/>
                </a:solidFill>
                <a:latin typeface="+mn-lt"/>
                <a:ea typeface="+mn-ea"/>
                <a:cs typeface="+mn-cs"/>
              </a:defRPr>
            </a:lvl2pPr>
          </a:lstStyle>
          <a:p>
            <a:pPr marL="0" marR="0" lvl="1" indent="0" algn="l" defTabSz="914367" rtl="0" eaLnBrk="1" fontAlgn="auto" latinLnBrk="0" hangingPunct="1">
              <a:lnSpc>
                <a:spcPct val="100000"/>
              </a:lnSpc>
              <a:spcBef>
                <a:spcPts val="392"/>
              </a:spcBef>
              <a:spcAft>
                <a:spcPts val="588"/>
              </a:spcAft>
              <a:buClrTx/>
              <a:buSzPct val="90000"/>
              <a:buFontTx/>
              <a:buNone/>
              <a:tabLst/>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1">
            <a:extLst>
              <a:ext uri="{FF2B5EF4-FFF2-40B4-BE49-F238E27FC236}">
                <a16:creationId xmlns:a16="http://schemas.microsoft.com/office/drawing/2014/main" id="{D46DE548-3285-4C4B-BE98-A5590C16A7E6}"/>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6910312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ubway_Software Co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00C6D-8926-49F1-8719-6EA600510E41}"/>
              </a:ext>
            </a:extLst>
          </p:cNvPr>
          <p:cNvSpPr>
            <a:spLocks noGrp="1"/>
          </p:cNvSpPr>
          <p:nvPr>
            <p:ph type="title" hasCustomPrompt="1"/>
          </p:nvPr>
        </p:nvSpPr>
        <p:spPr/>
        <p:txBody>
          <a:bodyPr/>
          <a:lstStyle>
            <a:lvl1pPr>
              <a:defRPr/>
            </a:lvl1p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6B7993F-2CF5-4383-8448-366538173E81}"/>
              </a:ext>
            </a:extLst>
          </p:cNvPr>
          <p:cNvSpPr>
            <a:spLocks noGrp="1"/>
          </p:cNvSpPr>
          <p:nvPr>
            <p:ph type="body" sz="quarter" idx="10" hasCustomPrompt="1"/>
          </p:nvPr>
        </p:nvSpPr>
        <p:spPr>
          <a:xfrm>
            <a:off x="418643" y="1457325"/>
            <a:ext cx="11354257" cy="1723549"/>
          </a:xfrm>
          <a:prstGeom prst="rect">
            <a:avLst/>
          </a:prstGeom>
          <a:ln w="19050">
            <a:solidFill>
              <a:schemeClr val="accent4"/>
            </a:solidFill>
          </a:ln>
        </p:spPr>
        <p:txBody>
          <a:bodyPr lIns="137160" tIns="91440" rIns="137160"/>
          <a:lstStyle>
            <a:lvl1pPr>
              <a:defRPr sz="2000">
                <a:latin typeface="Consolas" panose="020B0609020204030204" pitchFamily="49" charset="0"/>
              </a:defRPr>
            </a:lvl1pPr>
          </a:lstStyle>
          <a:p>
            <a:pPr lvl="0"/>
            <a:r>
              <a:rPr lang="en-US"/>
              <a:t>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 The quick brown fox jumps over the lazy dog.</a:t>
            </a:r>
          </a:p>
        </p:txBody>
      </p:sp>
      <p:sp>
        <p:nvSpPr>
          <p:cNvPr id="3" name="Footer Placeholder 1">
            <a:extLst>
              <a:ext uri="{FF2B5EF4-FFF2-40B4-BE49-F238E27FC236}">
                <a16:creationId xmlns:a16="http://schemas.microsoft.com/office/drawing/2014/main" id="{CC29DFB0-EA8D-4603-A484-D9FB4215E01F}"/>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752988049"/>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ubway_Title and content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427730-B186-4E09-8CC9-E0BAF08258EE}"/>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A50C3FC3-08E1-4ECD-93F7-BEA589366B9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908952400"/>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ubway_Title and content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762476EC-9914-4A4C-8D42-063DEFA3369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61821782"/>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ubway_Title and content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0778F8-A242-4E29-962E-0728AB843B8D}"/>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3" name="Footer Placeholder 1">
            <a:extLst>
              <a:ext uri="{FF2B5EF4-FFF2-40B4-BE49-F238E27FC236}">
                <a16:creationId xmlns:a16="http://schemas.microsoft.com/office/drawing/2014/main" id="{EE367760-C9B3-4BF6-9116-4A4C9C42333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329753346"/>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ubway_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7" name="Text Placeholder 6">
            <a:extLst>
              <a:ext uri="{FF2B5EF4-FFF2-40B4-BE49-F238E27FC236}">
                <a16:creationId xmlns:a16="http://schemas.microsoft.com/office/drawing/2014/main" id="{D2BCC9BD-7254-4C63-A841-78F2C1DF0347}"/>
              </a:ext>
            </a:extLst>
          </p:cNvPr>
          <p:cNvSpPr>
            <a:spLocks noGrp="1"/>
          </p:cNvSpPr>
          <p:nvPr>
            <p:ph type="body" sz="quarter" idx="12"/>
          </p:nvPr>
        </p:nvSpPr>
        <p:spPr>
          <a:xfrm>
            <a:off x="418643" y="1456896"/>
            <a:ext cx="5578932"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6">
            <a:extLst>
              <a:ext uri="{FF2B5EF4-FFF2-40B4-BE49-F238E27FC236}">
                <a16:creationId xmlns:a16="http://schemas.microsoft.com/office/drawing/2014/main" id="{45104354-AF0E-4A96-9534-75C5707022FA}"/>
              </a:ext>
            </a:extLst>
          </p:cNvPr>
          <p:cNvSpPr>
            <a:spLocks noGrp="1"/>
          </p:cNvSpPr>
          <p:nvPr>
            <p:ph type="body" sz="quarter" idx="13"/>
          </p:nvPr>
        </p:nvSpPr>
        <p:spPr>
          <a:xfrm>
            <a:off x="6229350" y="1456896"/>
            <a:ext cx="5543550" cy="1631216"/>
          </a:xfrm>
          <a:prstGeom prst="rect">
            <a:avLst/>
          </a:prstGeom>
          <a:solidFill>
            <a:schemeClr val="bg1">
              <a:lumMod val="95000"/>
            </a:schemeClr>
          </a:solidFill>
        </p:spPr>
        <p:txBody>
          <a:bodyPr lIns="137160" tIns="91440" rIns="137160"/>
          <a:lstStyle>
            <a:lvl1pPr>
              <a:defRPr sz="2000"/>
            </a:lvl1pPr>
            <a:lvl2pPr>
              <a:defRPr sz="1800"/>
            </a:lvl2pPr>
            <a:lvl3pPr>
              <a:defRPr sz="1400"/>
            </a:lvl3pPr>
            <a:lvl4pPr>
              <a:defRPr sz="14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a:extLst>
              <a:ext uri="{FF2B5EF4-FFF2-40B4-BE49-F238E27FC236}">
                <a16:creationId xmlns:a16="http://schemas.microsoft.com/office/drawing/2014/main" id="{D7B20489-E10E-436F-9A55-5179A38A07C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45427113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ubway_Title and body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4CDF7-E9D2-499B-957A-1F2A32ECACFC}"/>
              </a:ext>
            </a:extLst>
          </p:cNvPr>
          <p:cNvSpPr>
            <a:spLocks noGrp="1"/>
          </p:cNvSpPr>
          <p:nvPr>
            <p:ph type="title" hasCustomPrompt="1"/>
          </p:nvPr>
        </p:nvSpPr>
        <p:spPr/>
        <p:txBody>
          <a:bodyPr/>
          <a:lstStyle/>
          <a:p>
            <a:r>
              <a:rPr lang="en-US"/>
              <a:t>Heading Segoe UI </a:t>
            </a:r>
            <a:r>
              <a:rPr lang="en-US" err="1"/>
              <a:t>Semibold</a:t>
            </a:r>
            <a:r>
              <a:rPr lang="en-US"/>
              <a:t> 32</a:t>
            </a:r>
          </a:p>
        </p:txBody>
      </p:sp>
      <p:sp>
        <p:nvSpPr>
          <p:cNvPr id="6" name="Text Placeholder 5">
            <a:extLst>
              <a:ext uri="{FF2B5EF4-FFF2-40B4-BE49-F238E27FC236}">
                <a16:creationId xmlns:a16="http://schemas.microsoft.com/office/drawing/2014/main" id="{8459F5A8-FE59-485F-B66B-B588C6FC5A12}"/>
              </a:ext>
            </a:extLst>
          </p:cNvPr>
          <p:cNvSpPr>
            <a:spLocks noGrp="1"/>
          </p:cNvSpPr>
          <p:nvPr>
            <p:ph type="body" sz="quarter" idx="10"/>
          </p:nvPr>
        </p:nvSpPr>
        <p:spPr>
          <a:xfrm>
            <a:off x="418643" y="1457325"/>
            <a:ext cx="11354257" cy="1808637"/>
          </a:xfrm>
          <a:prstGeom prst="rect">
            <a:avLst/>
          </a:prstGeom>
        </p:spPr>
        <p:txBody>
          <a:bodyPr lIns="0" tIns="45720" r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1">
            <a:extLst>
              <a:ext uri="{FF2B5EF4-FFF2-40B4-BE49-F238E27FC236}">
                <a16:creationId xmlns:a16="http://schemas.microsoft.com/office/drawing/2014/main" id="{4AB14B75-E6F5-49E7-9565-CB0BD8C80FC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80050874"/>
      </p:ext>
    </p:extLst>
  </p:cSld>
  <p:clrMapOvr>
    <a:masterClrMapping/>
  </p:clrMapOvr>
  <p:transition>
    <p:fade/>
  </p:transition>
  <p:extLst>
    <p:ext uri="{DCECCB84-F9BA-43D5-87BE-67443E8EF086}">
      <p15:sldGuideLst xmlns:p15="http://schemas.microsoft.com/office/powerpoint/2012/main">
        <p15:guide id="1" orient="horz" pos="3432" userDrawn="1">
          <p15:clr>
            <a:srgbClr val="FBAE40"/>
          </p15:clr>
        </p15:guide>
        <p15:guide id="2" orient="horz" pos="3572" userDrawn="1">
          <p15:clr>
            <a:srgbClr val="FBAE40"/>
          </p15:clr>
        </p15:guide>
        <p15:guide id="3" orient="horz" pos="3288"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way - Title and subheadin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tx1"/>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8C54D713-4A25-4AF4-BCFA-A4890754311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858173702"/>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_Bulleted Text Layout_two colum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11B26042-856B-4C9B-AE67-D8165C9BFEDC}"/>
              </a:ext>
            </a:extLst>
          </p:cNvPr>
          <p:cNvSpPr>
            <a:spLocks noGrp="1"/>
          </p:cNvSpPr>
          <p:nvPr>
            <p:ph type="body" sz="quarter" idx="15"/>
          </p:nvPr>
        </p:nvSpPr>
        <p:spPr>
          <a:xfrm>
            <a:off x="418643" y="1456896"/>
            <a:ext cx="5578932" cy="1246495"/>
          </a:xfrm>
          <a:prstGeom prst="rect">
            <a:avLst/>
          </a:prstGeom>
          <a:solidFill>
            <a:schemeClr val="bg1">
              <a:lumMod val="95000"/>
            </a:schemeClr>
          </a:solidFill>
        </p:spPr>
        <p:txBody>
          <a:bodyPr wrap="square" tIns="91440">
            <a:spAutoFit/>
          </a:bodyPr>
          <a:lstStyle>
            <a:lvl1pPr>
              <a:defRPr sz="2400"/>
            </a:lvl1pPr>
            <a:lvl3pPr marL="342900" indent="-228600">
              <a:buFont typeface="Arial" panose="020B0604020202020204" pitchFamily="34" charset="0"/>
              <a:buChar char="•"/>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p:txBody>
      </p:sp>
      <p:sp>
        <p:nvSpPr>
          <p:cNvPr id="11" name="Text Placeholder 9">
            <a:extLst>
              <a:ext uri="{FF2B5EF4-FFF2-40B4-BE49-F238E27FC236}">
                <a16:creationId xmlns:a16="http://schemas.microsoft.com/office/drawing/2014/main" id="{9A37ADC6-B611-40D4-8A03-51AD20762D13}"/>
              </a:ext>
            </a:extLst>
          </p:cNvPr>
          <p:cNvSpPr>
            <a:spLocks noGrp="1"/>
          </p:cNvSpPr>
          <p:nvPr>
            <p:ph type="body" sz="quarter" idx="16"/>
          </p:nvPr>
        </p:nvSpPr>
        <p:spPr>
          <a:xfrm>
            <a:off x="6216920" y="1456896"/>
            <a:ext cx="5544007" cy="1272143"/>
          </a:xfrm>
          <a:prstGeom prst="rect">
            <a:avLst/>
          </a:prstGeom>
          <a:solidFill>
            <a:schemeClr val="bg1">
              <a:lumMod val="95000"/>
            </a:schemeClr>
          </a:solidFill>
        </p:spPr>
        <p:txBody>
          <a:bodyPr tIns="91440">
            <a:spAutoFit/>
          </a:bodyPr>
          <a:lstStyle>
            <a:lvl1pPr>
              <a:defRPr sz="2400"/>
            </a:lvl1pPr>
            <a:lvl3pPr marL="342900" indent="-228600">
              <a:buFont typeface="Arial" panose="020B0604020202020204" pitchFamily="34" charset="0"/>
              <a:buChar char="•"/>
              <a:defRPr lang="en-US" sz="1800" kern="1200" spc="0" baseline="0" dirty="0" smtClean="0">
                <a:solidFill>
                  <a:schemeClr val="tx1"/>
                </a:solidFill>
                <a:latin typeface="+mn-lt"/>
                <a:ea typeface="+mn-ea"/>
                <a:cs typeface="+mn-cs"/>
              </a:defRPr>
            </a:lvl3pPr>
            <a:lvl4pPr marL="342900" indent="-228600">
              <a:buFont typeface="Arial" panose="020B0604020202020204" pitchFamily="34" charset="0"/>
              <a:buChar char="•"/>
              <a:defRPr/>
            </a:lvl4pPr>
            <a:lvl5pPr marL="342900" indent="-228600">
              <a:buFont typeface="Arial" panose="020B0604020202020204" pitchFamily="34" charset="0"/>
              <a:buChar char="•"/>
              <a:defRPr/>
            </a:lvl5pPr>
          </a:lstStyle>
          <a:p>
            <a:pPr lvl="0"/>
            <a:r>
              <a:rPr lang="en-US"/>
              <a:t>Click to edit Master text styles</a:t>
            </a:r>
          </a:p>
          <a:p>
            <a:pPr lvl="1"/>
            <a:r>
              <a:rPr lang="en-US"/>
              <a:t>Second level</a:t>
            </a:r>
          </a:p>
          <a:p>
            <a:pPr marL="342900" marR="0" lvl="2" indent="-22860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4D18DD19-84C1-423C-9061-7A04BBDE37A9}"/>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1304659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5" name="Footer Placeholder 1">
            <a:extLst>
              <a:ext uri="{FF2B5EF4-FFF2-40B4-BE49-F238E27FC236}">
                <a16:creationId xmlns:a16="http://schemas.microsoft.com/office/drawing/2014/main" id="{8ED00628-11CE-4014-89C6-CD5E5AF5AAFC}"/>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1912531730"/>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half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8" name="Text Placeholder 7">
            <a:extLst>
              <a:ext uri="{FF2B5EF4-FFF2-40B4-BE49-F238E27FC236}">
                <a16:creationId xmlns:a16="http://schemas.microsoft.com/office/drawing/2014/main" id="{588AB4B6-D71A-4E7E-A4DC-4E0DAEB462DE}"/>
              </a:ext>
            </a:extLst>
          </p:cNvPr>
          <p:cNvSpPr>
            <a:spLocks noGrp="1"/>
          </p:cNvSpPr>
          <p:nvPr>
            <p:ph type="body" sz="quarter" idx="13"/>
          </p:nvPr>
        </p:nvSpPr>
        <p:spPr>
          <a:xfrm>
            <a:off x="418466"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lang="en-US" sz="2000" kern="1200" spc="0" baseline="0" dirty="0">
                <a:solidFill>
                  <a:schemeClr val="tx1"/>
                </a:solidFill>
                <a:latin typeface="+mn-lt"/>
                <a:ea typeface="+mn-ea"/>
                <a:cs typeface="+mn-cs"/>
              </a:defRPr>
            </a:lvl2pPr>
            <a:lvl3pPr marL="571500" indent="-228600">
              <a:buFont typeface="Arial" panose="020B0604020202020204" pitchFamily="34" charset="0"/>
              <a:buChar char="‒"/>
              <a:defRPr/>
            </a:lvl3pPr>
            <a:lvl4pPr marL="228600" indent="0">
              <a:defRPr/>
            </a:lvl4pPr>
            <a:lvl5pPr marL="228600" indent="0">
              <a:defRPr/>
            </a:lvl5pPr>
          </a:lstStyle>
          <a:p>
            <a:pPr lvl="0"/>
            <a:r>
              <a:rPr lang="en-US"/>
              <a:t>Click to edit Master text styles</a:t>
            </a:r>
          </a:p>
          <a:p>
            <a:pPr lvl="1"/>
            <a:r>
              <a:rPr lang="en-US"/>
              <a:t>Second level</a:t>
            </a:r>
          </a:p>
          <a:p>
            <a:pPr lvl="2"/>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0" name="Text Placeholder 7">
            <a:extLst>
              <a:ext uri="{FF2B5EF4-FFF2-40B4-BE49-F238E27FC236}">
                <a16:creationId xmlns:a16="http://schemas.microsoft.com/office/drawing/2014/main" id="{D559A0EC-5ADC-4A1D-99D3-F1FD1CB25EFC}"/>
              </a:ext>
            </a:extLst>
          </p:cNvPr>
          <p:cNvSpPr>
            <a:spLocks noGrp="1"/>
          </p:cNvSpPr>
          <p:nvPr>
            <p:ph type="body" sz="quarter" idx="14"/>
          </p:nvPr>
        </p:nvSpPr>
        <p:spPr>
          <a:xfrm>
            <a:off x="6364951" y="1456897"/>
            <a:ext cx="5394960" cy="1246495"/>
          </a:xfrm>
          <a:prstGeom prst="rect">
            <a:avLst/>
          </a:prstGeom>
        </p:spPr>
        <p:txBody>
          <a:bodyPr lIns="0" tIns="91440" rIns="0">
            <a:spAutoFit/>
          </a:bodyPr>
          <a:lstStyle>
            <a:lvl1pPr>
              <a:defRPr sz="2400"/>
            </a:lvl1pPr>
            <a:lvl2pPr marL="228600" indent="-228600">
              <a:buFont typeface="Arial" panose="020B0604020202020204" pitchFamily="34" charset="0"/>
              <a:buChar char="•"/>
              <a:defRPr sz="2000"/>
            </a:lvl2pPr>
            <a:lvl3pPr marL="628650" indent="-285750">
              <a:defRPr lang="en-US" sz="1800" kern="1200" spc="0" baseline="0" dirty="0">
                <a:solidFill>
                  <a:schemeClr val="tx1"/>
                </a:solidFill>
                <a:latin typeface="+mn-lt"/>
                <a:ea typeface="+mn-ea"/>
                <a:cs typeface="+mn-cs"/>
              </a:defRPr>
            </a:lvl3pPr>
            <a:lvl4pPr marL="228600" indent="0">
              <a:defRPr/>
            </a:lvl4pPr>
            <a:lvl5pPr marL="228600" indent="0">
              <a:defRPr/>
            </a:lvl5pPr>
          </a:lstStyle>
          <a:p>
            <a:pPr lvl="0"/>
            <a:r>
              <a:rPr lang="en-US"/>
              <a:t>Click to edit Master text styles</a:t>
            </a:r>
          </a:p>
          <a:p>
            <a:pPr lvl="1"/>
            <a:r>
              <a:rPr lang="en-US"/>
              <a:t>Second level</a:t>
            </a:r>
          </a:p>
          <a:p>
            <a:pPr marL="571500" marR="0" lvl="2"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pPr>
            <a:r>
              <a:rPr lang="en-US"/>
              <a:t>Third level</a:t>
            </a:r>
          </a:p>
        </p:txBody>
      </p:sp>
      <p:sp>
        <p:nvSpPr>
          <p:cNvPr id="4" name="Footer Placeholder 1">
            <a:extLst>
              <a:ext uri="{FF2B5EF4-FFF2-40B4-BE49-F238E27FC236}">
                <a16:creationId xmlns:a16="http://schemas.microsoft.com/office/drawing/2014/main" id="{33B916B7-8152-49FF-A164-7DD23659B560}"/>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89001214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way_Bulleted Text Layout_two columns_ful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a:t>Click to edit Master title style</a:t>
            </a:r>
          </a:p>
        </p:txBody>
      </p:sp>
      <p:sp>
        <p:nvSpPr>
          <p:cNvPr id="10" name="Text Placeholder 9">
            <a:extLst>
              <a:ext uri="{FF2B5EF4-FFF2-40B4-BE49-F238E27FC236}">
                <a16:creationId xmlns:a16="http://schemas.microsoft.com/office/drawing/2014/main" id="{AA943840-546C-404E-809E-352FCE17B65F}"/>
              </a:ext>
            </a:extLst>
          </p:cNvPr>
          <p:cNvSpPr>
            <a:spLocks noGrp="1"/>
          </p:cNvSpPr>
          <p:nvPr>
            <p:ph type="body" sz="quarter" idx="13"/>
          </p:nvPr>
        </p:nvSpPr>
        <p:spPr>
          <a:xfrm>
            <a:off x="418466" y="1456897"/>
            <a:ext cx="5394960" cy="1318310"/>
          </a:xfrm>
          <a:prstGeom prst="rect">
            <a:avLst/>
          </a:prstGeom>
        </p:spPr>
        <p:txBody>
          <a:bodyPr lIns="0" tIns="91440" rIns="0"/>
          <a:lstStyle>
            <a:lvl1pPr>
              <a:defRPr sz="2400"/>
            </a:lvl1pPr>
            <a:lvl2pPr>
              <a:defRPr sz="2000"/>
            </a:lvl2pPr>
            <a:lvl3pPr marL="406400" indent="-285750">
              <a:defRPr lang="en-US" sz="1800" kern="1200" spc="0" baseline="0" dirty="0" smtClean="0">
                <a:solidFill>
                  <a:schemeClr val="tx1"/>
                </a:solidFill>
                <a:latin typeface="+mn-lt"/>
                <a:ea typeface="+mn-ea"/>
                <a:cs typeface="+mn-cs"/>
              </a:defRPr>
            </a:lvl3pPr>
          </a:lstStyle>
          <a:p>
            <a:pPr lvl="0"/>
            <a:r>
              <a:rPr lang="en-US"/>
              <a:t>Click to edit Master text styles</a:t>
            </a:r>
          </a:p>
          <a:p>
            <a:pPr lvl="1"/>
            <a:r>
              <a:rPr lang="en-US"/>
              <a:t>Second level</a:t>
            </a:r>
          </a:p>
          <a:p>
            <a:pPr marL="342900" marR="0" lvl="2" indent="-222250" algn="l" defTabSz="914367" rtl="0" eaLnBrk="1" fontAlgn="auto" latinLnBrk="0" hangingPunct="1">
              <a:lnSpc>
                <a:spcPct val="100000"/>
              </a:lnSpc>
              <a:spcBef>
                <a:spcPts val="392"/>
              </a:spcBef>
              <a:spcAft>
                <a:spcPts val="588"/>
              </a:spcAft>
              <a:buClrTx/>
              <a:buSzPct val="90000"/>
              <a:buFont typeface="Arial" panose="020B0604020202020204" pitchFamily="34" charset="0"/>
              <a:buChar char="•"/>
              <a:tabLst/>
            </a:pPr>
            <a:r>
              <a:rPr lang="en-US"/>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6" y="1611250"/>
            <a:ext cx="0" cy="3922775"/>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9">
            <a:extLst>
              <a:ext uri="{FF2B5EF4-FFF2-40B4-BE49-F238E27FC236}">
                <a16:creationId xmlns:a16="http://schemas.microsoft.com/office/drawing/2014/main" id="{DA872E0C-8851-4885-B5B2-7B1AB1EFE27F}"/>
              </a:ext>
            </a:extLst>
          </p:cNvPr>
          <p:cNvSpPr>
            <a:spLocks noGrp="1"/>
          </p:cNvSpPr>
          <p:nvPr>
            <p:ph type="body" sz="quarter" idx="14"/>
          </p:nvPr>
        </p:nvSpPr>
        <p:spPr>
          <a:xfrm>
            <a:off x="6365127" y="1456897"/>
            <a:ext cx="5408231" cy="1246495"/>
          </a:xfrm>
          <a:prstGeom prst="rect">
            <a:avLst/>
          </a:prstGeom>
        </p:spPr>
        <p:txBody>
          <a:bodyPr lIns="0" tIns="91440" rIns="0"/>
          <a:lstStyle>
            <a:lvl1pPr>
              <a:defRPr sz="2400"/>
            </a:lvl1pPr>
            <a:lvl2pPr>
              <a:defRPr sz="2000"/>
            </a:lvl2pPr>
            <a:lvl3pPr marL="342900" indent="-222250">
              <a:buFont typeface="Arial" panose="020B0604020202020204" pitchFamily="34" charset="0"/>
              <a:buChar char="•"/>
              <a:defRPr/>
            </a:lvl3pPr>
          </a:lstStyle>
          <a:p>
            <a:pPr lvl="0"/>
            <a:r>
              <a:rPr lang="en-US"/>
              <a:t>Click to edit Master text styles</a:t>
            </a:r>
          </a:p>
          <a:p>
            <a:pPr lvl="1"/>
            <a:r>
              <a:rPr lang="en-US"/>
              <a:t>Second level</a:t>
            </a:r>
          </a:p>
          <a:p>
            <a:pPr lvl="2"/>
            <a:r>
              <a:rPr lang="en-US"/>
              <a:t>Third level</a:t>
            </a:r>
          </a:p>
        </p:txBody>
      </p:sp>
      <p:sp>
        <p:nvSpPr>
          <p:cNvPr id="4" name="Footer Placeholder 1">
            <a:extLst>
              <a:ext uri="{FF2B5EF4-FFF2-40B4-BE49-F238E27FC236}">
                <a16:creationId xmlns:a16="http://schemas.microsoft.com/office/drawing/2014/main" id="{9E636679-D287-455E-9B40-9D596B9809AD}"/>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3753153291"/>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1"/>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8830E1E-F06E-469F-9154-F8DEA4B068FE}"/>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solidFill>
                  <a:schemeClr val="bg1"/>
                </a:solidFill>
              </a:rPr>
              <a:t>© Copyright Microsoft Corporation. All rights reserved.</a:t>
            </a:r>
          </a:p>
        </p:txBody>
      </p:sp>
      <p:pic>
        <p:nvPicPr>
          <p:cNvPr id="3" name="Picture 2" descr="Microsoft Azure logo">
            <a:extLst>
              <a:ext uri="{FF2B5EF4-FFF2-40B4-BE49-F238E27FC236}">
                <a16:creationId xmlns:a16="http://schemas.microsoft.com/office/drawing/2014/main" id="{7D35A676-8612-4160-B090-74025308FC28}"/>
              </a:ext>
            </a:extLst>
          </p:cNvPr>
          <p:cNvPicPr>
            <a:picLocks noChangeAspect="1"/>
          </p:cNvPicPr>
          <p:nvPr userDrawn="1"/>
        </p:nvPicPr>
        <p:blipFill>
          <a:blip r:embed="rId2"/>
          <a:stretch>
            <a:fillRect/>
          </a:stretch>
        </p:blipFill>
        <p:spPr>
          <a:xfrm>
            <a:off x="136885" y="159691"/>
            <a:ext cx="2635247" cy="871753"/>
          </a:xfrm>
          <a:prstGeom prst="rect">
            <a:avLst/>
          </a:prstGeom>
        </p:spPr>
      </p:pic>
    </p:spTree>
    <p:extLst>
      <p:ext uri="{BB962C8B-B14F-4D97-AF65-F5344CB8AC3E}">
        <p14:creationId xmlns:p14="http://schemas.microsoft.com/office/powerpoint/2010/main" val="2306299133"/>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Bulleted Text Layout_two columns_half tex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a:xfrm>
            <a:off x="418643" y="440494"/>
            <a:ext cx="11341268" cy="680196"/>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CE9563B9-B8EE-4B13-A96C-8A3EA8059E0A}"/>
              </a:ext>
            </a:extLst>
          </p:cNvPr>
          <p:cNvSpPr>
            <a:spLocks noGrp="1"/>
          </p:cNvSpPr>
          <p:nvPr>
            <p:ph sz="quarter" idx="10"/>
          </p:nvPr>
        </p:nvSpPr>
        <p:spPr>
          <a:xfrm>
            <a:off x="418643"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cxnSp>
        <p:nvCxnSpPr>
          <p:cNvPr id="6" name="Straight Connector 5">
            <a:extLst>
              <a:ext uri="{FF2B5EF4-FFF2-40B4-BE49-F238E27FC236}">
                <a16:creationId xmlns:a16="http://schemas.microsoft.com/office/drawing/2014/main" id="{59500235-F506-479A-8FC5-E0FA2D9B07C5}"/>
              </a:ext>
              <a:ext uri="{C183D7F6-B498-43B3-948B-1728B52AA6E4}">
                <adec:decorative xmlns:adec="http://schemas.microsoft.com/office/drawing/2017/decorative" val="1"/>
              </a:ext>
            </a:extLst>
          </p:cNvPr>
          <p:cNvCxnSpPr>
            <a:cxnSpLocks/>
          </p:cNvCxnSpPr>
          <p:nvPr userDrawn="1"/>
        </p:nvCxnSpPr>
        <p:spPr>
          <a:xfrm>
            <a:off x="6089277" y="1611250"/>
            <a:ext cx="0" cy="225458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7" name="Content Placeholder 4">
            <a:extLst>
              <a:ext uri="{FF2B5EF4-FFF2-40B4-BE49-F238E27FC236}">
                <a16:creationId xmlns:a16="http://schemas.microsoft.com/office/drawing/2014/main" id="{D17555C6-D911-440E-98E2-C7A43ED55E60}"/>
              </a:ext>
            </a:extLst>
          </p:cNvPr>
          <p:cNvSpPr>
            <a:spLocks noGrp="1"/>
          </p:cNvSpPr>
          <p:nvPr>
            <p:ph sz="quarter" idx="12"/>
          </p:nvPr>
        </p:nvSpPr>
        <p:spPr>
          <a:xfrm>
            <a:off x="6364951" y="1456897"/>
            <a:ext cx="5394960" cy="2487861"/>
          </a:xfrm>
        </p:spPr>
        <p:txBody>
          <a:bodyPr/>
          <a:lstStyle>
            <a:lvl1pPr>
              <a:spcBef>
                <a:spcPts val="392"/>
              </a:spcBef>
              <a:spcAft>
                <a:spcPts val="588"/>
              </a:spcAft>
              <a:defRPr sz="2400"/>
            </a:lvl1pPr>
            <a:lvl2pPr marL="336145" indent="-224097">
              <a:spcBef>
                <a:spcPts val="392"/>
              </a:spcBef>
              <a:spcAft>
                <a:spcPts val="588"/>
              </a:spcAft>
              <a:buFont typeface="Arial" panose="020B0604020202020204" pitchFamily="34" charset="0"/>
              <a:buChar char="•"/>
              <a:defRPr>
                <a:solidFill>
                  <a:schemeClr val="tx1"/>
                </a:solidFill>
                <a:latin typeface="+mn-lt"/>
              </a:defRPr>
            </a:lvl2pPr>
            <a:lvl3pPr marL="280121" indent="-280121">
              <a:spcBef>
                <a:spcPts val="392"/>
              </a:spcBef>
              <a:spcAft>
                <a:spcPts val="588"/>
              </a:spcAft>
              <a:buFont typeface="Arial" panose="020B0604020202020204" pitchFamily="34" charset="0"/>
              <a:buChar char="•"/>
              <a:defRPr>
                <a:solidFill>
                  <a:schemeClr val="tx1"/>
                </a:solidFill>
                <a:latin typeface="+mn-lt"/>
              </a:defRPr>
            </a:lvl3pPr>
            <a:lvl4pPr marL="672290" indent="-280121">
              <a:spcBef>
                <a:spcPts val="392"/>
              </a:spcBef>
              <a:spcAft>
                <a:spcPts val="588"/>
              </a:spcAft>
              <a:buSzPct val="100000"/>
              <a:buFont typeface="Arial" panose="020B0604020202020204" pitchFamily="34" charset="0"/>
              <a:buChar char="‒"/>
              <a:defRPr>
                <a:solidFill>
                  <a:schemeClr val="tx1"/>
                </a:solidFill>
                <a:latin typeface="+mn-lt"/>
              </a:defRPr>
            </a:lvl4pPr>
            <a:lvl5pPr marL="168072" indent="-168072">
              <a:spcBef>
                <a:spcPts val="392"/>
              </a:spcBef>
              <a:spcAft>
                <a:spcPts val="588"/>
              </a:spcAft>
              <a:buFont typeface="Arial" panose="020B0604020202020204" pitchFamily="34" charset="0"/>
              <a:buChar char="•"/>
              <a:defRPr>
                <a:solidFill>
                  <a:schemeClr val="tx1"/>
                </a:solidFill>
                <a:latin typeface="+mn-lt"/>
              </a:defRPr>
            </a:lvl5pPr>
          </a:lstStyle>
          <a:p>
            <a:pPr lvl="0"/>
            <a:r>
              <a:rPr lang="en-US" dirty="0"/>
              <a:t>Click to edit Master text styles</a:t>
            </a:r>
          </a:p>
          <a:p>
            <a:pPr lvl="1"/>
            <a:r>
              <a:rPr lang="en-US" dirty="0"/>
              <a:t>Second level</a:t>
            </a:r>
          </a:p>
          <a:p>
            <a:pPr lvl="3"/>
            <a:r>
              <a:rPr lang="en-US" dirty="0"/>
              <a:t>Third level</a:t>
            </a:r>
          </a:p>
          <a:p>
            <a:pPr lvl="3"/>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a:p>
            <a:pPr marL="672290" marR="0" lvl="3" indent="-280121" algn="l" defTabSz="914367" rtl="0" eaLnBrk="1" fontAlgn="auto" latinLnBrk="0" hangingPunct="1">
              <a:lnSpc>
                <a:spcPct val="100000"/>
              </a:lnSpc>
              <a:spcBef>
                <a:spcPts val="392"/>
              </a:spcBef>
              <a:spcAft>
                <a:spcPts val="588"/>
              </a:spcAft>
              <a:buClrTx/>
              <a:buSzPct val="100000"/>
              <a:buFont typeface="Arial" panose="020B0604020202020204" pitchFamily="34" charset="0"/>
              <a:buChar char="‒"/>
              <a:tabLst/>
              <a:defRPr/>
            </a:pPr>
            <a:r>
              <a:rPr lang="en-US" dirty="0"/>
              <a:t>Third level</a:t>
            </a:r>
          </a:p>
        </p:txBody>
      </p:sp>
      <p:sp>
        <p:nvSpPr>
          <p:cNvPr id="2" name="Footer Placeholder 1">
            <a:extLst>
              <a:ext uri="{FF2B5EF4-FFF2-40B4-BE49-F238E27FC236}">
                <a16:creationId xmlns:a16="http://schemas.microsoft.com/office/drawing/2014/main" id="{7516BD94-AE1C-455F-8D7D-7082BB27F029}"/>
              </a:ext>
            </a:extLst>
          </p:cNvPr>
          <p:cNvSpPr txBox="1">
            <a:spLocks/>
          </p:cNvSpPr>
          <p:nvPr userDrawn="1"/>
        </p:nvSpPr>
        <p:spPr>
          <a:xfrm>
            <a:off x="4038600" y="6551269"/>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dirty="0"/>
              <a:t>© Copyright Microsoft Corporation. All rights reserved.</a:t>
            </a:r>
          </a:p>
        </p:txBody>
      </p:sp>
    </p:spTree>
    <p:extLst>
      <p:ext uri="{BB962C8B-B14F-4D97-AF65-F5344CB8AC3E}">
        <p14:creationId xmlns:p14="http://schemas.microsoft.com/office/powerpoint/2010/main" val="282296725"/>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5" name="Picture 4">
            <a:extLst>
              <a:ext uri="{FF2B5EF4-FFF2-40B4-BE49-F238E27FC236}">
                <a16:creationId xmlns:a16="http://schemas.microsoft.com/office/drawing/2014/main" id="{1F73B9B9-9E41-4DBB-94A3-4364320D134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88193" y="5975465"/>
            <a:ext cx="2190448" cy="806762"/>
          </a:xfrm>
          <a:prstGeom prst="rect">
            <a:avLst/>
          </a:prstGeom>
        </p:spPr>
      </p:pic>
    </p:spTree>
    <p:extLst>
      <p:ext uri="{BB962C8B-B14F-4D97-AF65-F5344CB8AC3E}">
        <p14:creationId xmlns:p14="http://schemas.microsoft.com/office/powerpoint/2010/main" val="14987567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headin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74CBFC5-126D-4E5D-BA79-A65662FA3631}"/>
              </a:ext>
            </a:extLst>
          </p:cNvPr>
          <p:cNvSpPr>
            <a:spLocks noGrp="1"/>
          </p:cNvSpPr>
          <p:nvPr>
            <p:ph type="title"/>
          </p:nvPr>
        </p:nvSpPr>
        <p:spPr>
          <a:xfrm>
            <a:off x="418643" y="440494"/>
            <a:ext cx="11341268" cy="642840"/>
          </a:xfrm>
        </p:spPr>
        <p:txBody>
          <a:bodyPr/>
          <a:lstStyle/>
          <a:p>
            <a:r>
              <a:rPr lang="en-US"/>
              <a:t>Click to edit Master title style</a:t>
            </a:r>
          </a:p>
        </p:txBody>
      </p:sp>
      <p:sp>
        <p:nvSpPr>
          <p:cNvPr id="4" name="Text Placeholder 3">
            <a:extLst>
              <a:ext uri="{FF2B5EF4-FFF2-40B4-BE49-F238E27FC236}">
                <a16:creationId xmlns:a16="http://schemas.microsoft.com/office/drawing/2014/main" id="{DB521330-4B4A-4C5F-85CF-D5CBC2772D39}"/>
              </a:ext>
            </a:extLst>
          </p:cNvPr>
          <p:cNvSpPr>
            <a:spLocks noGrp="1"/>
          </p:cNvSpPr>
          <p:nvPr>
            <p:ph type="body" sz="quarter" idx="10" hasCustomPrompt="1"/>
          </p:nvPr>
        </p:nvSpPr>
        <p:spPr>
          <a:xfrm>
            <a:off x="418643" y="1083334"/>
            <a:ext cx="11341268" cy="400110"/>
          </a:xfrm>
          <a:prstGeom prst="rect">
            <a:avLst/>
          </a:prstGeom>
        </p:spPr>
        <p:txBody>
          <a:bodyPr lIns="0" tIns="45720" rIns="0" bIns="45720"/>
          <a:lstStyle>
            <a:lvl1pPr>
              <a:defRPr sz="2000">
                <a:solidFill>
                  <a:schemeClr val="accent4"/>
                </a:solidFill>
              </a:defRPr>
            </a:lvl1pPr>
          </a:lstStyle>
          <a:p>
            <a:r>
              <a:rPr lang="en-US"/>
              <a:t>Subheading Segoe UI </a:t>
            </a:r>
            <a:r>
              <a:rPr lang="en-US" err="1"/>
              <a:t>Semibold</a:t>
            </a:r>
            <a:r>
              <a:rPr lang="en-US"/>
              <a:t> 20 </a:t>
            </a:r>
            <a:r>
              <a:rPr lang="en-US" err="1"/>
              <a:t>pt</a:t>
            </a:r>
            <a:endParaRPr lang="en-US"/>
          </a:p>
        </p:txBody>
      </p:sp>
      <p:sp>
        <p:nvSpPr>
          <p:cNvPr id="3" name="Footer Placeholder 1">
            <a:extLst>
              <a:ext uri="{FF2B5EF4-FFF2-40B4-BE49-F238E27FC236}">
                <a16:creationId xmlns:a16="http://schemas.microsoft.com/office/drawing/2014/main" id="{F1375FA3-68AA-4B3B-BB83-932D76211D48}"/>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4125301356"/>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Layou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048C836-D6EA-47AA-B133-C4C5DAB392C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14D7AC5C-A0C4-4850-8CA1-CF211FDC36CF}"/>
              </a:ext>
            </a:extLst>
          </p:cNvPr>
          <p:cNvSpPr>
            <a:spLocks noGrp="1"/>
          </p:cNvSpPr>
          <p:nvPr>
            <p:ph type="body" sz="quarter" idx="10"/>
          </p:nvPr>
        </p:nvSpPr>
        <p:spPr>
          <a:xfrm>
            <a:off x="419100" y="1457326"/>
            <a:ext cx="11341100" cy="1808637"/>
          </a:xfrm>
          <a:prstGeom prst="rect">
            <a:avLst/>
          </a:prstGeom>
        </p:spPr>
        <p:txBody>
          <a:bodyPr l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a:extLst>
              <a:ext uri="{FF2B5EF4-FFF2-40B4-BE49-F238E27FC236}">
                <a16:creationId xmlns:a16="http://schemas.microsoft.com/office/drawing/2014/main" id="{38846C7A-1465-453E-954F-398A9C851325}"/>
              </a:ext>
            </a:extLst>
          </p:cNvPr>
          <p:cNvSpPr txBox="1">
            <a:spLocks/>
          </p:cNvSpPr>
          <p:nvPr userDrawn="1"/>
        </p:nvSpPr>
        <p:spPr>
          <a:xfrm>
            <a:off x="4038600" y="6598894"/>
            <a:ext cx="4114800" cy="138499"/>
          </a:xfrm>
          <a:prstGeom prst="rect">
            <a:avLst/>
          </a:prstGeom>
        </p:spPr>
        <p:txBody>
          <a:bodyPr vert="horz" lIns="0" tIns="0" rIns="0" bIns="0" rtlCol="0" anchor="ctr">
            <a:spAutoFit/>
          </a:bodyPr>
          <a:lstStyle>
            <a:defPPr>
              <a:defRPr lang="en-US"/>
            </a:defPPr>
            <a:lvl1pPr>
              <a:defRPr sz="900">
                <a:solidFill>
                  <a:srgbClr val="000000"/>
                </a:solidFill>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a:lstStyle>
          <a:p>
            <a:pPr lvl="0" algn="ctr"/>
            <a:r>
              <a:rPr lang="en-US"/>
              <a:t>© Copyright Microsoft Corporation. All rights reserved.</a:t>
            </a:r>
          </a:p>
        </p:txBody>
      </p:sp>
    </p:spTree>
    <p:extLst>
      <p:ext uri="{BB962C8B-B14F-4D97-AF65-F5344CB8AC3E}">
        <p14:creationId xmlns:p14="http://schemas.microsoft.com/office/powerpoint/2010/main" val="238395344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8643" y="440494"/>
            <a:ext cx="11341268" cy="680196"/>
          </a:xfrm>
          <a:prstGeom prst="rect">
            <a:avLst/>
          </a:prstGeom>
        </p:spPr>
        <p:txBody>
          <a:bodyPr vert="horz" wrap="square" lIns="0" tIns="91440" rIns="146304" bIns="91440" rtlCol="0" anchor="t">
            <a:noAutofit/>
          </a:bodyPr>
          <a:lstStyle/>
          <a:p>
            <a:r>
              <a:rPr lang="en-US"/>
              <a:t>Heading Segoe UI </a:t>
            </a:r>
            <a:r>
              <a:rPr lang="en-US" err="1"/>
              <a:t>Semibold</a:t>
            </a:r>
            <a:r>
              <a:rPr lang="en-US"/>
              <a:t> 28/32</a:t>
            </a:r>
          </a:p>
        </p:txBody>
      </p:sp>
      <p:sp>
        <p:nvSpPr>
          <p:cNvPr id="3" name="Text Placeholder 2">
            <a:extLst>
              <a:ext uri="{FF2B5EF4-FFF2-40B4-BE49-F238E27FC236}">
                <a16:creationId xmlns:a16="http://schemas.microsoft.com/office/drawing/2014/main" id="{472DFCB5-8236-4BBB-9AAC-3DEE722A5948}"/>
              </a:ext>
            </a:extLst>
          </p:cNvPr>
          <p:cNvSpPr>
            <a:spLocks noGrp="1"/>
          </p:cNvSpPr>
          <p:nvPr>
            <p:ph type="body" idx="1"/>
          </p:nvPr>
        </p:nvSpPr>
        <p:spPr>
          <a:xfrm>
            <a:off x="418643" y="1457325"/>
            <a:ext cx="11341264" cy="1808637"/>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Box 12">
            <a:extLst>
              <a:ext uri="{FF2B5EF4-FFF2-40B4-BE49-F238E27FC236}">
                <a16:creationId xmlns:a16="http://schemas.microsoft.com/office/drawing/2014/main" id="{1361B38E-CC75-4B74-AC2B-C0E9D3C55653}"/>
              </a:ext>
            </a:extLst>
          </p:cNvPr>
          <p:cNvSpPr txBox="1"/>
          <p:nvPr userDrawn="1"/>
        </p:nvSpPr>
        <p:spPr>
          <a:xfrm rot="16200000">
            <a:off x="-581179" y="6162563"/>
            <a:ext cx="743793" cy="193899"/>
          </a:xfrm>
          <a:prstGeom prst="rect">
            <a:avLst/>
          </a:prstGeom>
          <a:noFill/>
        </p:spPr>
        <p:txBody>
          <a:bodyPr wrap="none" lIns="0" tIns="0" rIns="0" bIns="0" rtlCol="0" anchor="ctr">
            <a:spAutoFit/>
          </a:bodyPr>
          <a:lstStyle/>
          <a:p>
            <a:pPr algn="ctr">
              <a:lnSpc>
                <a:spcPct val="90000"/>
              </a:lnSpc>
              <a:spcAft>
                <a:spcPts val="600"/>
              </a:spcAft>
            </a:pPr>
            <a:r>
              <a:rPr lang="en-US" sz="700">
                <a:solidFill>
                  <a:schemeClr val="bg1">
                    <a:lumMod val="75000"/>
                  </a:schemeClr>
                </a:solidFill>
              </a:rPr>
              <a:t>Closed captioning</a:t>
            </a:r>
            <a:br>
              <a:rPr lang="en-US" sz="700">
                <a:solidFill>
                  <a:schemeClr val="bg1">
                    <a:lumMod val="75000"/>
                  </a:schemeClr>
                </a:solidFill>
              </a:rPr>
            </a:br>
            <a:r>
              <a:rPr lang="en-US" sz="700">
                <a:solidFill>
                  <a:schemeClr val="bg1">
                    <a:lumMod val="75000"/>
                  </a:schemeClr>
                </a:solidFill>
              </a:rPr>
              <a:t>space demarcation</a:t>
            </a:r>
          </a:p>
        </p:txBody>
      </p:sp>
      <p:cxnSp>
        <p:nvCxnSpPr>
          <p:cNvPr id="16" name="Straight Connector 15">
            <a:extLst>
              <a:ext uri="{FF2B5EF4-FFF2-40B4-BE49-F238E27FC236}">
                <a16:creationId xmlns:a16="http://schemas.microsoft.com/office/drawing/2014/main" id="{C5D3B4B0-D7E4-452E-9052-467D1A357B58}"/>
              </a:ext>
            </a:extLst>
          </p:cNvPr>
          <p:cNvCxnSpPr>
            <a:cxnSpLocks/>
          </p:cNvCxnSpPr>
          <p:nvPr userDrawn="1"/>
        </p:nvCxnSpPr>
        <p:spPr>
          <a:xfrm>
            <a:off x="-134954" y="5670550"/>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3" name="Straight Connector 22">
            <a:extLst>
              <a:ext uri="{FF2B5EF4-FFF2-40B4-BE49-F238E27FC236}">
                <a16:creationId xmlns:a16="http://schemas.microsoft.com/office/drawing/2014/main" id="{F3819C2B-33CD-4727-8D19-9778546E3FEE}"/>
              </a:ext>
            </a:extLst>
          </p:cNvPr>
          <p:cNvCxnSpPr>
            <a:cxnSpLocks/>
          </p:cNvCxnSpPr>
          <p:nvPr userDrawn="1"/>
        </p:nvCxnSpPr>
        <p:spPr>
          <a:xfrm>
            <a:off x="-134954" y="6848475"/>
            <a:ext cx="90487" cy="0"/>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20" name="Straight Connector 19">
            <a:extLst>
              <a:ext uri="{FF2B5EF4-FFF2-40B4-BE49-F238E27FC236}">
                <a16:creationId xmlns:a16="http://schemas.microsoft.com/office/drawing/2014/main" id="{888E9C55-8D94-473F-8786-1C75C667BCFC}"/>
              </a:ext>
            </a:extLst>
          </p:cNvPr>
          <p:cNvCxnSpPr>
            <a:cxnSpLocks/>
          </p:cNvCxnSpPr>
          <p:nvPr userDrawn="1"/>
        </p:nvCxnSpPr>
        <p:spPr>
          <a:xfrm>
            <a:off x="-89711" y="5670550"/>
            <a:ext cx="0" cy="1177925"/>
          </a:xfrm>
          <a:prstGeom prst="line">
            <a:avLst/>
          </a:prstGeom>
          <a:noFill/>
          <a:ln cap="sq">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grpSp>
        <p:nvGrpSpPr>
          <p:cNvPr id="9" name="Group 8">
            <a:extLst>
              <a:ext uri="{FF2B5EF4-FFF2-40B4-BE49-F238E27FC236}">
                <a16:creationId xmlns:a16="http://schemas.microsoft.com/office/drawing/2014/main" id="{EA917D29-CA57-449D-A8E9-0E701C224DA1}"/>
              </a:ext>
            </a:extLst>
          </p:cNvPr>
          <p:cNvGrpSpPr/>
          <p:nvPr userDrawn="1"/>
        </p:nvGrpSpPr>
        <p:grpSpPr>
          <a:xfrm rot="5400000">
            <a:off x="9114924" y="3156600"/>
            <a:ext cx="6843276" cy="530076"/>
            <a:chOff x="-2857775" y="8147048"/>
            <a:chExt cx="11623156" cy="1498603"/>
          </a:xfrm>
        </p:grpSpPr>
        <p:sp>
          <p:nvSpPr>
            <p:cNvPr id="10" name="Rectangle 9">
              <a:extLst>
                <a:ext uri="{FF2B5EF4-FFF2-40B4-BE49-F238E27FC236}">
                  <a16:creationId xmlns:a16="http://schemas.microsoft.com/office/drawing/2014/main" id="{D2C5D111-E096-49EA-AEE3-EB0914371B58}"/>
                </a:ext>
              </a:extLst>
            </p:cNvPr>
            <p:cNvSpPr/>
            <p:nvPr userDrawn="1"/>
          </p:nvSpPr>
          <p:spPr bwMode="auto">
            <a:xfrm>
              <a:off x="5983100" y="8147051"/>
              <a:ext cx="2782281" cy="149859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Gray</a:t>
              </a:r>
            </a:p>
            <a:p>
              <a:pPr defTabSz="914102" fontAlgn="base">
                <a:spcBef>
                  <a:spcPct val="0"/>
                </a:spcBef>
                <a:spcAft>
                  <a:spcPts val="98"/>
                </a:spcAft>
              </a:pPr>
              <a:r>
                <a:rPr lang="en-US" sz="588">
                  <a:solidFill>
                    <a:schemeClr val="bg1"/>
                  </a:solidFill>
                  <a:ea typeface="Segoe UI" pitchFamily="34" charset="0"/>
                  <a:cs typeface="Segoe UI" pitchFamily="34" charset="0"/>
                </a:rPr>
                <a:t>R117 G117 B122</a:t>
              </a:r>
            </a:p>
            <a:p>
              <a:pPr defTabSz="914102" fontAlgn="base">
                <a:spcBef>
                  <a:spcPct val="0"/>
                </a:spcBef>
                <a:spcAft>
                  <a:spcPts val="98"/>
                </a:spcAft>
              </a:pPr>
              <a:r>
                <a:rPr lang="en-US" sz="588">
                  <a:solidFill>
                    <a:schemeClr val="bg1"/>
                  </a:solidFill>
                  <a:ea typeface="Segoe UI" pitchFamily="34" charset="0"/>
                  <a:cs typeface="Segoe UI" pitchFamily="34" charset="0"/>
                </a:rPr>
                <a:t>Hex #75757A</a:t>
              </a:r>
            </a:p>
          </p:txBody>
        </p:sp>
        <p:sp>
          <p:nvSpPr>
            <p:cNvPr id="11" name="Rectangle 10">
              <a:extLst>
                <a:ext uri="{FF2B5EF4-FFF2-40B4-BE49-F238E27FC236}">
                  <a16:creationId xmlns:a16="http://schemas.microsoft.com/office/drawing/2014/main" id="{5039965E-5253-4C55-AB99-1693A37AE765}"/>
                </a:ext>
              </a:extLst>
            </p:cNvPr>
            <p:cNvSpPr/>
            <p:nvPr userDrawn="1"/>
          </p:nvSpPr>
          <p:spPr bwMode="auto">
            <a:xfrm>
              <a:off x="3154167" y="8147050"/>
              <a:ext cx="2827669" cy="1498599"/>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Blue-Gray</a:t>
              </a:r>
            </a:p>
            <a:p>
              <a:pPr defTabSz="914102" fontAlgn="base">
                <a:spcBef>
                  <a:spcPct val="0"/>
                </a:spcBef>
                <a:spcAft>
                  <a:spcPts val="98"/>
                </a:spcAft>
              </a:pPr>
              <a:r>
                <a:rPr lang="en-US" sz="588">
                  <a:solidFill>
                    <a:schemeClr val="bg1"/>
                  </a:solidFill>
                  <a:ea typeface="Segoe UI" pitchFamily="34" charset="0"/>
                  <a:cs typeface="Segoe UI" pitchFamily="34" charset="0"/>
                </a:rPr>
                <a:t>R36 G58 B94</a:t>
              </a:r>
            </a:p>
            <a:p>
              <a:pPr defTabSz="914102" fontAlgn="base">
                <a:spcBef>
                  <a:spcPct val="0"/>
                </a:spcBef>
                <a:spcAft>
                  <a:spcPts val="98"/>
                </a:spcAft>
              </a:pPr>
              <a:r>
                <a:rPr lang="en-US" sz="588">
                  <a:solidFill>
                    <a:schemeClr val="bg1"/>
                  </a:solidFill>
                  <a:ea typeface="Segoe UI" pitchFamily="34" charset="0"/>
                  <a:cs typeface="Segoe UI" pitchFamily="34" charset="0"/>
                </a:rPr>
                <a:t>Hex #243A5E</a:t>
              </a:r>
            </a:p>
          </p:txBody>
        </p:sp>
        <p:sp>
          <p:nvSpPr>
            <p:cNvPr id="12" name="Rectangle 11">
              <a:extLst>
                <a:ext uri="{FF2B5EF4-FFF2-40B4-BE49-F238E27FC236}">
                  <a16:creationId xmlns:a16="http://schemas.microsoft.com/office/drawing/2014/main" id="{AF311DF9-B4D5-4E0A-A6D1-44E590AD6C51}"/>
                </a:ext>
              </a:extLst>
            </p:cNvPr>
            <p:cNvSpPr/>
            <p:nvPr userDrawn="1"/>
          </p:nvSpPr>
          <p:spPr bwMode="auto">
            <a:xfrm>
              <a:off x="465139" y="8147051"/>
              <a:ext cx="2689028" cy="1498600"/>
            </a:xfrm>
            <a:prstGeom prst="rect">
              <a:avLst/>
            </a:prstGeom>
            <a:solidFill>
              <a:schemeClr val="tx2"/>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Blue</a:t>
              </a:r>
            </a:p>
            <a:p>
              <a:pPr defTabSz="914102" fontAlgn="base">
                <a:spcBef>
                  <a:spcPct val="0"/>
                </a:spcBef>
                <a:spcAft>
                  <a:spcPts val="98"/>
                </a:spcAft>
              </a:pPr>
              <a:r>
                <a:rPr lang="en-US" sz="588">
                  <a:solidFill>
                    <a:schemeClr val="bg1"/>
                  </a:solidFill>
                  <a:ea typeface="Segoe UI" pitchFamily="34" charset="0"/>
                  <a:cs typeface="Segoe UI" pitchFamily="34" charset="0"/>
                </a:rPr>
                <a:t>R0 G120 B211</a:t>
              </a:r>
            </a:p>
            <a:p>
              <a:pPr defTabSz="914102" fontAlgn="base">
                <a:spcBef>
                  <a:spcPct val="0"/>
                </a:spcBef>
                <a:spcAft>
                  <a:spcPts val="98"/>
                </a:spcAft>
              </a:pPr>
              <a:r>
                <a:rPr lang="en-US" sz="588">
                  <a:solidFill>
                    <a:schemeClr val="bg1"/>
                  </a:solidFill>
                  <a:ea typeface="Segoe UI" pitchFamily="34" charset="0"/>
                  <a:cs typeface="Segoe UI" pitchFamily="34" charset="0"/>
                </a:rPr>
                <a:t>Hex #0078D4</a:t>
              </a:r>
            </a:p>
          </p:txBody>
        </p:sp>
        <p:grpSp>
          <p:nvGrpSpPr>
            <p:cNvPr id="14" name="Group 13">
              <a:extLst>
                <a:ext uri="{FF2B5EF4-FFF2-40B4-BE49-F238E27FC236}">
                  <a16:creationId xmlns:a16="http://schemas.microsoft.com/office/drawing/2014/main" id="{5C9B25FA-E6F8-40AF-93F8-58C7AF6BEB8A}"/>
                </a:ext>
              </a:extLst>
            </p:cNvPr>
            <p:cNvGrpSpPr/>
            <p:nvPr userDrawn="1"/>
          </p:nvGrpSpPr>
          <p:grpSpPr>
            <a:xfrm>
              <a:off x="-2857775" y="8147048"/>
              <a:ext cx="3321653" cy="1498596"/>
              <a:chOff x="-2857775" y="8250837"/>
              <a:chExt cx="3321653" cy="1394819"/>
            </a:xfrm>
          </p:grpSpPr>
          <p:sp>
            <p:nvSpPr>
              <p:cNvPr id="15" name="Rectangle 14">
                <a:extLst>
                  <a:ext uri="{FF2B5EF4-FFF2-40B4-BE49-F238E27FC236}">
                    <a16:creationId xmlns:a16="http://schemas.microsoft.com/office/drawing/2014/main" id="{D3D95A63-B9A0-4F7F-AFB5-98BD9D5D7C57}"/>
                  </a:ext>
                </a:extLst>
              </p:cNvPr>
              <p:cNvSpPr/>
              <p:nvPr userDrawn="1"/>
            </p:nvSpPr>
            <p:spPr bwMode="auto">
              <a:xfrm>
                <a:off x="-2857775" y="8250837"/>
                <a:ext cx="1660192" cy="1394818"/>
              </a:xfrm>
              <a:prstGeom prst="rect">
                <a:avLst/>
              </a:prstGeom>
              <a:solidFill>
                <a:schemeClr val="tx1"/>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bg1"/>
                    </a:solidFill>
                    <a:ea typeface="Segoe UI" pitchFamily="34" charset="0"/>
                    <a:cs typeface="Segoe UI" pitchFamily="34" charset="0"/>
                  </a:rPr>
                  <a:t>Black</a:t>
                </a:r>
              </a:p>
              <a:p>
                <a:pPr defTabSz="914102" fontAlgn="base">
                  <a:spcBef>
                    <a:spcPct val="0"/>
                  </a:spcBef>
                  <a:spcAft>
                    <a:spcPts val="98"/>
                  </a:spcAft>
                </a:pPr>
                <a:r>
                  <a:rPr lang="en-US" sz="588">
                    <a:solidFill>
                      <a:schemeClr val="bg1"/>
                    </a:solidFill>
                    <a:ea typeface="Segoe UI" pitchFamily="34" charset="0"/>
                    <a:cs typeface="Segoe UI" pitchFamily="34" charset="0"/>
                  </a:rPr>
                  <a:t>R0 G0 B0</a:t>
                </a:r>
              </a:p>
              <a:p>
                <a:pPr defTabSz="914102" fontAlgn="base">
                  <a:spcBef>
                    <a:spcPct val="0"/>
                  </a:spcBef>
                  <a:spcAft>
                    <a:spcPts val="98"/>
                  </a:spcAft>
                </a:pPr>
                <a:r>
                  <a:rPr lang="en-US" sz="588">
                    <a:solidFill>
                      <a:schemeClr val="bg1"/>
                    </a:solidFill>
                    <a:ea typeface="Segoe UI" pitchFamily="34" charset="0"/>
                    <a:cs typeface="Segoe UI" pitchFamily="34" charset="0"/>
                  </a:rPr>
                  <a:t>Hex #000000</a:t>
                </a:r>
              </a:p>
            </p:txBody>
          </p:sp>
          <p:sp>
            <p:nvSpPr>
              <p:cNvPr id="17" name="Rectangle 16">
                <a:extLst>
                  <a:ext uri="{FF2B5EF4-FFF2-40B4-BE49-F238E27FC236}">
                    <a16:creationId xmlns:a16="http://schemas.microsoft.com/office/drawing/2014/main" id="{0CC1517B-C8FA-41CB-889A-1B74C78210A7}"/>
                  </a:ext>
                </a:extLst>
              </p:cNvPr>
              <p:cNvSpPr/>
              <p:nvPr userDrawn="1"/>
            </p:nvSpPr>
            <p:spPr bwMode="auto">
              <a:xfrm>
                <a:off x="-1196315" y="8250841"/>
                <a:ext cx="1660193" cy="1394815"/>
              </a:xfrm>
              <a:prstGeom prst="rect">
                <a:avLst/>
              </a:prstGeom>
              <a:solidFill>
                <a:schemeClr val="bg2"/>
              </a:solidFill>
              <a:ln w="6350">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defTabSz="914102" fontAlgn="base">
                  <a:spcBef>
                    <a:spcPct val="0"/>
                  </a:spcBef>
                  <a:spcAft>
                    <a:spcPts val="98"/>
                  </a:spcAft>
                </a:pPr>
                <a:r>
                  <a:rPr lang="en-US" sz="588" b="1">
                    <a:solidFill>
                      <a:schemeClr val="tx1"/>
                    </a:solidFill>
                    <a:ea typeface="Segoe UI" pitchFamily="34" charset="0"/>
                    <a:cs typeface="Segoe UI" pitchFamily="34" charset="0"/>
                  </a:rPr>
                  <a:t>White</a:t>
                </a:r>
              </a:p>
              <a:p>
                <a:pPr defTabSz="914102" fontAlgn="base">
                  <a:spcBef>
                    <a:spcPct val="0"/>
                  </a:spcBef>
                  <a:spcAft>
                    <a:spcPts val="98"/>
                  </a:spcAft>
                </a:pPr>
                <a:r>
                  <a:rPr lang="en-US" sz="588">
                    <a:solidFill>
                      <a:schemeClr val="tx1"/>
                    </a:solidFill>
                    <a:ea typeface="Segoe UI" pitchFamily="34" charset="0"/>
                    <a:cs typeface="Segoe UI" pitchFamily="34" charset="0"/>
                  </a:rPr>
                  <a:t>R255 G255 B255</a:t>
                </a:r>
              </a:p>
              <a:p>
                <a:pPr defTabSz="914102" fontAlgn="base">
                  <a:spcBef>
                    <a:spcPct val="0"/>
                  </a:spcBef>
                  <a:spcAft>
                    <a:spcPts val="98"/>
                  </a:spcAft>
                </a:pPr>
                <a:r>
                  <a:rPr lang="en-US" sz="588">
                    <a:solidFill>
                      <a:schemeClr val="tx1"/>
                    </a:solidFill>
                    <a:ea typeface="Segoe UI" pitchFamily="34" charset="0"/>
                    <a:cs typeface="Segoe UI" pitchFamily="34" charset="0"/>
                  </a:rPr>
                  <a:t>Hex #FFFFFF</a:t>
                </a:r>
              </a:p>
            </p:txBody>
          </p:sp>
        </p:grpSp>
      </p:grpSp>
    </p:spTree>
    <p:extLst>
      <p:ext uri="{BB962C8B-B14F-4D97-AF65-F5344CB8AC3E}">
        <p14:creationId xmlns:p14="http://schemas.microsoft.com/office/powerpoint/2010/main" val="1881724970"/>
      </p:ext>
    </p:extLst>
  </p:cSld>
  <p:clrMap bg1="lt1" tx1="dk1" bg2="lt2" tx2="dk2" accent1="accent1" accent2="accent2" accent3="accent3" accent4="accent4" accent5="accent5" accent6="accent6" hlink="hlink" folHlink="folHlink"/>
  <p:sldLayoutIdLst>
    <p:sldLayoutId id="2147484552" r:id="rId1"/>
    <p:sldLayoutId id="2147484553" r:id="rId2"/>
    <p:sldLayoutId id="2147484583" r:id="rId3"/>
    <p:sldLayoutId id="2147484669" r:id="rId4"/>
    <p:sldLayoutId id="2147484734" r:id="rId5"/>
    <p:sldLayoutId id="2147484562" r:id="rId6"/>
    <p:sldLayoutId id="2147484728" r:id="rId7"/>
    <p:sldLayoutId id="2147484680" r:id="rId8"/>
    <p:sldLayoutId id="2147484610" r:id="rId9"/>
    <p:sldLayoutId id="2147484684" r:id="rId10"/>
    <p:sldLayoutId id="2147484670" r:id="rId11"/>
    <p:sldLayoutId id="2147484671" r:id="rId12"/>
    <p:sldLayoutId id="2147484682" r:id="rId13"/>
    <p:sldLayoutId id="2147484677" r:id="rId14"/>
    <p:sldLayoutId id="2147484727" r:id="rId15"/>
    <p:sldLayoutId id="2147484691" r:id="rId16"/>
    <p:sldLayoutId id="2147484692" r:id="rId17"/>
    <p:sldLayoutId id="2147484693" r:id="rId18"/>
    <p:sldLayoutId id="2147484694" r:id="rId19"/>
    <p:sldLayoutId id="2147484695" r:id="rId20"/>
    <p:sldLayoutId id="2147484560" r:id="rId21"/>
    <p:sldLayoutId id="2147484580" r:id="rId22"/>
    <p:sldLayoutId id="2147484566" r:id="rId23"/>
    <p:sldLayoutId id="2147484696" r:id="rId24"/>
    <p:sldLayoutId id="2147484697" r:id="rId25"/>
    <p:sldLayoutId id="2147484675" r:id="rId26"/>
    <p:sldLayoutId id="2147484676" r:id="rId27"/>
    <p:sldLayoutId id="2147484711" r:id="rId28"/>
    <p:sldLayoutId id="2147484721" r:id="rId29"/>
    <p:sldLayoutId id="2147484720" r:id="rId30"/>
    <p:sldLayoutId id="2147484726" r:id="rId31"/>
    <p:sldLayoutId id="2147484570" r:id="rId32"/>
    <p:sldLayoutId id="2147484571" r:id="rId33"/>
    <p:sldLayoutId id="2147484572" r:id="rId34"/>
    <p:sldLayoutId id="2147484688" r:id="rId35"/>
    <p:sldLayoutId id="2147484689" r:id="rId36"/>
    <p:sldLayoutId id="2147484690" r:id="rId37"/>
    <p:sldLayoutId id="2147484724" r:id="rId38"/>
    <p:sldLayoutId id="2147484725" r:id="rId39"/>
    <p:sldLayoutId id="2147484722" r:id="rId40"/>
    <p:sldLayoutId id="2147484683" r:id="rId41"/>
    <p:sldLayoutId id="2147484685" r:id="rId42"/>
    <p:sldLayoutId id="2147484673" r:id="rId43"/>
    <p:sldLayoutId id="2147484678" r:id="rId44"/>
    <p:sldLayoutId id="2147484679" r:id="rId45"/>
    <p:sldLayoutId id="2147484717" r:id="rId46"/>
    <p:sldLayoutId id="2147484718" r:id="rId47"/>
    <p:sldLayoutId id="2147484712" r:id="rId48"/>
    <p:sldLayoutId id="2147484713" r:id="rId49"/>
    <p:sldLayoutId id="2147484714" r:id="rId50"/>
    <p:sldLayoutId id="2147484715" r:id="rId51"/>
    <p:sldLayoutId id="2147484716" r:id="rId52"/>
    <p:sldLayoutId id="2147484723" r:id="rId53"/>
    <p:sldLayoutId id="2147484686" r:id="rId54"/>
    <p:sldLayoutId id="2147484674" r:id="rId55"/>
    <p:sldLayoutId id="2147484702" r:id="rId56"/>
    <p:sldLayoutId id="2147484719" r:id="rId57"/>
    <p:sldLayoutId id="2147484701" r:id="rId58"/>
    <p:sldLayoutId id="2147484699" r:id="rId59"/>
    <p:sldLayoutId id="2147484700" r:id="rId60"/>
    <p:sldLayoutId id="2147484703" r:id="rId61"/>
    <p:sldLayoutId id="2147484704" r:id="rId62"/>
    <p:sldLayoutId id="2147484705" r:id="rId63"/>
    <p:sldLayoutId id="2147484706" r:id="rId64"/>
    <p:sldLayoutId id="2147484707" r:id="rId65"/>
    <p:sldLayoutId id="2147484730" r:id="rId66"/>
    <p:sldLayoutId id="2147484710" r:id="rId67"/>
    <p:sldLayoutId id="2147484729" r:id="rId68"/>
    <p:sldLayoutId id="2147484731" r:id="rId69"/>
    <p:sldLayoutId id="2147484732" r:id="rId70"/>
    <p:sldLayoutId id="2147484733" r:id="rId71"/>
    <p:sldLayoutId id="2147484698" r:id="rId72"/>
    <p:sldLayoutId id="2147484736" r:id="rId73"/>
    <p:sldLayoutId id="2147484737" r:id="rId74"/>
  </p:sldLayoutIdLst>
  <p:transition>
    <p:fade/>
  </p:transition>
  <p:hf sldNum="0" hdr="0" dt="0"/>
  <p:txStyles>
    <p:titleStyle>
      <a:lvl1pPr algn="l" defTabSz="914367" rtl="0" eaLnBrk="1" latinLnBrk="0" hangingPunct="1">
        <a:lnSpc>
          <a:spcPct val="90000"/>
        </a:lnSpc>
        <a:spcBef>
          <a:spcPct val="0"/>
        </a:spcBef>
        <a:buNone/>
        <a:defRPr lang="en-US" sz="3200" b="0" kern="1200" cap="none" spc="-49"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100000"/>
        </a:lnSpc>
        <a:spcBef>
          <a:spcPts val="200"/>
        </a:spcBef>
        <a:spcAft>
          <a:spcPts val="400"/>
        </a:spcAft>
        <a:buClrTx/>
        <a:buSzPct val="90000"/>
        <a:buFont typeface="Wingdings" panose="05000000000000000000" pitchFamily="2" charset="2"/>
        <a:buNone/>
        <a:tabLst/>
        <a:defRPr sz="2353" kern="1200" spc="-49" baseline="0">
          <a:solidFill>
            <a:srgbClr val="000000"/>
          </a:solidFill>
          <a:latin typeface="+mj-lt"/>
          <a:ea typeface="+mn-ea"/>
          <a:cs typeface="+mn-cs"/>
        </a:defRPr>
      </a:lvl1pPr>
      <a:lvl2pPr marL="0" marR="0" indent="0" algn="l" defTabSz="914367" rtl="0" eaLnBrk="1" fontAlgn="auto" latinLnBrk="0" hangingPunct="1">
        <a:lnSpc>
          <a:spcPct val="100000"/>
        </a:lnSpc>
        <a:spcBef>
          <a:spcPts val="200"/>
        </a:spcBef>
        <a:spcAft>
          <a:spcPts val="400"/>
        </a:spcAft>
        <a:buClrTx/>
        <a:buSzPct val="90000"/>
        <a:buFontTx/>
        <a:buNone/>
        <a:tabLst/>
        <a:defRPr sz="2000" kern="1200" spc="0" baseline="0">
          <a:solidFill>
            <a:schemeClr val="tx1"/>
          </a:solidFill>
          <a:latin typeface="+mn-lt"/>
          <a:ea typeface="+mn-ea"/>
          <a:cs typeface="+mn-cs"/>
        </a:defRPr>
      </a:lvl2pPr>
      <a:lvl3pPr marL="3429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3pPr>
      <a:lvl4pPr marL="685800" marR="0" indent="-228600" algn="l" defTabSz="914367" rtl="0" eaLnBrk="1" fontAlgn="auto" latinLnBrk="0" hangingPunct="1">
        <a:lnSpc>
          <a:spcPct val="100000"/>
        </a:lnSpc>
        <a:spcBef>
          <a:spcPts val="200"/>
        </a:spcBef>
        <a:spcAft>
          <a:spcPts val="400"/>
        </a:spcAft>
        <a:buClrTx/>
        <a:buSzPct val="100000"/>
        <a:buFont typeface="Arial" panose="020B0604020202020204" pitchFamily="34" charset="0"/>
        <a:buChar char="‒"/>
        <a:tabLst/>
        <a:defRPr sz="1800" kern="1200" spc="0" baseline="0">
          <a:solidFill>
            <a:schemeClr val="tx1"/>
          </a:solidFill>
          <a:latin typeface="+mn-lt"/>
          <a:ea typeface="+mn-ea"/>
          <a:cs typeface="+mn-cs"/>
        </a:defRPr>
      </a:lvl4pPr>
      <a:lvl5pPr marL="685800" marR="0" indent="0" algn="l" defTabSz="914367" rtl="0" eaLnBrk="1" fontAlgn="auto" latinLnBrk="0" hangingPunct="1">
        <a:lnSpc>
          <a:spcPct val="100000"/>
        </a:lnSpc>
        <a:spcBef>
          <a:spcPts val="200"/>
        </a:spcBef>
        <a:spcAft>
          <a:spcPts val="400"/>
        </a:spcAft>
        <a:buClrTx/>
        <a:buSzPct val="100000"/>
        <a:buFont typeface="Arial" panose="020B0604020202020204" pitchFamily="34" charset="0"/>
        <a:buNone/>
        <a:tabLst/>
        <a:defRPr sz="1200" b="1" kern="1200" spc="0" baseline="0">
          <a:solidFill>
            <a:schemeClr val="tx1"/>
          </a:solidFill>
          <a:latin typeface="+mn-lt"/>
          <a:ea typeface="+mn-ea"/>
          <a:cs typeface="+mn-cs"/>
        </a:defRPr>
      </a:lvl5pPr>
      <a:lvl6pPr marL="2285916" indent="0" algn="l" defTabSz="914367" rtl="0" eaLnBrk="1" latinLnBrk="0" hangingPunct="1">
        <a:spcBef>
          <a:spcPct val="20000"/>
        </a:spcBef>
        <a:buFont typeface="Arial" pitchFamily="34" charset="0"/>
        <a:buNone/>
        <a:defRPr sz="1961" kern="1200">
          <a:solidFill>
            <a:schemeClr val="tx1"/>
          </a:solidFill>
          <a:latin typeface="+mn-lt"/>
          <a:ea typeface="+mn-ea"/>
          <a:cs typeface="+mn-cs"/>
        </a:defRPr>
      </a:lvl6pPr>
      <a:lvl7pPr marL="0" indent="0" algn="l" defTabSz="914367" rtl="0" eaLnBrk="1" latinLnBrk="0" hangingPunct="1">
        <a:lnSpc>
          <a:spcPct val="100000"/>
        </a:lnSpc>
        <a:spcBef>
          <a:spcPts val="392"/>
        </a:spcBef>
        <a:spcAft>
          <a:spcPts val="588"/>
        </a:spcAft>
        <a:buFont typeface="Arial" pitchFamily="34" charset="0"/>
        <a:buNone/>
        <a:defRPr sz="1200"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1322" userDrawn="1">
          <p15:clr>
            <a:srgbClr val="C35EA4"/>
          </p15:clr>
        </p15:guide>
        <p15:guide id="32" pos="1498" userDrawn="1">
          <p15:clr>
            <a:srgbClr val="C35EA4"/>
          </p15:clr>
        </p15:guide>
        <p15:guide id="33" pos="2569" userDrawn="1">
          <p15:clr>
            <a:srgbClr val="C35EA4"/>
          </p15:clr>
        </p15:guide>
        <p15:guide id="34" pos="2711" userDrawn="1">
          <p15:clr>
            <a:srgbClr val="C35EA4"/>
          </p15:clr>
        </p15:guide>
        <p15:guide id="35" pos="3778" userDrawn="1">
          <p15:clr>
            <a:srgbClr val="C35EA4"/>
          </p15:clr>
        </p15:guide>
        <p15:guide id="36" pos="3924" userDrawn="1">
          <p15:clr>
            <a:srgbClr val="C35EA4"/>
          </p15:clr>
        </p15:guide>
        <p15:guide id="37" pos="4983" userDrawn="1">
          <p15:clr>
            <a:srgbClr val="C35EA4"/>
          </p15:clr>
        </p15:guide>
        <p15:guide id="38" pos="5127" userDrawn="1">
          <p15:clr>
            <a:srgbClr val="C35EA4"/>
          </p15:clr>
        </p15:guide>
        <p15:guide id="39" pos="6199" userDrawn="1">
          <p15:clr>
            <a:srgbClr val="C35EA4"/>
          </p15:clr>
        </p15:guide>
        <p15:guide id="40" pos="6342" userDrawn="1">
          <p15:clr>
            <a:srgbClr val="C35EA4"/>
          </p15:clr>
        </p15:guide>
        <p15:guide id="41" pos="264" userDrawn="1">
          <p15:clr>
            <a:srgbClr val="F26B43"/>
          </p15:clr>
        </p15:guide>
        <p15:guide id="42" pos="7416" userDrawn="1">
          <p15:clr>
            <a:srgbClr val="F26B43"/>
          </p15:clr>
        </p15:guide>
        <p15:guide id="43" orient="horz" pos="736" userDrawn="1">
          <p15:clr>
            <a:srgbClr val="5ACBF0"/>
          </p15:clr>
        </p15:guide>
        <p15:guide id="44" orient="horz" pos="1360" userDrawn="1">
          <p15:clr>
            <a:srgbClr val="5ACBF0"/>
          </p15:clr>
        </p15:guide>
        <p15:guide id="45" orient="horz" pos="593" userDrawn="1">
          <p15:clr>
            <a:srgbClr val="5ACBF0"/>
          </p15:clr>
        </p15:guide>
        <p15:guide id="46" orient="horz" pos="1484" userDrawn="1">
          <p15:clr>
            <a:srgbClr val="5ACBF0"/>
          </p15:clr>
        </p15:guide>
        <p15:guide id="47" orient="horz" pos="2088" userDrawn="1">
          <p15:clr>
            <a:srgbClr val="5ACBF0"/>
          </p15:clr>
        </p15:guide>
        <p15:guide id="48" orient="horz" pos="2254" userDrawn="1">
          <p15:clr>
            <a:srgbClr val="5ACBF0"/>
          </p15:clr>
        </p15:guide>
        <p15:guide id="49" orient="horz" pos="277" userDrawn="1">
          <p15:clr>
            <a:srgbClr val="F26B43"/>
          </p15:clr>
        </p15:guide>
        <p15:guide id="50" orient="horz" pos="4043" userDrawn="1">
          <p15:clr>
            <a:srgbClr val="F26B43"/>
          </p15:clr>
        </p15:guide>
        <p15:guide id="51" orient="horz" pos="2835" userDrawn="1">
          <p15:clr>
            <a:srgbClr val="5ACBF0"/>
          </p15:clr>
        </p15:guide>
        <p15:guide id="52" orient="horz" pos="2960" userDrawn="1">
          <p15:clr>
            <a:srgbClr val="5ACBF0"/>
          </p15:clr>
        </p15:guide>
        <p15:guide id="54" orient="horz" pos="3690" userDrawn="1">
          <p15:clr>
            <a:srgbClr val="5ACBF0"/>
          </p15:clr>
        </p15:guide>
        <p15:guide id="55" orient="horz" pos="918" userDrawn="1">
          <p15:clr>
            <a:srgbClr val="F26B43"/>
          </p15:clr>
        </p15:guide>
        <p15:guide id="56" orient="horz" pos="3480" userDrawn="1">
          <p15:clr>
            <a:srgbClr val="F26B43"/>
          </p15:clr>
        </p15:guide>
        <p15:guide id="57" orient="horz" pos="3572" userDrawn="1">
          <p15:clr>
            <a:srgbClr val="00000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32.xml"/><Relationship Id="rId1" Type="http://schemas.openxmlformats.org/officeDocument/2006/relationships/video" Target="https://www.youtube.com/embed/KXkBZCe699A?feature=oembed"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17.emf"/><Relationship Id="rId4" Type="http://schemas.openxmlformats.org/officeDocument/2006/relationships/image" Target="../media/image16.emf"/></Relationships>
</file>

<file path=ppt/slides/_rels/slide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24.wmf"/><Relationship Id="rId13" Type="http://schemas.openxmlformats.org/officeDocument/2006/relationships/image" Target="../media/image29.wmf"/><Relationship Id="rId3" Type="http://schemas.openxmlformats.org/officeDocument/2006/relationships/image" Target="../media/image19.wmf"/><Relationship Id="rId7" Type="http://schemas.openxmlformats.org/officeDocument/2006/relationships/image" Target="../media/image23.wmf"/><Relationship Id="rId12" Type="http://schemas.openxmlformats.org/officeDocument/2006/relationships/image" Target="../media/image28.wmf"/><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2.wmf"/><Relationship Id="rId11" Type="http://schemas.openxmlformats.org/officeDocument/2006/relationships/image" Target="../media/image27.wmf"/><Relationship Id="rId5" Type="http://schemas.openxmlformats.org/officeDocument/2006/relationships/image" Target="../media/image21.wmf"/><Relationship Id="rId10" Type="http://schemas.openxmlformats.org/officeDocument/2006/relationships/image" Target="../media/image26.wmf"/><Relationship Id="rId4" Type="http://schemas.openxmlformats.org/officeDocument/2006/relationships/image" Target="../media/image20.wmf"/><Relationship Id="rId9" Type="http://schemas.openxmlformats.org/officeDocument/2006/relationships/image" Target="../media/image25.wmf"/></Relationships>
</file>

<file path=ppt/slides/_rels/slide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36.emf"/><Relationship Id="rId4" Type="http://schemas.openxmlformats.org/officeDocument/2006/relationships/image" Target="../media/image35.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1CB59B-EF9E-4E47-BF33-B8075EB6C7A1}"/>
              </a:ext>
            </a:extLst>
          </p:cNvPr>
          <p:cNvSpPr>
            <a:spLocks noGrp="1"/>
          </p:cNvSpPr>
          <p:nvPr>
            <p:ph type="title"/>
          </p:nvPr>
        </p:nvSpPr>
        <p:spPr/>
        <p:txBody>
          <a:bodyPr/>
          <a:lstStyle/>
          <a:p>
            <a:r>
              <a:rPr lang="en-US" sz="3600" dirty="0">
                <a:solidFill>
                  <a:schemeClr val="tx1"/>
                </a:solidFill>
              </a:rPr>
              <a:t>AZ-204T00A: Developing solutions for Microsoft Azure</a:t>
            </a:r>
            <a:endParaRPr lang="en-US" dirty="0">
              <a:solidFill>
                <a:schemeClr val="tx1"/>
              </a:solidFill>
            </a:endParaRPr>
          </a:p>
        </p:txBody>
      </p:sp>
    </p:spTree>
    <p:extLst>
      <p:ext uri="{BB962C8B-B14F-4D97-AF65-F5344CB8AC3E}">
        <p14:creationId xmlns:p14="http://schemas.microsoft.com/office/powerpoint/2010/main" val="301864198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FF7D3-7FED-4E0A-A047-141C950637B3}"/>
              </a:ext>
            </a:extLst>
          </p:cNvPr>
          <p:cNvSpPr>
            <a:spLocks noGrp="1"/>
          </p:cNvSpPr>
          <p:nvPr>
            <p:ph type="title"/>
          </p:nvPr>
        </p:nvSpPr>
        <p:spPr/>
        <p:txBody>
          <a:bodyPr/>
          <a:lstStyle/>
          <a:p>
            <a:r>
              <a:rPr lang="en-US" dirty="0"/>
              <a:t>About this Course: Course Outline</a:t>
            </a:r>
          </a:p>
        </p:txBody>
      </p:sp>
      <p:sp>
        <p:nvSpPr>
          <p:cNvPr id="3" name="Text Placeholder 2">
            <a:extLst>
              <a:ext uri="{FF2B5EF4-FFF2-40B4-BE49-F238E27FC236}">
                <a16:creationId xmlns:a16="http://schemas.microsoft.com/office/drawing/2014/main" id="{49515B7F-A5FD-41E0-B671-FE08FD3A7E56}"/>
              </a:ext>
            </a:extLst>
          </p:cNvPr>
          <p:cNvSpPr>
            <a:spLocks noGrp="1"/>
          </p:cNvSpPr>
          <p:nvPr>
            <p:ph type="body" sz="quarter" idx="10"/>
          </p:nvPr>
        </p:nvSpPr>
        <p:spPr>
          <a:xfrm>
            <a:off x="419100" y="1457326"/>
            <a:ext cx="11341100" cy="4363182"/>
          </a:xfrm>
        </p:spPr>
        <p:txBody>
          <a:bodyPr/>
          <a:lstStyle/>
          <a:p>
            <a:pPr marL="342900" indent="-342900">
              <a:lnSpc>
                <a:spcPct val="150000"/>
              </a:lnSpc>
              <a:buFont typeface="Arial" panose="020B0604020202020204" pitchFamily="34" charset="0"/>
              <a:buChar char="•"/>
            </a:pPr>
            <a:r>
              <a:rPr lang="en-US" sz="2400" dirty="0">
                <a:latin typeface="+mn-lt"/>
              </a:rPr>
              <a:t>Learning path 01: Create Azure App Service web apps</a:t>
            </a:r>
          </a:p>
          <a:p>
            <a:pPr marL="342900" indent="-342900">
              <a:lnSpc>
                <a:spcPct val="150000"/>
              </a:lnSpc>
              <a:buFont typeface="Arial" panose="020B0604020202020204" pitchFamily="34" charset="0"/>
              <a:buChar char="•"/>
            </a:pPr>
            <a:r>
              <a:rPr lang="fr-FR" sz="2400" dirty="0">
                <a:latin typeface="+mn-lt"/>
              </a:rPr>
              <a:t>Learning </a:t>
            </a:r>
            <a:r>
              <a:rPr lang="fr-FR" sz="2400" dirty="0" err="1">
                <a:latin typeface="+mn-lt"/>
              </a:rPr>
              <a:t>path</a:t>
            </a:r>
            <a:r>
              <a:rPr lang="fr-FR" sz="2400" dirty="0">
                <a:latin typeface="+mn-lt"/>
              </a:rPr>
              <a:t> 02: </a:t>
            </a:r>
            <a:r>
              <a:rPr lang="en-US" sz="2400" dirty="0">
                <a:latin typeface="+mn-lt"/>
              </a:rPr>
              <a:t>Implement</a:t>
            </a:r>
            <a:r>
              <a:rPr lang="fr-FR" sz="2400" dirty="0">
                <a:latin typeface="+mn-lt"/>
              </a:rPr>
              <a:t> Azure </a:t>
            </a:r>
            <a:r>
              <a:rPr lang="en-US" sz="2400" dirty="0">
                <a:latin typeface="+mn-lt"/>
              </a:rPr>
              <a:t>Functions</a:t>
            </a:r>
          </a:p>
          <a:p>
            <a:pPr marL="342900" indent="-342900">
              <a:lnSpc>
                <a:spcPct val="150000"/>
              </a:lnSpc>
              <a:buFont typeface="Arial" panose="020B0604020202020204" pitchFamily="34" charset="0"/>
              <a:buChar char="•"/>
            </a:pPr>
            <a:r>
              <a:rPr lang="en-US" sz="2400" dirty="0">
                <a:latin typeface="+mn-lt"/>
              </a:rPr>
              <a:t>Learning path 03: Develop solutions that use Blob storage</a:t>
            </a:r>
          </a:p>
          <a:p>
            <a:pPr marL="342900" indent="-342900">
              <a:lnSpc>
                <a:spcPct val="150000"/>
              </a:lnSpc>
              <a:buFont typeface="Arial" panose="020B0604020202020204" pitchFamily="34" charset="0"/>
              <a:buChar char="•"/>
            </a:pPr>
            <a:r>
              <a:rPr lang="en-US" sz="2400" dirty="0">
                <a:latin typeface="+mn-lt"/>
              </a:rPr>
              <a:t>Learning path 04: Develop solutions that use Azure Cosmos DB storage</a:t>
            </a:r>
          </a:p>
          <a:p>
            <a:pPr marL="342900" indent="-342900">
              <a:lnSpc>
                <a:spcPct val="150000"/>
              </a:lnSpc>
              <a:buFont typeface="Arial" panose="020B0604020202020204" pitchFamily="34" charset="0"/>
              <a:buChar char="•"/>
            </a:pPr>
            <a:r>
              <a:rPr lang="fr-FR" sz="2400" dirty="0">
                <a:latin typeface="+mn-lt"/>
              </a:rPr>
              <a:t>Learning </a:t>
            </a:r>
            <a:r>
              <a:rPr lang="fr-FR" sz="2400" dirty="0" err="1">
                <a:latin typeface="+mn-lt"/>
              </a:rPr>
              <a:t>path</a:t>
            </a:r>
            <a:r>
              <a:rPr lang="fr-FR" sz="2400" dirty="0">
                <a:latin typeface="+mn-lt"/>
              </a:rPr>
              <a:t> 05: </a:t>
            </a:r>
            <a:r>
              <a:rPr lang="en-US" sz="2400" dirty="0">
                <a:latin typeface="+mn-lt"/>
              </a:rPr>
              <a:t>Implement</a:t>
            </a:r>
            <a:r>
              <a:rPr lang="fr-FR" sz="2400" dirty="0">
                <a:latin typeface="+mn-lt"/>
              </a:rPr>
              <a:t> infrastructure as a service solutions</a:t>
            </a:r>
          </a:p>
          <a:p>
            <a:pPr marL="342900" indent="-342900">
              <a:lnSpc>
                <a:spcPct val="150000"/>
              </a:lnSpc>
              <a:buFont typeface="Arial" panose="020B0604020202020204" pitchFamily="34" charset="0"/>
              <a:buChar char="•"/>
            </a:pPr>
            <a:r>
              <a:rPr lang="en-US" sz="2400" dirty="0">
                <a:latin typeface="+mn-lt"/>
              </a:rPr>
              <a:t>Learning path 06: Implement user authentication and authorization</a:t>
            </a:r>
          </a:p>
          <a:p>
            <a:pPr marL="342900" indent="-342900">
              <a:lnSpc>
                <a:spcPct val="150000"/>
              </a:lnSpc>
              <a:buFont typeface="Arial" panose="020B0604020202020204" pitchFamily="34" charset="0"/>
              <a:buChar char="•"/>
            </a:pPr>
            <a:r>
              <a:rPr lang="en-US" sz="2400" dirty="0">
                <a:latin typeface="+mn-lt"/>
              </a:rPr>
              <a:t>Learning path 07: Implement secure cloud solutions</a:t>
            </a:r>
          </a:p>
        </p:txBody>
      </p:sp>
    </p:spTree>
    <p:extLst>
      <p:ext uri="{BB962C8B-B14F-4D97-AF65-F5344CB8AC3E}">
        <p14:creationId xmlns:p14="http://schemas.microsoft.com/office/powerpoint/2010/main" val="331417446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1FF7D3-7FED-4E0A-A047-141C950637B3}"/>
              </a:ext>
            </a:extLst>
          </p:cNvPr>
          <p:cNvSpPr>
            <a:spLocks noGrp="1"/>
          </p:cNvSpPr>
          <p:nvPr>
            <p:ph type="title"/>
          </p:nvPr>
        </p:nvSpPr>
        <p:spPr/>
        <p:txBody>
          <a:bodyPr/>
          <a:lstStyle/>
          <a:p>
            <a:r>
              <a:rPr lang="en-US" dirty="0"/>
              <a:t>About this Course: Course Outline (continued)</a:t>
            </a:r>
          </a:p>
        </p:txBody>
      </p:sp>
      <p:sp>
        <p:nvSpPr>
          <p:cNvPr id="3" name="Text Placeholder 2">
            <a:extLst>
              <a:ext uri="{FF2B5EF4-FFF2-40B4-BE49-F238E27FC236}">
                <a16:creationId xmlns:a16="http://schemas.microsoft.com/office/drawing/2014/main" id="{49515B7F-A5FD-41E0-B671-FE08FD3A7E56}"/>
              </a:ext>
            </a:extLst>
          </p:cNvPr>
          <p:cNvSpPr>
            <a:spLocks noGrp="1"/>
          </p:cNvSpPr>
          <p:nvPr>
            <p:ph type="body" sz="quarter" idx="10"/>
          </p:nvPr>
        </p:nvSpPr>
        <p:spPr>
          <a:xfrm>
            <a:off x="419100" y="1457326"/>
            <a:ext cx="11341100" cy="3101298"/>
          </a:xfrm>
        </p:spPr>
        <p:txBody>
          <a:bodyPr/>
          <a:lstStyle/>
          <a:p>
            <a:pPr marL="342900" indent="-342900">
              <a:lnSpc>
                <a:spcPct val="150000"/>
              </a:lnSpc>
              <a:buFont typeface="Arial" panose="020B0604020202020204" pitchFamily="34" charset="0"/>
              <a:buChar char="•"/>
            </a:pPr>
            <a:r>
              <a:rPr lang="fr-FR" sz="2400" dirty="0">
                <a:latin typeface="+mn-lt"/>
              </a:rPr>
              <a:t>Learning </a:t>
            </a:r>
            <a:r>
              <a:rPr lang="fr-FR" sz="2400" dirty="0" err="1">
                <a:latin typeface="+mn-lt"/>
              </a:rPr>
              <a:t>path</a:t>
            </a:r>
            <a:r>
              <a:rPr lang="fr-FR" sz="2400" dirty="0">
                <a:latin typeface="+mn-lt"/>
              </a:rPr>
              <a:t> 08: </a:t>
            </a:r>
            <a:r>
              <a:rPr lang="en-US" sz="2400" dirty="0">
                <a:latin typeface="+mn-lt"/>
              </a:rPr>
              <a:t>Implement</a:t>
            </a:r>
            <a:r>
              <a:rPr lang="fr-FR" sz="2400" dirty="0">
                <a:latin typeface="+mn-lt"/>
              </a:rPr>
              <a:t> API Management</a:t>
            </a:r>
          </a:p>
          <a:p>
            <a:pPr marL="342900" indent="-342900">
              <a:lnSpc>
                <a:spcPct val="150000"/>
              </a:lnSpc>
              <a:buFont typeface="Arial" panose="020B0604020202020204" pitchFamily="34" charset="0"/>
              <a:buChar char="•"/>
            </a:pPr>
            <a:r>
              <a:rPr lang="en-US" sz="2400" dirty="0">
                <a:latin typeface="+mn-lt"/>
              </a:rPr>
              <a:t>Learning path 09: Develop event-based solutions</a:t>
            </a:r>
          </a:p>
          <a:p>
            <a:pPr marL="342900" indent="-342900">
              <a:lnSpc>
                <a:spcPct val="150000"/>
              </a:lnSpc>
              <a:buFont typeface="Arial" panose="020B0604020202020204" pitchFamily="34" charset="0"/>
              <a:buChar char="•"/>
            </a:pPr>
            <a:r>
              <a:rPr lang="en-US" sz="2400" dirty="0">
                <a:latin typeface="+mn-lt"/>
              </a:rPr>
              <a:t>Learning path 10: Develop message-based solutions</a:t>
            </a:r>
          </a:p>
          <a:p>
            <a:pPr marL="342900" indent="-342900">
              <a:lnSpc>
                <a:spcPct val="150000"/>
              </a:lnSpc>
              <a:buFont typeface="Arial" panose="020B0604020202020204" pitchFamily="34" charset="0"/>
              <a:buChar char="•"/>
            </a:pPr>
            <a:r>
              <a:rPr lang="en-US" sz="2400" dirty="0">
                <a:latin typeface="+mn-lt"/>
              </a:rPr>
              <a:t>Learning path 11: Instrument solutions to support monitoring and logging</a:t>
            </a:r>
          </a:p>
          <a:p>
            <a:pPr marL="342900" indent="-342900">
              <a:lnSpc>
                <a:spcPct val="150000"/>
              </a:lnSpc>
              <a:buFont typeface="Arial" panose="020B0604020202020204" pitchFamily="34" charset="0"/>
              <a:buChar char="•"/>
            </a:pPr>
            <a:r>
              <a:rPr lang="en-US" sz="2400" dirty="0">
                <a:latin typeface="+mn-lt"/>
              </a:rPr>
              <a:t>Learning path 12: Integrate caching and content delivery within solutions</a:t>
            </a:r>
          </a:p>
        </p:txBody>
      </p:sp>
    </p:spTree>
    <p:extLst>
      <p:ext uri="{BB962C8B-B14F-4D97-AF65-F5344CB8AC3E}">
        <p14:creationId xmlns:p14="http://schemas.microsoft.com/office/powerpoint/2010/main" val="81117621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2580BB0-BFDC-42C1-982D-06347DE0A3F2}"/>
              </a:ext>
            </a:extLst>
          </p:cNvPr>
          <p:cNvSpPr>
            <a:spLocks noGrp="1"/>
          </p:cNvSpPr>
          <p:nvPr>
            <p:ph type="title"/>
          </p:nvPr>
        </p:nvSpPr>
        <p:spPr/>
        <p:txBody>
          <a:bodyPr/>
          <a:lstStyle/>
          <a:p>
            <a:r>
              <a:rPr lang="en-US" dirty="0"/>
              <a:t>Introduction to Microsoft Azure (Optional) </a:t>
            </a:r>
          </a:p>
        </p:txBody>
      </p:sp>
      <p:pic>
        <p:nvPicPr>
          <p:cNvPr id="7" name="Online Media 6" title="How does Microsoft Azure work?">
            <a:hlinkClick r:id="" action="ppaction://media"/>
            <a:extLst>
              <a:ext uri="{FF2B5EF4-FFF2-40B4-BE49-F238E27FC236}">
                <a16:creationId xmlns:a16="http://schemas.microsoft.com/office/drawing/2014/main" id="{C050BDD7-67A1-4AD7-900D-E12BE4BF9487}"/>
              </a:ext>
            </a:extLst>
          </p:cNvPr>
          <p:cNvPicPr>
            <a:picLocks noRot="1" noChangeAspect="1"/>
          </p:cNvPicPr>
          <p:nvPr>
            <a:videoFile r:link="rId1"/>
          </p:nvPr>
        </p:nvPicPr>
        <p:blipFill>
          <a:blip r:embed="rId3"/>
          <a:stretch>
            <a:fillRect/>
          </a:stretch>
        </p:blipFill>
        <p:spPr>
          <a:xfrm>
            <a:off x="2641600" y="1365250"/>
            <a:ext cx="6889469" cy="3892550"/>
          </a:xfrm>
          <a:prstGeom prst="rect">
            <a:avLst/>
          </a:prstGeom>
        </p:spPr>
      </p:pic>
    </p:spTree>
    <p:extLst>
      <p:ext uri="{BB962C8B-B14F-4D97-AF65-F5344CB8AC3E}">
        <p14:creationId xmlns:p14="http://schemas.microsoft.com/office/powerpoint/2010/main" val="31710071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FD3162-DA9E-4D67-9F87-E583DE6D64AE}"/>
              </a:ext>
            </a:extLst>
          </p:cNvPr>
          <p:cNvSpPr txBox="1">
            <a:spLocks noGrp="1"/>
          </p:cNvSpPr>
          <p:nvPr>
            <p:ph type="title" idx="4294967295"/>
          </p:nvPr>
        </p:nvSpPr>
        <p:spPr>
          <a:xfrm>
            <a:off x="261257" y="-517065"/>
            <a:ext cx="1507464" cy="517065"/>
          </a:xfrm>
          <a:prstGeom prst="rect">
            <a:avLst/>
          </a:prstGeom>
          <a:noFill/>
          <a:ln>
            <a:noFill/>
            <a:prstDash/>
          </a:ln>
          <a:effectLst/>
        </p:spPr>
        <p:txBody>
          <a:bodyPr rot="0" spcFirstLastPara="0" vertOverflow="overflow" horzOverflow="overflow" vert="horz" wrap="none" lIns="182880" tIns="146304" rIns="182880" bIns="146304" numCol="1" spcCol="0" rtlCol="0" fromWordArt="0" anchor="t" anchorCtr="0" forceAA="0" compatLnSpc="1">
            <a:prstTxWarp prst="textNoShape">
              <a:avLst/>
            </a:prstTxWarp>
            <a:spAutoFit/>
          </a:bodyPr>
          <a:lstStyle/>
          <a:p>
            <a:pPr marL="0" marR="0" lvl="0" indent="0" algn="l" defTabSz="914367"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a:ln>
                  <a:noFill/>
                </a:ln>
                <a:solidFill>
                  <a:schemeClr val="bg1"/>
                </a:solidFill>
                <a:effectLst/>
                <a:uLnTx/>
                <a:uFillTx/>
                <a:latin typeface="+mn-lt"/>
                <a:ea typeface="+mn-ea"/>
                <a:cs typeface="+mn-cs"/>
              </a:rPr>
              <a:t>Closing slide</a:t>
            </a:r>
            <a:endParaRPr kumimoji="0" lang="fr-FR" sz="1600" b="0" i="0" u="none" strike="noStrike" kern="1200" cap="none" spc="0" normalizeH="0" baseline="0" noProof="0" err="1">
              <a:ln>
                <a:noFill/>
              </a:ln>
              <a:solidFill>
                <a:schemeClr val="bg1"/>
              </a:solidFill>
              <a:effectLst/>
              <a:uLnTx/>
              <a:uFillTx/>
              <a:latin typeface="+mn-lt"/>
              <a:ea typeface="+mn-ea"/>
              <a:cs typeface="+mn-cs"/>
            </a:endParaRPr>
          </a:p>
        </p:txBody>
      </p:sp>
    </p:spTree>
    <p:extLst>
      <p:ext uri="{BB962C8B-B14F-4D97-AF65-F5344CB8AC3E}">
        <p14:creationId xmlns:p14="http://schemas.microsoft.com/office/powerpoint/2010/main" val="259232178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CACCE5-EE3E-4CAF-B118-E7F6481C5D8D}"/>
              </a:ext>
            </a:extLst>
          </p:cNvPr>
          <p:cNvSpPr>
            <a:spLocks noGrp="1"/>
          </p:cNvSpPr>
          <p:nvPr>
            <p:ph type="title"/>
          </p:nvPr>
        </p:nvSpPr>
        <p:spPr/>
        <p:txBody>
          <a:bodyPr/>
          <a:lstStyle/>
          <a:p>
            <a:r>
              <a:rPr lang="en-US"/>
              <a:t>Welcome</a:t>
            </a:r>
          </a:p>
        </p:txBody>
      </p:sp>
      <p:sp>
        <p:nvSpPr>
          <p:cNvPr id="7" name="Text Placeholder 9">
            <a:extLst>
              <a:ext uri="{FF2B5EF4-FFF2-40B4-BE49-F238E27FC236}">
                <a16:creationId xmlns:a16="http://schemas.microsoft.com/office/drawing/2014/main" id="{6FBD00D0-15B8-476A-A75A-6918D89F8AA5}"/>
              </a:ext>
            </a:extLst>
          </p:cNvPr>
          <p:cNvSpPr txBox="1">
            <a:spLocks/>
          </p:cNvSpPr>
          <p:nvPr/>
        </p:nvSpPr>
        <p:spPr>
          <a:xfrm>
            <a:off x="1" y="1083911"/>
            <a:ext cx="12191999" cy="575987"/>
          </a:xfrm>
          <a:prstGeom prst="rect">
            <a:avLst/>
          </a:prstGeom>
          <a:solidFill>
            <a:srgbClr val="243A5E"/>
          </a:solidFill>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1506"/>
            <a:r>
              <a:rPr lang="en-US" sz="1961">
                <a:solidFill>
                  <a:schemeClr val="bg1"/>
                </a:solidFill>
              </a:rPr>
              <a:t>Thank you for joining us today </a:t>
            </a:r>
          </a:p>
        </p:txBody>
      </p:sp>
      <p:sp>
        <p:nvSpPr>
          <p:cNvPr id="8" name="Text Placeholder 8">
            <a:extLst>
              <a:ext uri="{FF2B5EF4-FFF2-40B4-BE49-F238E27FC236}">
                <a16:creationId xmlns:a16="http://schemas.microsoft.com/office/drawing/2014/main" id="{3E4E8B15-8431-4159-9945-2306026BEB9C}"/>
              </a:ext>
            </a:extLst>
          </p:cNvPr>
          <p:cNvSpPr txBox="1">
            <a:spLocks/>
          </p:cNvSpPr>
          <p:nvPr/>
        </p:nvSpPr>
        <p:spPr>
          <a:xfrm>
            <a:off x="423763" y="1669264"/>
            <a:ext cx="10731746" cy="995697"/>
          </a:xfrm>
          <a:prstGeom prst="rect">
            <a:avLst/>
          </a:prstGeom>
        </p:spPr>
        <p:txBody>
          <a:bodyPr vert="horz" wrap="square" lIns="0" tIns="89642" rIns="143428" bIns="89642" rtlCol="0" anchor="ctr">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765" spc="0">
                <a:solidFill>
                  <a:schemeClr val="tx1"/>
                </a:solidFill>
                <a:latin typeface="+mn-lt"/>
              </a:rPr>
              <a:t>We’ve worked together with the Microsoft Partner Network and Microsoft IT Academies to bring you a world-class learning experience. At the end of class, please complete an evaluation of today’s experience. We value your feedback! </a:t>
            </a:r>
          </a:p>
        </p:txBody>
      </p:sp>
      <p:pic>
        <p:nvPicPr>
          <p:cNvPr id="18" name="Picture 17" descr="Icon of a checkmark inside a badge">
            <a:extLst>
              <a:ext uri="{FF2B5EF4-FFF2-40B4-BE49-F238E27FC236}">
                <a16:creationId xmlns:a16="http://schemas.microsoft.com/office/drawing/2014/main" id="{A23F78E2-FC03-4C2D-AC40-6B1455FA7A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7647" y="2753006"/>
            <a:ext cx="772419" cy="772419"/>
          </a:xfrm>
          <a:prstGeom prst="rect">
            <a:avLst/>
          </a:prstGeom>
        </p:spPr>
      </p:pic>
      <p:sp>
        <p:nvSpPr>
          <p:cNvPr id="21" name="Text Placeholder 8">
            <a:extLst>
              <a:ext uri="{FF2B5EF4-FFF2-40B4-BE49-F238E27FC236}">
                <a16:creationId xmlns:a16="http://schemas.microsoft.com/office/drawing/2014/main" id="{B70E347B-36C7-48CD-8E2F-6F9763284868}"/>
              </a:ext>
            </a:extLst>
          </p:cNvPr>
          <p:cNvSpPr txBox="1">
            <a:spLocks/>
          </p:cNvSpPr>
          <p:nvPr/>
        </p:nvSpPr>
        <p:spPr>
          <a:xfrm>
            <a:off x="1354172" y="2704127"/>
            <a:ext cx="2380933" cy="841757"/>
          </a:xfrm>
          <a:prstGeom prst="rect">
            <a:avLst/>
          </a:prstGeom>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765" spc="0">
                <a:solidFill>
                  <a:schemeClr val="tx2"/>
                </a:solidFill>
              </a:rPr>
              <a:t>Microsoft Certified Trainers + Instructors</a:t>
            </a:r>
          </a:p>
        </p:txBody>
      </p:sp>
      <p:sp>
        <p:nvSpPr>
          <p:cNvPr id="24" name="Text Placeholder 8">
            <a:extLst>
              <a:ext uri="{FF2B5EF4-FFF2-40B4-BE49-F238E27FC236}">
                <a16:creationId xmlns:a16="http://schemas.microsoft.com/office/drawing/2014/main" id="{9DDAAB3E-4CEF-4A38-BFC4-0601F6379DFD}"/>
              </a:ext>
            </a:extLst>
          </p:cNvPr>
          <p:cNvSpPr txBox="1">
            <a:spLocks/>
          </p:cNvSpPr>
          <p:nvPr/>
        </p:nvSpPr>
        <p:spPr>
          <a:xfrm>
            <a:off x="3959210" y="2704127"/>
            <a:ext cx="7814148" cy="841757"/>
          </a:xfrm>
          <a:prstGeom prst="rect">
            <a:avLst/>
          </a:prstGeom>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568" spc="0">
                <a:solidFill>
                  <a:schemeClr val="tx1"/>
                </a:solidFill>
                <a:latin typeface="+mn-lt"/>
              </a:rPr>
              <a:t>Your instructor is a premier technical and instructional expert who meets ongoing certification requirements</a:t>
            </a:r>
          </a:p>
        </p:txBody>
      </p:sp>
      <p:cxnSp>
        <p:nvCxnSpPr>
          <p:cNvPr id="19" name="Straight Connector 18">
            <a:extLst>
              <a:ext uri="{FF2B5EF4-FFF2-40B4-BE49-F238E27FC236}">
                <a16:creationId xmlns:a16="http://schemas.microsoft.com/office/drawing/2014/main" id="{260F2520-1EEC-4F16-8BC0-3B587F7C9FD4}"/>
              </a:ext>
              <a:ext uri="{C183D7F6-B498-43B3-948B-1728B52AA6E4}">
                <adec:decorative xmlns:adec="http://schemas.microsoft.com/office/drawing/2017/decorative" val="1"/>
              </a:ext>
            </a:extLst>
          </p:cNvPr>
          <p:cNvCxnSpPr>
            <a:cxnSpLocks/>
          </p:cNvCxnSpPr>
          <p:nvPr/>
        </p:nvCxnSpPr>
        <p:spPr>
          <a:xfrm>
            <a:off x="1383768" y="3636424"/>
            <a:ext cx="10312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0" name="Picture 19" descr="Icon of a person">
            <a:extLst>
              <a:ext uri="{FF2B5EF4-FFF2-40B4-BE49-F238E27FC236}">
                <a16:creationId xmlns:a16="http://schemas.microsoft.com/office/drawing/2014/main" id="{EE6E7DCA-7DDA-4511-9495-802011EE64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9881" y="3758070"/>
            <a:ext cx="772419" cy="772419"/>
          </a:xfrm>
          <a:prstGeom prst="rect">
            <a:avLst/>
          </a:prstGeom>
        </p:spPr>
      </p:pic>
      <p:sp>
        <p:nvSpPr>
          <p:cNvPr id="22" name="Text Placeholder 8">
            <a:extLst>
              <a:ext uri="{FF2B5EF4-FFF2-40B4-BE49-F238E27FC236}">
                <a16:creationId xmlns:a16="http://schemas.microsoft.com/office/drawing/2014/main" id="{BE7B9B6C-FA65-43A6-8E9B-F2D2563CC71B}"/>
              </a:ext>
            </a:extLst>
          </p:cNvPr>
          <p:cNvSpPr txBox="1">
            <a:spLocks/>
          </p:cNvSpPr>
          <p:nvPr/>
        </p:nvSpPr>
        <p:spPr>
          <a:xfrm>
            <a:off x="1354172" y="3727490"/>
            <a:ext cx="2380933" cy="841757"/>
          </a:xfrm>
          <a:prstGeom prst="rect">
            <a:avLst/>
          </a:prstGeom>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765" spc="0">
                <a:solidFill>
                  <a:schemeClr val="tx2"/>
                </a:solidFill>
              </a:rPr>
              <a:t>Customer Satisfaction Guarantee</a:t>
            </a:r>
          </a:p>
        </p:txBody>
      </p:sp>
      <p:sp>
        <p:nvSpPr>
          <p:cNvPr id="25" name="Text Placeholder 8">
            <a:extLst>
              <a:ext uri="{FF2B5EF4-FFF2-40B4-BE49-F238E27FC236}">
                <a16:creationId xmlns:a16="http://schemas.microsoft.com/office/drawing/2014/main" id="{AC5A5D00-CF92-431B-9D14-A361B648BA82}"/>
              </a:ext>
            </a:extLst>
          </p:cNvPr>
          <p:cNvSpPr txBox="1">
            <a:spLocks/>
          </p:cNvSpPr>
          <p:nvPr/>
        </p:nvSpPr>
        <p:spPr>
          <a:xfrm>
            <a:off x="3959210" y="3727490"/>
            <a:ext cx="7814148" cy="841757"/>
          </a:xfrm>
          <a:prstGeom prst="rect">
            <a:avLst/>
          </a:prstGeom>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568" spc="0" dirty="0">
                <a:solidFill>
                  <a:schemeClr val="tx1"/>
                </a:solidFill>
                <a:latin typeface="+mn-lt"/>
              </a:rPr>
              <a:t>Our partners offer a satisfaction guarantee, and we hold them accountable for it </a:t>
            </a:r>
          </a:p>
        </p:txBody>
      </p:sp>
      <p:cxnSp>
        <p:nvCxnSpPr>
          <p:cNvPr id="35" name="Straight Connector 34">
            <a:extLst>
              <a:ext uri="{FF2B5EF4-FFF2-40B4-BE49-F238E27FC236}">
                <a16:creationId xmlns:a16="http://schemas.microsoft.com/office/drawing/2014/main" id="{31FD7881-3357-4EF0-9269-0B073F8505A0}"/>
              </a:ext>
              <a:ext uri="{C183D7F6-B498-43B3-948B-1728B52AA6E4}">
                <adec:decorative xmlns:adec="http://schemas.microsoft.com/office/drawing/2017/decorative" val="1"/>
              </a:ext>
            </a:extLst>
          </p:cNvPr>
          <p:cNvCxnSpPr>
            <a:cxnSpLocks/>
          </p:cNvCxnSpPr>
          <p:nvPr/>
        </p:nvCxnSpPr>
        <p:spPr>
          <a:xfrm>
            <a:off x="1383768" y="4650840"/>
            <a:ext cx="10312443"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3" name="Picture 72" descr="Icon of check mark enclosed by an arc">
            <a:extLst>
              <a:ext uri="{FF2B5EF4-FFF2-40B4-BE49-F238E27FC236}">
                <a16:creationId xmlns:a16="http://schemas.microsoft.com/office/drawing/2014/main" id="{3C5F836B-635F-4F74-A3FB-08FD554D96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881" y="4772485"/>
            <a:ext cx="772419" cy="772419"/>
          </a:xfrm>
          <a:prstGeom prst="rect">
            <a:avLst/>
          </a:prstGeom>
        </p:spPr>
      </p:pic>
      <p:sp>
        <p:nvSpPr>
          <p:cNvPr id="23" name="Text Placeholder 8">
            <a:extLst>
              <a:ext uri="{FF2B5EF4-FFF2-40B4-BE49-F238E27FC236}">
                <a16:creationId xmlns:a16="http://schemas.microsoft.com/office/drawing/2014/main" id="{8017221B-3B34-4519-816D-131618EEC890}"/>
              </a:ext>
            </a:extLst>
          </p:cNvPr>
          <p:cNvSpPr txBox="1">
            <a:spLocks/>
          </p:cNvSpPr>
          <p:nvPr/>
        </p:nvSpPr>
        <p:spPr>
          <a:xfrm>
            <a:off x="1354172" y="4750852"/>
            <a:ext cx="2380933" cy="841757"/>
          </a:xfrm>
          <a:prstGeom prst="rect">
            <a:avLst/>
          </a:prstGeom>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765" spc="0">
                <a:solidFill>
                  <a:schemeClr val="tx2"/>
                </a:solidFill>
              </a:rPr>
              <a:t>Certification Exam Benefits</a:t>
            </a:r>
          </a:p>
        </p:txBody>
      </p:sp>
      <p:sp>
        <p:nvSpPr>
          <p:cNvPr id="26" name="Text Placeholder 8">
            <a:extLst>
              <a:ext uri="{FF2B5EF4-FFF2-40B4-BE49-F238E27FC236}">
                <a16:creationId xmlns:a16="http://schemas.microsoft.com/office/drawing/2014/main" id="{F7C6FFA4-CA06-4DD1-9B21-E7D2E2685A98}"/>
              </a:ext>
            </a:extLst>
          </p:cNvPr>
          <p:cNvSpPr txBox="1">
            <a:spLocks/>
          </p:cNvSpPr>
          <p:nvPr/>
        </p:nvSpPr>
        <p:spPr>
          <a:xfrm>
            <a:off x="3959210" y="4750852"/>
            <a:ext cx="7814148" cy="841757"/>
          </a:xfrm>
          <a:prstGeom prst="rect">
            <a:avLst/>
          </a:prstGeom>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568" spc="0">
                <a:solidFill>
                  <a:schemeClr val="tx1"/>
                </a:solidFill>
                <a:latin typeface="+mn-lt"/>
              </a:rPr>
              <a:t>After training, consider pursuing a Microsoft Certification to help distinguish your technical expertise and experience. Ask your instructor about available exam promotions and discounts</a:t>
            </a:r>
          </a:p>
        </p:txBody>
      </p:sp>
      <p:sp>
        <p:nvSpPr>
          <p:cNvPr id="27" name="Text Placeholder 9">
            <a:extLst>
              <a:ext uri="{FF2B5EF4-FFF2-40B4-BE49-F238E27FC236}">
                <a16:creationId xmlns:a16="http://schemas.microsoft.com/office/drawing/2014/main" id="{9F28C92E-1E3E-4718-9E02-9D4AC91E4EF5}"/>
              </a:ext>
            </a:extLst>
          </p:cNvPr>
          <p:cNvSpPr txBox="1">
            <a:spLocks/>
          </p:cNvSpPr>
          <p:nvPr/>
        </p:nvSpPr>
        <p:spPr>
          <a:xfrm>
            <a:off x="1" y="5937417"/>
            <a:ext cx="12191999" cy="475908"/>
          </a:xfrm>
          <a:prstGeom prst="rect">
            <a:avLst/>
          </a:prstGeom>
          <a:solidFill>
            <a:schemeClr val="bg1">
              <a:lumMod val="95000"/>
            </a:schemeClr>
          </a:solidFill>
        </p:spPr>
        <p:txBody>
          <a:bodyPr vert="horz" wrap="square" lIns="0" tIns="89642" rIns="143428" bIns="89642"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1506"/>
            <a:r>
              <a:rPr lang="en-US" sz="1765" spc="0">
                <a:solidFill>
                  <a:schemeClr val="tx1"/>
                </a:solidFill>
              </a:rPr>
              <a:t>We wish you a great learning experience and ongoing career success!</a:t>
            </a:r>
          </a:p>
        </p:txBody>
      </p:sp>
    </p:spTree>
    <p:extLst>
      <p:ext uri="{BB962C8B-B14F-4D97-AF65-F5344CB8AC3E}">
        <p14:creationId xmlns:p14="http://schemas.microsoft.com/office/powerpoint/2010/main" val="408697955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02E7D22-F34B-4859-852F-1B6C51D80AD5}"/>
              </a:ext>
            </a:extLst>
          </p:cNvPr>
          <p:cNvSpPr>
            <a:spLocks noGrp="1"/>
          </p:cNvSpPr>
          <p:nvPr>
            <p:ph type="title"/>
          </p:nvPr>
        </p:nvSpPr>
        <p:spPr/>
        <p:txBody>
          <a:bodyPr/>
          <a:lstStyle/>
          <a:p>
            <a:r>
              <a:rPr lang="en-US" dirty="0"/>
              <a:t>Hello! Instructor Introduction</a:t>
            </a:r>
          </a:p>
        </p:txBody>
      </p:sp>
      <p:sp>
        <p:nvSpPr>
          <p:cNvPr id="7" name="Rectangle 6">
            <a:extLst>
              <a:ext uri="{FF2B5EF4-FFF2-40B4-BE49-F238E27FC236}">
                <a16:creationId xmlns:a16="http://schemas.microsoft.com/office/drawing/2014/main" id="{CA8EA4D7-F0F2-4C36-8465-AADFA18DD1F4}"/>
              </a:ext>
              <a:ext uri="{C183D7F6-B498-43B3-948B-1728B52AA6E4}">
                <adec:decorative xmlns:adec="http://schemas.microsoft.com/office/drawing/2017/decorative" val="0"/>
              </a:ext>
            </a:extLst>
          </p:cNvPr>
          <p:cNvSpPr/>
          <p:nvPr/>
        </p:nvSpPr>
        <p:spPr bwMode="auto">
          <a:xfrm>
            <a:off x="426372" y="1519117"/>
            <a:ext cx="5351656" cy="4606939"/>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79285" rIns="179285" bIns="179285" numCol="1" spcCol="0" rtlCol="0" fromWordArt="0" anchor="t" anchorCtr="0" forceAA="0" compatLnSpc="1">
            <a:prstTxWarp prst="textNoShape">
              <a:avLst/>
            </a:prstTxWarp>
            <a:noAutofit/>
          </a:bodyPr>
          <a:lstStyle/>
          <a:p>
            <a:pPr>
              <a:spcBef>
                <a:spcPts val="1176"/>
              </a:spcBef>
            </a:pPr>
            <a:r>
              <a:rPr lang="en-US" sz="2549">
                <a:solidFill>
                  <a:schemeClr val="tx1"/>
                </a:solidFill>
                <a:latin typeface="+mj-lt"/>
              </a:rPr>
              <a:t>Instructor:</a:t>
            </a:r>
            <a:r>
              <a:rPr lang="en-US" sz="2549">
                <a:solidFill>
                  <a:schemeClr val="tx1"/>
                </a:solidFill>
              </a:rPr>
              <a:t> &lt;Name&gt;</a:t>
            </a:r>
          </a:p>
          <a:p>
            <a:pPr>
              <a:spcBef>
                <a:spcPts val="1176"/>
              </a:spcBef>
            </a:pPr>
            <a:r>
              <a:rPr lang="en-US" sz="2549">
                <a:solidFill>
                  <a:schemeClr val="tx1"/>
                </a:solidFill>
              </a:rPr>
              <a:t>&lt;Title or other credentials,</a:t>
            </a:r>
            <a:br>
              <a:rPr lang="en-US" sz="2549">
                <a:solidFill>
                  <a:schemeClr val="tx1"/>
                </a:solidFill>
              </a:rPr>
            </a:br>
            <a:r>
              <a:rPr lang="en-US" sz="2549">
                <a:solidFill>
                  <a:schemeClr val="tx1"/>
                </a:solidFill>
              </a:rPr>
              <a:t>e.g., Microsoft Certified Trainer&gt;</a:t>
            </a:r>
          </a:p>
          <a:p>
            <a:pPr>
              <a:spcBef>
                <a:spcPts val="1176"/>
              </a:spcBef>
            </a:pPr>
            <a:r>
              <a:rPr lang="en-US" sz="2549">
                <a:solidFill>
                  <a:schemeClr val="tx1"/>
                </a:solidFill>
              </a:rPr>
              <a:t>&lt;Affiliation/Company&gt;</a:t>
            </a:r>
          </a:p>
          <a:p>
            <a:pPr>
              <a:spcBef>
                <a:spcPts val="1176"/>
              </a:spcBef>
            </a:pPr>
            <a:r>
              <a:rPr lang="en-US" sz="2549">
                <a:solidFill>
                  <a:schemeClr val="tx1"/>
                </a:solidFill>
              </a:rPr>
              <a:t>&lt;A few words about my technical and professional experience</a:t>
            </a:r>
          </a:p>
        </p:txBody>
      </p:sp>
      <p:sp>
        <p:nvSpPr>
          <p:cNvPr id="6" name="Rectangle 5">
            <a:extLst>
              <a:ext uri="{FF2B5EF4-FFF2-40B4-BE49-F238E27FC236}">
                <a16:creationId xmlns:a16="http://schemas.microsoft.com/office/drawing/2014/main" id="{2F605BB6-25B9-45ED-948D-F0C22682897D}"/>
              </a:ext>
              <a:ext uri="{C183D7F6-B498-43B3-948B-1728B52AA6E4}">
                <adec:decorative xmlns:adec="http://schemas.microsoft.com/office/drawing/2017/decorative" val="1"/>
              </a:ext>
            </a:extLst>
          </p:cNvPr>
          <p:cNvSpPr/>
          <p:nvPr/>
        </p:nvSpPr>
        <p:spPr bwMode="auto">
          <a:xfrm>
            <a:off x="5919251" y="1519116"/>
            <a:ext cx="5854108" cy="4606939"/>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IN" sz="2353">
              <a:gradFill>
                <a:gsLst>
                  <a:gs pos="0">
                    <a:srgbClr val="FFFFFF"/>
                  </a:gs>
                  <a:gs pos="100000">
                    <a:srgbClr val="FFFFFF"/>
                  </a:gs>
                </a:gsLst>
                <a:lin ang="5400000" scaled="0"/>
              </a:gradFill>
              <a:ea typeface="Segoe UI" pitchFamily="34" charset="0"/>
              <a:cs typeface="Segoe UI" pitchFamily="34" charset="0"/>
            </a:endParaRPr>
          </a:p>
        </p:txBody>
      </p:sp>
      <p:pic>
        <p:nvPicPr>
          <p:cNvPr id="12" name="Picture 11" descr="Name tag with the word hello">
            <a:extLst>
              <a:ext uri="{FF2B5EF4-FFF2-40B4-BE49-F238E27FC236}">
                <a16:creationId xmlns:a16="http://schemas.microsoft.com/office/drawing/2014/main" id="{48413A4B-AD8D-4973-9CF4-C8D8F6C434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1840" y="2232789"/>
            <a:ext cx="4888927" cy="3179595"/>
          </a:xfrm>
          <a:prstGeom prst="rect">
            <a:avLst/>
          </a:prstGeom>
        </p:spPr>
      </p:pic>
    </p:spTree>
    <p:extLst>
      <p:ext uri="{BB962C8B-B14F-4D97-AF65-F5344CB8AC3E}">
        <p14:creationId xmlns:p14="http://schemas.microsoft.com/office/powerpoint/2010/main" val="276245240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E3F70-8B6D-4789-B751-3C77D08AB7FE}"/>
              </a:ext>
            </a:extLst>
          </p:cNvPr>
          <p:cNvSpPr>
            <a:spLocks noGrp="1"/>
          </p:cNvSpPr>
          <p:nvPr>
            <p:ph type="title"/>
          </p:nvPr>
        </p:nvSpPr>
        <p:spPr/>
        <p:txBody>
          <a:bodyPr/>
          <a:lstStyle/>
          <a:p>
            <a:r>
              <a:rPr lang="en-US" dirty="0"/>
              <a:t>Hello! Student Introductions</a:t>
            </a:r>
          </a:p>
        </p:txBody>
      </p:sp>
      <p:sp>
        <p:nvSpPr>
          <p:cNvPr id="10" name="Rectangle 9">
            <a:extLst>
              <a:ext uri="{FF2B5EF4-FFF2-40B4-BE49-F238E27FC236}">
                <a16:creationId xmlns:a16="http://schemas.microsoft.com/office/drawing/2014/main" id="{ECBA931F-6787-412A-BECF-EC5DA6AF2032}"/>
              </a:ext>
              <a:ext uri="{C183D7F6-B498-43B3-948B-1728B52AA6E4}">
                <adec:decorative xmlns:adec="http://schemas.microsoft.com/office/drawing/2017/decorative" val="0"/>
              </a:ext>
            </a:extLst>
          </p:cNvPr>
          <p:cNvSpPr/>
          <p:nvPr/>
        </p:nvSpPr>
        <p:spPr bwMode="auto">
          <a:xfrm>
            <a:off x="426372" y="1366529"/>
            <a:ext cx="5351656" cy="4606939"/>
          </a:xfrm>
          <a:prstGeom prst="rect">
            <a:avLst/>
          </a:prstGeom>
          <a:solidFill>
            <a:schemeClr val="bg1">
              <a:lumMod val="95000"/>
            </a:schemeClr>
          </a:solidFill>
          <a:ln w="19050">
            <a:solidFill>
              <a:schemeClr val="bg1">
                <a:lumMod val="9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34464" rIns="179285" bIns="134464" numCol="1" spcCol="0" rtlCol="0" fromWordArt="0" anchor="t" anchorCtr="0" forceAA="0" compatLnSpc="1">
            <a:prstTxWarp prst="textNoShape">
              <a:avLst/>
            </a:prstTxWarp>
            <a:noAutofit/>
          </a:bodyPr>
          <a:lstStyle/>
          <a:p>
            <a:pPr>
              <a:spcBef>
                <a:spcPts val="588"/>
              </a:spcBef>
              <a:spcAft>
                <a:spcPts val="1176"/>
              </a:spcAft>
            </a:pPr>
            <a:r>
              <a:rPr lang="en-US" sz="2745" dirty="0">
                <a:solidFill>
                  <a:schemeClr val="tx1"/>
                </a:solidFill>
              </a:rPr>
              <a:t>Your name</a:t>
            </a:r>
          </a:p>
          <a:p>
            <a:pPr>
              <a:spcBef>
                <a:spcPts val="588"/>
              </a:spcBef>
              <a:spcAft>
                <a:spcPts val="1176"/>
              </a:spcAft>
            </a:pPr>
            <a:r>
              <a:rPr lang="en-US" sz="2745" dirty="0">
                <a:solidFill>
                  <a:schemeClr val="tx1"/>
                </a:solidFill>
              </a:rPr>
              <a:t>Company affiliation</a:t>
            </a:r>
          </a:p>
          <a:p>
            <a:pPr>
              <a:spcBef>
                <a:spcPts val="588"/>
              </a:spcBef>
              <a:spcAft>
                <a:spcPts val="1176"/>
              </a:spcAft>
            </a:pPr>
            <a:r>
              <a:rPr lang="en-US" sz="2745" dirty="0">
                <a:solidFill>
                  <a:schemeClr val="tx1"/>
                </a:solidFill>
              </a:rPr>
              <a:t>Title/function</a:t>
            </a:r>
          </a:p>
          <a:p>
            <a:pPr>
              <a:spcBef>
                <a:spcPts val="588"/>
              </a:spcBef>
              <a:spcAft>
                <a:spcPts val="1176"/>
              </a:spcAft>
            </a:pPr>
            <a:r>
              <a:rPr lang="en-US" sz="2745" dirty="0">
                <a:solidFill>
                  <a:schemeClr val="tx1"/>
                </a:solidFill>
              </a:rPr>
              <a:t>Microsoft Azure experience</a:t>
            </a:r>
          </a:p>
          <a:p>
            <a:pPr>
              <a:spcBef>
                <a:spcPts val="588"/>
              </a:spcBef>
              <a:spcAft>
                <a:spcPts val="1176"/>
              </a:spcAft>
            </a:pPr>
            <a:r>
              <a:rPr lang="en-US" sz="2745" dirty="0">
                <a:solidFill>
                  <a:schemeClr val="tx1"/>
                </a:solidFill>
              </a:rPr>
              <a:t>Your expectations for the course</a:t>
            </a:r>
          </a:p>
        </p:txBody>
      </p:sp>
      <p:sp>
        <p:nvSpPr>
          <p:cNvPr id="9" name="Rectangle 8">
            <a:extLst>
              <a:ext uri="{FF2B5EF4-FFF2-40B4-BE49-F238E27FC236}">
                <a16:creationId xmlns:a16="http://schemas.microsoft.com/office/drawing/2014/main" id="{3A360786-6A15-405E-946F-CB9E24063B27}"/>
              </a:ext>
              <a:ext uri="{C183D7F6-B498-43B3-948B-1728B52AA6E4}">
                <adec:decorative xmlns:adec="http://schemas.microsoft.com/office/drawing/2017/decorative" val="1"/>
              </a:ext>
            </a:extLst>
          </p:cNvPr>
          <p:cNvSpPr/>
          <p:nvPr/>
        </p:nvSpPr>
        <p:spPr bwMode="auto">
          <a:xfrm>
            <a:off x="5919251" y="1366528"/>
            <a:ext cx="5854108" cy="4606939"/>
          </a:xfrm>
          <a:prstGeom prst="rect">
            <a:avLst/>
          </a:prstGeom>
          <a:noFill/>
          <a:ln w="1905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IN" sz="2353" err="1">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Name tag with the word hello">
            <a:extLst>
              <a:ext uri="{FF2B5EF4-FFF2-40B4-BE49-F238E27FC236}">
                <a16:creationId xmlns:a16="http://schemas.microsoft.com/office/drawing/2014/main" id="{34018849-F290-4CFD-82DD-DD47B93F4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1840" y="2080201"/>
            <a:ext cx="4888927" cy="3179595"/>
          </a:xfrm>
          <a:prstGeom prst="rect">
            <a:avLst/>
          </a:prstGeom>
        </p:spPr>
      </p:pic>
    </p:spTree>
    <p:extLst>
      <p:ext uri="{BB962C8B-B14F-4D97-AF65-F5344CB8AC3E}">
        <p14:creationId xmlns:p14="http://schemas.microsoft.com/office/powerpoint/2010/main" val="36410158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E41BE-3F1A-4819-A406-26BDC1FFBDB5}"/>
              </a:ext>
            </a:extLst>
          </p:cNvPr>
          <p:cNvSpPr>
            <a:spLocks noGrp="1"/>
          </p:cNvSpPr>
          <p:nvPr>
            <p:ph type="title"/>
          </p:nvPr>
        </p:nvSpPr>
        <p:spPr/>
        <p:txBody>
          <a:bodyPr/>
          <a:lstStyle/>
          <a:p>
            <a:r>
              <a:rPr lang="en-US" dirty="0"/>
              <a:t>Physical classroom experience (</a:t>
            </a:r>
            <a:r>
              <a:rPr lang="en-US" dirty="0">
                <a:solidFill>
                  <a:srgbClr val="C00000"/>
                </a:solidFill>
              </a:rPr>
              <a:t>optional – adjust</a:t>
            </a:r>
            <a:r>
              <a:rPr lang="en-US" dirty="0"/>
              <a:t>)</a:t>
            </a:r>
          </a:p>
        </p:txBody>
      </p:sp>
      <p:pic>
        <p:nvPicPr>
          <p:cNvPr id="60" name="Picture 59" descr="Icon of a person sitting behind a table">
            <a:extLst>
              <a:ext uri="{FF2B5EF4-FFF2-40B4-BE49-F238E27FC236}">
                <a16:creationId xmlns:a16="http://schemas.microsoft.com/office/drawing/2014/main" id="{9ED55E8E-DC35-482A-A669-B52FB8AAE0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651" y="1132597"/>
            <a:ext cx="732080" cy="732080"/>
          </a:xfrm>
          <a:prstGeom prst="rect">
            <a:avLst/>
          </a:prstGeom>
        </p:spPr>
      </p:pic>
      <p:sp>
        <p:nvSpPr>
          <p:cNvPr id="186" name="TextBox 185">
            <a:extLst>
              <a:ext uri="{FF2B5EF4-FFF2-40B4-BE49-F238E27FC236}">
                <a16:creationId xmlns:a16="http://schemas.microsoft.com/office/drawing/2014/main" id="{D656F44B-2617-405B-BDB8-929B67E699A6}"/>
              </a:ext>
            </a:extLst>
          </p:cNvPr>
          <p:cNvSpPr txBox="1"/>
          <p:nvPr/>
        </p:nvSpPr>
        <p:spPr>
          <a:xfrm>
            <a:off x="1308302" y="1355318"/>
            <a:ext cx="4392482" cy="268927"/>
          </a:xfrm>
          <a:prstGeom prst="rect">
            <a:avLst/>
          </a:prstGeom>
          <a:noFill/>
        </p:spPr>
        <p:txBody>
          <a:bodyPr wrap="none" lIns="0" tIns="0" rIns="0" bIns="0" rtlCol="0" anchor="ctr">
            <a:noAutofit/>
          </a:bodyPr>
          <a:lstStyle/>
          <a:p>
            <a:pPr>
              <a:spcAft>
                <a:spcPts val="588"/>
              </a:spcAft>
            </a:pPr>
            <a:r>
              <a:rPr lang="en-US" sz="1961"/>
              <a:t>Class hours</a:t>
            </a:r>
          </a:p>
        </p:txBody>
      </p:sp>
      <p:cxnSp>
        <p:nvCxnSpPr>
          <p:cNvPr id="218" name="Straight Connector 217">
            <a:extLst>
              <a:ext uri="{FF2B5EF4-FFF2-40B4-BE49-F238E27FC236}">
                <a16:creationId xmlns:a16="http://schemas.microsoft.com/office/drawing/2014/main" id="{B1B80FB9-24B1-48F1-AFD9-E9D66F90CBE5}"/>
              </a:ext>
              <a:ext uri="{C183D7F6-B498-43B3-948B-1728B52AA6E4}">
                <adec:decorative xmlns:adec="http://schemas.microsoft.com/office/drawing/2017/decorative" val="1"/>
              </a:ext>
            </a:extLst>
          </p:cNvPr>
          <p:cNvCxnSpPr>
            <a:cxnSpLocks/>
          </p:cNvCxnSpPr>
          <p:nvPr/>
        </p:nvCxnSpPr>
        <p:spPr>
          <a:xfrm>
            <a:off x="1298394" y="1911655"/>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70" name="Picture 269" descr="Icon of an apartment">
            <a:extLst>
              <a:ext uri="{FF2B5EF4-FFF2-40B4-BE49-F238E27FC236}">
                <a16:creationId xmlns:a16="http://schemas.microsoft.com/office/drawing/2014/main" id="{3FA2F31F-BDCA-48AB-A81C-82DA0C9597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5651" y="1960589"/>
            <a:ext cx="732080" cy="732080"/>
          </a:xfrm>
          <a:prstGeom prst="rect">
            <a:avLst/>
          </a:prstGeom>
        </p:spPr>
      </p:pic>
      <p:sp>
        <p:nvSpPr>
          <p:cNvPr id="279" name="TextBox 278">
            <a:extLst>
              <a:ext uri="{FF2B5EF4-FFF2-40B4-BE49-F238E27FC236}">
                <a16:creationId xmlns:a16="http://schemas.microsoft.com/office/drawing/2014/main" id="{31DF1651-6515-422D-8BF2-C2BF49F1BE86}"/>
              </a:ext>
            </a:extLst>
          </p:cNvPr>
          <p:cNvSpPr txBox="1"/>
          <p:nvPr/>
        </p:nvSpPr>
        <p:spPr>
          <a:xfrm>
            <a:off x="1308302" y="2182880"/>
            <a:ext cx="4392482" cy="268927"/>
          </a:xfrm>
          <a:prstGeom prst="rect">
            <a:avLst/>
          </a:prstGeom>
          <a:noFill/>
        </p:spPr>
        <p:txBody>
          <a:bodyPr wrap="none" lIns="0" tIns="0" rIns="0" bIns="0" rtlCol="0" anchor="ctr">
            <a:noAutofit/>
          </a:bodyPr>
          <a:lstStyle/>
          <a:p>
            <a:pPr>
              <a:spcAft>
                <a:spcPts val="588"/>
              </a:spcAft>
            </a:pPr>
            <a:r>
              <a:rPr lang="en-US" sz="1961"/>
              <a:t>Building hours</a:t>
            </a:r>
          </a:p>
        </p:txBody>
      </p:sp>
      <p:cxnSp>
        <p:nvCxnSpPr>
          <p:cNvPr id="308" name="Straight Connector 307">
            <a:extLst>
              <a:ext uri="{FF2B5EF4-FFF2-40B4-BE49-F238E27FC236}">
                <a16:creationId xmlns:a16="http://schemas.microsoft.com/office/drawing/2014/main" id="{D3116143-F74D-427E-9707-2C61DE6E60B8}"/>
              </a:ext>
              <a:ext uri="{C183D7F6-B498-43B3-948B-1728B52AA6E4}">
                <adec:decorative xmlns:adec="http://schemas.microsoft.com/office/drawing/2017/decorative" val="1"/>
              </a:ext>
            </a:extLst>
          </p:cNvPr>
          <p:cNvCxnSpPr>
            <a:cxnSpLocks/>
          </p:cNvCxnSpPr>
          <p:nvPr/>
        </p:nvCxnSpPr>
        <p:spPr>
          <a:xfrm>
            <a:off x="1298394" y="2739647"/>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25" name="Picture 24" descr="Icon of a car">
            <a:extLst>
              <a:ext uri="{FF2B5EF4-FFF2-40B4-BE49-F238E27FC236}">
                <a16:creationId xmlns:a16="http://schemas.microsoft.com/office/drawing/2014/main" id="{98328ACA-4A81-43AF-A68B-DE31A7B53DD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838" t="838" r="838" b="838"/>
          <a:stretch/>
        </p:blipFill>
        <p:spPr>
          <a:xfrm>
            <a:off x="400717" y="2799072"/>
            <a:ext cx="719814" cy="719814"/>
          </a:xfrm>
          <a:prstGeom prst="ellipse">
            <a:avLst/>
          </a:prstGeom>
        </p:spPr>
      </p:pic>
      <p:sp>
        <p:nvSpPr>
          <p:cNvPr id="672" name="TextBox 671">
            <a:extLst>
              <a:ext uri="{FF2B5EF4-FFF2-40B4-BE49-F238E27FC236}">
                <a16:creationId xmlns:a16="http://schemas.microsoft.com/office/drawing/2014/main" id="{83C73FEB-5EB5-42E9-83AC-121259957DF8}"/>
              </a:ext>
            </a:extLst>
          </p:cNvPr>
          <p:cNvSpPr txBox="1"/>
          <p:nvPr/>
        </p:nvSpPr>
        <p:spPr>
          <a:xfrm>
            <a:off x="1308302" y="3010441"/>
            <a:ext cx="4392482" cy="268927"/>
          </a:xfrm>
          <a:prstGeom prst="rect">
            <a:avLst/>
          </a:prstGeom>
          <a:noFill/>
        </p:spPr>
        <p:txBody>
          <a:bodyPr wrap="none" lIns="0" tIns="0" rIns="0" bIns="0" rtlCol="0" anchor="ctr">
            <a:noAutofit/>
          </a:bodyPr>
          <a:lstStyle/>
          <a:p>
            <a:pPr>
              <a:spcAft>
                <a:spcPts val="588"/>
              </a:spcAft>
            </a:pPr>
            <a:r>
              <a:rPr lang="en-US" sz="1961"/>
              <a:t>Parking</a:t>
            </a:r>
          </a:p>
        </p:txBody>
      </p:sp>
      <p:cxnSp>
        <p:nvCxnSpPr>
          <p:cNvPr id="673" name="Straight Connector 672">
            <a:extLst>
              <a:ext uri="{FF2B5EF4-FFF2-40B4-BE49-F238E27FC236}">
                <a16:creationId xmlns:a16="http://schemas.microsoft.com/office/drawing/2014/main" id="{1C2C293C-FE77-432A-A239-C7CF1FADAE68}"/>
              </a:ext>
              <a:ext uri="{C183D7F6-B498-43B3-948B-1728B52AA6E4}">
                <adec:decorative xmlns:adec="http://schemas.microsoft.com/office/drawing/2017/decorative" val="1"/>
              </a:ext>
            </a:extLst>
          </p:cNvPr>
          <p:cNvCxnSpPr>
            <a:cxnSpLocks/>
          </p:cNvCxnSpPr>
          <p:nvPr/>
        </p:nvCxnSpPr>
        <p:spPr>
          <a:xfrm>
            <a:off x="1298394" y="3567639"/>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95" name="Picture 694" descr="Icon of a building">
            <a:extLst>
              <a:ext uri="{FF2B5EF4-FFF2-40B4-BE49-F238E27FC236}">
                <a16:creationId xmlns:a16="http://schemas.microsoft.com/office/drawing/2014/main" id="{F5B5E4B7-D243-40D8-BE31-26DF59DC75F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17" t="717" r="717" b="717"/>
          <a:stretch/>
        </p:blipFill>
        <p:spPr>
          <a:xfrm>
            <a:off x="405963" y="3619863"/>
            <a:ext cx="721589" cy="721589"/>
          </a:xfrm>
          <a:prstGeom prst="ellipse">
            <a:avLst/>
          </a:prstGeom>
        </p:spPr>
      </p:pic>
      <p:sp>
        <p:nvSpPr>
          <p:cNvPr id="696" name="TextBox 695">
            <a:extLst>
              <a:ext uri="{FF2B5EF4-FFF2-40B4-BE49-F238E27FC236}">
                <a16:creationId xmlns:a16="http://schemas.microsoft.com/office/drawing/2014/main" id="{D9A490EE-AEB2-43A1-846C-F16F736B415B}"/>
              </a:ext>
            </a:extLst>
          </p:cNvPr>
          <p:cNvSpPr txBox="1"/>
          <p:nvPr/>
        </p:nvSpPr>
        <p:spPr>
          <a:xfrm>
            <a:off x="1308302" y="3838003"/>
            <a:ext cx="4392482" cy="268927"/>
          </a:xfrm>
          <a:prstGeom prst="rect">
            <a:avLst/>
          </a:prstGeom>
          <a:noFill/>
        </p:spPr>
        <p:txBody>
          <a:bodyPr wrap="none" lIns="0" tIns="0" rIns="0" bIns="0" rtlCol="0" anchor="ctr">
            <a:noAutofit/>
          </a:bodyPr>
          <a:lstStyle/>
          <a:p>
            <a:pPr>
              <a:spcAft>
                <a:spcPts val="588"/>
              </a:spcAft>
            </a:pPr>
            <a:r>
              <a:rPr lang="en-US" sz="1961"/>
              <a:t>Restrooms</a:t>
            </a:r>
          </a:p>
        </p:txBody>
      </p:sp>
      <p:cxnSp>
        <p:nvCxnSpPr>
          <p:cNvPr id="697" name="Straight Connector 696">
            <a:extLst>
              <a:ext uri="{FF2B5EF4-FFF2-40B4-BE49-F238E27FC236}">
                <a16:creationId xmlns:a16="http://schemas.microsoft.com/office/drawing/2014/main" id="{AB619015-25B3-4A9C-9E46-3705A06356AE}"/>
              </a:ext>
              <a:ext uri="{C183D7F6-B498-43B3-948B-1728B52AA6E4}">
                <adec:decorative xmlns:adec="http://schemas.microsoft.com/office/drawing/2017/decorative" val="1"/>
              </a:ext>
            </a:extLst>
          </p:cNvPr>
          <p:cNvCxnSpPr>
            <a:cxnSpLocks/>
          </p:cNvCxnSpPr>
          <p:nvPr/>
        </p:nvCxnSpPr>
        <p:spPr>
          <a:xfrm>
            <a:off x="1298394" y="4395631"/>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698" name="Picture 697" descr="Icon of heart">
            <a:extLst>
              <a:ext uri="{FF2B5EF4-FFF2-40B4-BE49-F238E27FC236}">
                <a16:creationId xmlns:a16="http://schemas.microsoft.com/office/drawing/2014/main" id="{9D4C7EF8-4EBD-4F0C-9AA8-7856A95122C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95651" y="4444103"/>
            <a:ext cx="732080" cy="730586"/>
          </a:xfrm>
          <a:prstGeom prst="rect">
            <a:avLst/>
          </a:prstGeom>
        </p:spPr>
      </p:pic>
      <p:sp>
        <p:nvSpPr>
          <p:cNvPr id="699" name="TextBox 698">
            <a:extLst>
              <a:ext uri="{FF2B5EF4-FFF2-40B4-BE49-F238E27FC236}">
                <a16:creationId xmlns:a16="http://schemas.microsoft.com/office/drawing/2014/main" id="{33516423-180A-473E-BCE0-8504BB826DA2}"/>
              </a:ext>
            </a:extLst>
          </p:cNvPr>
          <p:cNvSpPr txBox="1"/>
          <p:nvPr/>
        </p:nvSpPr>
        <p:spPr>
          <a:xfrm>
            <a:off x="1308302" y="4665565"/>
            <a:ext cx="4392482" cy="268927"/>
          </a:xfrm>
          <a:prstGeom prst="rect">
            <a:avLst/>
          </a:prstGeom>
          <a:noFill/>
        </p:spPr>
        <p:txBody>
          <a:bodyPr wrap="none" lIns="0" tIns="0" rIns="0" bIns="0" rtlCol="0" anchor="ctr">
            <a:noAutofit/>
          </a:bodyPr>
          <a:lstStyle/>
          <a:p>
            <a:pPr>
              <a:spcAft>
                <a:spcPts val="588"/>
              </a:spcAft>
            </a:pPr>
            <a:r>
              <a:rPr lang="en-US" sz="1961"/>
              <a:t>Meals</a:t>
            </a:r>
          </a:p>
        </p:txBody>
      </p:sp>
      <p:cxnSp>
        <p:nvCxnSpPr>
          <p:cNvPr id="700" name="Straight Connector 699">
            <a:extLst>
              <a:ext uri="{FF2B5EF4-FFF2-40B4-BE49-F238E27FC236}">
                <a16:creationId xmlns:a16="http://schemas.microsoft.com/office/drawing/2014/main" id="{B3B128B5-C7F5-4BBC-A85E-C7A12892C9A3}"/>
              </a:ext>
              <a:ext uri="{C183D7F6-B498-43B3-948B-1728B52AA6E4}">
                <adec:decorative xmlns:adec="http://schemas.microsoft.com/office/drawing/2017/decorative" val="1"/>
              </a:ext>
            </a:extLst>
          </p:cNvPr>
          <p:cNvCxnSpPr>
            <a:cxnSpLocks/>
          </p:cNvCxnSpPr>
          <p:nvPr/>
        </p:nvCxnSpPr>
        <p:spPr>
          <a:xfrm>
            <a:off x="1298394" y="5223623"/>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1" name="Picture 700" descr="Icon of smartphone">
            <a:extLst>
              <a:ext uri="{FF2B5EF4-FFF2-40B4-BE49-F238E27FC236}">
                <a16:creationId xmlns:a16="http://schemas.microsoft.com/office/drawing/2014/main" id="{F5F7679A-25AA-4F93-9217-DC702D49A25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5651" y="5270602"/>
            <a:ext cx="732080" cy="732080"/>
          </a:xfrm>
          <a:prstGeom prst="rect">
            <a:avLst/>
          </a:prstGeom>
        </p:spPr>
      </p:pic>
      <p:sp>
        <p:nvSpPr>
          <p:cNvPr id="702" name="TextBox 701">
            <a:extLst>
              <a:ext uri="{FF2B5EF4-FFF2-40B4-BE49-F238E27FC236}">
                <a16:creationId xmlns:a16="http://schemas.microsoft.com/office/drawing/2014/main" id="{2A6A50DE-20B4-4200-BF0A-BAE5280DA456}"/>
              </a:ext>
            </a:extLst>
          </p:cNvPr>
          <p:cNvSpPr txBox="1"/>
          <p:nvPr/>
        </p:nvSpPr>
        <p:spPr>
          <a:xfrm>
            <a:off x="1308302" y="5493129"/>
            <a:ext cx="4392482" cy="268927"/>
          </a:xfrm>
          <a:prstGeom prst="rect">
            <a:avLst/>
          </a:prstGeom>
          <a:noFill/>
        </p:spPr>
        <p:txBody>
          <a:bodyPr wrap="none" lIns="0" tIns="0" rIns="0" bIns="0" rtlCol="0" anchor="ctr">
            <a:noAutofit/>
          </a:bodyPr>
          <a:lstStyle/>
          <a:p>
            <a:pPr>
              <a:spcAft>
                <a:spcPts val="588"/>
              </a:spcAft>
            </a:pPr>
            <a:r>
              <a:rPr lang="en-US" sz="1961"/>
              <a:t>Phones</a:t>
            </a:r>
          </a:p>
        </p:txBody>
      </p:sp>
      <p:pic>
        <p:nvPicPr>
          <p:cNvPr id="703" name="Picture 702" descr="Icon of chat message pop up">
            <a:extLst>
              <a:ext uri="{FF2B5EF4-FFF2-40B4-BE49-F238E27FC236}">
                <a16:creationId xmlns:a16="http://schemas.microsoft.com/office/drawing/2014/main" id="{D9BA42D6-74A4-4A1A-97D0-AB2BD4472B7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59171" y="1132597"/>
            <a:ext cx="730586" cy="732080"/>
          </a:xfrm>
          <a:prstGeom prst="rect">
            <a:avLst/>
          </a:prstGeom>
        </p:spPr>
      </p:pic>
      <p:sp>
        <p:nvSpPr>
          <p:cNvPr id="704" name="TextBox 703">
            <a:extLst>
              <a:ext uri="{FF2B5EF4-FFF2-40B4-BE49-F238E27FC236}">
                <a16:creationId xmlns:a16="http://schemas.microsoft.com/office/drawing/2014/main" id="{BF1D1D93-8677-46AC-8935-9C6A11D9FF66}"/>
              </a:ext>
            </a:extLst>
          </p:cNvPr>
          <p:cNvSpPr txBox="1"/>
          <p:nvPr/>
        </p:nvSpPr>
        <p:spPr>
          <a:xfrm>
            <a:off x="7167045" y="1355318"/>
            <a:ext cx="4392482" cy="268927"/>
          </a:xfrm>
          <a:prstGeom prst="rect">
            <a:avLst/>
          </a:prstGeom>
          <a:noFill/>
        </p:spPr>
        <p:txBody>
          <a:bodyPr wrap="none" lIns="0" tIns="0" rIns="0" bIns="0" rtlCol="0" anchor="ctr">
            <a:noAutofit/>
          </a:bodyPr>
          <a:lstStyle/>
          <a:p>
            <a:pPr>
              <a:spcAft>
                <a:spcPts val="588"/>
              </a:spcAft>
            </a:pPr>
            <a:r>
              <a:rPr lang="en-US" sz="1961"/>
              <a:t>Messages</a:t>
            </a:r>
          </a:p>
        </p:txBody>
      </p:sp>
      <p:cxnSp>
        <p:nvCxnSpPr>
          <p:cNvPr id="705" name="Straight Connector 704">
            <a:extLst>
              <a:ext uri="{FF2B5EF4-FFF2-40B4-BE49-F238E27FC236}">
                <a16:creationId xmlns:a16="http://schemas.microsoft.com/office/drawing/2014/main" id="{CDC58383-3396-4D7A-AB5E-92C85786E4B2}"/>
              </a:ext>
              <a:ext uri="{C183D7F6-B498-43B3-948B-1728B52AA6E4}">
                <adec:decorative xmlns:adec="http://schemas.microsoft.com/office/drawing/2017/decorative" val="1"/>
              </a:ext>
            </a:extLst>
          </p:cNvPr>
          <p:cNvCxnSpPr>
            <a:cxnSpLocks/>
          </p:cNvCxnSpPr>
          <p:nvPr/>
        </p:nvCxnSpPr>
        <p:spPr>
          <a:xfrm>
            <a:off x="7141829" y="1888925"/>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6" name="Picture 705" descr="Icon of two people">
            <a:extLst>
              <a:ext uri="{FF2B5EF4-FFF2-40B4-BE49-F238E27FC236}">
                <a16:creationId xmlns:a16="http://schemas.microsoft.com/office/drawing/2014/main" id="{1D990C8D-8803-468D-95F4-2A7EA3A9DDC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259171" y="1960589"/>
            <a:ext cx="730586" cy="732080"/>
          </a:xfrm>
          <a:prstGeom prst="rect">
            <a:avLst/>
          </a:prstGeom>
        </p:spPr>
      </p:pic>
      <p:sp>
        <p:nvSpPr>
          <p:cNvPr id="707" name="TextBox 706">
            <a:extLst>
              <a:ext uri="{FF2B5EF4-FFF2-40B4-BE49-F238E27FC236}">
                <a16:creationId xmlns:a16="http://schemas.microsoft.com/office/drawing/2014/main" id="{1CA56D8F-BAC2-4C3B-9F52-FCD4A424B9CE}"/>
              </a:ext>
            </a:extLst>
          </p:cNvPr>
          <p:cNvSpPr txBox="1"/>
          <p:nvPr/>
        </p:nvSpPr>
        <p:spPr>
          <a:xfrm>
            <a:off x="7167045" y="2182881"/>
            <a:ext cx="4392482" cy="268927"/>
          </a:xfrm>
          <a:prstGeom prst="rect">
            <a:avLst/>
          </a:prstGeom>
          <a:noFill/>
        </p:spPr>
        <p:txBody>
          <a:bodyPr wrap="none" lIns="0" tIns="0" rIns="0" bIns="0" rtlCol="0" anchor="ctr">
            <a:noAutofit/>
          </a:bodyPr>
          <a:lstStyle/>
          <a:p>
            <a:pPr>
              <a:spcAft>
                <a:spcPts val="588"/>
              </a:spcAft>
            </a:pPr>
            <a:r>
              <a:rPr lang="en-US" sz="1961"/>
              <a:t>Smoking</a:t>
            </a:r>
          </a:p>
        </p:txBody>
      </p:sp>
      <p:cxnSp>
        <p:nvCxnSpPr>
          <p:cNvPr id="708" name="Straight Connector 707">
            <a:extLst>
              <a:ext uri="{FF2B5EF4-FFF2-40B4-BE49-F238E27FC236}">
                <a16:creationId xmlns:a16="http://schemas.microsoft.com/office/drawing/2014/main" id="{1E391118-C8E3-4549-88AE-3BC0E80F7BCB}"/>
              </a:ext>
              <a:ext uri="{C183D7F6-B498-43B3-948B-1728B52AA6E4}">
                <adec:decorative xmlns:adec="http://schemas.microsoft.com/office/drawing/2017/decorative" val="1"/>
              </a:ext>
            </a:extLst>
          </p:cNvPr>
          <p:cNvCxnSpPr>
            <a:cxnSpLocks/>
          </p:cNvCxnSpPr>
          <p:nvPr/>
        </p:nvCxnSpPr>
        <p:spPr>
          <a:xfrm>
            <a:off x="7141829" y="2739647"/>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09" name="Picture 708" descr="Icon of gear with arrow">
            <a:extLst>
              <a:ext uri="{FF2B5EF4-FFF2-40B4-BE49-F238E27FC236}">
                <a16:creationId xmlns:a16="http://schemas.microsoft.com/office/drawing/2014/main" id="{EA765C36-0E9A-4A2B-98A2-60CB64DED0B7}"/>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95" t="595" r="595" b="595"/>
          <a:stretch/>
        </p:blipFill>
        <p:spPr>
          <a:xfrm>
            <a:off x="6263521" y="2792939"/>
            <a:ext cx="721887" cy="723363"/>
          </a:xfrm>
          <a:prstGeom prst="ellipse">
            <a:avLst/>
          </a:prstGeom>
        </p:spPr>
      </p:pic>
      <p:sp>
        <p:nvSpPr>
          <p:cNvPr id="710" name="TextBox 709">
            <a:extLst>
              <a:ext uri="{FF2B5EF4-FFF2-40B4-BE49-F238E27FC236}">
                <a16:creationId xmlns:a16="http://schemas.microsoft.com/office/drawing/2014/main" id="{E6E96485-9B78-4B67-804B-E31F048C4980}"/>
              </a:ext>
            </a:extLst>
          </p:cNvPr>
          <p:cNvSpPr txBox="1"/>
          <p:nvPr/>
        </p:nvSpPr>
        <p:spPr>
          <a:xfrm>
            <a:off x="7167045" y="3010445"/>
            <a:ext cx="4392482" cy="268927"/>
          </a:xfrm>
          <a:prstGeom prst="rect">
            <a:avLst/>
          </a:prstGeom>
          <a:noFill/>
        </p:spPr>
        <p:txBody>
          <a:bodyPr wrap="none" lIns="0" tIns="0" rIns="0" bIns="0" rtlCol="0" anchor="ctr">
            <a:noAutofit/>
          </a:bodyPr>
          <a:lstStyle/>
          <a:p>
            <a:pPr>
              <a:spcAft>
                <a:spcPts val="588"/>
              </a:spcAft>
            </a:pPr>
            <a:r>
              <a:rPr lang="en-US" sz="1961"/>
              <a:t>Internet access</a:t>
            </a:r>
          </a:p>
        </p:txBody>
      </p:sp>
      <p:cxnSp>
        <p:nvCxnSpPr>
          <p:cNvPr id="711" name="Straight Connector 710">
            <a:extLst>
              <a:ext uri="{FF2B5EF4-FFF2-40B4-BE49-F238E27FC236}">
                <a16:creationId xmlns:a16="http://schemas.microsoft.com/office/drawing/2014/main" id="{B9544AB6-1379-4E34-8508-9C254ACB04DB}"/>
              </a:ext>
              <a:ext uri="{C183D7F6-B498-43B3-948B-1728B52AA6E4}">
                <adec:decorative xmlns:adec="http://schemas.microsoft.com/office/drawing/2017/decorative" val="1"/>
              </a:ext>
            </a:extLst>
          </p:cNvPr>
          <p:cNvCxnSpPr>
            <a:cxnSpLocks/>
          </p:cNvCxnSpPr>
          <p:nvPr/>
        </p:nvCxnSpPr>
        <p:spPr>
          <a:xfrm>
            <a:off x="7141829" y="3567639"/>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12" name="Picture 711" descr="Icon of circle like arrow with timer inside">
            <a:extLst>
              <a:ext uri="{FF2B5EF4-FFF2-40B4-BE49-F238E27FC236}">
                <a16:creationId xmlns:a16="http://schemas.microsoft.com/office/drawing/2014/main" id="{3E80030A-F357-4079-AAEF-A659BC0C8D0A}"/>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257677" y="3614617"/>
            <a:ext cx="732080" cy="732080"/>
          </a:xfrm>
          <a:prstGeom prst="rect">
            <a:avLst/>
          </a:prstGeom>
        </p:spPr>
      </p:pic>
      <p:sp>
        <p:nvSpPr>
          <p:cNvPr id="713" name="TextBox 712">
            <a:extLst>
              <a:ext uri="{FF2B5EF4-FFF2-40B4-BE49-F238E27FC236}">
                <a16:creationId xmlns:a16="http://schemas.microsoft.com/office/drawing/2014/main" id="{481BB8B4-7F22-490F-AF8D-FBC359357181}"/>
              </a:ext>
            </a:extLst>
          </p:cNvPr>
          <p:cNvSpPr txBox="1"/>
          <p:nvPr/>
        </p:nvSpPr>
        <p:spPr>
          <a:xfrm>
            <a:off x="7167045" y="3838009"/>
            <a:ext cx="4392482" cy="268927"/>
          </a:xfrm>
          <a:prstGeom prst="rect">
            <a:avLst/>
          </a:prstGeom>
          <a:noFill/>
        </p:spPr>
        <p:txBody>
          <a:bodyPr wrap="none" lIns="0" tIns="0" rIns="0" bIns="0" rtlCol="0" anchor="ctr">
            <a:noAutofit/>
          </a:bodyPr>
          <a:lstStyle/>
          <a:p>
            <a:pPr>
              <a:spcAft>
                <a:spcPts val="588"/>
              </a:spcAft>
            </a:pPr>
            <a:r>
              <a:rPr lang="en-US" sz="1961"/>
              <a:t>Recycling</a:t>
            </a:r>
          </a:p>
        </p:txBody>
      </p:sp>
      <p:cxnSp>
        <p:nvCxnSpPr>
          <p:cNvPr id="714" name="Straight Connector 713">
            <a:extLst>
              <a:ext uri="{FF2B5EF4-FFF2-40B4-BE49-F238E27FC236}">
                <a16:creationId xmlns:a16="http://schemas.microsoft.com/office/drawing/2014/main" id="{B41742C7-2E1D-4E29-8621-3AEECD1DD1A9}"/>
              </a:ext>
              <a:ext uri="{C183D7F6-B498-43B3-948B-1728B52AA6E4}">
                <adec:decorative xmlns:adec="http://schemas.microsoft.com/office/drawing/2017/decorative" val="1"/>
              </a:ext>
            </a:extLst>
          </p:cNvPr>
          <p:cNvCxnSpPr>
            <a:cxnSpLocks/>
          </p:cNvCxnSpPr>
          <p:nvPr/>
        </p:nvCxnSpPr>
        <p:spPr>
          <a:xfrm>
            <a:off x="7141829" y="4395631"/>
            <a:ext cx="4450109"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715" name="Picture 714" descr="Icon of a person  taking medical treatment">
            <a:extLst>
              <a:ext uri="{FF2B5EF4-FFF2-40B4-BE49-F238E27FC236}">
                <a16:creationId xmlns:a16="http://schemas.microsoft.com/office/drawing/2014/main" id="{32C4B546-3EFB-45DB-A0D3-AE7AD3E1E893}"/>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259633" y="4444565"/>
            <a:ext cx="730586" cy="730586"/>
          </a:xfrm>
          <a:prstGeom prst="rect">
            <a:avLst/>
          </a:prstGeom>
        </p:spPr>
      </p:pic>
      <p:sp>
        <p:nvSpPr>
          <p:cNvPr id="716" name="TextBox 715">
            <a:extLst>
              <a:ext uri="{FF2B5EF4-FFF2-40B4-BE49-F238E27FC236}">
                <a16:creationId xmlns:a16="http://schemas.microsoft.com/office/drawing/2014/main" id="{59004B0C-440E-46BD-A1B5-976A07685EC8}"/>
              </a:ext>
            </a:extLst>
          </p:cNvPr>
          <p:cNvSpPr txBox="1"/>
          <p:nvPr/>
        </p:nvSpPr>
        <p:spPr>
          <a:xfrm>
            <a:off x="7167045" y="4665568"/>
            <a:ext cx="4392482" cy="268927"/>
          </a:xfrm>
          <a:prstGeom prst="rect">
            <a:avLst/>
          </a:prstGeom>
          <a:noFill/>
        </p:spPr>
        <p:txBody>
          <a:bodyPr wrap="none" lIns="0" tIns="0" rIns="0" bIns="0" rtlCol="0" anchor="ctr">
            <a:noAutofit/>
          </a:bodyPr>
          <a:lstStyle/>
          <a:p>
            <a:pPr>
              <a:spcAft>
                <a:spcPts val="588"/>
              </a:spcAft>
            </a:pPr>
            <a:r>
              <a:rPr lang="en-US" sz="1961"/>
              <a:t>Emergency procedures</a:t>
            </a:r>
          </a:p>
        </p:txBody>
      </p:sp>
    </p:spTree>
    <p:extLst>
      <p:ext uri="{BB962C8B-B14F-4D97-AF65-F5344CB8AC3E}">
        <p14:creationId xmlns:p14="http://schemas.microsoft.com/office/powerpoint/2010/main" val="362405817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0E2B6-AFAA-4E5C-8F2F-83B5B23513F7}"/>
              </a:ext>
            </a:extLst>
          </p:cNvPr>
          <p:cNvSpPr>
            <a:spLocks noGrp="1"/>
          </p:cNvSpPr>
          <p:nvPr>
            <p:ph type="title"/>
          </p:nvPr>
        </p:nvSpPr>
        <p:spPr/>
        <p:txBody>
          <a:bodyPr/>
          <a:lstStyle/>
          <a:p>
            <a:r>
              <a:rPr lang="en-US"/>
              <a:t>About this course: Prerequisites</a:t>
            </a:r>
          </a:p>
        </p:txBody>
      </p:sp>
      <p:sp>
        <p:nvSpPr>
          <p:cNvPr id="39" name="Text Placeholder 3">
            <a:extLst>
              <a:ext uri="{FF2B5EF4-FFF2-40B4-BE49-F238E27FC236}">
                <a16:creationId xmlns:a16="http://schemas.microsoft.com/office/drawing/2014/main" id="{DE6F20BE-DC76-4473-8AF9-18624C288E8D}"/>
              </a:ext>
            </a:extLst>
          </p:cNvPr>
          <p:cNvSpPr txBox="1">
            <a:spLocks/>
          </p:cNvSpPr>
          <p:nvPr/>
        </p:nvSpPr>
        <p:spPr>
          <a:xfrm>
            <a:off x="1" y="1054821"/>
            <a:ext cx="12192000" cy="896425"/>
          </a:xfrm>
          <a:prstGeom prst="rect">
            <a:avLst/>
          </a:prstGeom>
          <a:solidFill>
            <a:srgbClr val="243A5E"/>
          </a:solidFill>
        </p:spPr>
        <p:txBody>
          <a:bodyPr lIns="89642" tIns="44821" rIns="89642" bIns="44821"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145"/>
            <a:r>
              <a:rPr lang="en-US" sz="1961" spc="0" dirty="0">
                <a:solidFill>
                  <a:schemeClr val="bg1"/>
                </a:solidFill>
                <a:latin typeface="+mn-lt"/>
              </a:rPr>
              <a:t>This course assumes you have already acquired the following skills and experience</a:t>
            </a:r>
          </a:p>
        </p:txBody>
      </p:sp>
      <p:pic>
        <p:nvPicPr>
          <p:cNvPr id="11" name="Picture 10" descr="Icon of building with cloud on top">
            <a:extLst>
              <a:ext uri="{FF2B5EF4-FFF2-40B4-BE49-F238E27FC236}">
                <a16:creationId xmlns:a16="http://schemas.microsoft.com/office/drawing/2014/main" id="{B708224C-4737-4DA4-B000-5BFA14F0C9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870" y="2233824"/>
            <a:ext cx="856086" cy="856086"/>
          </a:xfrm>
          <a:prstGeom prst="rect">
            <a:avLst/>
          </a:prstGeom>
        </p:spPr>
      </p:pic>
      <p:sp>
        <p:nvSpPr>
          <p:cNvPr id="85" name="TextBox 84">
            <a:extLst>
              <a:ext uri="{FF2B5EF4-FFF2-40B4-BE49-F238E27FC236}">
                <a16:creationId xmlns:a16="http://schemas.microsoft.com/office/drawing/2014/main" id="{90F9132E-0A49-4D9C-86E6-04F0279A8574}"/>
              </a:ext>
            </a:extLst>
          </p:cNvPr>
          <p:cNvSpPr txBox="1"/>
          <p:nvPr/>
        </p:nvSpPr>
        <p:spPr>
          <a:xfrm>
            <a:off x="1503247" y="2302122"/>
            <a:ext cx="10257561" cy="717140"/>
          </a:xfrm>
          <a:prstGeom prst="rect">
            <a:avLst/>
          </a:prstGeom>
          <a:noFill/>
        </p:spPr>
        <p:txBody>
          <a:bodyPr wrap="square" lIns="0" tIns="0" rIns="0" bIns="0" rtlCol="0" anchor="ctr">
            <a:noAutofit/>
          </a:bodyPr>
          <a:lstStyle/>
          <a:p>
            <a:r>
              <a:rPr lang="en-US" sz="1800" dirty="0"/>
              <a:t>At least one year of experience developing scalable solutions through all phases of software development.</a:t>
            </a:r>
          </a:p>
        </p:txBody>
      </p:sp>
      <p:cxnSp>
        <p:nvCxnSpPr>
          <p:cNvPr id="15" name="Straight Connector 14">
            <a:extLst>
              <a:ext uri="{FF2B5EF4-FFF2-40B4-BE49-F238E27FC236}">
                <a16:creationId xmlns:a16="http://schemas.microsoft.com/office/drawing/2014/main" id="{8904B8D0-FD4B-4FDA-B00E-867477790211}"/>
              </a:ext>
              <a:ext uri="{C183D7F6-B498-43B3-948B-1728B52AA6E4}">
                <adec:decorative xmlns:adec="http://schemas.microsoft.com/office/drawing/2017/decorative" val="1"/>
              </a:ext>
            </a:extLst>
          </p:cNvPr>
          <p:cNvCxnSpPr>
            <a:cxnSpLocks/>
          </p:cNvCxnSpPr>
          <p:nvPr/>
        </p:nvCxnSpPr>
        <p:spPr>
          <a:xfrm>
            <a:off x="1497598" y="3187054"/>
            <a:ext cx="102413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9" descr="Icon of a wrench">
            <a:extLst>
              <a:ext uri="{FF2B5EF4-FFF2-40B4-BE49-F238E27FC236}">
                <a16:creationId xmlns:a16="http://schemas.microsoft.com/office/drawing/2014/main" id="{0D6B678E-E69D-43AF-A9F2-472A43CC808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6870" y="3286545"/>
            <a:ext cx="856086" cy="854592"/>
          </a:xfrm>
          <a:prstGeom prst="rect">
            <a:avLst/>
          </a:prstGeom>
        </p:spPr>
      </p:pic>
      <p:sp>
        <p:nvSpPr>
          <p:cNvPr id="86" name="TextBox 85">
            <a:extLst>
              <a:ext uri="{FF2B5EF4-FFF2-40B4-BE49-F238E27FC236}">
                <a16:creationId xmlns:a16="http://schemas.microsoft.com/office/drawing/2014/main" id="{8D7DB9CF-1D4D-41B7-98A0-E462CDE5F8A2}"/>
              </a:ext>
            </a:extLst>
          </p:cNvPr>
          <p:cNvSpPr txBox="1"/>
          <p:nvPr/>
        </p:nvSpPr>
        <p:spPr>
          <a:xfrm>
            <a:off x="1503247" y="3354844"/>
            <a:ext cx="10257561" cy="717140"/>
          </a:xfrm>
          <a:prstGeom prst="rect">
            <a:avLst/>
          </a:prstGeom>
          <a:noFill/>
        </p:spPr>
        <p:txBody>
          <a:bodyPr wrap="square" lIns="0" tIns="0" rIns="0" bIns="0" rtlCol="0" anchor="ctr">
            <a:noAutofit/>
          </a:bodyPr>
          <a:lstStyle/>
          <a:p>
            <a:r>
              <a:rPr lang="en-US" sz="1800" dirty="0"/>
              <a:t>Be skilled in at least one cloud-supported programming language. Much of the course focuses on C#, .NET Framework, HTML, and using REST in applications.</a:t>
            </a:r>
          </a:p>
        </p:txBody>
      </p:sp>
      <p:cxnSp>
        <p:nvCxnSpPr>
          <p:cNvPr id="19" name="Straight Connector 18">
            <a:extLst>
              <a:ext uri="{FF2B5EF4-FFF2-40B4-BE49-F238E27FC236}">
                <a16:creationId xmlns:a16="http://schemas.microsoft.com/office/drawing/2014/main" id="{2DD9C5AE-96CB-464C-881B-5D613571FCE2}"/>
              </a:ext>
              <a:ext uri="{C183D7F6-B498-43B3-948B-1728B52AA6E4}">
                <adec:decorative xmlns:adec="http://schemas.microsoft.com/office/drawing/2017/decorative" val="1"/>
              </a:ext>
            </a:extLst>
          </p:cNvPr>
          <p:cNvCxnSpPr>
            <a:cxnSpLocks/>
          </p:cNvCxnSpPr>
          <p:nvPr/>
        </p:nvCxnSpPr>
        <p:spPr>
          <a:xfrm>
            <a:off x="1497598" y="4239775"/>
            <a:ext cx="102413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9" name="Picture 8" descr="Icon of 4 small squares inside a big square shape">
            <a:extLst>
              <a:ext uri="{FF2B5EF4-FFF2-40B4-BE49-F238E27FC236}">
                <a16:creationId xmlns:a16="http://schemas.microsoft.com/office/drawing/2014/main" id="{07A46136-5868-4BD4-B414-F620DA3264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6870" y="4339267"/>
            <a:ext cx="856086" cy="854592"/>
          </a:xfrm>
          <a:prstGeom prst="rect">
            <a:avLst/>
          </a:prstGeom>
        </p:spPr>
      </p:pic>
      <p:sp>
        <p:nvSpPr>
          <p:cNvPr id="87" name="TextBox 86">
            <a:extLst>
              <a:ext uri="{FF2B5EF4-FFF2-40B4-BE49-F238E27FC236}">
                <a16:creationId xmlns:a16="http://schemas.microsoft.com/office/drawing/2014/main" id="{8A8E17CE-5527-4D8A-A0DC-968DF750B3B9}"/>
              </a:ext>
            </a:extLst>
          </p:cNvPr>
          <p:cNvSpPr txBox="1"/>
          <p:nvPr/>
        </p:nvSpPr>
        <p:spPr>
          <a:xfrm>
            <a:off x="1503247" y="4407566"/>
            <a:ext cx="10257561" cy="717140"/>
          </a:xfrm>
          <a:prstGeom prst="rect">
            <a:avLst/>
          </a:prstGeom>
          <a:noFill/>
        </p:spPr>
        <p:txBody>
          <a:bodyPr wrap="square" lIns="0" tIns="0" rIns="0" bIns="0" rtlCol="0" anchor="ctr">
            <a:noAutofit/>
          </a:bodyPr>
          <a:lstStyle/>
          <a:p>
            <a:pPr>
              <a:spcBef>
                <a:spcPts val="588"/>
              </a:spcBef>
            </a:pPr>
            <a:r>
              <a:rPr lang="en-US" sz="1800" dirty="0"/>
              <a:t>Have a base understanding of Azure and cloud concepts, services, and the Azure Portal.</a:t>
            </a:r>
            <a:endParaRPr lang="en-US" sz="1730" dirty="0"/>
          </a:p>
        </p:txBody>
      </p:sp>
      <p:cxnSp>
        <p:nvCxnSpPr>
          <p:cNvPr id="20" name="Straight Connector 19">
            <a:extLst>
              <a:ext uri="{FF2B5EF4-FFF2-40B4-BE49-F238E27FC236}">
                <a16:creationId xmlns:a16="http://schemas.microsoft.com/office/drawing/2014/main" id="{3D518490-0795-4C84-A01C-6179E52C667E}"/>
              </a:ext>
              <a:ext uri="{C183D7F6-B498-43B3-948B-1728B52AA6E4}">
                <adec:decorative xmlns:adec="http://schemas.microsoft.com/office/drawing/2017/decorative" val="1"/>
              </a:ext>
            </a:extLst>
          </p:cNvPr>
          <p:cNvCxnSpPr>
            <a:cxnSpLocks/>
          </p:cNvCxnSpPr>
          <p:nvPr/>
        </p:nvCxnSpPr>
        <p:spPr>
          <a:xfrm>
            <a:off x="1497598" y="5292497"/>
            <a:ext cx="10241300" cy="0"/>
          </a:xfrm>
          <a:prstGeom prst="line">
            <a:avLst/>
          </a:prstGeom>
          <a:ln w="19050">
            <a:solidFill>
              <a:schemeClr val="bg1">
                <a:lumMod val="65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8" name="Picture 7" descr="Icon of a cloud inside a rounded arrow">
            <a:extLst>
              <a:ext uri="{FF2B5EF4-FFF2-40B4-BE49-F238E27FC236}">
                <a16:creationId xmlns:a16="http://schemas.microsoft.com/office/drawing/2014/main" id="{95D0DBEA-179D-42EE-A980-D6D3A84C8B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6870" y="5506429"/>
            <a:ext cx="856086" cy="856086"/>
          </a:xfrm>
          <a:prstGeom prst="rect">
            <a:avLst/>
          </a:prstGeom>
        </p:spPr>
      </p:pic>
      <p:sp>
        <p:nvSpPr>
          <p:cNvPr id="88" name="TextBox 87">
            <a:extLst>
              <a:ext uri="{FF2B5EF4-FFF2-40B4-BE49-F238E27FC236}">
                <a16:creationId xmlns:a16="http://schemas.microsoft.com/office/drawing/2014/main" id="{E106E04C-5033-4F19-92EA-A1E3F9355DFD}"/>
              </a:ext>
            </a:extLst>
          </p:cNvPr>
          <p:cNvSpPr txBox="1"/>
          <p:nvPr/>
        </p:nvSpPr>
        <p:spPr>
          <a:xfrm>
            <a:off x="1503247" y="5460286"/>
            <a:ext cx="10257561" cy="717140"/>
          </a:xfrm>
          <a:prstGeom prst="rect">
            <a:avLst/>
          </a:prstGeom>
          <a:noFill/>
        </p:spPr>
        <p:txBody>
          <a:bodyPr wrap="square" lIns="0" tIns="0" rIns="0" bIns="0" rtlCol="0" anchor="ctr">
            <a:noAutofit/>
          </a:bodyPr>
          <a:lstStyle/>
          <a:p>
            <a:r>
              <a:rPr lang="en-US" sz="1800" dirty="0"/>
              <a:t>Are familiar with PowerShell and/or Azure CLI.</a:t>
            </a:r>
          </a:p>
        </p:txBody>
      </p:sp>
    </p:spTree>
    <p:extLst>
      <p:ext uri="{BB962C8B-B14F-4D97-AF65-F5344CB8AC3E}">
        <p14:creationId xmlns:p14="http://schemas.microsoft.com/office/powerpoint/2010/main" val="299106778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9BCD97-3518-4421-90FF-8CA76EA109EF}"/>
              </a:ext>
            </a:extLst>
          </p:cNvPr>
          <p:cNvSpPr>
            <a:spLocks noGrp="1"/>
          </p:cNvSpPr>
          <p:nvPr>
            <p:ph type="title"/>
          </p:nvPr>
        </p:nvSpPr>
        <p:spPr/>
        <p:txBody>
          <a:bodyPr/>
          <a:lstStyle/>
          <a:p>
            <a:r>
              <a:rPr lang="en-US" dirty="0"/>
              <a:t>Cloud Developer role</a:t>
            </a:r>
          </a:p>
        </p:txBody>
      </p:sp>
      <p:sp>
        <p:nvSpPr>
          <p:cNvPr id="3" name="Text Placeholder 2">
            <a:extLst>
              <a:ext uri="{FF2B5EF4-FFF2-40B4-BE49-F238E27FC236}">
                <a16:creationId xmlns:a16="http://schemas.microsoft.com/office/drawing/2014/main" id="{004EF851-48A6-4B66-9AE8-05E26821B2CB}"/>
              </a:ext>
            </a:extLst>
          </p:cNvPr>
          <p:cNvSpPr>
            <a:spLocks noGrp="1"/>
          </p:cNvSpPr>
          <p:nvPr>
            <p:ph type="body" sz="quarter" idx="10"/>
          </p:nvPr>
        </p:nvSpPr>
        <p:spPr>
          <a:xfrm>
            <a:off x="419100" y="1457326"/>
            <a:ext cx="11341100" cy="2597378"/>
          </a:xfrm>
        </p:spPr>
        <p:txBody>
          <a:bodyPr/>
          <a:lstStyle/>
          <a:p>
            <a:pPr>
              <a:lnSpc>
                <a:spcPct val="150000"/>
              </a:lnSpc>
            </a:pPr>
            <a:r>
              <a:rPr lang="en-US" sz="2800" dirty="0">
                <a:latin typeface="+mn-lt"/>
              </a:rPr>
              <a:t>Microsoft Azure Developers design, build, test, and maintain cloud solutions, such as applications and services, partnering with cloud solution architects, cloud DBAs, cloud administrators, and clients to implement these solutions.</a:t>
            </a:r>
          </a:p>
        </p:txBody>
      </p:sp>
    </p:spTree>
    <p:extLst>
      <p:ext uri="{BB962C8B-B14F-4D97-AF65-F5344CB8AC3E}">
        <p14:creationId xmlns:p14="http://schemas.microsoft.com/office/powerpoint/2010/main" val="351593867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D72E36-A855-44E9-9231-67CF285354DB}"/>
              </a:ext>
            </a:extLst>
          </p:cNvPr>
          <p:cNvSpPr>
            <a:spLocks noGrp="1"/>
          </p:cNvSpPr>
          <p:nvPr>
            <p:ph type="title"/>
          </p:nvPr>
        </p:nvSpPr>
        <p:spPr/>
        <p:txBody>
          <a:bodyPr/>
          <a:lstStyle/>
          <a:p>
            <a:r>
              <a:rPr lang="en-US" dirty="0"/>
              <a:t>Microsoft Certifications (Optional)</a:t>
            </a:r>
            <a:endParaRPr lang="en-US" dirty="0">
              <a:solidFill>
                <a:srgbClr val="C00000"/>
              </a:solidFill>
            </a:endParaRPr>
          </a:p>
        </p:txBody>
      </p:sp>
      <p:sp>
        <p:nvSpPr>
          <p:cNvPr id="25" name="Text Placeholder 3">
            <a:extLst>
              <a:ext uri="{FF2B5EF4-FFF2-40B4-BE49-F238E27FC236}">
                <a16:creationId xmlns:a16="http://schemas.microsoft.com/office/drawing/2014/main" id="{9B3A1C4F-ED80-4D99-8864-4A7B389C8598}"/>
              </a:ext>
            </a:extLst>
          </p:cNvPr>
          <p:cNvSpPr txBox="1">
            <a:spLocks/>
          </p:cNvSpPr>
          <p:nvPr/>
        </p:nvSpPr>
        <p:spPr>
          <a:xfrm>
            <a:off x="1" y="1169262"/>
            <a:ext cx="12192000" cy="896425"/>
          </a:xfrm>
          <a:prstGeom prst="rect">
            <a:avLst/>
          </a:prstGeom>
          <a:solidFill>
            <a:srgbClr val="243A5E"/>
          </a:solidFill>
        </p:spPr>
        <p:txBody>
          <a:bodyPr lIns="89642" tIns="44821" rIns="89642" bIns="44821"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36145"/>
            <a:r>
              <a:rPr lang="en-US" sz="1961" spc="0">
                <a:solidFill>
                  <a:schemeClr val="bg1"/>
                </a:solidFill>
                <a:latin typeface="+mn-lt"/>
              </a:rPr>
              <a:t>Certifications give you a professional edge by providing globally recognized industry endorsed evidence of skills mastery, demonstrating your abilities and willingness to embrace new technologies</a:t>
            </a:r>
          </a:p>
        </p:txBody>
      </p:sp>
      <p:pic>
        <p:nvPicPr>
          <p:cNvPr id="7" name="Picture 6" descr="Azure Fundamentals badge">
            <a:extLst>
              <a:ext uri="{FF2B5EF4-FFF2-40B4-BE49-F238E27FC236}">
                <a16:creationId xmlns:a16="http://schemas.microsoft.com/office/drawing/2014/main" id="{BDC6FF16-980E-4E20-BD05-138A5E7E58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545" y="2718040"/>
            <a:ext cx="856086" cy="854592"/>
          </a:xfrm>
          <a:prstGeom prst="rect">
            <a:avLst/>
          </a:prstGeom>
        </p:spPr>
      </p:pic>
      <p:sp>
        <p:nvSpPr>
          <p:cNvPr id="28" name="Rectangle 27">
            <a:extLst>
              <a:ext uri="{FF2B5EF4-FFF2-40B4-BE49-F238E27FC236}">
                <a16:creationId xmlns:a16="http://schemas.microsoft.com/office/drawing/2014/main" id="{6ACE96FD-21F9-46DE-9A48-E0A651AF6E90}"/>
              </a:ext>
            </a:extLst>
          </p:cNvPr>
          <p:cNvSpPr/>
          <p:nvPr/>
        </p:nvSpPr>
        <p:spPr>
          <a:xfrm>
            <a:off x="418644" y="3625871"/>
            <a:ext cx="3078871" cy="807875"/>
          </a:xfrm>
          <a:prstGeom prst="rect">
            <a:avLst/>
          </a:prstGeom>
        </p:spPr>
        <p:txBody>
          <a:bodyPr wrap="square" lIns="0" tIns="0" rIns="0" bIns="0" anchor="ctr">
            <a:noAutofit/>
          </a:bodyPr>
          <a:lstStyle/>
          <a:p>
            <a:r>
              <a:rPr lang="pt-BR" sz="1961">
                <a:latin typeface="+mj-lt"/>
              </a:rPr>
              <a:t>Exam AZ-900: Microsoft Azure </a:t>
            </a:r>
            <a:r>
              <a:rPr lang="pt-BR" sz="1961">
                <a:solidFill>
                  <a:schemeClr val="tx2"/>
                </a:solidFill>
                <a:latin typeface="+mj-lt"/>
              </a:rPr>
              <a:t>Fundamentals</a:t>
            </a:r>
            <a:endParaRPr lang="en-US" sz="1961">
              <a:solidFill>
                <a:schemeClr val="tx2"/>
              </a:solidFill>
              <a:latin typeface="+mj-lt"/>
            </a:endParaRPr>
          </a:p>
        </p:txBody>
      </p:sp>
      <p:sp>
        <p:nvSpPr>
          <p:cNvPr id="27" name="Rectangle 26">
            <a:extLst>
              <a:ext uri="{FF2B5EF4-FFF2-40B4-BE49-F238E27FC236}">
                <a16:creationId xmlns:a16="http://schemas.microsoft.com/office/drawing/2014/main" id="{90BE9F8E-5036-4CB9-A6E2-23B2F289C5AC}"/>
              </a:ext>
            </a:extLst>
          </p:cNvPr>
          <p:cNvSpPr/>
          <p:nvPr/>
        </p:nvSpPr>
        <p:spPr>
          <a:xfrm>
            <a:off x="418644" y="4433744"/>
            <a:ext cx="3078871" cy="1423074"/>
          </a:xfrm>
          <a:prstGeom prst="rect">
            <a:avLst/>
          </a:prstGeom>
        </p:spPr>
        <p:txBody>
          <a:bodyPr wrap="square" lIns="0" tIns="0" rIns="0" bIns="0">
            <a:noAutofit/>
          </a:bodyPr>
          <a:lstStyle/>
          <a:p>
            <a:r>
              <a:rPr lang="en-US" sz="1730"/>
              <a:t>Designed for candidates looking to demonstrate foundational level knowledge of cloud services and how those services are provided</a:t>
            </a:r>
          </a:p>
        </p:txBody>
      </p:sp>
      <p:sp>
        <p:nvSpPr>
          <p:cNvPr id="43" name="arrow_15" descr="Arrow pointing right">
            <a:extLst>
              <a:ext uri="{FF2B5EF4-FFF2-40B4-BE49-F238E27FC236}">
                <a16:creationId xmlns:a16="http://schemas.microsoft.com/office/drawing/2014/main" id="{2C48E4AE-231E-491F-A5CB-6DAF220151F2}"/>
              </a:ext>
            </a:extLst>
          </p:cNvPr>
          <p:cNvSpPr>
            <a:spLocks noChangeAspect="1" noEditPoints="1"/>
          </p:cNvSpPr>
          <p:nvPr/>
        </p:nvSpPr>
        <p:spPr bwMode="auto">
          <a:xfrm>
            <a:off x="3666833" y="3850521"/>
            <a:ext cx="360207" cy="35857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5875" cap="sq">
            <a:solidFill>
              <a:schemeClr val="tx1"/>
            </a:solidFill>
            <a:prstDash val="solid"/>
            <a:miter lim="800000"/>
            <a:headEnd/>
            <a:tailEnd/>
          </a:ln>
        </p:spPr>
        <p:txBody>
          <a:bodyPr vert="horz" wrap="square" lIns="89642" tIns="44821" rIns="89642" bIns="44821" numCol="1" anchor="t" anchorCtr="0" compatLnSpc="1">
            <a:prstTxWarp prst="textNoShape">
              <a:avLst/>
            </a:prstTxWarp>
          </a:bodyPr>
          <a:lstStyle/>
          <a:p>
            <a:endParaRPr lang="en-US" sz="882">
              <a:gradFill>
                <a:gsLst>
                  <a:gs pos="0">
                    <a:srgbClr val="505050"/>
                  </a:gs>
                  <a:gs pos="100000">
                    <a:srgbClr val="505050"/>
                  </a:gs>
                </a:gsLst>
                <a:lin ang="5400000" scaled="1"/>
              </a:gradFill>
            </a:endParaRPr>
          </a:p>
        </p:txBody>
      </p:sp>
      <p:pic>
        <p:nvPicPr>
          <p:cNvPr id="8" name="Picture 7" descr="Azure Administrator Associate badge ">
            <a:extLst>
              <a:ext uri="{FF2B5EF4-FFF2-40B4-BE49-F238E27FC236}">
                <a16:creationId xmlns:a16="http://schemas.microsoft.com/office/drawing/2014/main" id="{76EA0364-30C5-43A7-9D79-DB11A64AA8B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3945" y="2718040"/>
            <a:ext cx="856086" cy="854592"/>
          </a:xfrm>
          <a:prstGeom prst="rect">
            <a:avLst/>
          </a:prstGeom>
        </p:spPr>
      </p:pic>
      <p:sp>
        <p:nvSpPr>
          <p:cNvPr id="46" name="Rectangle 45">
            <a:extLst>
              <a:ext uri="{FF2B5EF4-FFF2-40B4-BE49-F238E27FC236}">
                <a16:creationId xmlns:a16="http://schemas.microsoft.com/office/drawing/2014/main" id="{B45E7F53-E297-4518-A96A-AFEC1000A803}"/>
              </a:ext>
            </a:extLst>
          </p:cNvPr>
          <p:cNvSpPr/>
          <p:nvPr/>
        </p:nvSpPr>
        <p:spPr>
          <a:xfrm>
            <a:off x="4556566" y="3625869"/>
            <a:ext cx="3078871" cy="807875"/>
          </a:xfrm>
          <a:prstGeom prst="rect">
            <a:avLst/>
          </a:prstGeom>
        </p:spPr>
        <p:txBody>
          <a:bodyPr wrap="square" lIns="0" tIns="0" rIns="0" bIns="0" anchor="ctr">
            <a:noAutofit/>
          </a:bodyPr>
          <a:lstStyle/>
          <a:p>
            <a:r>
              <a:rPr lang="en-US" sz="1961" dirty="0">
                <a:latin typeface="+mj-lt"/>
              </a:rPr>
              <a:t>Microsoft Certified: Azure Developer </a:t>
            </a:r>
            <a:r>
              <a:rPr lang="en-US" sz="1961" dirty="0">
                <a:solidFill>
                  <a:schemeClr val="tx2"/>
                </a:solidFill>
                <a:latin typeface="+mj-lt"/>
              </a:rPr>
              <a:t>Associate</a:t>
            </a:r>
          </a:p>
        </p:txBody>
      </p:sp>
      <p:sp>
        <p:nvSpPr>
          <p:cNvPr id="45" name="Rectangle 44">
            <a:extLst>
              <a:ext uri="{FF2B5EF4-FFF2-40B4-BE49-F238E27FC236}">
                <a16:creationId xmlns:a16="http://schemas.microsoft.com/office/drawing/2014/main" id="{5BA384C6-50FC-45A3-8931-D6A4BD2C1578}"/>
              </a:ext>
            </a:extLst>
          </p:cNvPr>
          <p:cNvSpPr/>
          <p:nvPr/>
        </p:nvSpPr>
        <p:spPr>
          <a:xfrm>
            <a:off x="4556566" y="4433744"/>
            <a:ext cx="3078871" cy="1423074"/>
          </a:xfrm>
          <a:prstGeom prst="rect">
            <a:avLst/>
          </a:prstGeom>
        </p:spPr>
        <p:txBody>
          <a:bodyPr wrap="square" lIns="0" tIns="0" rIns="0" bIns="0">
            <a:noAutofit/>
          </a:bodyPr>
          <a:lstStyle/>
          <a:p>
            <a:r>
              <a:rPr lang="en-US" sz="1730" dirty="0"/>
              <a:t>Designed for Azure Developers who design, build, test, and maintain cloud solutions, such as applications and services.</a:t>
            </a:r>
          </a:p>
        </p:txBody>
      </p:sp>
      <p:sp>
        <p:nvSpPr>
          <p:cNvPr id="47" name="arrow_15" descr="Arrow pointing right">
            <a:extLst>
              <a:ext uri="{FF2B5EF4-FFF2-40B4-BE49-F238E27FC236}">
                <a16:creationId xmlns:a16="http://schemas.microsoft.com/office/drawing/2014/main" id="{5AEACCE0-BC74-4AD8-ABF2-312D6B86E670}"/>
              </a:ext>
            </a:extLst>
          </p:cNvPr>
          <p:cNvSpPr>
            <a:spLocks noChangeAspect="1" noEditPoints="1"/>
          </p:cNvSpPr>
          <p:nvPr/>
        </p:nvSpPr>
        <p:spPr bwMode="auto">
          <a:xfrm>
            <a:off x="7984859" y="3850521"/>
            <a:ext cx="360207" cy="358570"/>
          </a:xfrm>
          <a:custGeom>
            <a:avLst/>
            <a:gdLst>
              <a:gd name="T0" fmla="*/ 0 w 304"/>
              <a:gd name="T1" fmla="*/ 151 h 303"/>
              <a:gd name="T2" fmla="*/ 152 w 304"/>
              <a:gd name="T3" fmla="*/ 0 h 303"/>
              <a:gd name="T4" fmla="*/ 304 w 304"/>
              <a:gd name="T5" fmla="*/ 151 h 303"/>
              <a:gd name="T6" fmla="*/ 152 w 304"/>
              <a:gd name="T7" fmla="*/ 303 h 303"/>
              <a:gd name="T8" fmla="*/ 0 w 304"/>
              <a:gd name="T9" fmla="*/ 151 h 303"/>
              <a:gd name="T10" fmla="*/ 151 w 304"/>
              <a:gd name="T11" fmla="*/ 223 h 303"/>
              <a:gd name="T12" fmla="*/ 223 w 304"/>
              <a:gd name="T13" fmla="*/ 151 h 303"/>
              <a:gd name="T14" fmla="*/ 151 w 304"/>
              <a:gd name="T15" fmla="*/ 79 h 303"/>
              <a:gd name="T16" fmla="*/ 223 w 304"/>
              <a:gd name="T17" fmla="*/ 151 h 303"/>
              <a:gd name="T18" fmla="*/ 73 w 304"/>
              <a:gd name="T19" fmla="*/ 1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3">
                <a:moveTo>
                  <a:pt x="0" y="151"/>
                </a:moveTo>
                <a:cubicBezTo>
                  <a:pt x="0" y="68"/>
                  <a:pt x="68" y="0"/>
                  <a:pt x="152" y="0"/>
                </a:cubicBezTo>
                <a:cubicBezTo>
                  <a:pt x="236" y="0"/>
                  <a:pt x="304" y="68"/>
                  <a:pt x="304" y="151"/>
                </a:cubicBezTo>
                <a:cubicBezTo>
                  <a:pt x="304" y="235"/>
                  <a:pt x="236" y="303"/>
                  <a:pt x="152" y="303"/>
                </a:cubicBezTo>
                <a:cubicBezTo>
                  <a:pt x="68" y="303"/>
                  <a:pt x="0" y="235"/>
                  <a:pt x="0" y="151"/>
                </a:cubicBezTo>
                <a:close/>
                <a:moveTo>
                  <a:pt x="151" y="223"/>
                </a:moveTo>
                <a:cubicBezTo>
                  <a:pt x="223" y="151"/>
                  <a:pt x="223" y="151"/>
                  <a:pt x="223" y="151"/>
                </a:cubicBezTo>
                <a:cubicBezTo>
                  <a:pt x="151" y="79"/>
                  <a:pt x="151" y="79"/>
                  <a:pt x="151" y="79"/>
                </a:cubicBezTo>
                <a:moveTo>
                  <a:pt x="223" y="151"/>
                </a:moveTo>
                <a:cubicBezTo>
                  <a:pt x="73" y="151"/>
                  <a:pt x="73" y="151"/>
                  <a:pt x="73" y="151"/>
                </a:cubicBezTo>
              </a:path>
            </a:pathLst>
          </a:custGeom>
          <a:noFill/>
          <a:ln w="15875" cap="sq">
            <a:solidFill>
              <a:schemeClr val="tx1"/>
            </a:solidFill>
            <a:prstDash val="solid"/>
            <a:miter lim="800000"/>
            <a:headEnd/>
            <a:tailEnd/>
          </a:ln>
        </p:spPr>
        <p:txBody>
          <a:bodyPr vert="horz" wrap="square" lIns="89642" tIns="44821" rIns="89642" bIns="44821" numCol="1" anchor="t" anchorCtr="0" compatLnSpc="1">
            <a:prstTxWarp prst="textNoShape">
              <a:avLst/>
            </a:prstTxWarp>
          </a:bodyPr>
          <a:lstStyle/>
          <a:p>
            <a:endParaRPr lang="en-US" sz="882">
              <a:gradFill>
                <a:gsLst>
                  <a:gs pos="0">
                    <a:srgbClr val="505050"/>
                  </a:gs>
                  <a:gs pos="100000">
                    <a:srgbClr val="505050"/>
                  </a:gs>
                </a:gsLst>
                <a:lin ang="5400000" scaled="1"/>
              </a:gradFill>
            </a:endParaRPr>
          </a:p>
        </p:txBody>
      </p:sp>
      <p:pic>
        <p:nvPicPr>
          <p:cNvPr id="9" name="Picture 8" descr="Azure Architect Expert badge">
            <a:extLst>
              <a:ext uri="{FF2B5EF4-FFF2-40B4-BE49-F238E27FC236}">
                <a16:creationId xmlns:a16="http://schemas.microsoft.com/office/drawing/2014/main" id="{96306D17-C37C-48E7-9E8B-1348F171493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0572" y="2718040"/>
            <a:ext cx="856086" cy="854592"/>
          </a:xfrm>
          <a:prstGeom prst="rect">
            <a:avLst/>
          </a:prstGeom>
        </p:spPr>
      </p:pic>
      <p:sp>
        <p:nvSpPr>
          <p:cNvPr id="49" name="Rectangle 48" descr="Microsoft Certified: Azure Solutions Architect Expert&#10;">
            <a:extLst>
              <a:ext uri="{FF2B5EF4-FFF2-40B4-BE49-F238E27FC236}">
                <a16:creationId xmlns:a16="http://schemas.microsoft.com/office/drawing/2014/main" id="{73983C21-C006-4FF3-A573-3FCEF025AC61}"/>
              </a:ext>
            </a:extLst>
          </p:cNvPr>
          <p:cNvSpPr/>
          <p:nvPr/>
        </p:nvSpPr>
        <p:spPr>
          <a:xfrm>
            <a:off x="8694488" y="3625871"/>
            <a:ext cx="3078871" cy="807875"/>
          </a:xfrm>
          <a:prstGeom prst="rect">
            <a:avLst/>
          </a:prstGeom>
        </p:spPr>
        <p:txBody>
          <a:bodyPr wrap="square" lIns="0" tIns="0" rIns="0" bIns="0" anchor="ctr">
            <a:noAutofit/>
          </a:bodyPr>
          <a:lstStyle/>
          <a:p>
            <a:r>
              <a:rPr lang="en-US" sz="1961">
                <a:latin typeface="+mj-lt"/>
              </a:rPr>
              <a:t>Microsoft Certified: Azure Solutions Architect </a:t>
            </a:r>
            <a:r>
              <a:rPr lang="en-US" sz="1961">
                <a:solidFill>
                  <a:schemeClr val="tx2"/>
                </a:solidFill>
                <a:latin typeface="+mj-lt"/>
              </a:rPr>
              <a:t>Expert</a:t>
            </a:r>
          </a:p>
        </p:txBody>
      </p:sp>
      <p:sp>
        <p:nvSpPr>
          <p:cNvPr id="50" name="Rectangle 49">
            <a:extLst>
              <a:ext uri="{FF2B5EF4-FFF2-40B4-BE49-F238E27FC236}">
                <a16:creationId xmlns:a16="http://schemas.microsoft.com/office/drawing/2014/main" id="{9F9671E6-D149-4B6E-82A4-7FDE984847A2}"/>
              </a:ext>
            </a:extLst>
          </p:cNvPr>
          <p:cNvSpPr/>
          <p:nvPr/>
        </p:nvSpPr>
        <p:spPr>
          <a:xfrm>
            <a:off x="8694488" y="4433744"/>
            <a:ext cx="3078871" cy="1423074"/>
          </a:xfrm>
          <a:prstGeom prst="rect">
            <a:avLst/>
          </a:prstGeom>
        </p:spPr>
        <p:txBody>
          <a:bodyPr wrap="square" lIns="0" tIns="0" rIns="0" bIns="0">
            <a:noAutofit/>
          </a:bodyPr>
          <a:lstStyle/>
          <a:p>
            <a:r>
              <a:rPr lang="en-US" sz="1730"/>
              <a:t>Designed for Azure Solutions Architects who create solutions for compute, network, storage, and security</a:t>
            </a:r>
          </a:p>
        </p:txBody>
      </p:sp>
    </p:spTree>
    <p:extLst>
      <p:ext uri="{BB962C8B-B14F-4D97-AF65-F5344CB8AC3E}">
        <p14:creationId xmlns:p14="http://schemas.microsoft.com/office/powerpoint/2010/main" val="1794515853"/>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27E612-0557-4697-BDA6-FA91E09ED0E8}"/>
              </a:ext>
            </a:extLst>
          </p:cNvPr>
          <p:cNvSpPr>
            <a:spLocks noGrp="1"/>
          </p:cNvSpPr>
          <p:nvPr>
            <p:ph type="title"/>
          </p:nvPr>
        </p:nvSpPr>
        <p:spPr/>
        <p:txBody>
          <a:bodyPr/>
          <a:lstStyle/>
          <a:p>
            <a:r>
              <a:rPr lang="en-US" dirty="0"/>
              <a:t>AZ-204 Certification Areas </a:t>
            </a:r>
          </a:p>
        </p:txBody>
      </p:sp>
      <p:graphicFrame>
        <p:nvGraphicFramePr>
          <p:cNvPr id="10" name="Table 9">
            <a:extLst>
              <a:ext uri="{FF2B5EF4-FFF2-40B4-BE49-F238E27FC236}">
                <a16:creationId xmlns:a16="http://schemas.microsoft.com/office/drawing/2014/main" id="{D24406BE-7C0C-4B0B-A9AB-6397860C3576}"/>
              </a:ext>
            </a:extLst>
          </p:cNvPr>
          <p:cNvGraphicFramePr>
            <a:graphicFrameLocks noGrp="1"/>
          </p:cNvGraphicFramePr>
          <p:nvPr>
            <p:extLst>
              <p:ext uri="{D42A27DB-BD31-4B8C-83A1-F6EECF244321}">
                <p14:modId xmlns:p14="http://schemas.microsoft.com/office/powerpoint/2010/main" val="2251211501"/>
              </p:ext>
            </p:extLst>
          </p:nvPr>
        </p:nvGraphicFramePr>
        <p:xfrm>
          <a:off x="418642" y="1234607"/>
          <a:ext cx="11354716" cy="3813516"/>
        </p:xfrm>
        <a:graphic>
          <a:graphicData uri="http://schemas.openxmlformats.org/drawingml/2006/table">
            <a:tbl>
              <a:tblPr firstRow="1" firstCol="1" bandRow="1">
                <a:tableStyleId>{B301B821-A1FF-4177-AEE7-76D212191A09}</a:tableStyleId>
              </a:tblPr>
              <a:tblGrid>
                <a:gridCol w="5669577">
                  <a:extLst>
                    <a:ext uri="{9D8B030D-6E8A-4147-A177-3AD203B41FA5}">
                      <a16:colId xmlns:a16="http://schemas.microsoft.com/office/drawing/2014/main" val="1345882144"/>
                    </a:ext>
                  </a:extLst>
                </a:gridCol>
                <a:gridCol w="5685139">
                  <a:extLst>
                    <a:ext uri="{9D8B030D-6E8A-4147-A177-3AD203B41FA5}">
                      <a16:colId xmlns:a16="http://schemas.microsoft.com/office/drawing/2014/main" val="1086091707"/>
                    </a:ext>
                  </a:extLst>
                </a:gridCol>
              </a:tblGrid>
              <a:tr h="552795">
                <a:tc>
                  <a:txBody>
                    <a:bodyPr/>
                    <a:lstStyle/>
                    <a:p>
                      <a:pPr marL="0" marR="0" algn="l">
                        <a:lnSpc>
                          <a:spcPct val="100000"/>
                        </a:lnSpc>
                        <a:spcBef>
                          <a:spcPts val="0"/>
                        </a:spcBef>
                        <a:spcAft>
                          <a:spcPts val="0"/>
                        </a:spcAft>
                      </a:pPr>
                      <a:r>
                        <a:rPr lang="en-US" sz="2200" b="0">
                          <a:solidFill>
                            <a:schemeClr val="bg1"/>
                          </a:solidFill>
                          <a:effectLst/>
                          <a:latin typeface="+mj-lt"/>
                          <a:cs typeface="Segoe UI Semilight"/>
                        </a:rPr>
                        <a:t>Study Areas</a:t>
                      </a:r>
                      <a:endParaRPr lang="en-US" sz="2200" b="0">
                        <a:solidFill>
                          <a:schemeClr val="bg1"/>
                        </a:solidFill>
                        <a:effectLst/>
                        <a:latin typeface="+mj-lt"/>
                        <a:ea typeface="Calibri" panose="020F0502020204030204" pitchFamily="34" charset="0"/>
                        <a:cs typeface="Segoe UI Semilight"/>
                      </a:endParaRPr>
                    </a:p>
                  </a:txBody>
                  <a:tcPr marL="134464" marR="134464" marT="134464" marB="89642" anchor="ctr">
                    <a:lnL w="6350" cap="flat" cmpd="sng" algn="ctr">
                      <a:solidFill>
                        <a:srgbClr val="243A5E"/>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tc>
                  <a:txBody>
                    <a:bodyPr/>
                    <a:lstStyle/>
                    <a:p>
                      <a:pPr marL="0" marR="0" algn="ctr">
                        <a:lnSpc>
                          <a:spcPct val="100000"/>
                        </a:lnSpc>
                        <a:spcBef>
                          <a:spcPts val="0"/>
                        </a:spcBef>
                        <a:spcAft>
                          <a:spcPts val="0"/>
                        </a:spcAft>
                      </a:pPr>
                      <a:r>
                        <a:rPr lang="en-US" sz="2200" b="0" dirty="0">
                          <a:solidFill>
                            <a:schemeClr val="bg1"/>
                          </a:solidFill>
                          <a:effectLst/>
                          <a:latin typeface="+mj-lt"/>
                          <a:cs typeface="Segoe UI Semilight"/>
                        </a:rPr>
                        <a:t>Weights</a:t>
                      </a:r>
                      <a:endParaRPr lang="en-US" sz="2200" b="0" dirty="0">
                        <a:solidFill>
                          <a:schemeClr val="bg1"/>
                        </a:solidFill>
                        <a:effectLst/>
                        <a:latin typeface="+mj-lt"/>
                        <a:ea typeface="Calibri" panose="020F0502020204030204" pitchFamily="34" charset="0"/>
                        <a:cs typeface="Segoe UI Semilight"/>
                      </a:endParaRPr>
                    </a:p>
                  </a:txBody>
                  <a:tcPr marL="179285" marR="134464" marT="134464" marB="89642" anchor="ctr">
                    <a:lnL w="6350" cap="flat" cmpd="sng" algn="ctr">
                      <a:solidFill>
                        <a:schemeClr val="bg1"/>
                      </a:solidFill>
                      <a:prstDash val="solid"/>
                      <a:round/>
                      <a:headEnd type="none" w="med" len="med"/>
                      <a:tailEnd type="none" w="med" len="med"/>
                    </a:lnL>
                    <a:lnR w="6350" cap="flat" cmpd="sng" algn="ctr">
                      <a:solidFill>
                        <a:srgbClr val="243A5E"/>
                      </a:solidFill>
                      <a:prstDash val="solid"/>
                      <a:round/>
                      <a:headEnd type="none" w="med" len="med"/>
                      <a:tailEnd type="none" w="med" len="med"/>
                    </a:lnR>
                    <a:lnT w="6350" cap="flat" cmpd="sng" algn="ctr">
                      <a:solidFill>
                        <a:srgbClr val="243A5E"/>
                      </a:solidFill>
                      <a:prstDash val="solid"/>
                      <a:round/>
                      <a:headEnd type="none" w="med" len="med"/>
                      <a:tailEnd type="none" w="med" len="med"/>
                    </a:lnT>
                    <a:lnB w="6350" cap="flat" cmpd="sng" algn="ctr">
                      <a:noFill/>
                      <a:prstDash val="solid"/>
                      <a:round/>
                      <a:headEnd type="none" w="med" len="med"/>
                      <a:tailEnd type="none" w="med" len="med"/>
                    </a:lnB>
                    <a:solidFill>
                      <a:srgbClr val="243A5E"/>
                    </a:solidFill>
                  </a:tcPr>
                </a:tc>
                <a:extLst>
                  <a:ext uri="{0D108BD9-81ED-4DB2-BD59-A6C34878D82A}">
                    <a16:rowId xmlns:a16="http://schemas.microsoft.com/office/drawing/2014/main" val="389416738"/>
                  </a:ext>
                </a:extLst>
              </a:tr>
              <a:tr h="522914">
                <a:tc>
                  <a:txBody>
                    <a:bodyPr/>
                    <a:lstStyle/>
                    <a:p>
                      <a:pPr algn="l"/>
                      <a:r>
                        <a:rPr lang="en-US" sz="2000" b="0" dirty="0">
                          <a:solidFill>
                            <a:schemeClr val="tx1"/>
                          </a:solidFill>
                          <a:effectLst/>
                        </a:rPr>
                        <a:t>Develop Azure compute solutions</a:t>
                      </a:r>
                    </a:p>
                  </a:txBody>
                  <a:tcPr marL="134464" marR="134464" marT="134464" marB="89642"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25-30%</a:t>
                      </a:r>
                    </a:p>
                  </a:txBody>
                  <a:tcPr marL="179285" marR="134464" marT="134464" marB="89642"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no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186577190"/>
                  </a:ext>
                </a:extLst>
              </a:tr>
              <a:tr h="522914">
                <a:tc>
                  <a:txBody>
                    <a:bodyPr/>
                    <a:lstStyle/>
                    <a:p>
                      <a:pPr algn="l"/>
                      <a:r>
                        <a:rPr lang="en-US" sz="2000" b="0" dirty="0">
                          <a:solidFill>
                            <a:schemeClr val="tx1"/>
                          </a:solidFill>
                          <a:effectLst/>
                        </a:rPr>
                        <a:t>Develop for Azure storage</a:t>
                      </a:r>
                    </a:p>
                  </a:txBody>
                  <a:tcPr marL="134464" marR="134464" marT="134464" marB="89642"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15 – 20%</a:t>
                      </a:r>
                    </a:p>
                  </a:txBody>
                  <a:tcPr marL="179285" marR="134464" marT="134464" marB="89642"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535524992"/>
                  </a:ext>
                </a:extLst>
              </a:tr>
              <a:tr h="522914">
                <a:tc>
                  <a:txBody>
                    <a:bodyPr/>
                    <a:lstStyle/>
                    <a:p>
                      <a:pPr algn="l"/>
                      <a:r>
                        <a:rPr lang="en-US" sz="2000" b="0" dirty="0">
                          <a:solidFill>
                            <a:schemeClr val="tx1"/>
                          </a:solidFill>
                          <a:effectLst/>
                        </a:rPr>
                        <a:t>Implement </a:t>
                      </a:r>
                      <a:r>
                        <a:rPr lang="en-US" sz="2000" b="0">
                          <a:solidFill>
                            <a:schemeClr val="tx1"/>
                          </a:solidFill>
                          <a:effectLst/>
                        </a:rPr>
                        <a:t>Azure security</a:t>
                      </a:r>
                      <a:endParaRPr lang="en-US" sz="2000" b="0" dirty="0">
                        <a:solidFill>
                          <a:schemeClr val="tx1"/>
                        </a:solidFill>
                        <a:effectLst/>
                      </a:endParaRPr>
                    </a:p>
                  </a:txBody>
                  <a:tcPr marL="134464" marR="134464" marT="134464" marB="89642"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20 – 25%</a:t>
                      </a:r>
                    </a:p>
                  </a:txBody>
                  <a:tcPr marL="179285" marR="134464" marT="134464" marB="89642"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298150387"/>
                  </a:ext>
                </a:extLst>
              </a:tr>
              <a:tr h="522914">
                <a:tc>
                  <a:txBody>
                    <a:bodyPr/>
                    <a:lstStyle/>
                    <a:p>
                      <a:pPr algn="l"/>
                      <a:r>
                        <a:rPr lang="en-US" sz="2000" b="0" dirty="0">
                          <a:solidFill>
                            <a:schemeClr val="tx1"/>
                          </a:solidFill>
                          <a:effectLst/>
                        </a:rPr>
                        <a:t>Monitor, troubleshoot, and optimize Azure solutions</a:t>
                      </a:r>
                    </a:p>
                  </a:txBody>
                  <a:tcPr marL="134464" marR="134464" marT="134464" marB="89642"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15-20%</a:t>
                      </a:r>
                    </a:p>
                  </a:txBody>
                  <a:tcPr marL="179285" marR="134464" marT="134464" marB="89642"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14613303"/>
                  </a:ext>
                </a:extLst>
              </a:tr>
              <a:tr h="522914">
                <a:tc>
                  <a:txBody>
                    <a:bodyPr/>
                    <a:lstStyle/>
                    <a:p>
                      <a:pPr algn="l"/>
                      <a:r>
                        <a:rPr lang="en-US" sz="2000" b="0" dirty="0">
                          <a:solidFill>
                            <a:schemeClr val="tx1"/>
                          </a:solidFill>
                          <a:effectLst/>
                        </a:rPr>
                        <a:t>Connect to and consume Azure services and third-party services</a:t>
                      </a:r>
                    </a:p>
                  </a:txBody>
                  <a:tcPr marL="134464" marR="134464" marT="134464" marB="89642"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solidFill>
                      <a:schemeClr val="bg1">
                        <a:lumMod val="95000"/>
                      </a:schemeClr>
                    </a:solidFill>
                  </a:tcPr>
                </a:tc>
                <a:tc>
                  <a:txBody>
                    <a:bodyPr/>
                    <a:lstStyle/>
                    <a:p>
                      <a:pPr algn="ctr"/>
                      <a:r>
                        <a:rPr lang="en-US" sz="2000" dirty="0">
                          <a:solidFill>
                            <a:schemeClr val="tx1"/>
                          </a:solidFill>
                          <a:effectLst/>
                        </a:rPr>
                        <a:t>15-20%</a:t>
                      </a:r>
                    </a:p>
                  </a:txBody>
                  <a:tcPr marL="179285" marR="134464" marT="134464" marB="89642" anchor="ctr">
                    <a:lnL w="6350" cap="flat" cmpd="sng" algn="ctr">
                      <a:no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6350" cap="flat" cmpd="sng" algn="ctr">
                      <a:solidFill>
                        <a:schemeClr val="bg1">
                          <a:lumMod val="75000"/>
                        </a:schemeClr>
                      </a:solidFill>
                      <a:prstDash val="solid"/>
                      <a:round/>
                      <a:headEnd type="none" w="med" len="med"/>
                      <a:tailEnd type="none" w="med" len="med"/>
                    </a:lnT>
                    <a:lnB w="635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062945303"/>
                  </a:ext>
                </a:extLst>
              </a:tr>
            </a:tbl>
          </a:graphicData>
        </a:graphic>
      </p:graphicFrame>
      <p:sp>
        <p:nvSpPr>
          <p:cNvPr id="6" name="Text Placeholder 2">
            <a:extLst>
              <a:ext uri="{FF2B5EF4-FFF2-40B4-BE49-F238E27FC236}">
                <a16:creationId xmlns:a16="http://schemas.microsoft.com/office/drawing/2014/main" id="{2DE0C923-3A47-492D-9738-E45068B137DF}"/>
              </a:ext>
            </a:extLst>
          </p:cNvPr>
          <p:cNvSpPr txBox="1">
            <a:spLocks/>
          </p:cNvSpPr>
          <p:nvPr/>
        </p:nvSpPr>
        <p:spPr>
          <a:xfrm>
            <a:off x="418642" y="5160437"/>
            <a:ext cx="5608037" cy="745063"/>
          </a:xfrm>
          <a:prstGeom prst="rect">
            <a:avLst/>
          </a:prstGeom>
          <a:solidFill>
            <a:schemeClr val="bg1">
              <a:lumMod val="95000"/>
            </a:schemeClr>
          </a:solidFill>
          <a:ln>
            <a:noFill/>
          </a:ln>
        </p:spPr>
        <p:txBody>
          <a:bodyPr vert="horz" wrap="square" lIns="179285" tIns="0" rIns="179285"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1176"/>
              </a:spcBef>
            </a:pPr>
            <a:r>
              <a:rPr lang="en-US" altLang="en-US" sz="1961" spc="0" dirty="0">
                <a:solidFill>
                  <a:schemeClr val="tx1"/>
                </a:solidFill>
                <a:latin typeface="+mn-lt"/>
              </a:rPr>
              <a:t>Percentages indicate the relative</a:t>
            </a:r>
            <a:br>
              <a:rPr lang="en-US" altLang="en-US" sz="1961" spc="0" dirty="0">
                <a:solidFill>
                  <a:schemeClr val="tx1"/>
                </a:solidFill>
                <a:latin typeface="+mn-lt"/>
              </a:rPr>
            </a:br>
            <a:r>
              <a:rPr lang="en-US" altLang="en-US" sz="1961" spc="0" dirty="0">
                <a:solidFill>
                  <a:schemeClr val="tx1"/>
                </a:solidFill>
                <a:latin typeface="+mn-lt"/>
              </a:rPr>
              <a:t>weight of each area on the exam</a:t>
            </a:r>
          </a:p>
        </p:txBody>
      </p:sp>
      <p:sp>
        <p:nvSpPr>
          <p:cNvPr id="7" name="Text Placeholder 2">
            <a:extLst>
              <a:ext uri="{FF2B5EF4-FFF2-40B4-BE49-F238E27FC236}">
                <a16:creationId xmlns:a16="http://schemas.microsoft.com/office/drawing/2014/main" id="{1768AD20-C249-45DF-A678-28310EAAC8EF}"/>
              </a:ext>
            </a:extLst>
          </p:cNvPr>
          <p:cNvSpPr txBox="1">
            <a:spLocks/>
          </p:cNvSpPr>
          <p:nvPr/>
        </p:nvSpPr>
        <p:spPr>
          <a:xfrm>
            <a:off x="6165320" y="5160437"/>
            <a:ext cx="5608037" cy="745063"/>
          </a:xfrm>
          <a:prstGeom prst="rect">
            <a:avLst/>
          </a:prstGeom>
          <a:solidFill>
            <a:schemeClr val="bg1">
              <a:lumMod val="95000"/>
            </a:schemeClr>
          </a:solidFill>
          <a:ln>
            <a:noFill/>
          </a:ln>
        </p:spPr>
        <p:txBody>
          <a:bodyPr vert="horz" wrap="square" lIns="179285" tIns="0" rIns="179285" bIns="0" rtlCol="0" anchor="ctr">
            <a:no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400" kern="1200" spc="-50" baseline="0">
                <a:solidFill>
                  <a:srgbClr val="000000"/>
                </a:solidFill>
                <a:latin typeface="+mj-lt"/>
                <a:ea typeface="+mn-ea"/>
                <a:cs typeface="+mn-cs"/>
              </a:defRPr>
            </a:lvl1pPr>
            <a:lvl2pPr marL="0" marR="0" indent="0" algn="l" defTabSz="932742" rtl="0" eaLnBrk="1" fontAlgn="auto" latinLnBrk="0" hangingPunct="1">
              <a:lnSpc>
                <a:spcPct val="100000"/>
              </a:lnSpc>
              <a:spcBef>
                <a:spcPts val="0"/>
              </a:spcBef>
              <a:spcAft>
                <a:spcPts val="0"/>
              </a:spcAft>
              <a:buClrTx/>
              <a:buSzPct val="90000"/>
              <a:buFontTx/>
              <a:buNone/>
              <a:tabLst/>
              <a:defRPr sz="2000" kern="1200" spc="0" baseline="0">
                <a:solidFill>
                  <a:srgbClr val="000000"/>
                </a:solidFill>
                <a:latin typeface="+mn-lt"/>
                <a:ea typeface="+mn-ea"/>
                <a:cs typeface="+mn-cs"/>
              </a:defRPr>
            </a:lvl2pPr>
            <a:lvl3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chemeClr val="tx2"/>
                </a:solidFill>
                <a:latin typeface="+mj-lt"/>
                <a:ea typeface="+mn-ea"/>
                <a:cs typeface="+mn-cs"/>
              </a:defRPr>
            </a:lvl3pPr>
            <a:lvl4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400" kern="1200" spc="0" baseline="0">
                <a:solidFill>
                  <a:srgbClr val="000000"/>
                </a:solidFill>
                <a:latin typeface="+mn-lt"/>
                <a:ea typeface="+mn-ea"/>
                <a:cs typeface="+mn-cs"/>
              </a:defRPr>
            </a:lvl4pPr>
            <a:lvl5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1000" b="1" kern="1200" spc="0" baseline="0">
                <a:solidFill>
                  <a:srgbClr val="000000"/>
                </a:solidFill>
                <a:latin typeface="+mn-lt"/>
                <a:ea typeface="+mn-ea"/>
                <a:cs typeface="+mn-cs"/>
              </a:defRPr>
            </a:lvl5pPr>
            <a:lvl6pPr marL="2331854" indent="0" algn="l" defTabSz="932742" rtl="0" eaLnBrk="1" latinLnBrk="0" hangingPunct="1">
              <a:spcBef>
                <a:spcPct val="20000"/>
              </a:spcBef>
              <a:buFont typeface="Arial" pitchFamily="34" charset="0"/>
              <a:buNone/>
              <a:defRPr sz="2000" kern="1200">
                <a:solidFill>
                  <a:schemeClr val="tx1"/>
                </a:solidFill>
                <a:latin typeface="+mn-lt"/>
                <a:ea typeface="+mn-ea"/>
                <a:cs typeface="+mn-cs"/>
              </a:defRPr>
            </a:lvl6pPr>
            <a:lvl7pPr marL="0" indent="0" algn="l" defTabSz="932742" rtl="0" eaLnBrk="1" latinLnBrk="0" hangingPunct="1">
              <a:lnSpc>
                <a:spcPct val="100000"/>
              </a:lnSpc>
              <a:spcBef>
                <a:spcPts val="0"/>
              </a:spcBef>
              <a:spcAft>
                <a:spcPts val="0"/>
              </a:spcAft>
              <a:buFont typeface="Arial" pitchFamily="34" charset="0"/>
              <a:buNone/>
              <a:defRPr sz="1000" kern="1200">
                <a:solidFill>
                  <a:srgbClr val="000000"/>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spcBef>
                <a:spcPts val="1176"/>
              </a:spcBef>
            </a:pPr>
            <a:r>
              <a:rPr lang="en-US" altLang="en-US" sz="1961" spc="0">
                <a:solidFill>
                  <a:schemeClr val="tx1"/>
                </a:solidFill>
                <a:latin typeface="+mn-lt"/>
              </a:rPr>
              <a:t>The higher the percentage, the more questions you are likely to see in that area</a:t>
            </a:r>
          </a:p>
        </p:txBody>
      </p:sp>
    </p:spTree>
    <p:extLst>
      <p:ext uri="{BB962C8B-B14F-4D97-AF65-F5344CB8AC3E}">
        <p14:creationId xmlns:p14="http://schemas.microsoft.com/office/powerpoint/2010/main" val="2176315051"/>
      </p:ext>
    </p:extLst>
  </p:cSld>
  <p:clrMapOvr>
    <a:masterClrMapping/>
  </p:clrMapOvr>
  <p:transition>
    <p:fade/>
  </p:transition>
</p:sld>
</file>

<file path=ppt/theme/theme1.xml><?xml version="1.0" encoding="utf-8"?>
<a:theme xmlns:a="http://schemas.openxmlformats.org/drawingml/2006/main" name="Microsoft Azure Template">
  <a:themeElements>
    <a:clrScheme name="Azure">
      <a:dk1>
        <a:srgbClr val="000000"/>
      </a:dk1>
      <a:lt1>
        <a:srgbClr val="FFFFFF"/>
      </a:lt1>
      <a:dk2>
        <a:srgbClr val="0078D4"/>
      </a:dk2>
      <a:lt2>
        <a:srgbClr val="FFFFFF"/>
      </a:lt2>
      <a:accent1>
        <a:srgbClr val="243A5E"/>
      </a:accent1>
      <a:accent2>
        <a:srgbClr val="75757A"/>
      </a:accent2>
      <a:accent3>
        <a:srgbClr val="000041"/>
      </a:accent3>
      <a:accent4>
        <a:srgbClr val="0078D4"/>
      </a:accent4>
      <a:accent5>
        <a:srgbClr val="50E6FF"/>
      </a:accent5>
      <a:accent6>
        <a:srgbClr val="EBEBEB"/>
      </a:accent6>
      <a:hlink>
        <a:srgbClr val="0078D4"/>
      </a:hlink>
      <a:folHlink>
        <a:srgbClr val="0078D4"/>
      </a:folHlink>
    </a:clrScheme>
    <a:fontScheme name="Dynamics 36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ATT_Azure_PowerPoint_Template_Dec19" id="{4D812253-AE16-49B7-9E8B-E155C396F1B1}" vid="{CDFF03D5-E879-4992-95FD-25D14F5B9F5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otalTime>0</TotalTime>
  <Words>852</Words>
  <Application>Microsoft Office PowerPoint</Application>
  <PresentationFormat>Widescreen</PresentationFormat>
  <Paragraphs>101</Paragraphs>
  <Slides>13</Slides>
  <Notes>7</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Consolas</vt:lpstr>
      <vt:lpstr>Segoe UI</vt:lpstr>
      <vt:lpstr>Segoe UI Light</vt:lpstr>
      <vt:lpstr>Segoe UI Semibold</vt:lpstr>
      <vt:lpstr>Wingdings</vt:lpstr>
      <vt:lpstr>Microsoft Azure Template</vt:lpstr>
      <vt:lpstr>AZ-204T00A: Developing solutions for Microsoft Azure</vt:lpstr>
      <vt:lpstr>Welcome</vt:lpstr>
      <vt:lpstr>Hello! Instructor Introduction</vt:lpstr>
      <vt:lpstr>Hello! Student Introductions</vt:lpstr>
      <vt:lpstr>Physical classroom experience (optional – adjust)</vt:lpstr>
      <vt:lpstr>About this course: Prerequisites</vt:lpstr>
      <vt:lpstr>Cloud Developer role</vt:lpstr>
      <vt:lpstr>Microsoft Certifications (Optional)</vt:lpstr>
      <vt:lpstr>AZ-204 Certification Areas </vt:lpstr>
      <vt:lpstr>About this Course: Course Outline</vt:lpstr>
      <vt:lpstr>About this Course: Course Outline (continued)</vt:lpstr>
      <vt:lpstr>Introduction to Microsoft Azure (Optional) </vt:lpstr>
      <vt:lpstr>Closing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2021-12-14T19:55:22Z</dcterms:created>
  <dcterms:modified xsi:type="dcterms:W3CDTF">2022-11-05T20:18:30Z</dcterms:modified>
</cp:coreProperties>
</file>