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4551" r:id="rId1"/>
    <p:sldMasterId id="2147484704" r:id="rId2"/>
  </p:sldMasterIdLst>
  <p:notesMasterIdLst>
    <p:notesMasterId r:id="rId34"/>
  </p:notesMasterIdLst>
  <p:handoutMasterIdLst>
    <p:handoutMasterId r:id="rId35"/>
  </p:handoutMasterIdLst>
  <p:sldIdLst>
    <p:sldId id="1627" r:id="rId3"/>
    <p:sldId id="1778" r:id="rId4"/>
    <p:sldId id="1684" r:id="rId5"/>
    <p:sldId id="1702" r:id="rId6"/>
    <p:sldId id="1806" r:id="rId7"/>
    <p:sldId id="1776" r:id="rId8"/>
    <p:sldId id="1807" r:id="rId9"/>
    <p:sldId id="1866" r:id="rId10"/>
    <p:sldId id="1867" r:id="rId11"/>
    <p:sldId id="1817" r:id="rId12"/>
    <p:sldId id="1868" r:id="rId13"/>
    <p:sldId id="1815" r:id="rId14"/>
    <p:sldId id="1814" r:id="rId15"/>
    <p:sldId id="1813" r:id="rId16"/>
    <p:sldId id="1869" r:id="rId17"/>
    <p:sldId id="1789" r:id="rId18"/>
    <p:sldId id="1790" r:id="rId19"/>
    <p:sldId id="1763" r:id="rId20"/>
    <p:sldId id="1808" r:id="rId21"/>
    <p:sldId id="1809" r:id="rId22"/>
    <p:sldId id="1810" r:id="rId23"/>
    <p:sldId id="1751" r:id="rId24"/>
    <p:sldId id="1775" r:id="rId25"/>
    <p:sldId id="1811" r:id="rId26"/>
    <p:sldId id="1870" r:id="rId27"/>
    <p:sldId id="1871" r:id="rId28"/>
    <p:sldId id="1872" r:id="rId29"/>
    <p:sldId id="1860" r:id="rId30"/>
    <p:sldId id="1943" r:id="rId31"/>
    <p:sldId id="1865" r:id="rId32"/>
    <p:sldId id="1786" r:id="rId33"/>
  </p:sldIdLst>
  <p:sldSz cx="12192000" cy="6858000"/>
  <p:notesSz cx="6858000" cy="9144000"/>
  <p:defaultTex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Author" initials="A" lastIdx="0"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8D4"/>
    <a:srgbClr val="FFFFFF"/>
    <a:srgbClr val="243A5E"/>
    <a:srgbClr val="4BCBEE"/>
    <a:srgbClr val="1392B4"/>
    <a:srgbClr val="0B556A"/>
    <a:srgbClr val="59B4D9"/>
    <a:srgbClr val="EBEBEB"/>
    <a:srgbClr val="FFF100"/>
    <a:srgbClr val="75757A"/>
  </p:clrMru>
  <p:extLst>
    <p:ext uri="{E76CE94A-603C-4142-B9EB-6D1370010A27}">
      <p14:discardImageEditData xmlns:p14="http://schemas.microsoft.com/office/powerpoint/2010/main" val="1"/>
    </p:ext>
    <p:ext uri="{D31A062A-798A-4329-ABDD-BBA856620510}">
      <p14:defaultImageDpi xmlns:p14="http://schemas.microsoft.com/office/powerpoint/2010/main" val="33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626" autoAdjust="0"/>
    <p:restoredTop sz="75443" autoAdjust="0"/>
  </p:normalViewPr>
  <p:slideViewPr>
    <p:cSldViewPr snapToGrid="0">
      <p:cViewPr varScale="1">
        <p:scale>
          <a:sx n="83" d="100"/>
          <a:sy n="83" d="100"/>
        </p:scale>
        <p:origin x="1350" y="90"/>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p:scale>
          <a:sx n="1" d="2"/>
          <a:sy n="1" d="2"/>
        </p:scale>
        <p:origin x="2472" y="51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commentAuthors" Target="commentAuthor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handoutMaster" Target="handoutMasters/handoutMaster1.xml"/><Relationship Id="rId8" Type="http://schemas.openxmlformats.org/officeDocument/2006/relationships/slide" Target="slides/slide6.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chemeClr val="accent2"/>
              </a:solidFill>
              <a:ln w="19050">
                <a:solidFill>
                  <a:schemeClr val="lt1"/>
                </a:solidFill>
              </a:ln>
              <a:effectLst/>
            </c:spPr>
            <c:extLst>
              <c:ext xmlns:c16="http://schemas.microsoft.com/office/drawing/2014/chart" uri="{C3380CC4-5D6E-409C-BE32-E72D297353CC}">
                <c16:uniqueId val="{00000001-F24B-4F92-8B63-53F6DA5E02D6}"/>
              </c:ext>
            </c:extLst>
          </c:dPt>
          <c:dPt>
            <c:idx val="1"/>
            <c:bubble3D val="0"/>
            <c:spPr>
              <a:solidFill>
                <a:schemeClr val="accent4"/>
              </a:solidFill>
              <a:ln w="28575">
                <a:solidFill>
                  <a:schemeClr val="lt1"/>
                </a:solidFill>
              </a:ln>
              <a:effectLst/>
            </c:spPr>
            <c:extLst>
              <c:ext xmlns:c16="http://schemas.microsoft.com/office/drawing/2014/chart" uri="{C3380CC4-5D6E-409C-BE32-E72D297353CC}">
                <c16:uniqueId val="{00000003-F24B-4F92-8B63-53F6DA5E02D6}"/>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5-F24B-4F92-8B63-53F6DA5E02D6}"/>
              </c:ext>
            </c:extLst>
          </c:dPt>
          <c:val>
            <c:numRef>
              <c:f>Sheet1!$B$2:$B$4</c:f>
              <c:numCache>
                <c:formatCode>General</c:formatCode>
                <c:ptCount val="3"/>
                <c:pt idx="0">
                  <c:v>45</c:v>
                </c:pt>
                <c:pt idx="1">
                  <c:v>15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Time</c:v>
                      </c:pt>
                    </c:strCache>
                  </c:strRef>
                </c15:tx>
              </c15:filteredSeriesTitle>
            </c:ext>
            <c:ext xmlns:c15="http://schemas.microsoft.com/office/drawing/2012/chart" uri="{02D57815-91ED-43cb-92C2-25804820EDAC}">
              <c15:filteredCategoryTitle>
                <c15:cat>
                  <c:strRef>
                    <c:extLst>
                      <c:ext uri="{02D57815-91ED-43cb-92C2-25804820EDAC}">
                        <c15:formulaRef>
                          <c15:sqref>Sheet1!$A$2:$A$4</c15:sqref>
                        </c15:formulaRef>
                      </c:ext>
                    </c:extLst>
                    <c:strCache>
                      <c:ptCount val="2"/>
                      <c:pt idx="0">
                        <c:v>Challenge</c:v>
                      </c:pt>
                      <c:pt idx="1">
                        <c:v>Hour</c:v>
                      </c:pt>
                    </c:strCache>
                  </c:strRef>
                </c15:cat>
              </c15:filteredCategoryTitle>
            </c:ext>
            <c:ext xmlns:c16="http://schemas.microsoft.com/office/drawing/2014/chart" uri="{C3380CC4-5D6E-409C-BE32-E72D297353CC}">
              <c16:uniqueId val="{00000006-F24B-4F92-8B63-53F6DA5E02D6}"/>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0.31567</cdr:x>
      <cdr:y>0.46757</cdr:y>
    </cdr:from>
    <cdr:to>
      <cdr:x>0.68433</cdr:x>
      <cdr:y>0.89347</cdr:y>
    </cdr:to>
    <cdr:sp macro="" textlink="">
      <cdr:nvSpPr>
        <cdr:cNvPr id="2" name="TextBox 1">
          <a:extLst xmlns:a="http://schemas.openxmlformats.org/drawingml/2006/main">
            <a:ext uri="{FF2B5EF4-FFF2-40B4-BE49-F238E27FC236}">
              <a16:creationId xmlns:a16="http://schemas.microsoft.com/office/drawing/2014/main" id="{EB42EC79-032F-4608-BC46-F537941538F9}"/>
            </a:ext>
          </a:extLst>
        </cdr:cNvPr>
        <cdr:cNvSpPr txBox="1"/>
      </cdr:nvSpPr>
      <cdr:spPr>
        <a:xfrm xmlns:a="http://schemas.openxmlformats.org/drawingml/2006/main">
          <a:off x="936976" y="925236"/>
          <a:ext cx="1094263" cy="842780"/>
        </a:xfrm>
        <a:prstGeom xmlns:a="http://schemas.openxmlformats.org/drawingml/2006/main" prst="rect">
          <a:avLst/>
        </a:prstGeom>
      </cdr:spPr>
      <cdr:txBody>
        <a:bodyPr xmlns:a="http://schemas.openxmlformats.org/drawingml/2006/main" vertOverflow="clip" wrap="square" rtlCol="0" anchor="ctr"/>
        <a:lstStyle xmlns:a="http://schemas.openxmlformats.org/drawingml/2006/main"/>
        <a:p xmlns:a="http://schemas.openxmlformats.org/drawingml/2006/main">
          <a:pPr algn="ctr"/>
          <a:r>
            <a:rPr lang="en-US" sz="3200" dirty="0">
              <a:solidFill>
                <a:schemeClr val="bg1"/>
              </a:solidFill>
            </a:rPr>
            <a:t>45 </a:t>
          </a:r>
          <a:br>
            <a:rPr lang="en-US" sz="1400" dirty="0">
              <a:solidFill>
                <a:schemeClr val="bg1"/>
              </a:solidFill>
            </a:rPr>
          </a:br>
          <a:r>
            <a:rPr lang="en-US" sz="1400" dirty="0">
              <a:solidFill>
                <a:schemeClr val="bg1"/>
              </a:solidFill>
            </a:rPr>
            <a:t>minutes</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A5FDB7B-8DB8-4A3A-95C8-7102BBC9A9E1}" type="datetime8">
              <a:rPr lang="en-US" smtClean="0">
                <a:latin typeface="Segoe UI" pitchFamily="34" charset="0"/>
              </a:rPr>
              <a:t>11/5/2022 1:34 PM</a:t>
            </a:fld>
            <a:endParaRPr lang="en-US">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CE60099-03E7-4FA1-8A7F-E6E6CFB0F855}" type="datetime8">
              <a:rPr lang="en-US" smtClean="0"/>
              <a:t>11/5/2022 1:34 PM</a:t>
            </a:fld>
            <a:endParaRPr lang="en-US"/>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dt="0"/>
  <p:notesStyle>
    <a:lvl1pPr marL="0" algn="l" defTabSz="914367" rtl="0" eaLnBrk="1" latinLnBrk="0" hangingPunct="1">
      <a:lnSpc>
        <a:spcPct val="90000"/>
      </a:lnSpc>
      <a:spcAft>
        <a:spcPts val="333"/>
      </a:spcAft>
      <a:defRPr sz="882" kern="1200">
        <a:solidFill>
          <a:schemeClr val="tx1"/>
        </a:solidFill>
        <a:latin typeface="Segoe UI Light" pitchFamily="34" charset="0"/>
        <a:ea typeface="+mn-ea"/>
        <a:cs typeface="+mn-cs"/>
      </a:defRPr>
    </a:lvl1pPr>
    <a:lvl2pPr marL="212982" indent="-105829"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2pPr>
    <a:lvl3pPr marL="328071"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3pPr>
    <a:lvl4pPr marL="482848" indent="-146838"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4pPr>
    <a:lvl5pPr marL="615134"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5pPr>
    <a:lvl6pPr marL="2285918" algn="l" defTabSz="914367" rtl="0" eaLnBrk="1" latinLnBrk="0" hangingPunct="1">
      <a:defRPr sz="1176" kern="1200">
        <a:solidFill>
          <a:schemeClr val="tx1"/>
        </a:solidFill>
        <a:latin typeface="+mn-lt"/>
        <a:ea typeface="+mn-ea"/>
        <a:cs typeface="+mn-cs"/>
      </a:defRPr>
    </a:lvl6pPr>
    <a:lvl7pPr marL="2743101" algn="l" defTabSz="914367" rtl="0" eaLnBrk="1" latinLnBrk="0" hangingPunct="1">
      <a:defRPr sz="1176" kern="1200">
        <a:solidFill>
          <a:schemeClr val="tx1"/>
        </a:solidFill>
        <a:latin typeface="+mn-lt"/>
        <a:ea typeface="+mn-ea"/>
        <a:cs typeface="+mn-cs"/>
      </a:defRPr>
    </a:lvl7pPr>
    <a:lvl8pPr marL="3200284" algn="l" defTabSz="914367" rtl="0" eaLnBrk="1" latinLnBrk="0" hangingPunct="1">
      <a:defRPr sz="1176" kern="1200">
        <a:solidFill>
          <a:schemeClr val="tx1"/>
        </a:solidFill>
        <a:latin typeface="+mn-lt"/>
        <a:ea typeface="+mn-ea"/>
        <a:cs typeface="+mn-cs"/>
      </a:defRPr>
    </a:lvl8pPr>
    <a:lvl9pPr marL="3657469" algn="l" defTabSz="914367" rtl="0" eaLnBrk="1" latinLnBrk="0" hangingPunct="1">
      <a:defRPr sz="117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a:p>
        </p:txBody>
      </p:sp>
    </p:spTree>
    <p:extLst>
      <p:ext uri="{BB962C8B-B14F-4D97-AF65-F5344CB8AC3E}">
        <p14:creationId xmlns:p14="http://schemas.microsoft.com/office/powerpoint/2010/main" val="13732019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11/5/2022 1:34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a:p>
        </p:txBody>
      </p:sp>
    </p:spTree>
    <p:extLst>
      <p:ext uri="{BB962C8B-B14F-4D97-AF65-F5344CB8AC3E}">
        <p14:creationId xmlns:p14="http://schemas.microsoft.com/office/powerpoint/2010/main" val="17168013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b="0" dirty="0">
                <a:solidFill>
                  <a:srgbClr val="D4D4D4"/>
                </a:solidFill>
                <a:effectLst/>
                <a:latin typeface="Consolas" panose="020B0609020204030204" pitchFamily="49" charset="0"/>
              </a:rPr>
              <a:t>You must have the </a:t>
            </a:r>
            <a:r>
              <a:rPr lang="en-US" b="1" dirty="0">
                <a:solidFill>
                  <a:srgbClr val="569CD6"/>
                </a:solidFill>
                <a:effectLst/>
                <a:latin typeface="Consolas" panose="020B0609020204030204" pitchFamily="49" charset="0"/>
              </a:rPr>
              <a:t>**</a:t>
            </a:r>
            <a:r>
              <a:rPr lang="en-US" b="1" dirty="0" err="1">
                <a:solidFill>
                  <a:srgbClr val="569CD6"/>
                </a:solidFill>
                <a:effectLst/>
                <a:latin typeface="Consolas" panose="020B0609020204030204" pitchFamily="49" charset="0"/>
              </a:rPr>
              <a:t>Microsoft.EventGrid</a:t>
            </a:r>
            <a:r>
              <a:rPr lang="en-US" b="1" dirty="0">
                <a:solidFill>
                  <a:srgbClr val="569CD6"/>
                </a:solidFill>
                <a:effectLst/>
                <a:latin typeface="Consolas" panose="020B0609020204030204" pitchFamily="49" charset="0"/>
              </a:rPr>
              <a:t>/</a:t>
            </a:r>
            <a:r>
              <a:rPr lang="en-US" b="1" dirty="0" err="1">
                <a:solidFill>
                  <a:srgbClr val="569CD6"/>
                </a:solidFill>
                <a:effectLst/>
                <a:latin typeface="Consolas" panose="020B0609020204030204" pitchFamily="49" charset="0"/>
              </a:rPr>
              <a:t>EventSubscriptions</a:t>
            </a:r>
            <a:r>
              <a:rPr lang="en-US" b="1" dirty="0">
                <a:solidFill>
                  <a:srgbClr val="569CD6"/>
                </a:solidFill>
                <a:effectLst/>
                <a:latin typeface="Consolas" panose="020B0609020204030204" pitchFamily="49" charset="0"/>
              </a:rPr>
              <a:t>/Write**</a:t>
            </a:r>
            <a:r>
              <a:rPr lang="en-US" b="0" dirty="0">
                <a:solidFill>
                  <a:srgbClr val="D4D4D4"/>
                </a:solidFill>
                <a:effectLst/>
                <a:latin typeface="Consolas" panose="020B0609020204030204" pitchFamily="49" charset="0"/>
              </a:rPr>
              <a:t> permission on the resource that is the event source. You need this permission because you're writing a new subscription at the scope of the resource. The required resource differs based on whether you're subscribing to a system topic or custom topic.</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11/5/2022 1:34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a:p>
        </p:txBody>
      </p:sp>
    </p:spTree>
    <p:extLst>
      <p:ext uri="{BB962C8B-B14F-4D97-AF65-F5344CB8AC3E}">
        <p14:creationId xmlns:p14="http://schemas.microsoft.com/office/powerpoint/2010/main" val="41934050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4595962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b="0"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13</a:t>
            </a:fld>
            <a:endParaRPr lang="en-US"/>
          </a:p>
        </p:txBody>
      </p:sp>
    </p:spTree>
    <p:extLst>
      <p:ext uri="{BB962C8B-B14F-4D97-AF65-F5344CB8AC3E}">
        <p14:creationId xmlns:p14="http://schemas.microsoft.com/office/powerpoint/2010/main" val="28515587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11/5/2022 1:34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a:p>
        </p:txBody>
      </p:sp>
    </p:spTree>
    <p:extLst>
      <p:ext uri="{BB962C8B-B14F-4D97-AF65-F5344CB8AC3E}">
        <p14:creationId xmlns:p14="http://schemas.microsoft.com/office/powerpoint/2010/main" val="8182297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Knowledge checks are in the student guide, if time allows this is a </a:t>
            </a:r>
            <a:r>
              <a:rPr lang="en-US"/>
              <a:t>good opportunity to answer as a group and discuss.</a:t>
            </a: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15</a:t>
            </a:fld>
            <a:endParaRPr lang="en-US"/>
          </a:p>
        </p:txBody>
      </p:sp>
    </p:spTree>
    <p:extLst>
      <p:ext uri="{BB962C8B-B14F-4D97-AF65-F5344CB8AC3E}">
        <p14:creationId xmlns:p14="http://schemas.microsoft.com/office/powerpoint/2010/main" val="31703213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16</a:t>
            </a:fld>
            <a:endParaRPr lang="en-US"/>
          </a:p>
        </p:txBody>
      </p:sp>
    </p:spTree>
    <p:extLst>
      <p:ext uri="{BB962C8B-B14F-4D97-AF65-F5344CB8AC3E}">
        <p14:creationId xmlns:p14="http://schemas.microsoft.com/office/powerpoint/2010/main" val="22098689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17</a:t>
            </a:fld>
            <a:endParaRPr lang="en-US"/>
          </a:p>
        </p:txBody>
      </p:sp>
    </p:spTree>
    <p:extLst>
      <p:ext uri="{BB962C8B-B14F-4D97-AF65-F5344CB8AC3E}">
        <p14:creationId xmlns:p14="http://schemas.microsoft.com/office/powerpoint/2010/main" val="34595962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2537352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000" dirty="0"/>
              <a:t>Key components:</a:t>
            </a:r>
          </a:p>
          <a:p>
            <a:endParaRPr lang="en-US" sz="2000" dirty="0"/>
          </a:p>
          <a:p>
            <a:pPr marL="342900" marR="0" lvl="0" indent="-342900">
              <a:lnSpc>
                <a:spcPct val="100000"/>
              </a:lnSpc>
              <a:spcBef>
                <a:spcPts val="180"/>
              </a:spcBef>
              <a:spcAft>
                <a:spcPts val="180"/>
              </a:spcAft>
              <a:buFont typeface="Arial" panose="020B0604020202020204" pitchFamily="34" charset="0"/>
              <a:buChar char="•"/>
            </a:pPr>
            <a:r>
              <a:rPr lang="en-US" sz="1800" dirty="0">
                <a:effectLst/>
                <a:latin typeface="Cambria" panose="02040503050406030204" pitchFamily="18" charset="0"/>
                <a:ea typeface="Cambria" panose="02040503050406030204" pitchFamily="18" charset="0"/>
                <a:cs typeface="Times New Roman" panose="02020603050405020304" pitchFamily="18" charset="0"/>
              </a:rPr>
              <a:t>An </a:t>
            </a:r>
            <a:r>
              <a:rPr lang="en-US" sz="1800" b="1" dirty="0">
                <a:effectLst/>
                <a:latin typeface="Cambria" panose="02040503050406030204" pitchFamily="18" charset="0"/>
                <a:ea typeface="Cambria" panose="02040503050406030204" pitchFamily="18" charset="0"/>
                <a:cs typeface="Times New Roman" panose="02020603050405020304" pitchFamily="18" charset="0"/>
              </a:rPr>
              <a:t>Event Hub client</a:t>
            </a:r>
            <a:r>
              <a:rPr lang="en-US" sz="1800" dirty="0">
                <a:effectLst/>
                <a:latin typeface="Cambria" panose="02040503050406030204" pitchFamily="18" charset="0"/>
                <a:ea typeface="Cambria" panose="02040503050406030204" pitchFamily="18" charset="0"/>
                <a:cs typeface="Times New Roman" panose="02020603050405020304" pitchFamily="18" charset="0"/>
              </a:rPr>
              <a:t> is the primary interface for developers interacting with the Event Hubs client library. There are several different Event Hub clients, each dedicated to a specific use of Event Hubs, such as publishing or consuming events.</a:t>
            </a:r>
          </a:p>
          <a:p>
            <a:pPr marL="342900" marR="0" lvl="0" indent="-342900">
              <a:lnSpc>
                <a:spcPct val="100000"/>
              </a:lnSpc>
              <a:spcBef>
                <a:spcPts val="180"/>
              </a:spcBef>
              <a:spcAft>
                <a:spcPts val="180"/>
              </a:spcAft>
              <a:buFont typeface="Arial" panose="020B0604020202020204" pitchFamily="34" charset="0"/>
              <a:buChar char="•"/>
            </a:pPr>
            <a:r>
              <a:rPr lang="en-US" sz="1800" dirty="0">
                <a:effectLst/>
                <a:latin typeface="Cambria" panose="02040503050406030204" pitchFamily="18" charset="0"/>
                <a:ea typeface="Cambria" panose="02040503050406030204" pitchFamily="18" charset="0"/>
                <a:cs typeface="Times New Roman" panose="02020603050405020304" pitchFamily="18" charset="0"/>
              </a:rPr>
              <a:t>An </a:t>
            </a:r>
            <a:r>
              <a:rPr lang="en-US" sz="1800" b="1" dirty="0">
                <a:effectLst/>
                <a:latin typeface="Cambria" panose="02040503050406030204" pitchFamily="18" charset="0"/>
                <a:ea typeface="Cambria" panose="02040503050406030204" pitchFamily="18" charset="0"/>
                <a:cs typeface="Times New Roman" panose="02020603050405020304" pitchFamily="18" charset="0"/>
              </a:rPr>
              <a:t>Event Hub producer</a:t>
            </a:r>
            <a:r>
              <a:rPr lang="en-US" sz="1800" dirty="0">
                <a:effectLst/>
                <a:latin typeface="Cambria" panose="02040503050406030204" pitchFamily="18" charset="0"/>
                <a:ea typeface="Cambria" panose="02040503050406030204" pitchFamily="18" charset="0"/>
                <a:cs typeface="Times New Roman" panose="02020603050405020304" pitchFamily="18" charset="0"/>
              </a:rPr>
              <a:t> is a type of client that serves as a source of telemetry data, diagnostics information, usage logs, or other log data, as part of an embedded device solution, a mobile device application, a game title running on a console or other device, some client or server based business solution, or a web site.</a:t>
            </a:r>
          </a:p>
          <a:p>
            <a:pPr marL="342900" marR="0" lvl="0" indent="-342900">
              <a:lnSpc>
                <a:spcPct val="100000"/>
              </a:lnSpc>
              <a:spcBef>
                <a:spcPts val="180"/>
              </a:spcBef>
              <a:spcAft>
                <a:spcPts val="180"/>
              </a:spcAft>
              <a:buFont typeface="Arial" panose="020B0604020202020204" pitchFamily="34" charset="0"/>
              <a:buChar char="•"/>
            </a:pPr>
            <a:r>
              <a:rPr lang="en-US" sz="1800" dirty="0">
                <a:effectLst/>
                <a:latin typeface="Cambria" panose="02040503050406030204" pitchFamily="18" charset="0"/>
                <a:ea typeface="Cambria" panose="02040503050406030204" pitchFamily="18" charset="0"/>
                <a:cs typeface="Times New Roman" panose="02020603050405020304" pitchFamily="18" charset="0"/>
              </a:rPr>
              <a:t>An </a:t>
            </a:r>
            <a:r>
              <a:rPr lang="en-US" sz="1800" b="1" dirty="0">
                <a:effectLst/>
                <a:latin typeface="Cambria" panose="02040503050406030204" pitchFamily="18" charset="0"/>
                <a:ea typeface="Cambria" panose="02040503050406030204" pitchFamily="18" charset="0"/>
                <a:cs typeface="Times New Roman" panose="02020603050405020304" pitchFamily="18" charset="0"/>
              </a:rPr>
              <a:t>Event Hub consumer</a:t>
            </a:r>
            <a:r>
              <a:rPr lang="en-US" sz="1800" dirty="0">
                <a:effectLst/>
                <a:latin typeface="Cambria" panose="02040503050406030204" pitchFamily="18" charset="0"/>
                <a:ea typeface="Cambria" panose="02040503050406030204" pitchFamily="18" charset="0"/>
                <a:cs typeface="Times New Roman" panose="02020603050405020304" pitchFamily="18" charset="0"/>
              </a:rPr>
              <a:t> is a type of client which reads information from the Event Hub and allows processing of it. Processing may involve aggregation, complex computation and filtering. Processing may also involve distribution or storage of the information in a raw or transformed fashion. </a:t>
            </a:r>
          </a:p>
          <a:p>
            <a:pPr marL="342900" marR="0" lvl="0" indent="-342900">
              <a:lnSpc>
                <a:spcPct val="100000"/>
              </a:lnSpc>
              <a:spcBef>
                <a:spcPts val="180"/>
              </a:spcBef>
              <a:spcAft>
                <a:spcPts val="180"/>
              </a:spcAft>
              <a:buFont typeface="Arial" panose="020B0604020202020204" pitchFamily="34" charset="0"/>
              <a:buChar char="•"/>
            </a:pPr>
            <a:r>
              <a:rPr lang="en-US" sz="1800" dirty="0">
                <a:effectLst/>
                <a:latin typeface="Cambria" panose="02040503050406030204" pitchFamily="18" charset="0"/>
                <a:ea typeface="Cambria" panose="02040503050406030204" pitchFamily="18" charset="0"/>
                <a:cs typeface="Times New Roman" panose="02020603050405020304" pitchFamily="18" charset="0"/>
              </a:rPr>
              <a:t>A </a:t>
            </a:r>
            <a:r>
              <a:rPr lang="en-US" sz="1800" b="1" dirty="0">
                <a:effectLst/>
                <a:latin typeface="Cambria" panose="02040503050406030204" pitchFamily="18" charset="0"/>
                <a:ea typeface="Cambria" panose="02040503050406030204" pitchFamily="18" charset="0"/>
                <a:cs typeface="Times New Roman" panose="02020603050405020304" pitchFamily="18" charset="0"/>
              </a:rPr>
              <a:t>partition</a:t>
            </a:r>
            <a:r>
              <a:rPr lang="en-US" sz="1800" dirty="0">
                <a:effectLst/>
                <a:latin typeface="Cambria" panose="02040503050406030204" pitchFamily="18" charset="0"/>
                <a:ea typeface="Cambria" panose="02040503050406030204" pitchFamily="18" charset="0"/>
                <a:cs typeface="Times New Roman" panose="02020603050405020304" pitchFamily="18" charset="0"/>
              </a:rPr>
              <a:t> is an ordered sequence of events that is held in an Event Hub. Partitions are a means of data organization associated with the parallelism required by event consumers. Azure Event Hubs provides message streaming through a partitioned consumer pattern in which each consumer only reads a specific subset, or partition, of the message stream. As newer events arrive, they are added to the end of this sequence. The number of partitions is specified at the time an Event Hub is created and cannot be changed.</a:t>
            </a:r>
          </a:p>
          <a:p>
            <a:pPr marL="342900" marR="0" lvl="0" indent="-342900">
              <a:lnSpc>
                <a:spcPct val="100000"/>
              </a:lnSpc>
              <a:spcBef>
                <a:spcPts val="180"/>
              </a:spcBef>
              <a:spcAft>
                <a:spcPts val="180"/>
              </a:spcAft>
              <a:buFont typeface="Arial" panose="020B0604020202020204" pitchFamily="34" charset="0"/>
              <a:buChar char="•"/>
            </a:pPr>
            <a:r>
              <a:rPr lang="en-US" sz="1800" dirty="0">
                <a:effectLst/>
                <a:latin typeface="Cambria" panose="02040503050406030204" pitchFamily="18" charset="0"/>
                <a:ea typeface="Cambria" panose="02040503050406030204" pitchFamily="18" charset="0"/>
                <a:cs typeface="Times New Roman" panose="02020603050405020304" pitchFamily="18" charset="0"/>
              </a:rPr>
              <a:t>A </a:t>
            </a:r>
            <a:r>
              <a:rPr lang="en-US" sz="1800" b="1" dirty="0">
                <a:effectLst/>
                <a:latin typeface="Cambria" panose="02040503050406030204" pitchFamily="18" charset="0"/>
                <a:ea typeface="Cambria" panose="02040503050406030204" pitchFamily="18" charset="0"/>
                <a:cs typeface="Times New Roman" panose="02020603050405020304" pitchFamily="18" charset="0"/>
              </a:rPr>
              <a:t>consumer group</a:t>
            </a:r>
            <a:r>
              <a:rPr lang="en-US" sz="1800" dirty="0">
                <a:effectLst/>
                <a:latin typeface="Cambria" panose="02040503050406030204" pitchFamily="18" charset="0"/>
                <a:ea typeface="Cambria" panose="02040503050406030204" pitchFamily="18" charset="0"/>
                <a:cs typeface="Times New Roman" panose="02020603050405020304" pitchFamily="18" charset="0"/>
              </a:rPr>
              <a:t> is a view of an entire Event Hub. Consumer groups enable multiple consuming applications to each have a separate view of the event stream, and to read the stream independently at their own pace and from their own position. There can be at most 5 concurrent readers on a partition per consumer group; however it is recommended that there is only one active consumer for a given partition and consumer group pairing. Each active reader receives all of the events from its partition; if there are multiple readers on the same partition, then they will receive duplicate events.</a:t>
            </a:r>
          </a:p>
          <a:p>
            <a:pPr marL="342900" marR="0" lvl="0" indent="-342900">
              <a:lnSpc>
                <a:spcPct val="100000"/>
              </a:lnSpc>
              <a:spcBef>
                <a:spcPts val="180"/>
              </a:spcBef>
              <a:spcAft>
                <a:spcPts val="180"/>
              </a:spcAft>
              <a:buFont typeface="Arial" panose="020B0604020202020204" pitchFamily="34" charset="0"/>
              <a:buChar char="•"/>
            </a:pPr>
            <a:r>
              <a:rPr lang="en-US" sz="1800" b="1" dirty="0">
                <a:effectLst/>
                <a:latin typeface="Cambria" panose="02040503050406030204" pitchFamily="18" charset="0"/>
                <a:ea typeface="Cambria" panose="02040503050406030204" pitchFamily="18" charset="0"/>
                <a:cs typeface="Times New Roman" panose="02020603050405020304" pitchFamily="18" charset="0"/>
              </a:rPr>
              <a:t>Event receivers</a:t>
            </a:r>
            <a:r>
              <a:rPr lang="en-US" sz="1800" dirty="0">
                <a:effectLst/>
                <a:latin typeface="Cambria" panose="02040503050406030204" pitchFamily="18" charset="0"/>
                <a:ea typeface="Cambria" panose="02040503050406030204" pitchFamily="18" charset="0"/>
                <a:cs typeface="Times New Roman" panose="02020603050405020304" pitchFamily="18" charset="0"/>
              </a:rPr>
              <a:t>: Any entity that reads event data from an event hub. All Event Hubs consumers connect via the AMQP 1.0 session. The Event Hubs service delivers events through a session as they become available. All Kafka consumers connect via the Kafka protocol 1.0 and later.</a:t>
            </a:r>
          </a:p>
          <a:p>
            <a:pPr marL="342900" marR="0" lvl="0" indent="-342900">
              <a:lnSpc>
                <a:spcPct val="100000"/>
              </a:lnSpc>
              <a:spcBef>
                <a:spcPts val="180"/>
              </a:spcBef>
              <a:spcAft>
                <a:spcPts val="180"/>
              </a:spcAft>
              <a:buFont typeface="Arial" panose="020B0604020202020204" pitchFamily="34" charset="0"/>
              <a:buChar char="•"/>
            </a:pPr>
            <a:r>
              <a:rPr lang="en-US" sz="1800" b="1" dirty="0">
                <a:effectLst/>
                <a:latin typeface="Cambria" panose="02040503050406030204" pitchFamily="18" charset="0"/>
                <a:ea typeface="Cambria" panose="02040503050406030204" pitchFamily="18" charset="0"/>
                <a:cs typeface="Times New Roman" panose="02020603050405020304" pitchFamily="18" charset="0"/>
              </a:rPr>
              <a:t>Throughput units</a:t>
            </a:r>
            <a:r>
              <a:rPr lang="en-US" sz="1800" dirty="0">
                <a:effectLst/>
                <a:latin typeface="Cambria" panose="02040503050406030204" pitchFamily="18" charset="0"/>
                <a:ea typeface="Cambria" panose="02040503050406030204" pitchFamily="18" charset="0"/>
                <a:cs typeface="Times New Roman" panose="02020603050405020304" pitchFamily="18" charset="0"/>
              </a:rPr>
              <a:t> or </a:t>
            </a:r>
            <a:r>
              <a:rPr lang="en-US" sz="1800" b="1" dirty="0">
                <a:effectLst/>
                <a:latin typeface="Cambria" panose="02040503050406030204" pitchFamily="18" charset="0"/>
                <a:ea typeface="Cambria" panose="02040503050406030204" pitchFamily="18" charset="0"/>
                <a:cs typeface="Times New Roman" panose="02020603050405020304" pitchFamily="18" charset="0"/>
              </a:rPr>
              <a:t>processing units</a:t>
            </a:r>
            <a:r>
              <a:rPr lang="en-US" sz="1800" dirty="0">
                <a:effectLst/>
                <a:latin typeface="Cambria" panose="02040503050406030204" pitchFamily="18" charset="0"/>
                <a:ea typeface="Cambria" panose="02040503050406030204" pitchFamily="18" charset="0"/>
                <a:cs typeface="Times New Roman" panose="02020603050405020304" pitchFamily="18" charset="0"/>
              </a:rPr>
              <a:t>: Pre-purchased units of capacity that control the throughput capacity of Event Hubs.</a:t>
            </a:r>
          </a:p>
          <a:p>
            <a:pPr marL="342900" lvl="1" indent="-342900">
              <a:buFont typeface="Arial" panose="020B0604020202020204" pitchFamily="34" charset="0"/>
              <a:buChar char="•"/>
            </a:pP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19</a:t>
            </a:fld>
            <a:endParaRPr lang="en-US"/>
          </a:p>
        </p:txBody>
      </p:sp>
    </p:spTree>
    <p:extLst>
      <p:ext uri="{BB962C8B-B14F-4D97-AF65-F5344CB8AC3E}">
        <p14:creationId xmlns:p14="http://schemas.microsoft.com/office/powerpoint/2010/main" val="38597868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11/5/2022 1:34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a:p>
        </p:txBody>
      </p:sp>
    </p:spTree>
    <p:extLst>
      <p:ext uri="{BB962C8B-B14F-4D97-AF65-F5344CB8AC3E}">
        <p14:creationId xmlns:p14="http://schemas.microsoft.com/office/powerpoint/2010/main" val="8625781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20</a:t>
            </a:fld>
            <a:endParaRPr lang="en-US"/>
          </a:p>
        </p:txBody>
      </p:sp>
    </p:spTree>
    <p:extLst>
      <p:ext uri="{BB962C8B-B14F-4D97-AF65-F5344CB8AC3E}">
        <p14:creationId xmlns:p14="http://schemas.microsoft.com/office/powerpoint/2010/main" val="12100722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 typeface="Arial" panose="020B0604020202020204" pitchFamily="34" charset="0"/>
              <a:buNone/>
              <a:tabLst/>
              <a:defRPr/>
            </a:pPr>
            <a:r>
              <a:rPr lang="en-US" b="1" dirty="0">
                <a:solidFill>
                  <a:srgbClr val="D4D4D4"/>
                </a:solidFill>
                <a:effectLst/>
                <a:latin typeface="Consolas" panose="020B0609020204030204" pitchFamily="49" charset="0"/>
              </a:rPr>
              <a:t>Capture windowing</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0" dirty="0">
                <a:solidFill>
                  <a:srgbClr val="D4D4D4"/>
                </a:solidFill>
                <a:effectLst/>
                <a:latin typeface="Consolas" panose="020B0609020204030204" pitchFamily="49" charset="0"/>
              </a:rPr>
              <a:t>This window is a minimum size and time configuration with a "first wins policy," meaning that the first trigger encountered causes a capture operation.</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endParaRPr lang="en-US" b="0" dirty="0">
              <a:solidFill>
                <a:srgbClr val="D4D4D4"/>
              </a:solidFill>
              <a:effectLst/>
              <a:latin typeface="Consolas" panose="020B0609020204030204" pitchFamily="49" charset="0"/>
            </a:endParaRP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endParaRPr lang="en-US" b="0" dirty="0">
              <a:solidFill>
                <a:srgbClr val="D4D4D4"/>
              </a:solidFill>
              <a:effectLst/>
              <a:latin typeface="Consolas" panose="020B0609020204030204" pitchFamily="49" charset="0"/>
            </a:endParaRPr>
          </a:p>
          <a:p>
            <a:pPr marL="0" marR="0" lvl="0" indent="0" algn="l" defTabSz="914367" rtl="0" eaLnBrk="1" fontAlgn="auto" latinLnBrk="0" hangingPunct="1">
              <a:lnSpc>
                <a:spcPct val="90000"/>
              </a:lnSpc>
              <a:spcBef>
                <a:spcPts val="0"/>
              </a:spcBef>
              <a:spcAft>
                <a:spcPts val="333"/>
              </a:spcAft>
              <a:buClrTx/>
              <a:buSzTx/>
              <a:buFont typeface="Arial" panose="020B0604020202020204" pitchFamily="34" charset="0"/>
              <a:buNone/>
              <a:tabLst/>
              <a:defRPr/>
            </a:pPr>
            <a:r>
              <a:rPr lang="en-US" b="1" dirty="0">
                <a:solidFill>
                  <a:srgbClr val="D4D4D4"/>
                </a:solidFill>
                <a:effectLst/>
                <a:latin typeface="Consolas" panose="020B0609020204030204" pitchFamily="49" charset="0"/>
              </a:rPr>
              <a:t>Scaling to throughput units</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0" dirty="0">
                <a:solidFill>
                  <a:srgbClr val="D4D4D4"/>
                </a:solidFill>
                <a:effectLst/>
                <a:latin typeface="Consolas" panose="020B0609020204030204" pitchFamily="49" charset="0"/>
              </a:rPr>
              <a:t>A single throughput unit allows 1 MB per second or 1000 events per second of ingress and twice that amount of egress. Standard Event Hubs can be configured with 1-20 throughput units, and you can purchase more with a quota increase support request.</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21</a:t>
            </a:fld>
            <a:endParaRPr lang="en-US"/>
          </a:p>
        </p:txBody>
      </p:sp>
    </p:spTree>
    <p:extLst>
      <p:ext uri="{BB962C8B-B14F-4D97-AF65-F5344CB8AC3E}">
        <p14:creationId xmlns:p14="http://schemas.microsoft.com/office/powerpoint/2010/main" val="25719897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11/5/2022 1:34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22</a:t>
            </a:fld>
            <a:endParaRPr lang="en-US"/>
          </a:p>
        </p:txBody>
      </p:sp>
    </p:spTree>
    <p:extLst>
      <p:ext uri="{BB962C8B-B14F-4D97-AF65-F5344CB8AC3E}">
        <p14:creationId xmlns:p14="http://schemas.microsoft.com/office/powerpoint/2010/main" val="39352273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11/5/2022 1:34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23</a:t>
            </a:fld>
            <a:endParaRPr lang="en-US"/>
          </a:p>
        </p:txBody>
      </p:sp>
    </p:spTree>
    <p:extLst>
      <p:ext uri="{BB962C8B-B14F-4D97-AF65-F5344CB8AC3E}">
        <p14:creationId xmlns:p14="http://schemas.microsoft.com/office/powerpoint/2010/main" val="23424611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dirty="0"/>
              <a:t>Authorize access with managed identities</a:t>
            </a:r>
          </a:p>
          <a:p>
            <a:pPr marL="171450" indent="-171450">
              <a:buFont typeface="Arial" panose="020B0604020202020204" pitchFamily="34" charset="0"/>
              <a:buChar char="•"/>
            </a:pPr>
            <a:r>
              <a:rPr lang="en-US" b="0" dirty="0"/>
              <a:t>To authorize a request to Event Hubs service from a managed identity in your application, you need to configure Azure role-based access control settings for that managed identity. </a:t>
            </a:r>
          </a:p>
          <a:p>
            <a:pPr marL="0" indent="0">
              <a:buFont typeface="Arial" panose="020B0604020202020204" pitchFamily="34" charset="0"/>
              <a:buNone/>
            </a:pPr>
            <a:r>
              <a:rPr lang="en-US" b="1" dirty="0"/>
              <a:t>Authorize access with Microsoft Identity Platform</a:t>
            </a:r>
          </a:p>
          <a:p>
            <a:pPr marL="171450" indent="-171450">
              <a:buFont typeface="Arial" panose="020B0604020202020204" pitchFamily="34" charset="0"/>
              <a:buChar char="•"/>
            </a:pPr>
            <a:r>
              <a:rPr lang="en-US" b="0" dirty="0"/>
              <a:t>A key advantage of using Azure AD with Event Hubs is that your credentials no longer need to be stored in your code. </a:t>
            </a:r>
          </a:p>
          <a:p>
            <a:pPr marL="171450" indent="-171450">
              <a:buFont typeface="Arial" panose="020B0604020202020204" pitchFamily="34" charset="0"/>
              <a:buChar char="•"/>
            </a:pPr>
            <a:r>
              <a:rPr lang="en-US" b="0" dirty="0"/>
              <a:t>Instead, you can request an OAuth 2.0 access token from Microsoft identity platform. </a:t>
            </a:r>
          </a:p>
          <a:p>
            <a:pPr marL="0" indent="0">
              <a:buFont typeface="Arial" panose="020B0604020202020204" pitchFamily="34" charset="0"/>
              <a:buNone/>
            </a:pPr>
            <a:r>
              <a:rPr lang="en-US" b="1" dirty="0"/>
              <a:t>Authorize access to Event Hubs publishers with shared access signatures</a:t>
            </a:r>
          </a:p>
          <a:p>
            <a:pPr marL="171450" indent="-171450">
              <a:buFont typeface="Arial" panose="020B0604020202020204" pitchFamily="34" charset="0"/>
              <a:buChar char="•"/>
            </a:pPr>
            <a:r>
              <a:rPr lang="en-US" b="0" dirty="0"/>
              <a:t>An event publisher defines a virtual endpoint for an Event Hub. The publisher can only be used to send messages to an event hub and not receive messages. </a:t>
            </a:r>
          </a:p>
          <a:p>
            <a:pPr marL="171450" indent="-171450">
              <a:buFont typeface="Arial" panose="020B0604020202020204" pitchFamily="34" charset="0"/>
              <a:buChar char="•"/>
            </a:pPr>
            <a:r>
              <a:rPr lang="en-US" b="0" dirty="0"/>
              <a:t>Each Event Hubs client is assigned a unique token which is uploaded to the client. </a:t>
            </a:r>
          </a:p>
          <a:p>
            <a:pPr marL="171450" indent="-171450">
              <a:buFont typeface="Arial" panose="020B0604020202020204" pitchFamily="34" charset="0"/>
              <a:buChar char="•"/>
            </a:pPr>
            <a:r>
              <a:rPr lang="en-US" b="0" dirty="0"/>
              <a:t>All tokens are assigned with shared access signature keys. </a:t>
            </a:r>
          </a:p>
          <a:p>
            <a:pPr marL="0" indent="0">
              <a:buFont typeface="Arial" panose="020B0604020202020204" pitchFamily="34" charset="0"/>
              <a:buNone/>
            </a:pPr>
            <a:r>
              <a:rPr lang="en-US" b="1" dirty="0"/>
              <a:t>Authorize access to Event Hubs consumers with shared access signatures</a:t>
            </a:r>
          </a:p>
          <a:p>
            <a:pPr marL="171450" indent="-171450">
              <a:buFont typeface="Arial" panose="020B0604020202020204" pitchFamily="34" charset="0"/>
              <a:buChar char="•"/>
            </a:pPr>
            <a:r>
              <a:rPr lang="en-US" b="0" dirty="0"/>
              <a:t>To authenticate back-end applications that consume from the data generated by Event Hubs producers, Event Hubs token authentication requires its clients to either have the manage rights or the listen privileges assigned to its Event Hubs namespace or event hub instance or topic. </a:t>
            </a:r>
          </a:p>
          <a:p>
            <a:pPr marL="0" indent="0">
              <a:buFont typeface="Arial" panose="020B0604020202020204" pitchFamily="34" charset="0"/>
              <a:buNone/>
            </a:pPr>
            <a:endParaRPr lang="en-US" b="1" dirty="0"/>
          </a:p>
          <a:p>
            <a:pPr marL="0" indent="0">
              <a:buFont typeface="Arial" panose="020B0604020202020204" pitchFamily="34" charset="0"/>
              <a:buNone/>
            </a:pPr>
            <a:endParaRPr lang="en-US" b="1" dirty="0"/>
          </a:p>
          <a:p>
            <a:pPr marL="0" indent="0">
              <a:buFont typeface="Arial" panose="020B0604020202020204" pitchFamily="34" charset="0"/>
              <a:buNone/>
            </a:pP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24</a:t>
            </a:fld>
            <a:endParaRPr lang="en-US"/>
          </a:p>
        </p:txBody>
      </p:sp>
    </p:spTree>
    <p:extLst>
      <p:ext uri="{BB962C8B-B14F-4D97-AF65-F5344CB8AC3E}">
        <p14:creationId xmlns:p14="http://schemas.microsoft.com/office/powerpoint/2010/main" val="10205702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0" dirty="0">
                <a:solidFill>
                  <a:srgbClr val="D4D4D4"/>
                </a:solidFill>
                <a:effectLst/>
                <a:latin typeface="Consolas" panose="020B0609020204030204" pitchFamily="49" charset="0"/>
              </a:rPr>
              <a:t>Many Event Hub operations take place within the scope of a specific partition.</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0" dirty="0">
                <a:solidFill>
                  <a:srgbClr val="D4D4D4"/>
                </a:solidFill>
                <a:effectLst/>
                <a:latin typeface="Consolas" panose="020B0609020204030204" pitchFamily="49" charset="0"/>
              </a:rPr>
              <a:t>To understand what partitions are available, you query the Event Hub using one of the Event Hub clients.</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0" dirty="0">
                <a:solidFill>
                  <a:srgbClr val="D4D4D4"/>
                </a:solidFill>
                <a:effectLst/>
                <a:latin typeface="Consolas" panose="020B0609020204030204" pitchFamily="49" charset="0"/>
              </a:rPr>
              <a:t>The </a:t>
            </a:r>
            <a:r>
              <a:rPr lang="en-US" b="1" dirty="0" err="1">
                <a:solidFill>
                  <a:srgbClr val="CE9178"/>
                </a:solidFill>
                <a:effectLst/>
                <a:latin typeface="Consolas" panose="020B0609020204030204" pitchFamily="49" charset="0"/>
              </a:rPr>
              <a:t>EventHubProducerClient</a:t>
            </a:r>
            <a:r>
              <a:rPr lang="en-US" b="0" dirty="0">
                <a:solidFill>
                  <a:srgbClr val="D4D4D4"/>
                </a:solidFill>
                <a:effectLst/>
                <a:latin typeface="Consolas" panose="020B0609020204030204" pitchFamily="49" charset="0"/>
              </a:rPr>
              <a:t> is demonstrated in these examples, but the concept and form are common across clients.</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endParaRPr lang="en-US" b="0" dirty="0">
              <a:solidFill>
                <a:srgbClr val="D4D4D4"/>
              </a:solidFill>
              <a:effectLst/>
              <a:latin typeface="Consolas" panose="020B0609020204030204" pitchFamily="49" charset="0"/>
            </a:endParaRPr>
          </a:p>
          <a:p>
            <a:pPr marL="171450" indent="-171450">
              <a:buFont typeface="Arial" panose="020B0604020202020204" pitchFamily="34" charset="0"/>
              <a:buChar char="•"/>
            </a:pPr>
            <a:endParaRPr lang="en-US" b="0"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25</a:t>
            </a:fld>
            <a:endParaRPr lang="en-US"/>
          </a:p>
        </p:txBody>
      </p:sp>
    </p:spTree>
    <p:extLst>
      <p:ext uri="{BB962C8B-B14F-4D97-AF65-F5344CB8AC3E}">
        <p14:creationId xmlns:p14="http://schemas.microsoft.com/office/powerpoint/2010/main" val="24008164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0" dirty="0">
                <a:solidFill>
                  <a:srgbClr val="D4D4D4"/>
                </a:solidFill>
                <a:effectLst/>
                <a:latin typeface="Consolas" panose="020B0609020204030204" pitchFamily="49" charset="0"/>
              </a:rPr>
              <a:t>Producers publish events in batches and may request a specific partition, or allow the Event Hubs service to decide which partition events should be published to.</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0" dirty="0">
                <a:solidFill>
                  <a:srgbClr val="D4D4D4"/>
                </a:solidFill>
                <a:effectLst/>
                <a:latin typeface="Consolas" panose="020B0609020204030204" pitchFamily="49" charset="0"/>
              </a:rPr>
              <a:t>It is recommended using automatic routing when the publishing of events needs to be highly available or when event data should be distributed evenly among the partitions.</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endParaRPr lang="en-US" b="0" dirty="0">
              <a:solidFill>
                <a:srgbClr val="D4D4D4"/>
              </a:solidFill>
              <a:effectLst/>
              <a:latin typeface="Consolas" panose="020B0609020204030204" pitchFamily="49" charset="0"/>
            </a:endParaRPr>
          </a:p>
          <a:p>
            <a:pPr marL="171450" indent="-171450">
              <a:buFont typeface="Arial" panose="020B0604020202020204" pitchFamily="34" charset="0"/>
              <a:buChar char="•"/>
            </a:pPr>
            <a:endParaRPr lang="en-US" b="0"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26</a:t>
            </a:fld>
            <a:endParaRPr lang="en-US"/>
          </a:p>
        </p:txBody>
      </p:sp>
    </p:spTree>
    <p:extLst>
      <p:ext uri="{BB962C8B-B14F-4D97-AF65-F5344CB8AC3E}">
        <p14:creationId xmlns:p14="http://schemas.microsoft.com/office/powerpoint/2010/main" val="1315099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0" dirty="0">
                <a:solidFill>
                  <a:srgbClr val="D4D4D4"/>
                </a:solidFill>
                <a:effectLst/>
                <a:latin typeface="Consolas" panose="020B0609020204030204" pitchFamily="49" charset="0"/>
              </a:rPr>
              <a:t>Our example reads all events that have been published to the Event Hub using an iterator.</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0" dirty="0">
                <a:solidFill>
                  <a:srgbClr val="D4D4D4"/>
                </a:solidFill>
                <a:effectLst/>
                <a:latin typeface="Consolas" panose="020B0609020204030204" pitchFamily="49" charset="0"/>
              </a:rPr>
              <a:t>This approach to consuming is intended to provide a general example.</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0" dirty="0">
                <a:solidFill>
                  <a:srgbClr val="D4D4D4"/>
                </a:solidFill>
                <a:effectLst/>
                <a:latin typeface="Consolas" panose="020B0609020204030204" pitchFamily="49" charset="0"/>
              </a:rPr>
              <a:t>For production use it is recommended to use the </a:t>
            </a:r>
            <a:r>
              <a:rPr lang="en-US" b="1" dirty="0">
                <a:solidFill>
                  <a:srgbClr val="CE9178"/>
                </a:solidFill>
                <a:effectLst/>
                <a:latin typeface="Consolas" panose="020B0609020204030204" pitchFamily="49" charset="0"/>
              </a:rPr>
              <a:t>Event Processor Client </a:t>
            </a:r>
            <a:r>
              <a:rPr lang="en-US" b="0" dirty="0">
                <a:solidFill>
                  <a:srgbClr val="D4D4D4"/>
                </a:solidFill>
                <a:effectLst/>
                <a:latin typeface="Consolas" panose="020B0609020204030204" pitchFamily="49" charset="0"/>
              </a:rPr>
              <a:t>(</a:t>
            </a:r>
            <a:r>
              <a:rPr lang="en-US" b="0" u="sng" dirty="0">
                <a:solidFill>
                  <a:srgbClr val="D4D4D4"/>
                </a:solidFill>
                <a:effectLst/>
                <a:latin typeface="Consolas" panose="020B0609020204030204" pitchFamily="49" charset="0"/>
              </a:rPr>
              <a:t>https://github.com/Azure/azure-sdk-for-net/blob/main/sdk/eventhub/Azure.Messaging.EventHubs.Processor</a:t>
            </a:r>
            <a:r>
              <a:rPr lang="en-US" b="0" dirty="0">
                <a:solidFill>
                  <a:srgbClr val="D4D4D4"/>
                </a:solidFill>
                <a:effectLst/>
                <a:latin typeface="Consolas" panose="020B0609020204030204" pitchFamily="49" charset="0"/>
              </a:rPr>
              <a:t>), as it provides a more robust and performant experience.</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endParaRPr lang="en-US" b="0" dirty="0">
              <a:solidFill>
                <a:srgbClr val="D4D4D4"/>
              </a:solidFill>
              <a:effectLst/>
              <a:latin typeface="Consolas" panose="020B0609020204030204" pitchFamily="49" charset="0"/>
            </a:endParaRPr>
          </a:p>
          <a:p>
            <a:endParaRPr lang="en-US" b="0" dirty="0">
              <a:solidFill>
                <a:srgbClr val="D4D4D4"/>
              </a:solidFill>
              <a:effectLst/>
              <a:latin typeface="Consolas" panose="020B0609020204030204" pitchFamily="49" charset="0"/>
            </a:endParaRPr>
          </a:p>
          <a:p>
            <a:endParaRPr lang="en-US" b="0" dirty="0">
              <a:solidFill>
                <a:srgbClr val="D4D4D4"/>
              </a:solidFill>
              <a:effectLst/>
              <a:latin typeface="Consolas" panose="020B0609020204030204" pitchFamily="49" charset="0"/>
            </a:endParaRP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endParaRPr lang="en-US" b="0" dirty="0">
              <a:solidFill>
                <a:srgbClr val="D4D4D4"/>
              </a:solidFill>
              <a:effectLst/>
              <a:latin typeface="Consolas" panose="020B0609020204030204" pitchFamily="49" charset="0"/>
            </a:endParaRPr>
          </a:p>
          <a:p>
            <a:pPr marL="171450" indent="-171450">
              <a:buFont typeface="Arial" panose="020B0604020202020204" pitchFamily="34" charset="0"/>
              <a:buChar char="•"/>
            </a:pPr>
            <a:endParaRPr lang="en-US" b="0"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27</a:t>
            </a:fld>
            <a:endParaRPr lang="en-US"/>
          </a:p>
        </p:txBody>
      </p:sp>
    </p:spTree>
    <p:extLst>
      <p:ext uri="{BB962C8B-B14F-4D97-AF65-F5344CB8AC3E}">
        <p14:creationId xmlns:p14="http://schemas.microsoft.com/office/powerpoint/2010/main" val="29428343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Knowledge checks are in the student guide, if time allows this is a </a:t>
            </a:r>
            <a:r>
              <a:rPr lang="en-US"/>
              <a:t>good opportunity to answer as a group and discuss.</a:t>
            </a: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28</a:t>
            </a:fld>
            <a:endParaRPr lang="en-US"/>
          </a:p>
        </p:txBody>
      </p:sp>
    </p:spTree>
    <p:extLst>
      <p:ext uri="{BB962C8B-B14F-4D97-AF65-F5344CB8AC3E}">
        <p14:creationId xmlns:p14="http://schemas.microsoft.com/office/powerpoint/2010/main" val="16858004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a:t>
            </a:fld>
            <a:endParaRPr lang="en-US"/>
          </a:p>
        </p:txBody>
      </p:sp>
    </p:spTree>
    <p:extLst>
      <p:ext uri="{BB962C8B-B14F-4D97-AF65-F5344CB8AC3E}">
        <p14:creationId xmlns:p14="http://schemas.microsoft.com/office/powerpoint/2010/main" val="22098689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4</a:t>
            </a:fld>
            <a:endParaRPr lang="en-US"/>
          </a:p>
        </p:txBody>
      </p:sp>
    </p:spTree>
    <p:extLst>
      <p:ext uri="{BB962C8B-B14F-4D97-AF65-F5344CB8AC3E}">
        <p14:creationId xmlns:p14="http://schemas.microsoft.com/office/powerpoint/2010/main" val="34595962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an event-driven architecture, events are delivered in nearly real time, so that consumers can respond immediately to events as they occur. </a:t>
            </a:r>
          </a:p>
          <a:p>
            <a:endParaRPr lang="en-US" dirty="0"/>
          </a:p>
          <a:p>
            <a:r>
              <a:rPr lang="en-US" sz="882" b="0" i="0" kern="1200" dirty="0">
                <a:solidFill>
                  <a:schemeClr val="tx1"/>
                </a:solidFill>
                <a:effectLst/>
                <a:latin typeface="Segoe UI Light" pitchFamily="34" charset="0"/>
                <a:ea typeface="+mn-ea"/>
                <a:cs typeface="+mn-cs"/>
              </a:rPr>
              <a:t>An event-driven architecture can use a pub/sub model or an event-stream model.</a:t>
            </a:r>
          </a:p>
          <a:p>
            <a:pPr marL="171450" indent="-171450">
              <a:buFont typeface="Arial" panose="020B0604020202020204" pitchFamily="34" charset="0"/>
              <a:buChar char="•"/>
            </a:pPr>
            <a:r>
              <a:rPr lang="en-US" sz="882" b="1" i="0" kern="1200" dirty="0">
                <a:solidFill>
                  <a:schemeClr val="tx1"/>
                </a:solidFill>
                <a:effectLst/>
                <a:latin typeface="Segoe UI Light" pitchFamily="34" charset="0"/>
                <a:ea typeface="+mn-ea"/>
                <a:cs typeface="+mn-cs"/>
              </a:rPr>
              <a:t>Pub/sub</a:t>
            </a:r>
            <a:r>
              <a:rPr lang="en-US" sz="882" b="0" i="0" kern="1200" dirty="0">
                <a:solidFill>
                  <a:schemeClr val="tx1"/>
                </a:solidFill>
                <a:effectLst/>
                <a:latin typeface="Segoe UI Light" pitchFamily="34" charset="0"/>
                <a:ea typeface="+mn-ea"/>
                <a:cs typeface="+mn-cs"/>
              </a:rPr>
              <a:t>: The messaging infrastructure keeps track of subscriptions. When an event is published, it sends the event to each subscriber. After an event is received, it cannot be replayed, and new subscribers do not observe the event.</a:t>
            </a:r>
          </a:p>
          <a:p>
            <a:pPr marL="171450" indent="-171450">
              <a:buFont typeface="Arial" panose="020B0604020202020204" pitchFamily="34" charset="0"/>
              <a:buChar char="•"/>
            </a:pPr>
            <a:r>
              <a:rPr lang="en-US" sz="882" b="1" i="0" kern="1200" dirty="0">
                <a:solidFill>
                  <a:schemeClr val="tx1"/>
                </a:solidFill>
                <a:effectLst/>
                <a:latin typeface="Segoe UI Light" pitchFamily="34" charset="0"/>
                <a:ea typeface="+mn-ea"/>
                <a:cs typeface="+mn-cs"/>
              </a:rPr>
              <a:t>Event streaming</a:t>
            </a:r>
            <a:r>
              <a:rPr lang="en-US" sz="882" b="0" i="0" kern="1200" dirty="0">
                <a:solidFill>
                  <a:schemeClr val="tx1"/>
                </a:solidFill>
                <a:effectLst/>
                <a:latin typeface="Segoe UI Light" pitchFamily="34" charset="0"/>
                <a:ea typeface="+mn-ea"/>
                <a:cs typeface="+mn-cs"/>
              </a:rPr>
              <a:t>: Events are written to a log. Events are strictly ordered (within a partition) and durable. Clients don't subscribe to the stream. Instead, a client can read from any part of the stream. The client is responsible for advancing its position in the stream. That means that a client can join at any time, and can replay events.</a:t>
            </a:r>
          </a:p>
          <a:p>
            <a:endParaRPr lang="en-US" sz="882" b="0" i="0" kern="1200" dirty="0">
              <a:solidFill>
                <a:schemeClr val="tx1"/>
              </a:solidFill>
              <a:effectLst/>
              <a:latin typeface="Segoe UI Light" pitchFamily="34" charset="0"/>
              <a:ea typeface="+mn-ea"/>
              <a:cs typeface="+mn-cs"/>
            </a:endParaRPr>
          </a:p>
          <a:p>
            <a:r>
              <a:rPr lang="en-US" sz="882" b="0" i="0" kern="1200" dirty="0">
                <a:solidFill>
                  <a:schemeClr val="tx1"/>
                </a:solidFill>
                <a:effectLst/>
                <a:latin typeface="Segoe UI Light" pitchFamily="34" charset="0"/>
                <a:ea typeface="+mn-ea"/>
                <a:cs typeface="+mn-cs"/>
              </a:rPr>
              <a:t>On the consumer side, there are some common variations:</a:t>
            </a:r>
          </a:p>
          <a:p>
            <a:pPr marL="171450" indent="-171450">
              <a:buFont typeface="Arial" panose="020B0604020202020204" pitchFamily="34" charset="0"/>
              <a:buChar char="•"/>
            </a:pPr>
            <a:r>
              <a:rPr lang="en-US" sz="882" b="1" i="0" kern="1200" dirty="0">
                <a:solidFill>
                  <a:schemeClr val="tx1"/>
                </a:solidFill>
                <a:effectLst/>
                <a:latin typeface="Segoe UI Light" pitchFamily="34" charset="0"/>
                <a:ea typeface="+mn-ea"/>
                <a:cs typeface="+mn-cs"/>
              </a:rPr>
              <a:t>Simple event processing</a:t>
            </a:r>
            <a:r>
              <a:rPr lang="en-US" sz="882" b="0" i="0" kern="1200" dirty="0">
                <a:solidFill>
                  <a:schemeClr val="tx1"/>
                </a:solidFill>
                <a:effectLst/>
                <a:latin typeface="Segoe UI Light" pitchFamily="34" charset="0"/>
                <a:ea typeface="+mn-ea"/>
                <a:cs typeface="+mn-cs"/>
              </a:rPr>
              <a:t>. An event immediately triggers an action in the consumer. For example, you could use Microsoft Azure Functions with a Service Bus trigger, so that a function executes whenever a message is published to a Service Bus topic.</a:t>
            </a:r>
          </a:p>
          <a:p>
            <a:pPr marL="171450" indent="-171450">
              <a:buFont typeface="Arial" panose="020B0604020202020204" pitchFamily="34" charset="0"/>
              <a:buChar char="•"/>
            </a:pPr>
            <a:r>
              <a:rPr lang="en-US" sz="882" b="1" i="0" kern="1200" dirty="0">
                <a:solidFill>
                  <a:schemeClr val="tx1"/>
                </a:solidFill>
                <a:effectLst/>
                <a:latin typeface="Segoe UI Light" pitchFamily="34" charset="0"/>
                <a:ea typeface="+mn-ea"/>
                <a:cs typeface="+mn-cs"/>
              </a:rPr>
              <a:t>Complex event processing</a:t>
            </a:r>
            <a:r>
              <a:rPr lang="en-US" sz="882" b="0" i="0" kern="1200" dirty="0">
                <a:solidFill>
                  <a:schemeClr val="tx1"/>
                </a:solidFill>
                <a:effectLst/>
                <a:latin typeface="Segoe UI Light" pitchFamily="34" charset="0"/>
                <a:ea typeface="+mn-ea"/>
                <a:cs typeface="+mn-cs"/>
              </a:rPr>
              <a:t>. A consumer processes a series of events, observing patterns in the event data by using a technology such as Azure Stream Analytics or Apache Storm. For example, you could aggregate readings from an embedded device over a time window, and generate a notification if the moving average crosses a certain threshold.</a:t>
            </a:r>
          </a:p>
          <a:p>
            <a:pPr marL="171450" indent="-171450">
              <a:buFont typeface="Arial" panose="020B0604020202020204" pitchFamily="34" charset="0"/>
              <a:buChar char="•"/>
            </a:pPr>
            <a:r>
              <a:rPr lang="en-US" sz="882" b="1" i="0" kern="1200" dirty="0">
                <a:solidFill>
                  <a:schemeClr val="tx1"/>
                </a:solidFill>
                <a:effectLst/>
                <a:latin typeface="Segoe UI Light" pitchFamily="34" charset="0"/>
                <a:ea typeface="+mn-ea"/>
                <a:cs typeface="+mn-cs"/>
              </a:rPr>
              <a:t>Event stream processing</a:t>
            </a:r>
            <a:r>
              <a:rPr lang="en-US" sz="882" b="0" i="0" kern="1200" dirty="0">
                <a:solidFill>
                  <a:schemeClr val="tx1"/>
                </a:solidFill>
                <a:effectLst/>
                <a:latin typeface="Segoe UI Light" pitchFamily="34" charset="0"/>
                <a:ea typeface="+mn-ea"/>
                <a:cs typeface="+mn-cs"/>
              </a:rPr>
              <a:t>. Use a data-streaming platform, such as Azure IoT Hub or Apache Kafka, as a pipeline to ingest events and feed them to stream processors. The stream processors act to process or transform the stream. There may be multiple stream processors for different subsystems of the application. This approach is a good fit for Internet of Things (IoT )workloads.</a:t>
            </a:r>
          </a:p>
          <a:p>
            <a:pPr marL="171450" indent="-171450">
              <a:buFont typeface="Arial" panose="020B0604020202020204" pitchFamily="34" charset="0"/>
              <a:buChar char="•"/>
            </a:pPr>
            <a:endParaRPr lang="en-US" sz="882" b="0" i="0" kern="1200" dirty="0">
              <a:solidFill>
                <a:schemeClr val="tx1"/>
              </a:solidFill>
              <a:effectLst/>
              <a:latin typeface="Segoe UI Light" pitchFamily="34" charset="0"/>
              <a:ea typeface="+mn-ea"/>
              <a:cs typeface="+mn-cs"/>
            </a:endParaRPr>
          </a:p>
          <a:p>
            <a:r>
              <a:rPr lang="en-US" sz="882" b="0" i="0" kern="1200" dirty="0">
                <a:solidFill>
                  <a:schemeClr val="tx1"/>
                </a:solidFill>
                <a:effectLst/>
                <a:latin typeface="Segoe UI Light" pitchFamily="34" charset="0"/>
                <a:ea typeface="+mn-ea"/>
                <a:cs typeface="+mn-cs"/>
              </a:rPr>
              <a:t>The source of the events might be external to the system, such as physical devices in an IoT solution. In that case, the system must be able to ingest the data at the volume and throughput that is required by the data source.</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5</a:t>
            </a:fld>
            <a:endParaRPr lang="en-US"/>
          </a:p>
        </p:txBody>
      </p:sp>
    </p:spTree>
    <p:extLst>
      <p:ext uri="{BB962C8B-B14F-4D97-AF65-F5344CB8AC3E}">
        <p14:creationId xmlns:p14="http://schemas.microsoft.com/office/powerpoint/2010/main" val="27106256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11/5/2022 1:34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a:p>
        </p:txBody>
      </p:sp>
    </p:spTree>
    <p:extLst>
      <p:ext uri="{BB962C8B-B14F-4D97-AF65-F5344CB8AC3E}">
        <p14:creationId xmlns:p14="http://schemas.microsoft.com/office/powerpoint/2010/main" val="8182297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l" rtl="0" eaLnBrk="1" fontAlgn="t" latinLnBrk="0" hangingPunct="1">
              <a:spcBef>
                <a:spcPts val="0"/>
              </a:spcBef>
              <a:spcAft>
                <a:spcPts val="0"/>
              </a:spcAft>
            </a:pPr>
            <a:r>
              <a:rPr lang="en-US" sz="1800" b="1" i="0" u="none" strike="noStrike" kern="1200" dirty="0">
                <a:solidFill>
                  <a:srgbClr val="FFFFFF"/>
                </a:solidFill>
                <a:effectLst/>
                <a:latin typeface="Segoe UI" panose="020B0502040204020203" pitchFamily="34" charset="0"/>
              </a:rPr>
              <a:t>Property descriptions</a:t>
            </a:r>
          </a:p>
          <a:p>
            <a:pPr marL="0" marR="0" lvl="0" indent="0" algn="l" defTabSz="914367" rtl="0" eaLnBrk="1" fontAlgn="t" latinLnBrk="0" hangingPunct="1">
              <a:lnSpc>
                <a:spcPct val="90000"/>
              </a:lnSpc>
              <a:spcBef>
                <a:spcPts val="0"/>
              </a:spcBef>
              <a:spcAft>
                <a:spcPts val="0"/>
              </a:spcAft>
              <a:buClrTx/>
              <a:buSzTx/>
              <a:buFontTx/>
              <a:buNone/>
              <a:tabLst/>
              <a:defRPr/>
            </a:pPr>
            <a:r>
              <a:rPr lang="en-US" sz="4400" b="0" dirty="0">
                <a:solidFill>
                  <a:srgbClr val="D4D4D4"/>
                </a:solidFill>
                <a:effectLst/>
                <a:latin typeface="Consolas" panose="020B0609020204030204" pitchFamily="49" charset="0"/>
              </a:rPr>
              <a:t>The example shows the properties that are used by all event publishers</a:t>
            </a:r>
          </a:p>
          <a:p>
            <a:pPr marL="285750" indent="-285750" algn="l" rtl="0" eaLnBrk="1" fontAlgn="t" latinLnBrk="0" hangingPunct="1">
              <a:spcBef>
                <a:spcPts val="0"/>
              </a:spcBef>
              <a:spcAft>
                <a:spcPts val="0"/>
              </a:spcAft>
              <a:buFont typeface="Arial" panose="020B0604020202020204" pitchFamily="34" charset="0"/>
              <a:buChar char="•"/>
            </a:pPr>
            <a:endParaRPr lang="en-US" sz="1800" b="1" i="0" u="none" strike="noStrike" kern="1200" dirty="0">
              <a:solidFill>
                <a:srgbClr val="FFFFFF"/>
              </a:solidFill>
              <a:effectLst/>
              <a:latin typeface="Segoe UI" panose="020B0502040204020203" pitchFamily="34" charset="0"/>
            </a:endParaRPr>
          </a:p>
          <a:p>
            <a:pPr marL="285750" marR="0" lvl="0" indent="-285750" algn="l" defTabSz="914367" rtl="0" eaLnBrk="1" fontAlgn="t" latinLnBrk="0" hangingPunct="1">
              <a:lnSpc>
                <a:spcPct val="90000"/>
              </a:lnSpc>
              <a:spcBef>
                <a:spcPts val="0"/>
              </a:spcBef>
              <a:spcAft>
                <a:spcPts val="0"/>
              </a:spcAft>
              <a:buClrTx/>
              <a:buSzTx/>
              <a:buFont typeface="Arial" panose="020B0604020202020204" pitchFamily="34" charset="0"/>
              <a:buChar char="•"/>
              <a:tabLst/>
              <a:defRPr/>
            </a:pPr>
            <a:r>
              <a:rPr lang="en-US" sz="1800" b="1" i="0" u="none" strike="noStrike" kern="1200" dirty="0">
                <a:solidFill>
                  <a:srgbClr val="FFFFFF"/>
                </a:solidFill>
                <a:effectLst/>
                <a:latin typeface="Segoe UI" panose="020B0502040204020203" pitchFamily="34" charset="0"/>
              </a:rPr>
              <a:t>topic:</a:t>
            </a:r>
            <a:r>
              <a:rPr lang="en-US" sz="1800" b="0" i="0" u="none" strike="noStrike" kern="1200" dirty="0">
                <a:solidFill>
                  <a:srgbClr val="FFFFFF"/>
                </a:solidFill>
                <a:effectLst/>
                <a:latin typeface="Segoe UI" panose="020B0502040204020203" pitchFamily="34" charset="0"/>
              </a:rPr>
              <a:t> Full resource path to the event source. </a:t>
            </a:r>
            <a:r>
              <a:rPr lang="en-US" sz="4400" b="0" dirty="0">
                <a:solidFill>
                  <a:srgbClr val="D4D4D4"/>
                </a:solidFill>
                <a:effectLst/>
                <a:latin typeface="Consolas" panose="020B0609020204030204" pitchFamily="49" charset="0"/>
              </a:rPr>
              <a:t>If not included, Event Grid will stamp onto the event. If included it must match the event grid topic Azure Resource Manager ID exactly. </a:t>
            </a:r>
            <a:r>
              <a:rPr lang="en-US" sz="8800" b="0" dirty="0">
                <a:solidFill>
                  <a:srgbClr val="D4D4D4"/>
                </a:solidFill>
                <a:effectLst/>
                <a:latin typeface="Consolas" panose="020B0609020204030204" pitchFamily="49" charset="0"/>
              </a:rPr>
              <a:t>Event Grid provides this value.</a:t>
            </a:r>
          </a:p>
          <a:p>
            <a:pPr marL="285750" indent="-285750" algn="l" rtl="0" eaLnBrk="1" fontAlgn="t" latinLnBrk="0" hangingPunct="1">
              <a:spcBef>
                <a:spcPts val="0"/>
              </a:spcBef>
              <a:spcAft>
                <a:spcPts val="0"/>
              </a:spcAft>
              <a:buFont typeface="Arial" panose="020B0604020202020204" pitchFamily="34" charset="0"/>
              <a:buChar char="•"/>
            </a:pPr>
            <a:r>
              <a:rPr lang="en-US" sz="1800" b="1" i="0" u="none" strike="noStrike" kern="1200" dirty="0">
                <a:solidFill>
                  <a:srgbClr val="000000"/>
                </a:solidFill>
                <a:effectLst/>
                <a:latin typeface="Segoe UI" panose="020B0502040204020203" pitchFamily="34" charset="0"/>
              </a:rPr>
              <a:t>subject:</a:t>
            </a:r>
            <a:r>
              <a:rPr lang="en-US" sz="1800" b="0" i="0" u="none" strike="noStrike" kern="1200" dirty="0">
                <a:solidFill>
                  <a:srgbClr val="000000"/>
                </a:solidFill>
                <a:effectLst/>
                <a:latin typeface="Segoe UI" panose="020B0502040204020203" pitchFamily="34" charset="0"/>
              </a:rPr>
              <a:t> Publisher-defined path to the event subject.</a:t>
            </a:r>
            <a:endParaRPr lang="en-US" sz="1800" b="0" i="0" u="none" strike="noStrike" dirty="0">
              <a:effectLst/>
              <a:latin typeface="Arial" panose="020B0604020202020204" pitchFamily="34" charset="0"/>
            </a:endParaRPr>
          </a:p>
          <a:p>
            <a:pPr marL="285750" indent="-285750" algn="l" rtl="0" eaLnBrk="1" fontAlgn="t" latinLnBrk="0" hangingPunct="1">
              <a:spcBef>
                <a:spcPts val="0"/>
              </a:spcBef>
              <a:spcAft>
                <a:spcPts val="0"/>
              </a:spcAft>
              <a:buFont typeface="Arial" panose="020B0604020202020204" pitchFamily="34" charset="0"/>
              <a:buChar char="•"/>
            </a:pPr>
            <a:r>
              <a:rPr lang="en-US" sz="1800" b="1" i="0" u="none" strike="noStrike" kern="1200" dirty="0" err="1">
                <a:solidFill>
                  <a:srgbClr val="000000"/>
                </a:solidFill>
                <a:effectLst/>
                <a:latin typeface="Segoe UI" panose="020B0502040204020203" pitchFamily="34" charset="0"/>
              </a:rPr>
              <a:t>eventType</a:t>
            </a:r>
            <a:r>
              <a:rPr lang="en-US" sz="1800" b="1" i="0" u="none" strike="noStrike" kern="1200" dirty="0">
                <a:solidFill>
                  <a:srgbClr val="000000"/>
                </a:solidFill>
                <a:effectLst/>
                <a:latin typeface="Segoe UI" panose="020B0502040204020203" pitchFamily="34" charset="0"/>
              </a:rPr>
              <a:t>:</a:t>
            </a:r>
            <a:r>
              <a:rPr lang="en-US" sz="1800" b="0" i="0" u="none" strike="noStrike" kern="1200" dirty="0">
                <a:solidFill>
                  <a:srgbClr val="000000"/>
                </a:solidFill>
                <a:effectLst/>
                <a:latin typeface="Segoe UI" panose="020B0502040204020203" pitchFamily="34" charset="0"/>
              </a:rPr>
              <a:t> One of the registered event types for this event source.</a:t>
            </a:r>
            <a:endParaRPr lang="en-US" sz="1800" b="0" i="0" u="none" strike="noStrike" dirty="0">
              <a:effectLst/>
              <a:latin typeface="Arial" panose="020B0604020202020204" pitchFamily="34" charset="0"/>
            </a:endParaRPr>
          </a:p>
          <a:p>
            <a:pPr marL="285750" indent="-285750" algn="l" rtl="0" eaLnBrk="1" fontAlgn="t" latinLnBrk="0" hangingPunct="1">
              <a:spcBef>
                <a:spcPts val="0"/>
              </a:spcBef>
              <a:spcAft>
                <a:spcPts val="0"/>
              </a:spcAft>
              <a:buFont typeface="Arial" panose="020B0604020202020204" pitchFamily="34" charset="0"/>
              <a:buChar char="•"/>
            </a:pPr>
            <a:r>
              <a:rPr lang="en-US" sz="1800" b="1" i="0" u="none" strike="noStrike" kern="1200" dirty="0" err="1">
                <a:solidFill>
                  <a:srgbClr val="000000"/>
                </a:solidFill>
                <a:effectLst/>
                <a:latin typeface="Segoe UI" panose="020B0502040204020203" pitchFamily="34" charset="0"/>
              </a:rPr>
              <a:t>eventTime</a:t>
            </a:r>
            <a:r>
              <a:rPr lang="en-US" sz="1800" b="1" i="0" u="none" strike="noStrike" kern="1200" dirty="0">
                <a:solidFill>
                  <a:srgbClr val="000000"/>
                </a:solidFill>
                <a:effectLst/>
                <a:latin typeface="Segoe UI" panose="020B0502040204020203" pitchFamily="34" charset="0"/>
              </a:rPr>
              <a:t>:</a:t>
            </a:r>
            <a:r>
              <a:rPr lang="en-US" sz="1800" b="0" i="0" u="none" strike="noStrike" kern="1200" dirty="0">
                <a:solidFill>
                  <a:srgbClr val="000000"/>
                </a:solidFill>
                <a:effectLst/>
                <a:latin typeface="Segoe UI" panose="020B0502040204020203" pitchFamily="34" charset="0"/>
              </a:rPr>
              <a:t> The time the event is generated based on the provider's UTC time.</a:t>
            </a:r>
            <a:endParaRPr lang="en-US" sz="1800" b="0" i="0" u="none" strike="noStrike" dirty="0">
              <a:effectLst/>
              <a:latin typeface="Arial" panose="020B0604020202020204" pitchFamily="34" charset="0"/>
            </a:endParaRPr>
          </a:p>
          <a:p>
            <a:pPr marL="285750" indent="-285750" algn="l" rtl="0" eaLnBrk="1" fontAlgn="t" latinLnBrk="0" hangingPunct="1">
              <a:spcBef>
                <a:spcPts val="0"/>
              </a:spcBef>
              <a:spcAft>
                <a:spcPts val="0"/>
              </a:spcAft>
              <a:buFont typeface="Arial" panose="020B0604020202020204" pitchFamily="34" charset="0"/>
              <a:buChar char="•"/>
            </a:pPr>
            <a:r>
              <a:rPr lang="en-US" sz="1800" b="1" i="0" u="none" strike="noStrike" kern="1200" dirty="0">
                <a:solidFill>
                  <a:srgbClr val="000000"/>
                </a:solidFill>
                <a:effectLst/>
                <a:latin typeface="Segoe UI" panose="020B0502040204020203" pitchFamily="34" charset="0"/>
              </a:rPr>
              <a:t>id:</a:t>
            </a:r>
            <a:r>
              <a:rPr lang="en-US" sz="1800" b="0" i="0" u="none" strike="noStrike" kern="1200" dirty="0">
                <a:solidFill>
                  <a:srgbClr val="000000"/>
                </a:solidFill>
                <a:effectLst/>
                <a:latin typeface="Segoe UI" panose="020B0502040204020203" pitchFamily="34" charset="0"/>
              </a:rPr>
              <a:t> Unique identifier for the event.</a:t>
            </a:r>
            <a:endParaRPr lang="en-US" sz="1800" b="0" i="0" u="none" strike="noStrike" dirty="0">
              <a:effectLst/>
              <a:latin typeface="Arial" panose="020B0604020202020204" pitchFamily="34" charset="0"/>
            </a:endParaRPr>
          </a:p>
          <a:p>
            <a:pPr marL="285750" indent="-285750" algn="l" rtl="0" eaLnBrk="1" fontAlgn="t" latinLnBrk="0" hangingPunct="1">
              <a:spcBef>
                <a:spcPts val="0"/>
              </a:spcBef>
              <a:spcAft>
                <a:spcPts val="0"/>
              </a:spcAft>
              <a:buFont typeface="Arial" panose="020B0604020202020204" pitchFamily="34" charset="0"/>
              <a:buChar char="•"/>
            </a:pPr>
            <a:r>
              <a:rPr lang="en-US" sz="1800" b="1" i="0" u="none" strike="noStrike" kern="1200" dirty="0">
                <a:solidFill>
                  <a:srgbClr val="000000"/>
                </a:solidFill>
                <a:effectLst/>
                <a:latin typeface="Segoe UI" panose="020B0502040204020203" pitchFamily="34" charset="0"/>
              </a:rPr>
              <a:t>data:</a:t>
            </a:r>
            <a:r>
              <a:rPr lang="en-US" sz="1800" b="0" i="0" u="none" strike="noStrike" kern="1200" dirty="0">
                <a:solidFill>
                  <a:srgbClr val="000000"/>
                </a:solidFill>
                <a:effectLst/>
                <a:latin typeface="Segoe UI" panose="020B0502040204020203" pitchFamily="34" charset="0"/>
              </a:rPr>
              <a:t> Event data specific to the resource provider.</a:t>
            </a:r>
            <a:endParaRPr lang="en-US" sz="1800" b="0" i="0" u="none" strike="noStrike" dirty="0">
              <a:effectLst/>
              <a:latin typeface="Arial" panose="020B0604020202020204" pitchFamily="34" charset="0"/>
            </a:endParaRPr>
          </a:p>
          <a:p>
            <a:pPr marL="285750" indent="-285750" algn="l" rtl="0" eaLnBrk="1" fontAlgn="t" latinLnBrk="0" hangingPunct="1">
              <a:spcBef>
                <a:spcPts val="0"/>
              </a:spcBef>
              <a:spcAft>
                <a:spcPts val="0"/>
              </a:spcAft>
              <a:buFont typeface="Arial" panose="020B0604020202020204" pitchFamily="34" charset="0"/>
              <a:buChar char="•"/>
            </a:pPr>
            <a:r>
              <a:rPr lang="en-US" sz="1800" b="1" i="0" u="none" strike="noStrike" kern="1200" dirty="0" err="1">
                <a:solidFill>
                  <a:srgbClr val="000000"/>
                </a:solidFill>
                <a:effectLst/>
                <a:latin typeface="Segoe UI" panose="020B0502040204020203" pitchFamily="34" charset="0"/>
              </a:rPr>
              <a:t>dataVersion</a:t>
            </a:r>
            <a:r>
              <a:rPr lang="en-US" sz="1800" b="1" i="0" u="none" strike="noStrike" kern="1200" dirty="0">
                <a:solidFill>
                  <a:srgbClr val="000000"/>
                </a:solidFill>
                <a:effectLst/>
                <a:latin typeface="Segoe UI" panose="020B0502040204020203" pitchFamily="34" charset="0"/>
              </a:rPr>
              <a:t>:</a:t>
            </a:r>
            <a:r>
              <a:rPr lang="en-US" sz="1800" b="0" i="0" u="none" strike="noStrike" kern="1200" dirty="0">
                <a:solidFill>
                  <a:srgbClr val="000000"/>
                </a:solidFill>
                <a:effectLst/>
                <a:latin typeface="Segoe UI" panose="020B0502040204020203" pitchFamily="34" charset="0"/>
              </a:rPr>
              <a:t> The schema version of the data object. The publisher defines the schema version.</a:t>
            </a:r>
            <a:endParaRPr lang="en-US" sz="1800" b="0" i="0" u="none" strike="noStrike" dirty="0">
              <a:effectLst/>
              <a:latin typeface="Arial" panose="020B0604020202020204" pitchFamily="34" charset="0"/>
            </a:endParaRPr>
          </a:p>
          <a:p>
            <a:pPr marL="285750" indent="-285750" algn="l" rtl="0" eaLnBrk="1" fontAlgn="t" latinLnBrk="0" hangingPunct="1">
              <a:spcBef>
                <a:spcPts val="0"/>
              </a:spcBef>
              <a:spcAft>
                <a:spcPts val="0"/>
              </a:spcAft>
              <a:buFont typeface="Arial" panose="020B0604020202020204" pitchFamily="34" charset="0"/>
              <a:buChar char="•"/>
            </a:pPr>
            <a:r>
              <a:rPr lang="en-US" sz="1800" b="1" i="0" u="none" strike="noStrike" kern="1200" dirty="0" err="1">
                <a:solidFill>
                  <a:srgbClr val="000000"/>
                </a:solidFill>
                <a:effectLst/>
                <a:latin typeface="Segoe UI" panose="020B0502040204020203" pitchFamily="34" charset="0"/>
              </a:rPr>
              <a:t>metadataVersion</a:t>
            </a:r>
            <a:r>
              <a:rPr lang="en-US" sz="1800" b="1" i="0" u="none" strike="noStrike" kern="1200" dirty="0">
                <a:solidFill>
                  <a:srgbClr val="000000"/>
                </a:solidFill>
                <a:effectLst/>
                <a:latin typeface="Segoe UI" panose="020B0502040204020203" pitchFamily="34" charset="0"/>
              </a:rPr>
              <a:t>:</a:t>
            </a:r>
            <a:r>
              <a:rPr lang="en-US" sz="1800" b="0" i="0" u="none" strike="noStrike" kern="1200" dirty="0">
                <a:solidFill>
                  <a:srgbClr val="000000"/>
                </a:solidFill>
                <a:effectLst/>
                <a:latin typeface="Segoe UI" panose="020B0502040204020203" pitchFamily="34" charset="0"/>
              </a:rPr>
              <a:t> The schema version of the event metadata. Event Grid defines the schema of the top-level properties. </a:t>
            </a:r>
            <a:endParaRPr lang="en-US" sz="1800" b="0" i="0" u="none" strike="noStrike" dirty="0">
              <a:effectLst/>
              <a:latin typeface="Arial" panose="020B0604020202020204" pitchFamily="34" charset="0"/>
            </a:endParaRPr>
          </a:p>
          <a:p>
            <a:pPr marL="0" indent="0">
              <a:buFont typeface="Arial" panose="020B0604020202020204" pitchFamily="34" charset="0"/>
              <a:buNone/>
            </a:pPr>
            <a:endParaRPr lang="en-US" dirty="0"/>
          </a:p>
          <a:p>
            <a:pPr marL="0" indent="0">
              <a:buFont typeface="Arial" panose="020B0604020202020204" pitchFamily="34" charset="0"/>
              <a:buNone/>
            </a:pP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7</a:t>
            </a:fld>
            <a:endParaRPr lang="en-US"/>
          </a:p>
        </p:txBody>
      </p:sp>
    </p:spTree>
    <p:extLst>
      <p:ext uri="{BB962C8B-B14F-4D97-AF65-F5344CB8AC3E}">
        <p14:creationId xmlns:p14="http://schemas.microsoft.com/office/powerpoint/2010/main" val="7157663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8</a:t>
            </a:fld>
            <a:endParaRPr lang="en-US"/>
          </a:p>
        </p:txBody>
      </p:sp>
    </p:spTree>
    <p:extLst>
      <p:ext uri="{BB962C8B-B14F-4D97-AF65-F5344CB8AC3E}">
        <p14:creationId xmlns:p14="http://schemas.microsoft.com/office/powerpoint/2010/main" val="27173661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0" dirty="0">
                <a:solidFill>
                  <a:srgbClr val="D4D4D4"/>
                </a:solidFill>
                <a:effectLst/>
                <a:latin typeface="Consolas" panose="020B0609020204030204" pitchFamily="49" charset="0"/>
              </a:rPr>
              <a:t>Event Grid provides durable delivery. It tries to deliver each event at least once for each matching subscription immediately.</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0" dirty="0">
                <a:solidFill>
                  <a:srgbClr val="D4D4D4"/>
                </a:solidFill>
                <a:effectLst/>
                <a:latin typeface="Consolas" panose="020B0609020204030204" pitchFamily="49" charset="0"/>
              </a:rPr>
              <a:t>If a subscriber's endpoint doesn't acknowledge receipt of an event or if there is a failure, Event Grid retries delivery based on a fixed retry schedule and retry policy.</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dirty="0"/>
              <a:t>Event Grid doesn't guarantee order for event delivery, so subscribers may receive them out of order.</a:t>
            </a:r>
          </a:p>
          <a:p>
            <a:endParaRPr lang="en-US" b="1" dirty="0"/>
          </a:p>
          <a:p>
            <a:r>
              <a:rPr lang="en-US" b="1" dirty="0"/>
              <a:t>Retry schedule</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0" dirty="0">
                <a:solidFill>
                  <a:srgbClr val="D4D4D4"/>
                </a:solidFill>
                <a:effectLst/>
                <a:latin typeface="Consolas" panose="020B0609020204030204" pitchFamily="49" charset="0"/>
              </a:rPr>
              <a:t>If the error returned by the subscribed endpoint is a configuration-related error that can't be fixed with retries (for example, if the endpoint is deleted), </a:t>
            </a:r>
            <a:r>
              <a:rPr lang="en-US" b="0" dirty="0" err="1">
                <a:solidFill>
                  <a:srgbClr val="D4D4D4"/>
                </a:solidFill>
                <a:effectLst/>
                <a:latin typeface="Consolas" panose="020B0609020204030204" pitchFamily="49" charset="0"/>
              </a:rPr>
              <a:t>EventGrid</a:t>
            </a:r>
            <a:r>
              <a:rPr lang="en-US" b="0" dirty="0">
                <a:solidFill>
                  <a:srgbClr val="D4D4D4"/>
                </a:solidFill>
                <a:effectLst/>
                <a:latin typeface="Consolas" panose="020B0609020204030204" pitchFamily="49" charset="0"/>
              </a:rPr>
              <a:t> will either perform dead-lettering on the event or drop the event if dead-letter isn't configured.</a:t>
            </a:r>
          </a:p>
          <a:p>
            <a:pPr marL="171450" indent="-171450">
              <a:buFont typeface="Arial" panose="020B0604020202020204" pitchFamily="34" charset="0"/>
              <a:buChar char="•"/>
            </a:pPr>
            <a:r>
              <a:rPr lang="en-US" dirty="0"/>
              <a:t>If Dead-Letter isn't configured for an endpoint, events will be dropped when those types of errors happen. Consider configuring Dead-Letter if you don't want these kinds of events to be dropped.</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b="1" dirty="0"/>
              <a:t>Output batching</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0" dirty="0">
                <a:solidFill>
                  <a:srgbClr val="D4D4D4"/>
                </a:solidFill>
                <a:effectLst/>
                <a:latin typeface="Consolas" panose="020B0609020204030204" pitchFamily="49" charset="0"/>
              </a:rPr>
              <a:t>Batching is turned off by default and can be turned on per-subscription via the portal, CLI, PowerShell, or SDKs. </a:t>
            </a:r>
          </a:p>
          <a:p>
            <a:pPr marL="171450" indent="-171450">
              <a:buFont typeface="Arial" panose="020B0604020202020204" pitchFamily="34" charset="0"/>
              <a:buChar char="•"/>
            </a:pPr>
            <a:r>
              <a:rPr lang="en-US" dirty="0"/>
              <a:t>Two settings:</a:t>
            </a:r>
          </a:p>
          <a:p>
            <a:pPr marL="384432" marR="0" lvl="1"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0" i="1" dirty="0">
                <a:solidFill>
                  <a:srgbClr val="569CD6"/>
                </a:solidFill>
                <a:effectLst/>
                <a:latin typeface="Consolas" panose="020B0609020204030204" pitchFamily="49" charset="0"/>
              </a:rPr>
              <a:t>Max events per batch</a:t>
            </a:r>
            <a:r>
              <a:rPr lang="en-US" b="0" dirty="0">
                <a:solidFill>
                  <a:srgbClr val="D4D4D4"/>
                </a:solidFill>
                <a:effectLst/>
                <a:latin typeface="Consolas" panose="020B0609020204030204" pitchFamily="49" charset="0"/>
              </a:rPr>
              <a:t> - Maximum number of events Event Grid will deliver per batch. This number will never be exceeded, however fewer events may be delivered if no other events are available at the time of publish.</a:t>
            </a:r>
          </a:p>
          <a:p>
            <a:pPr marL="384432" marR="0" lvl="1"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0" i="1" dirty="0">
                <a:solidFill>
                  <a:srgbClr val="569CD6"/>
                </a:solidFill>
                <a:effectLst/>
                <a:latin typeface="Consolas" panose="020B0609020204030204" pitchFamily="49" charset="0"/>
              </a:rPr>
              <a:t>Preferred batch size in kilobytes</a:t>
            </a:r>
            <a:r>
              <a:rPr lang="en-US" b="0" dirty="0">
                <a:solidFill>
                  <a:srgbClr val="569CD6"/>
                </a:solidFill>
                <a:effectLst/>
                <a:latin typeface="Consolas" panose="020B0609020204030204" pitchFamily="49" charset="0"/>
              </a:rPr>
              <a:t> - </a:t>
            </a:r>
            <a:endParaRPr lang="en-US" b="0" dirty="0">
              <a:solidFill>
                <a:srgbClr val="D4D4D4"/>
              </a:solidFill>
              <a:effectLst/>
              <a:latin typeface="Consolas" panose="020B0609020204030204" pitchFamily="49" charset="0"/>
            </a:endParaRPr>
          </a:p>
          <a:p>
            <a:pPr marL="384432" marR="0" lvl="1"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endParaRPr lang="en-US" b="0" dirty="0">
              <a:solidFill>
                <a:srgbClr val="D4D4D4"/>
              </a:solidFill>
              <a:effectLst/>
              <a:latin typeface="Consolas" panose="020B0609020204030204" pitchFamily="49" charset="0"/>
            </a:endParaRPr>
          </a:p>
          <a:p>
            <a:pPr marL="171450" indent="-171450">
              <a:buFont typeface="Arial" panose="020B0604020202020204" pitchFamily="34" charset="0"/>
              <a:buChar char="•"/>
            </a:pPr>
            <a:endParaRPr lang="en-US" dirty="0"/>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11/5/2022 1:34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a:p>
        </p:txBody>
      </p:sp>
    </p:spTree>
    <p:extLst>
      <p:ext uri="{BB962C8B-B14F-4D97-AF65-F5344CB8AC3E}">
        <p14:creationId xmlns:p14="http://schemas.microsoft.com/office/powerpoint/2010/main" val="106953567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4A36DC34-EED6-8F49-8473-3802F6C2A3D1}"/>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4800" strike="noStrike" spc="-49" baseline="0">
                <a:solidFill>
                  <a:schemeClr val="tx2"/>
                </a:solidFill>
              </a:defRPr>
            </a:lvl1pPr>
          </a:lstStyle>
          <a:p>
            <a:r>
              <a:rPr lang="en-US" dirty="0">
                <a:solidFill>
                  <a:schemeClr val="tx1"/>
                </a:solidFill>
              </a:rPr>
              <a:t>Microsoft Security title</a:t>
            </a:r>
            <a:endParaRPr lang="en-US" dirty="0"/>
          </a:p>
        </p:txBody>
      </p:sp>
      <p:sp>
        <p:nvSpPr>
          <p:cNvPr id="14" name="Text Placeholder 10">
            <a:extLst>
              <a:ext uri="{FF2B5EF4-FFF2-40B4-BE49-F238E27FC236}">
                <a16:creationId xmlns:a16="http://schemas.microsoft.com/office/drawing/2014/main" id="{2E500E80-DD0C-EF4F-BB7D-03960A098E1F}"/>
              </a:ext>
            </a:extLst>
          </p:cNvPr>
          <p:cNvSpPr>
            <a:spLocks noGrp="1"/>
          </p:cNvSpPr>
          <p:nvPr>
            <p:ph type="body" sz="quarter" idx="15" hasCustomPrompt="1"/>
          </p:nvPr>
        </p:nvSpPr>
        <p:spPr>
          <a:xfrm>
            <a:off x="442466" y="4350114"/>
            <a:ext cx="9602819"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2" name="Footer Placeholder 1">
            <a:extLst>
              <a:ext uri="{FF2B5EF4-FFF2-40B4-BE49-F238E27FC236}">
                <a16:creationId xmlns:a16="http://schemas.microsoft.com/office/drawing/2014/main" id="{82FAE6D0-0992-4139-9359-5135BCE47E11}"/>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50DC78AD-4336-4E8D-8F70-4C35FEF409C7}"/>
              </a:ext>
            </a:extLst>
          </p:cNvPr>
          <p:cNvPicPr>
            <a:picLocks noChangeAspect="1"/>
          </p:cNvPicPr>
          <p:nvPr userDrawn="1"/>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290376076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Layout_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41468" y="1456896"/>
            <a:ext cx="5543785" cy="3762803"/>
          </a:xfrm>
          <a:solidFill>
            <a:schemeClr val="bg1">
              <a:lumMod val="95000"/>
            </a:schemeClr>
          </a:solidFill>
        </p:spPr>
        <p:txBody>
          <a:bodyPr lIns="137160">
            <a:noAutofit/>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4">
            <a:extLst>
              <a:ext uri="{FF2B5EF4-FFF2-40B4-BE49-F238E27FC236}">
                <a16:creationId xmlns:a16="http://schemas.microsoft.com/office/drawing/2014/main" id="{1884D379-CA81-40D3-9E78-E89E7861D50F}"/>
              </a:ext>
            </a:extLst>
          </p:cNvPr>
          <p:cNvSpPr>
            <a:spLocks noGrp="1"/>
          </p:cNvSpPr>
          <p:nvPr>
            <p:ph sz="quarter" idx="11"/>
          </p:nvPr>
        </p:nvSpPr>
        <p:spPr>
          <a:xfrm>
            <a:off x="6229350" y="1456896"/>
            <a:ext cx="5543550" cy="3762803"/>
          </a:xfrm>
          <a:solidFill>
            <a:schemeClr val="bg1">
              <a:lumMod val="95000"/>
            </a:schemeClr>
          </a:solidFill>
        </p:spPr>
        <p:txBody>
          <a:bodyPr lIns="137160">
            <a:noAutofit/>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Footer Placeholder 1">
            <a:extLst>
              <a:ext uri="{FF2B5EF4-FFF2-40B4-BE49-F238E27FC236}">
                <a16:creationId xmlns:a16="http://schemas.microsoft.com/office/drawing/2014/main" id="{1EECB910-8937-4CC4-AEC5-2DD554C2D636}"/>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294212483"/>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ulleted Text Layout_two columns_half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dirty="0"/>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8643" y="1456897"/>
            <a:ext cx="5394960" cy="2487861"/>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userDrawn="1"/>
        </p:nvCxnSpPr>
        <p:spPr>
          <a:xfrm>
            <a:off x="6089277" y="1611250"/>
            <a:ext cx="0" cy="225458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364951" y="1456897"/>
            <a:ext cx="5394960" cy="2487861"/>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p:txBody>
      </p:sp>
      <p:sp>
        <p:nvSpPr>
          <p:cNvPr id="2" name="Footer Placeholder 1">
            <a:extLst>
              <a:ext uri="{FF2B5EF4-FFF2-40B4-BE49-F238E27FC236}">
                <a16:creationId xmlns:a16="http://schemas.microsoft.com/office/drawing/2014/main" id="{7516BD94-AE1C-455F-8D7D-7082BB27F029}"/>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365057001"/>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Bulleted Text Layout_two columns_full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dirty="0"/>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8642" y="1456897"/>
            <a:ext cx="5394960" cy="4734629"/>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userDrawn="1"/>
        </p:nvCxnSpPr>
        <p:spPr>
          <a:xfrm>
            <a:off x="6089276" y="1611250"/>
            <a:ext cx="0" cy="4563213"/>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364951" y="1456897"/>
            <a:ext cx="5394960" cy="4734629"/>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p:txBody>
      </p:sp>
      <p:sp>
        <p:nvSpPr>
          <p:cNvPr id="2" name="Footer Placeholder 1">
            <a:extLst>
              <a:ext uri="{FF2B5EF4-FFF2-40B4-BE49-F238E27FC236}">
                <a16:creationId xmlns:a16="http://schemas.microsoft.com/office/drawing/2014/main" id="{87A06669-B2CF-43F2-99B5-001A005A3AA1}"/>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69701809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Bulleted Text Layout_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41468" y="1456896"/>
            <a:ext cx="5543785" cy="4194604"/>
          </a:xfrm>
          <a:solidFill>
            <a:schemeClr val="bg1">
              <a:lumMod val="95000"/>
            </a:schemeClr>
          </a:solidFill>
        </p:spPr>
        <p:txBody>
          <a:bodyPr lIns="137160" rIns="137160"/>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Fourth level</a:t>
            </a:r>
          </a:p>
        </p:txBody>
      </p: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229350" y="1456896"/>
            <a:ext cx="5531577" cy="4194604"/>
          </a:xfrm>
          <a:solidFill>
            <a:schemeClr val="bg1">
              <a:lumMod val="95000"/>
            </a:schemeClr>
          </a:solidFill>
        </p:spPr>
        <p:txBody>
          <a:bodyPr lIns="137160" rIns="137160"/>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Fourth level</a:t>
            </a:r>
          </a:p>
        </p:txBody>
      </p:sp>
      <p:sp>
        <p:nvSpPr>
          <p:cNvPr id="2" name="Footer Placeholder 1">
            <a:extLst>
              <a:ext uri="{FF2B5EF4-FFF2-40B4-BE49-F238E27FC236}">
                <a16:creationId xmlns:a16="http://schemas.microsoft.com/office/drawing/2014/main" id="{FD7644AB-9D01-4585-9388-8EB76A4E16D3}"/>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581908791"/>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3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3 rows</a:t>
            </a:r>
          </a:p>
        </p:txBody>
      </p:sp>
      <p:sp>
        <p:nvSpPr>
          <p:cNvPr id="5" name="Text Placeholder 4"/>
          <p:cNvSpPr>
            <a:spLocks noGrp="1"/>
          </p:cNvSpPr>
          <p:nvPr>
            <p:ph type="body" sz="quarter" idx="11" hasCustomPrompt="1"/>
          </p:nvPr>
        </p:nvSpPr>
        <p:spPr>
          <a:xfrm>
            <a:off x="4078288" y="1358901"/>
            <a:ext cx="7695070" cy="1224434"/>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2816784"/>
            <a:ext cx="7695070" cy="1224434"/>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5" name="Text Placeholder 4">
            <a:extLst>
              <a:ext uri="{FF2B5EF4-FFF2-40B4-BE49-F238E27FC236}">
                <a16:creationId xmlns:a16="http://schemas.microsoft.com/office/drawing/2014/main" id="{17004B21-C7C1-4F96-8432-F7255C26DB8E}"/>
              </a:ext>
            </a:extLst>
          </p:cNvPr>
          <p:cNvSpPr>
            <a:spLocks noGrp="1"/>
          </p:cNvSpPr>
          <p:nvPr>
            <p:ph type="body" sz="quarter" idx="20" hasCustomPrompt="1"/>
          </p:nvPr>
        </p:nvSpPr>
        <p:spPr>
          <a:xfrm>
            <a:off x="4078288" y="4274667"/>
            <a:ext cx="7695070" cy="1224434"/>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D3BC550B-9B11-4380-8D6F-F4741FB779EC}"/>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642525242"/>
      </p:ext>
    </p:extLst>
  </p:cSld>
  <p:clrMapOvr>
    <a:masterClrMapping/>
  </p:clrMapOvr>
  <p:transition>
    <p:fade/>
  </p:transition>
  <p:extLst>
    <p:ext uri="{DCECCB84-F9BA-43D5-87BE-67443E8EF086}">
      <p15:sldGuideLst xmlns:p15="http://schemas.microsoft.com/office/powerpoint/2012/main">
        <p15:guide id="1" pos="1728" userDrawn="1">
          <p15:clr>
            <a:srgbClr val="FBAE40"/>
          </p15:clr>
        </p15:guide>
        <p15:guide id="2" pos="2352"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4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4 rows</a:t>
            </a:r>
          </a:p>
        </p:txBody>
      </p:sp>
      <p:sp>
        <p:nvSpPr>
          <p:cNvPr id="5" name="Text Placeholder 4"/>
          <p:cNvSpPr>
            <a:spLocks noGrp="1"/>
          </p:cNvSpPr>
          <p:nvPr>
            <p:ph type="body" sz="quarter" idx="11" hasCustomPrompt="1"/>
          </p:nvPr>
        </p:nvSpPr>
        <p:spPr>
          <a:xfrm>
            <a:off x="4078288" y="985704"/>
            <a:ext cx="7695070"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2339411"/>
            <a:ext cx="7695070"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6" name="Text Placeholder 4"/>
          <p:cNvSpPr>
            <a:spLocks noGrp="1"/>
          </p:cNvSpPr>
          <p:nvPr>
            <p:ph type="body" sz="quarter" idx="17" hasCustomPrompt="1"/>
          </p:nvPr>
        </p:nvSpPr>
        <p:spPr>
          <a:xfrm>
            <a:off x="4078288" y="3693118"/>
            <a:ext cx="7695070"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20" name="Text Placeholder 4"/>
          <p:cNvSpPr>
            <a:spLocks noGrp="1"/>
          </p:cNvSpPr>
          <p:nvPr>
            <p:ph type="body" sz="quarter" idx="21" hasCustomPrompt="1"/>
          </p:nvPr>
        </p:nvSpPr>
        <p:spPr>
          <a:xfrm>
            <a:off x="4078288" y="5046824"/>
            <a:ext cx="7695070"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1FA6548C-890C-4150-B5BD-A8AF55A82E70}"/>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823292710"/>
      </p:ext>
    </p:extLst>
  </p:cSld>
  <p:clrMapOvr>
    <a:masterClrMapping/>
  </p:clrMapOvr>
  <p:transition>
    <p:fade/>
  </p:transition>
  <p:extLst>
    <p:ext uri="{DCECCB84-F9BA-43D5-87BE-67443E8EF086}">
      <p15:sldGuideLst xmlns:p15="http://schemas.microsoft.com/office/powerpoint/2012/main">
        <p15:guide id="1" pos="1728" userDrawn="1">
          <p15:clr>
            <a:srgbClr val="FBAE40"/>
          </p15:clr>
        </p15:guide>
        <p15:guide id="2" pos="2352"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6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6 rows</a:t>
            </a:r>
          </a:p>
        </p:txBody>
      </p:sp>
      <p:sp>
        <p:nvSpPr>
          <p:cNvPr id="5" name="Text Placeholder 4"/>
          <p:cNvSpPr>
            <a:spLocks noGrp="1"/>
          </p:cNvSpPr>
          <p:nvPr>
            <p:ph type="body" sz="quarter" idx="11" hasCustomPrompt="1"/>
          </p:nvPr>
        </p:nvSpPr>
        <p:spPr>
          <a:xfrm>
            <a:off x="4078288" y="691125"/>
            <a:ext cx="7695070" cy="822645"/>
          </a:xfrm>
        </p:spPr>
        <p:txBody>
          <a:bodyPr vert="horz" wrap="square" lIns="0" tIns="0" rIns="0" bIns="0" rtlCol="0" anchor="ctr">
            <a:noAutofit/>
          </a:bodyPr>
          <a:lstStyle>
            <a:lvl2pPr>
              <a:defRPr lang="en-US" sz="1800" b="0" dirty="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1619933"/>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6" name="Text Placeholder 4"/>
          <p:cNvSpPr>
            <a:spLocks noGrp="1"/>
          </p:cNvSpPr>
          <p:nvPr>
            <p:ph type="body" sz="quarter" idx="17" hasCustomPrompt="1"/>
          </p:nvPr>
        </p:nvSpPr>
        <p:spPr>
          <a:xfrm>
            <a:off x="4078288" y="2548741"/>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8" name="Text Placeholder 4"/>
          <p:cNvSpPr>
            <a:spLocks noGrp="1"/>
          </p:cNvSpPr>
          <p:nvPr>
            <p:ph type="body" sz="quarter" idx="19" hasCustomPrompt="1"/>
          </p:nvPr>
        </p:nvSpPr>
        <p:spPr>
          <a:xfrm>
            <a:off x="4078288" y="3477549"/>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20" name="Text Placeholder 4"/>
          <p:cNvSpPr>
            <a:spLocks noGrp="1"/>
          </p:cNvSpPr>
          <p:nvPr>
            <p:ph type="body" sz="quarter" idx="21" hasCustomPrompt="1"/>
          </p:nvPr>
        </p:nvSpPr>
        <p:spPr>
          <a:xfrm>
            <a:off x="4078288" y="4406357"/>
            <a:ext cx="7695070" cy="822645"/>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4078288" y="5335167"/>
            <a:ext cx="7695070" cy="822645"/>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3CE3F527-08C7-43D0-8032-F2A71F76D6A3}"/>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713280100"/>
      </p:ext>
    </p:extLst>
  </p:cSld>
  <p:clrMapOvr>
    <a:masterClrMapping/>
  </p:clrMapOvr>
  <p:transition>
    <p:fade/>
  </p:transition>
  <p:extLst>
    <p:ext uri="{DCECCB84-F9BA-43D5-87BE-67443E8EF086}">
      <p15:sldGuideLst xmlns:p15="http://schemas.microsoft.com/office/powerpoint/2012/main">
        <p15:guide id="1" pos="1728" userDrawn="1">
          <p15:clr>
            <a:srgbClr val="FBAE40"/>
          </p15:clr>
        </p15:guide>
        <p15:guide id="2" pos="2352"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8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8 rows</a:t>
            </a:r>
          </a:p>
        </p:txBody>
      </p:sp>
      <p:sp>
        <p:nvSpPr>
          <p:cNvPr id="5" name="Text Placeholder 4"/>
          <p:cNvSpPr>
            <a:spLocks noGrp="1"/>
          </p:cNvSpPr>
          <p:nvPr>
            <p:ph type="body" sz="quarter" idx="11" hasCustomPrompt="1"/>
          </p:nvPr>
        </p:nvSpPr>
        <p:spPr>
          <a:xfrm>
            <a:off x="4078288" y="466348"/>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4" name="Text Placeholder 4"/>
          <p:cNvSpPr>
            <a:spLocks noGrp="1"/>
          </p:cNvSpPr>
          <p:nvPr>
            <p:ph type="body" sz="quarter" idx="15" hasCustomPrompt="1"/>
          </p:nvPr>
        </p:nvSpPr>
        <p:spPr>
          <a:xfrm>
            <a:off x="4078288" y="1216264"/>
            <a:ext cx="7695069" cy="675889"/>
          </a:xfrm>
        </p:spPr>
        <p:txBody>
          <a:bodyPr vert="horz" wrap="square" lIns="0" tIns="0" rIns="0" bIns="0" rtlCol="0" anchor="ctr">
            <a:noAutofit/>
          </a:bodyPr>
          <a:lstStyle>
            <a:lvl2pPr>
              <a:defRPr lang="en-US" sz="1600" b="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6" name="Text Placeholder 4"/>
          <p:cNvSpPr>
            <a:spLocks noGrp="1"/>
          </p:cNvSpPr>
          <p:nvPr>
            <p:ph type="body" sz="quarter" idx="17" hasCustomPrompt="1"/>
          </p:nvPr>
        </p:nvSpPr>
        <p:spPr>
          <a:xfrm>
            <a:off x="4078288" y="1966180"/>
            <a:ext cx="7695069" cy="675889"/>
          </a:xfrm>
        </p:spPr>
        <p:txBody>
          <a:bodyPr vert="horz" wrap="square" lIns="0" tIns="0" rIns="0" bIns="0" rtlCol="0" anchor="ctr">
            <a:noAutofit/>
          </a:bodyPr>
          <a:lstStyle>
            <a:lvl2pPr>
              <a:defRPr lang="en-US" sz="1600" b="0" dirty="0" smtClean="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8" name="Text Placeholder 4"/>
          <p:cNvSpPr>
            <a:spLocks noGrp="1"/>
          </p:cNvSpPr>
          <p:nvPr>
            <p:ph type="body" sz="quarter" idx="19" hasCustomPrompt="1"/>
          </p:nvPr>
        </p:nvSpPr>
        <p:spPr>
          <a:xfrm>
            <a:off x="4078288" y="2716096"/>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20" name="Text Placeholder 4"/>
          <p:cNvSpPr>
            <a:spLocks noGrp="1"/>
          </p:cNvSpPr>
          <p:nvPr>
            <p:ph type="body" sz="quarter" idx="21" hasCustomPrompt="1"/>
          </p:nvPr>
        </p:nvSpPr>
        <p:spPr>
          <a:xfrm>
            <a:off x="4078288" y="3466012"/>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4078288" y="4215928"/>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0" name="Text Placeholder 4">
            <a:extLst>
              <a:ext uri="{FF2B5EF4-FFF2-40B4-BE49-F238E27FC236}">
                <a16:creationId xmlns:a16="http://schemas.microsoft.com/office/drawing/2014/main" id="{96437053-7BE5-40A0-9B10-9FC884BDC4B6}"/>
              </a:ext>
            </a:extLst>
          </p:cNvPr>
          <p:cNvSpPr>
            <a:spLocks noGrp="1"/>
          </p:cNvSpPr>
          <p:nvPr>
            <p:ph type="body" sz="quarter" idx="23" hasCustomPrompt="1"/>
          </p:nvPr>
        </p:nvSpPr>
        <p:spPr>
          <a:xfrm>
            <a:off x="4078288" y="4965844"/>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1" name="Text Placeholder 4">
            <a:extLst>
              <a:ext uri="{FF2B5EF4-FFF2-40B4-BE49-F238E27FC236}">
                <a16:creationId xmlns:a16="http://schemas.microsoft.com/office/drawing/2014/main" id="{BBE4C696-54C0-4167-89B1-D1FE9690F330}"/>
              </a:ext>
            </a:extLst>
          </p:cNvPr>
          <p:cNvSpPr>
            <a:spLocks noGrp="1"/>
          </p:cNvSpPr>
          <p:nvPr>
            <p:ph type="body" sz="quarter" idx="24" hasCustomPrompt="1"/>
          </p:nvPr>
        </p:nvSpPr>
        <p:spPr>
          <a:xfrm>
            <a:off x="4078288" y="5715763"/>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4" name="Footer Placeholder 1">
            <a:extLst>
              <a:ext uri="{FF2B5EF4-FFF2-40B4-BE49-F238E27FC236}">
                <a16:creationId xmlns:a16="http://schemas.microsoft.com/office/drawing/2014/main" id="{FCBBA077-FCDA-4F62-B502-F11F61DDA34D}"/>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373795168"/>
      </p:ext>
    </p:extLst>
  </p:cSld>
  <p:clrMapOvr>
    <a:masterClrMapping/>
  </p:clrMapOvr>
  <p:transition>
    <p:fade/>
  </p:transition>
  <p:extLst>
    <p:ext uri="{DCECCB84-F9BA-43D5-87BE-67443E8EF086}">
      <p15:sldGuideLst xmlns:p15="http://schemas.microsoft.com/office/powerpoint/2012/main">
        <p15:guide id="1" pos="1728" userDrawn="1">
          <p15:clr>
            <a:srgbClr val="FBAE40"/>
          </p15:clr>
        </p15:guide>
        <p15:guide id="2" pos="2354"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2 column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378075"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rIns="0" anchor="ctr"/>
          <a:lstStyle>
            <a:lvl1pPr>
              <a:defRPr>
                <a:solidFill>
                  <a:schemeClr val="bg1"/>
                </a:solidFill>
              </a:defRPr>
            </a:lvl1pPr>
          </a:lstStyle>
          <a:p>
            <a:r>
              <a:rPr lang="en-US" dirty="0"/>
              <a:t>Agenda</a:t>
            </a:r>
            <a:br>
              <a:rPr lang="en-US" dirty="0"/>
            </a:br>
            <a:r>
              <a:rPr lang="en-US" dirty="0"/>
              <a:t>8 rows</a:t>
            </a:r>
          </a:p>
        </p:txBody>
      </p:sp>
      <p:sp>
        <p:nvSpPr>
          <p:cNvPr id="5" name="Text Placeholder 4"/>
          <p:cNvSpPr>
            <a:spLocks noGrp="1"/>
          </p:cNvSpPr>
          <p:nvPr>
            <p:ph type="body" sz="quarter" idx="11" hasCustomPrompt="1"/>
          </p:nvPr>
        </p:nvSpPr>
        <p:spPr>
          <a:xfrm>
            <a:off x="3619500" y="466348"/>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14" name="Text Placeholder 4"/>
          <p:cNvSpPr>
            <a:spLocks noGrp="1"/>
          </p:cNvSpPr>
          <p:nvPr>
            <p:ph type="body" sz="quarter" idx="15" hasCustomPrompt="1"/>
          </p:nvPr>
        </p:nvSpPr>
        <p:spPr>
          <a:xfrm>
            <a:off x="3619500" y="1308612"/>
            <a:ext cx="3330574" cy="675889"/>
          </a:xfrm>
        </p:spPr>
        <p:txBody>
          <a:bodyPr vert="horz" wrap="square" lIns="0" tIns="0" rIns="0" bIns="0" rtlCol="0" anchor="ctr">
            <a:noAutofit/>
          </a:bodyPr>
          <a:lstStyle>
            <a:lvl2pPr>
              <a:defRPr lang="en-US" sz="1400" b="0"/>
            </a:lvl2pPr>
          </a:lstStyle>
          <a:p>
            <a:pPr lvl="1">
              <a:buFont typeface="Arial" panose="020B0604020202020204" pitchFamily="34" charset="0"/>
            </a:pPr>
            <a:r>
              <a:rPr lang="en-US" dirty="0"/>
              <a:t>Body copy Segoe UI Regular 14/18. The quick brown fox jumps over the lazy dog. </a:t>
            </a:r>
          </a:p>
        </p:txBody>
      </p:sp>
      <p:sp>
        <p:nvSpPr>
          <p:cNvPr id="16" name="Text Placeholder 4"/>
          <p:cNvSpPr>
            <a:spLocks noGrp="1"/>
          </p:cNvSpPr>
          <p:nvPr>
            <p:ph type="body" sz="quarter" idx="17" hasCustomPrompt="1"/>
          </p:nvPr>
        </p:nvSpPr>
        <p:spPr>
          <a:xfrm>
            <a:off x="3619500" y="2150876"/>
            <a:ext cx="3330574" cy="675889"/>
          </a:xfrm>
        </p:spPr>
        <p:txBody>
          <a:bodyPr vert="horz" wrap="square" lIns="0" tIns="0" rIns="0" bIns="0" rtlCol="0" anchor="ctr">
            <a:noAutofit/>
          </a:bodyPr>
          <a:lstStyle>
            <a:lvl2pPr>
              <a:defRPr lang="en-US" sz="1400" b="0" dirty="0" smtClean="0"/>
            </a:lvl2pPr>
          </a:lstStyle>
          <a:p>
            <a:pPr lvl="1">
              <a:buFont typeface="Arial" panose="020B0604020202020204" pitchFamily="34" charset="0"/>
            </a:pPr>
            <a:r>
              <a:rPr lang="en-US" dirty="0"/>
              <a:t>Body copy Segoe UI Regular 14/18. The quick brown fox jumps over the lazy dog. </a:t>
            </a:r>
          </a:p>
        </p:txBody>
      </p:sp>
      <p:sp>
        <p:nvSpPr>
          <p:cNvPr id="18" name="Text Placeholder 4"/>
          <p:cNvSpPr>
            <a:spLocks noGrp="1"/>
          </p:cNvSpPr>
          <p:nvPr>
            <p:ph type="body" sz="quarter" idx="19" hasCustomPrompt="1"/>
          </p:nvPr>
        </p:nvSpPr>
        <p:spPr>
          <a:xfrm>
            <a:off x="3619500" y="2993140"/>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20" name="Text Placeholder 4"/>
          <p:cNvSpPr>
            <a:spLocks noGrp="1"/>
          </p:cNvSpPr>
          <p:nvPr>
            <p:ph type="body" sz="quarter" idx="21" hasCustomPrompt="1"/>
          </p:nvPr>
        </p:nvSpPr>
        <p:spPr>
          <a:xfrm>
            <a:off x="3619500" y="3835404"/>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3619500" y="4677668"/>
            <a:ext cx="3330574"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10" name="Text Placeholder 4">
            <a:extLst>
              <a:ext uri="{FF2B5EF4-FFF2-40B4-BE49-F238E27FC236}">
                <a16:creationId xmlns:a16="http://schemas.microsoft.com/office/drawing/2014/main" id="{96437053-7BE5-40A0-9B10-9FC884BDC4B6}"/>
              </a:ext>
            </a:extLst>
          </p:cNvPr>
          <p:cNvSpPr>
            <a:spLocks noGrp="1"/>
          </p:cNvSpPr>
          <p:nvPr>
            <p:ph type="body" sz="quarter" idx="23" hasCustomPrompt="1"/>
          </p:nvPr>
        </p:nvSpPr>
        <p:spPr>
          <a:xfrm>
            <a:off x="3619500" y="5519930"/>
            <a:ext cx="3330574"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12" name="Text Placeholder 4">
            <a:extLst>
              <a:ext uri="{FF2B5EF4-FFF2-40B4-BE49-F238E27FC236}">
                <a16:creationId xmlns:a16="http://schemas.microsoft.com/office/drawing/2014/main" id="{B26AB1BC-D652-40F2-83A2-06F6897248D2}"/>
              </a:ext>
            </a:extLst>
          </p:cNvPr>
          <p:cNvSpPr>
            <a:spLocks noGrp="1"/>
          </p:cNvSpPr>
          <p:nvPr>
            <p:ph type="body" sz="quarter" idx="24" hasCustomPrompt="1"/>
          </p:nvPr>
        </p:nvSpPr>
        <p:spPr>
          <a:xfrm>
            <a:off x="8331200" y="466348"/>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13" name="Text Placeholder 4">
            <a:extLst>
              <a:ext uri="{FF2B5EF4-FFF2-40B4-BE49-F238E27FC236}">
                <a16:creationId xmlns:a16="http://schemas.microsoft.com/office/drawing/2014/main" id="{B7BCA0EE-6780-4007-A1E7-E2C766ADB6AC}"/>
              </a:ext>
            </a:extLst>
          </p:cNvPr>
          <p:cNvSpPr>
            <a:spLocks noGrp="1"/>
          </p:cNvSpPr>
          <p:nvPr>
            <p:ph type="body" sz="quarter" idx="25" hasCustomPrompt="1"/>
          </p:nvPr>
        </p:nvSpPr>
        <p:spPr>
          <a:xfrm>
            <a:off x="8331200" y="1308612"/>
            <a:ext cx="3442157" cy="675889"/>
          </a:xfrm>
        </p:spPr>
        <p:txBody>
          <a:bodyPr vert="horz" wrap="square" lIns="0" tIns="0" rIns="0" bIns="0" rtlCol="0" anchor="ctr">
            <a:noAutofit/>
          </a:bodyPr>
          <a:lstStyle>
            <a:lvl2pPr>
              <a:defRPr lang="en-US" sz="1400" b="0"/>
            </a:lvl2pPr>
          </a:lstStyle>
          <a:p>
            <a:pPr lvl="1">
              <a:buFont typeface="Arial" panose="020B0604020202020204" pitchFamily="34" charset="0"/>
            </a:pPr>
            <a:r>
              <a:rPr lang="en-US" dirty="0"/>
              <a:t>Body copy Segoe UI Regular 14/18. The quick brown fox jumps over the lazy dog. </a:t>
            </a:r>
          </a:p>
        </p:txBody>
      </p:sp>
      <p:sp>
        <p:nvSpPr>
          <p:cNvPr id="15" name="Text Placeholder 4">
            <a:extLst>
              <a:ext uri="{FF2B5EF4-FFF2-40B4-BE49-F238E27FC236}">
                <a16:creationId xmlns:a16="http://schemas.microsoft.com/office/drawing/2014/main" id="{42F7FEE8-0C97-4A8D-B62A-F9127046CA49}"/>
              </a:ext>
            </a:extLst>
          </p:cNvPr>
          <p:cNvSpPr>
            <a:spLocks noGrp="1"/>
          </p:cNvSpPr>
          <p:nvPr>
            <p:ph type="body" sz="quarter" idx="26" hasCustomPrompt="1"/>
          </p:nvPr>
        </p:nvSpPr>
        <p:spPr>
          <a:xfrm>
            <a:off x="8331200" y="2150876"/>
            <a:ext cx="3442157" cy="675889"/>
          </a:xfrm>
        </p:spPr>
        <p:txBody>
          <a:bodyPr vert="horz" wrap="square" lIns="0" tIns="0" rIns="0" bIns="0" rtlCol="0" anchor="ctr">
            <a:noAutofit/>
          </a:bodyPr>
          <a:lstStyle>
            <a:lvl2pPr>
              <a:defRPr lang="en-US" sz="1400" b="0" dirty="0" smtClean="0"/>
            </a:lvl2pPr>
          </a:lstStyle>
          <a:p>
            <a:pPr lvl="1">
              <a:buFont typeface="Arial" panose="020B0604020202020204" pitchFamily="34" charset="0"/>
            </a:pPr>
            <a:r>
              <a:rPr lang="en-US" dirty="0"/>
              <a:t>Body copy Segoe UI Regular 14/18. The quick brown fox jumps over the lazy dog. </a:t>
            </a:r>
          </a:p>
        </p:txBody>
      </p:sp>
      <p:sp>
        <p:nvSpPr>
          <p:cNvPr id="17" name="Text Placeholder 4">
            <a:extLst>
              <a:ext uri="{FF2B5EF4-FFF2-40B4-BE49-F238E27FC236}">
                <a16:creationId xmlns:a16="http://schemas.microsoft.com/office/drawing/2014/main" id="{A2CDDCC0-5CE0-47BF-9A58-947FAAFE0464}"/>
              </a:ext>
            </a:extLst>
          </p:cNvPr>
          <p:cNvSpPr>
            <a:spLocks noGrp="1"/>
          </p:cNvSpPr>
          <p:nvPr>
            <p:ph type="body" sz="quarter" idx="27" hasCustomPrompt="1"/>
          </p:nvPr>
        </p:nvSpPr>
        <p:spPr>
          <a:xfrm>
            <a:off x="8331200" y="2993140"/>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19" name="Text Placeholder 4">
            <a:extLst>
              <a:ext uri="{FF2B5EF4-FFF2-40B4-BE49-F238E27FC236}">
                <a16:creationId xmlns:a16="http://schemas.microsoft.com/office/drawing/2014/main" id="{CE365600-EF9A-4204-AC1D-49DA60EE0BC9}"/>
              </a:ext>
            </a:extLst>
          </p:cNvPr>
          <p:cNvSpPr>
            <a:spLocks noGrp="1"/>
          </p:cNvSpPr>
          <p:nvPr>
            <p:ph type="body" sz="quarter" idx="28" hasCustomPrompt="1"/>
          </p:nvPr>
        </p:nvSpPr>
        <p:spPr>
          <a:xfrm>
            <a:off x="8331200" y="3835404"/>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21" name="Text Placeholder 4">
            <a:extLst>
              <a:ext uri="{FF2B5EF4-FFF2-40B4-BE49-F238E27FC236}">
                <a16:creationId xmlns:a16="http://schemas.microsoft.com/office/drawing/2014/main" id="{7C988AC2-C93F-4C50-A6B6-35E8D243E2D3}"/>
              </a:ext>
            </a:extLst>
          </p:cNvPr>
          <p:cNvSpPr>
            <a:spLocks noGrp="1"/>
          </p:cNvSpPr>
          <p:nvPr>
            <p:ph type="body" sz="quarter" idx="29" hasCustomPrompt="1"/>
          </p:nvPr>
        </p:nvSpPr>
        <p:spPr>
          <a:xfrm>
            <a:off x="8331200" y="4677668"/>
            <a:ext cx="3442157"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22" name="Text Placeholder 4">
            <a:extLst>
              <a:ext uri="{FF2B5EF4-FFF2-40B4-BE49-F238E27FC236}">
                <a16:creationId xmlns:a16="http://schemas.microsoft.com/office/drawing/2014/main" id="{1BAD9B5E-AACF-4B5D-9D05-A8B6E03E279B}"/>
              </a:ext>
            </a:extLst>
          </p:cNvPr>
          <p:cNvSpPr>
            <a:spLocks noGrp="1"/>
          </p:cNvSpPr>
          <p:nvPr>
            <p:ph type="body" sz="quarter" idx="30" hasCustomPrompt="1"/>
          </p:nvPr>
        </p:nvSpPr>
        <p:spPr>
          <a:xfrm>
            <a:off x="8331200" y="5519930"/>
            <a:ext cx="3442157"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4" name="Footer Placeholder 1">
            <a:extLst>
              <a:ext uri="{FF2B5EF4-FFF2-40B4-BE49-F238E27FC236}">
                <a16:creationId xmlns:a16="http://schemas.microsoft.com/office/drawing/2014/main" id="{9F52899F-4DD5-4919-A5F9-0A5E692D4537}"/>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497870291"/>
      </p:ext>
    </p:extLst>
  </p:cSld>
  <p:clrMapOvr>
    <a:masterClrMapping/>
  </p:clrMapOvr>
  <p:transition>
    <p:fade/>
  </p:transition>
  <p:extLst>
    <p:ext uri="{DCECCB84-F9BA-43D5-87BE-67443E8EF086}">
      <p15:sldGuideLst xmlns:p15="http://schemas.microsoft.com/office/powerpoint/2012/main">
        <p15:guide id="1" pos="1728">
          <p15:clr>
            <a:srgbClr val="FBAE40"/>
          </p15:clr>
        </p15:guide>
        <p15:guide id="2" pos="228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option 3">
    <p:spTree>
      <p:nvGrpSpPr>
        <p:cNvPr id="1" name=""/>
        <p:cNvGrpSpPr/>
        <p:nvPr/>
      </p:nvGrpSpPr>
      <p:grpSpPr>
        <a:xfrm>
          <a:off x="0" y="0"/>
          <a:ext cx="0" cy="0"/>
          <a:chOff x="0" y="0"/>
          <a:chExt cx="0" cy="0"/>
        </a:xfrm>
      </p:grpSpPr>
      <p:sp>
        <p:nvSpPr>
          <p:cNvPr id="29" name="Title 28">
            <a:extLst>
              <a:ext uri="{FF2B5EF4-FFF2-40B4-BE49-F238E27FC236}">
                <a16:creationId xmlns:a16="http://schemas.microsoft.com/office/drawing/2014/main" id="{DB14B4B7-6595-4F80-A720-AEE6406FDDDB}"/>
              </a:ext>
            </a:extLst>
          </p:cNvPr>
          <p:cNvSpPr>
            <a:spLocks noGrp="1"/>
          </p:cNvSpPr>
          <p:nvPr>
            <p:ph type="title" hasCustomPrompt="1"/>
          </p:nvPr>
        </p:nvSpPr>
        <p:spPr/>
        <p:txBody>
          <a:bodyPr/>
          <a:lstStyle/>
          <a:p>
            <a:r>
              <a:rPr lang="en-US" dirty="0"/>
              <a:t>Text layout three columns images and text</a:t>
            </a:r>
          </a:p>
        </p:txBody>
      </p:sp>
      <p:sp>
        <p:nvSpPr>
          <p:cNvPr id="16" name="Rectangle 15">
            <a:extLst>
              <a:ext uri="{FF2B5EF4-FFF2-40B4-BE49-F238E27FC236}">
                <a16:creationId xmlns:a16="http://schemas.microsoft.com/office/drawing/2014/main" id="{A6AC17A7-7CAA-4CA5-89CD-184D76C19F56}"/>
              </a:ext>
              <a:ext uri="{C183D7F6-B498-43B3-948B-1728B52AA6E4}">
                <adec:decorative xmlns:adec="http://schemas.microsoft.com/office/drawing/2017/decorative" val="1"/>
              </a:ext>
            </a:extLst>
          </p:cNvPr>
          <p:cNvSpPr/>
          <p:nvPr userDrawn="1"/>
        </p:nvSpPr>
        <p:spPr bwMode="auto">
          <a:xfrm>
            <a:off x="468134"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E501F238-570E-E648-9E57-DAA86A7A8ED3}"/>
              </a:ext>
            </a:extLst>
          </p:cNvPr>
          <p:cNvSpPr>
            <a:spLocks noGrp="1"/>
          </p:cNvSpPr>
          <p:nvPr>
            <p:ph type="pic" sz="quarter" idx="21" hasCustomPrompt="1"/>
          </p:nvPr>
        </p:nvSpPr>
        <p:spPr>
          <a:xfrm>
            <a:off x="592758"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5" name="Text Placeholder 4"/>
          <p:cNvSpPr>
            <a:spLocks noGrp="1"/>
          </p:cNvSpPr>
          <p:nvPr>
            <p:ph type="body" sz="quarter" idx="11" hasCustomPrompt="1"/>
          </p:nvPr>
        </p:nvSpPr>
        <p:spPr>
          <a:xfrm>
            <a:off x="418643" y="4708215"/>
            <a:ext cx="365293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19" name="Text Placeholder 4">
            <a:extLst>
              <a:ext uri="{FF2B5EF4-FFF2-40B4-BE49-F238E27FC236}">
                <a16:creationId xmlns:a16="http://schemas.microsoft.com/office/drawing/2014/main" id="{F22038DD-9076-B34B-B54A-107DF3F024EE}"/>
              </a:ext>
            </a:extLst>
          </p:cNvPr>
          <p:cNvSpPr>
            <a:spLocks noGrp="1"/>
          </p:cNvSpPr>
          <p:nvPr>
            <p:ph type="body" sz="quarter" idx="17" hasCustomPrompt="1"/>
          </p:nvPr>
        </p:nvSpPr>
        <p:spPr>
          <a:xfrm>
            <a:off x="418643" y="5014828"/>
            <a:ext cx="365293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3" name="Rectangle 2">
            <a:extLst>
              <a:ext uri="{FF2B5EF4-FFF2-40B4-BE49-F238E27FC236}">
                <a16:creationId xmlns:a16="http://schemas.microsoft.com/office/drawing/2014/main" id="{7A2E6301-6404-4EF3-A39A-8E79FFA3C974}"/>
              </a:ext>
              <a:ext uri="{C183D7F6-B498-43B3-948B-1728B52AA6E4}">
                <adec:decorative xmlns:adec="http://schemas.microsoft.com/office/drawing/2017/decorative" val="1"/>
              </a:ext>
            </a:extLst>
          </p:cNvPr>
          <p:cNvSpPr/>
          <p:nvPr userDrawn="1"/>
        </p:nvSpPr>
        <p:spPr bwMode="auto">
          <a:xfrm>
            <a:off x="4308909"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31" name="Picture Placeholder 7">
            <a:extLst>
              <a:ext uri="{FF2B5EF4-FFF2-40B4-BE49-F238E27FC236}">
                <a16:creationId xmlns:a16="http://schemas.microsoft.com/office/drawing/2014/main" id="{1BE65963-6DE8-471D-88DB-2FC78087003C}"/>
              </a:ext>
            </a:extLst>
          </p:cNvPr>
          <p:cNvSpPr>
            <a:spLocks noGrp="1"/>
          </p:cNvSpPr>
          <p:nvPr>
            <p:ph type="pic" sz="quarter" idx="26" hasCustomPrompt="1"/>
          </p:nvPr>
        </p:nvSpPr>
        <p:spPr>
          <a:xfrm>
            <a:off x="4433534"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32" name="Text Placeholder 4">
            <a:extLst>
              <a:ext uri="{FF2B5EF4-FFF2-40B4-BE49-F238E27FC236}">
                <a16:creationId xmlns:a16="http://schemas.microsoft.com/office/drawing/2014/main" id="{197742EC-5845-4BB1-84A3-00C1CF89012A}"/>
              </a:ext>
            </a:extLst>
          </p:cNvPr>
          <p:cNvSpPr>
            <a:spLocks noGrp="1"/>
          </p:cNvSpPr>
          <p:nvPr>
            <p:ph type="body" sz="quarter" idx="20" hasCustomPrompt="1"/>
          </p:nvPr>
        </p:nvSpPr>
        <p:spPr>
          <a:xfrm>
            <a:off x="4293969" y="4708215"/>
            <a:ext cx="361838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21" name="Text Placeholder 4">
            <a:extLst>
              <a:ext uri="{FF2B5EF4-FFF2-40B4-BE49-F238E27FC236}">
                <a16:creationId xmlns:a16="http://schemas.microsoft.com/office/drawing/2014/main" id="{B0C89B53-FA50-F248-AD0B-933DE098D70A}"/>
              </a:ext>
            </a:extLst>
          </p:cNvPr>
          <p:cNvSpPr>
            <a:spLocks noGrp="1"/>
          </p:cNvSpPr>
          <p:nvPr>
            <p:ph type="body" sz="quarter" idx="24" hasCustomPrompt="1"/>
          </p:nvPr>
        </p:nvSpPr>
        <p:spPr>
          <a:xfrm>
            <a:off x="4293969" y="5014828"/>
            <a:ext cx="361838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17" name="Rectangle 16">
            <a:extLst>
              <a:ext uri="{FF2B5EF4-FFF2-40B4-BE49-F238E27FC236}">
                <a16:creationId xmlns:a16="http://schemas.microsoft.com/office/drawing/2014/main" id="{5EC0DAC3-9E26-491C-A10D-7D086E91DB76}"/>
              </a:ext>
              <a:ext uri="{C183D7F6-B498-43B3-948B-1728B52AA6E4}">
                <adec:decorative xmlns:adec="http://schemas.microsoft.com/office/drawing/2017/decorative" val="1"/>
              </a:ext>
            </a:extLst>
          </p:cNvPr>
          <p:cNvSpPr/>
          <p:nvPr userDrawn="1"/>
        </p:nvSpPr>
        <p:spPr bwMode="auto">
          <a:xfrm>
            <a:off x="8159021"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33" name="Picture Placeholder 7">
            <a:extLst>
              <a:ext uri="{FF2B5EF4-FFF2-40B4-BE49-F238E27FC236}">
                <a16:creationId xmlns:a16="http://schemas.microsoft.com/office/drawing/2014/main" id="{907DE53F-AA57-4741-9DAA-A44C19F78D30}"/>
              </a:ext>
            </a:extLst>
          </p:cNvPr>
          <p:cNvSpPr>
            <a:spLocks noGrp="1"/>
          </p:cNvSpPr>
          <p:nvPr>
            <p:ph type="pic" sz="quarter" idx="27" hasCustomPrompt="1"/>
          </p:nvPr>
        </p:nvSpPr>
        <p:spPr>
          <a:xfrm>
            <a:off x="8283647"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10" name="Text Placeholder 4"/>
          <p:cNvSpPr>
            <a:spLocks noGrp="1"/>
          </p:cNvSpPr>
          <p:nvPr>
            <p:ph type="body" sz="quarter" idx="13" hasCustomPrompt="1"/>
          </p:nvPr>
        </p:nvSpPr>
        <p:spPr>
          <a:xfrm>
            <a:off x="8144083" y="4708215"/>
            <a:ext cx="361838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22" name="Text Placeholder 4">
            <a:extLst>
              <a:ext uri="{FF2B5EF4-FFF2-40B4-BE49-F238E27FC236}">
                <a16:creationId xmlns:a16="http://schemas.microsoft.com/office/drawing/2014/main" id="{C11EA858-BBCA-2149-9368-C1FDBC6C8DFD}"/>
              </a:ext>
            </a:extLst>
          </p:cNvPr>
          <p:cNvSpPr>
            <a:spLocks noGrp="1"/>
          </p:cNvSpPr>
          <p:nvPr>
            <p:ph type="body" sz="quarter" idx="25" hasCustomPrompt="1"/>
          </p:nvPr>
        </p:nvSpPr>
        <p:spPr>
          <a:xfrm>
            <a:off x="8144083" y="5014828"/>
            <a:ext cx="361838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D26B0962-7685-4EBF-B99E-792210E71636}"/>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669954851"/>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with blue background">
    <p:bg>
      <p:bgPr>
        <a:solidFill>
          <a:schemeClr val="tx2"/>
        </a:solid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FDD3BB94-DC99-244C-91E3-A9764AF2671E}"/>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4800" strike="noStrike" spc="-49" baseline="0">
                <a:solidFill>
                  <a:schemeClr val="bg1"/>
                </a:solidFill>
              </a:defRPr>
            </a:lvl1pPr>
          </a:lstStyle>
          <a:p>
            <a:r>
              <a:rPr lang="en-US" dirty="0"/>
              <a:t>Microsoft 365 title</a:t>
            </a:r>
          </a:p>
        </p:txBody>
      </p:sp>
      <p:sp>
        <p:nvSpPr>
          <p:cNvPr id="16" name="Text Placeholder 10">
            <a:extLst>
              <a:ext uri="{FF2B5EF4-FFF2-40B4-BE49-F238E27FC236}">
                <a16:creationId xmlns:a16="http://schemas.microsoft.com/office/drawing/2014/main" id="{63FCEA3C-C822-5A4A-9561-695239EA77C3}"/>
              </a:ext>
            </a:extLst>
          </p:cNvPr>
          <p:cNvSpPr>
            <a:spLocks noGrp="1"/>
          </p:cNvSpPr>
          <p:nvPr>
            <p:ph type="body" sz="quarter" idx="15" hasCustomPrompt="1"/>
          </p:nvPr>
        </p:nvSpPr>
        <p:spPr>
          <a:xfrm>
            <a:off x="442466" y="4350114"/>
            <a:ext cx="9602819" cy="738664"/>
          </a:xfrm>
          <a:prstGeom prst="rect">
            <a:avLst/>
          </a:prstGeom>
        </p:spPr>
        <p:txBody>
          <a:bodyPr/>
          <a:lstStyle>
            <a:lvl1pPr>
              <a:defRPr sz="1800">
                <a:solidFill>
                  <a:schemeClr val="bg1"/>
                </a:solidFill>
              </a:defRPr>
            </a:lvl1pPr>
            <a:lvl2pPr>
              <a:defRPr sz="1765">
                <a:solidFill>
                  <a:srgbClr val="000000"/>
                </a:solidFill>
              </a:defRPr>
            </a:lvl2pPr>
            <a:lvl3pPr>
              <a:defRPr sz="1372"/>
            </a:lvl3pPr>
            <a:lvl4pPr>
              <a:defRPr sz="1372"/>
            </a:lvl4pPr>
            <a:lvl5pPr>
              <a:defRPr sz="1029"/>
            </a:lvl5pPr>
          </a:lstStyle>
          <a:p>
            <a:pPr lvl="0"/>
            <a:r>
              <a:rPr lang="en-US" dirty="0"/>
              <a:t>Author name</a:t>
            </a:r>
            <a:br>
              <a:rPr lang="en-US" dirty="0"/>
            </a:br>
            <a:r>
              <a:rPr lang="en-US" dirty="0"/>
              <a:t>Date</a:t>
            </a:r>
          </a:p>
        </p:txBody>
      </p:sp>
      <p:sp>
        <p:nvSpPr>
          <p:cNvPr id="2" name="Footer Placeholder 1">
            <a:extLst>
              <a:ext uri="{FF2B5EF4-FFF2-40B4-BE49-F238E27FC236}">
                <a16:creationId xmlns:a16="http://schemas.microsoft.com/office/drawing/2014/main" id="{DE984AF9-42B3-4123-927E-CEC8570AFE35}"/>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solidFill>
                  <a:schemeClr val="bg1"/>
                </a:solidFill>
              </a:rPr>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0AF2B48A-0CD5-4E5D-BBFC-0FF17E42D728}"/>
              </a:ext>
            </a:extLst>
          </p:cNvPr>
          <p:cNvPicPr>
            <a:picLocks noChangeAspect="1"/>
          </p:cNvPicPr>
          <p:nvPr userDrawn="1"/>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122936248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B990B4C-4B23-479D-ADA8-DD6E0658DF5A}"/>
              </a:ext>
            </a:extLst>
          </p:cNvPr>
          <p:cNvSpPr/>
          <p:nvPr userDrawn="1"/>
        </p:nvSpPr>
        <p:spPr bwMode="auto">
          <a:xfrm>
            <a:off x="1" y="2526646"/>
            <a:ext cx="9697686" cy="17840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4" name="Title 35"/>
          <p:cNvSpPr>
            <a:spLocks noGrp="1"/>
          </p:cNvSpPr>
          <p:nvPr>
            <p:ph type="title" hasCustomPrompt="1"/>
          </p:nvPr>
        </p:nvSpPr>
        <p:spPr>
          <a:xfrm>
            <a:off x="418644" y="2526646"/>
            <a:ext cx="9189910" cy="1784048"/>
          </a:xfrm>
          <a:prstGeom prst="rect">
            <a:avLst/>
          </a:prstGeom>
          <a:noFill/>
        </p:spPr>
        <p:txBody>
          <a:bodyPr vert="horz" wrap="square" lIns="0" tIns="0" rIns="0" bIns="0" rtlCol="0" anchor="ctr" anchorCtr="0">
            <a:noAutofit/>
          </a:bodyPr>
          <a:lstStyle>
            <a:lvl1pPr>
              <a:defRPr lang="en-US" sz="3600" spc="-49" baseline="0" dirty="0">
                <a:solidFill>
                  <a:schemeClr val="bg1"/>
                </a:solidFill>
              </a:defRPr>
            </a:lvl1pPr>
          </a:lstStyle>
          <a:p>
            <a:pPr marL="0" lvl="0">
              <a:lnSpc>
                <a:spcPts val="5490"/>
              </a:lnSpc>
            </a:pPr>
            <a:r>
              <a:rPr lang="en-US" dirty="0"/>
              <a:t>Section title</a:t>
            </a:r>
          </a:p>
        </p:txBody>
      </p:sp>
      <p:sp>
        <p:nvSpPr>
          <p:cNvPr id="6" name="Rectangle 5">
            <a:extLst>
              <a:ext uri="{FF2B5EF4-FFF2-40B4-BE49-F238E27FC236}">
                <a16:creationId xmlns:a16="http://schemas.microsoft.com/office/drawing/2014/main" id="{E7A7DCD7-2A9A-4303-B73A-A8AA23BAF4B6}"/>
              </a:ext>
            </a:extLst>
          </p:cNvPr>
          <p:cNvSpPr/>
          <p:nvPr userDrawn="1"/>
        </p:nvSpPr>
        <p:spPr bwMode="auto">
          <a:xfrm>
            <a:off x="9697686" y="2526646"/>
            <a:ext cx="2082603" cy="1784048"/>
          </a:xfrm>
          <a:prstGeom prst="rect">
            <a:avLst/>
          </a:prstGeom>
          <a:solidFill>
            <a:schemeClr val="bg2">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a:extLst>
              <a:ext uri="{FF2B5EF4-FFF2-40B4-BE49-F238E27FC236}">
                <a16:creationId xmlns:a16="http://schemas.microsoft.com/office/drawing/2014/main" id="{79F5CEB5-AAB3-4E98-82B0-2B2EDFAC7F19}"/>
              </a:ext>
            </a:extLst>
          </p:cNvPr>
          <p:cNvSpPr/>
          <p:nvPr userDrawn="1"/>
        </p:nvSpPr>
        <p:spPr bwMode="auto">
          <a:xfrm>
            <a:off x="11569483" y="2481083"/>
            <a:ext cx="203874" cy="1875174"/>
          </a:xfrm>
          <a:custGeom>
            <a:avLst/>
            <a:gdLst>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861580 h 1819564"/>
              <a:gd name="connsiteX5" fmla="*/ 0 w 329334"/>
              <a:gd name="connsiteY5" fmla="*/ 0 h 1819564"/>
              <a:gd name="connsiteX0" fmla="*/ 0 w 329334"/>
              <a:gd name="connsiteY0" fmla="*/ 861580 h 1819564"/>
              <a:gd name="connsiteX1" fmla="*/ 0 w 329334"/>
              <a:gd name="connsiteY1" fmla="*/ 0 h 1819564"/>
              <a:gd name="connsiteX2" fmla="*/ 329334 w 329334"/>
              <a:gd name="connsiteY2" fmla="*/ 0 h 1819564"/>
              <a:gd name="connsiteX3" fmla="*/ 329334 w 329334"/>
              <a:gd name="connsiteY3" fmla="*/ 1819564 h 1819564"/>
              <a:gd name="connsiteX4" fmla="*/ 0 w 329334"/>
              <a:gd name="connsiteY4" fmla="*/ 1819564 h 1819564"/>
              <a:gd name="connsiteX5" fmla="*/ 91440 w 329334"/>
              <a:gd name="connsiteY5"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91440 w 329334"/>
              <a:gd name="connsiteY4"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Lst>
            <a:ahLst/>
            <a:cxnLst>
              <a:cxn ang="0">
                <a:pos x="connsiteX0" y="connsiteY0"/>
              </a:cxn>
              <a:cxn ang="0">
                <a:pos x="connsiteX1" y="connsiteY1"/>
              </a:cxn>
              <a:cxn ang="0">
                <a:pos x="connsiteX2" y="connsiteY2"/>
              </a:cxn>
              <a:cxn ang="0">
                <a:pos x="connsiteX3" y="connsiteY3"/>
              </a:cxn>
            </a:cxnLst>
            <a:rect l="l" t="t" r="r" b="b"/>
            <a:pathLst>
              <a:path w="329334" h="1819564">
                <a:moveTo>
                  <a:pt x="0" y="0"/>
                </a:moveTo>
                <a:lnTo>
                  <a:pt x="329334" y="0"/>
                </a:lnTo>
                <a:lnTo>
                  <a:pt x="329334" y="1819564"/>
                </a:lnTo>
                <a:lnTo>
                  <a:pt x="0" y="1819564"/>
                </a:lnTo>
              </a:path>
            </a:pathLst>
          </a:custGeom>
          <a:noFill/>
          <a:ln w="19050" cap="sq">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6">
            <a:extLst>
              <a:ext uri="{FF2B5EF4-FFF2-40B4-BE49-F238E27FC236}">
                <a16:creationId xmlns:a16="http://schemas.microsoft.com/office/drawing/2014/main" id="{C39A4550-468E-4965-BBF3-650AD824060F}"/>
              </a:ext>
            </a:extLst>
          </p:cNvPr>
          <p:cNvSpPr/>
          <p:nvPr userDrawn="1"/>
        </p:nvSpPr>
        <p:spPr bwMode="auto">
          <a:xfrm flipH="1">
            <a:off x="9697686" y="2481083"/>
            <a:ext cx="203874" cy="1875174"/>
          </a:xfrm>
          <a:custGeom>
            <a:avLst/>
            <a:gdLst>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861580 h 1819564"/>
              <a:gd name="connsiteX5" fmla="*/ 0 w 329334"/>
              <a:gd name="connsiteY5" fmla="*/ 0 h 1819564"/>
              <a:gd name="connsiteX0" fmla="*/ 0 w 329334"/>
              <a:gd name="connsiteY0" fmla="*/ 861580 h 1819564"/>
              <a:gd name="connsiteX1" fmla="*/ 0 w 329334"/>
              <a:gd name="connsiteY1" fmla="*/ 0 h 1819564"/>
              <a:gd name="connsiteX2" fmla="*/ 329334 w 329334"/>
              <a:gd name="connsiteY2" fmla="*/ 0 h 1819564"/>
              <a:gd name="connsiteX3" fmla="*/ 329334 w 329334"/>
              <a:gd name="connsiteY3" fmla="*/ 1819564 h 1819564"/>
              <a:gd name="connsiteX4" fmla="*/ 0 w 329334"/>
              <a:gd name="connsiteY4" fmla="*/ 1819564 h 1819564"/>
              <a:gd name="connsiteX5" fmla="*/ 91440 w 329334"/>
              <a:gd name="connsiteY5"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91440 w 329334"/>
              <a:gd name="connsiteY4"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Lst>
            <a:ahLst/>
            <a:cxnLst>
              <a:cxn ang="0">
                <a:pos x="connsiteX0" y="connsiteY0"/>
              </a:cxn>
              <a:cxn ang="0">
                <a:pos x="connsiteX1" y="connsiteY1"/>
              </a:cxn>
              <a:cxn ang="0">
                <a:pos x="connsiteX2" y="connsiteY2"/>
              </a:cxn>
              <a:cxn ang="0">
                <a:pos x="connsiteX3" y="connsiteY3"/>
              </a:cxn>
            </a:cxnLst>
            <a:rect l="l" t="t" r="r" b="b"/>
            <a:pathLst>
              <a:path w="329334" h="1819564">
                <a:moveTo>
                  <a:pt x="0" y="0"/>
                </a:moveTo>
                <a:lnTo>
                  <a:pt x="329334" y="0"/>
                </a:lnTo>
                <a:lnTo>
                  <a:pt x="329334" y="1819564"/>
                </a:lnTo>
                <a:lnTo>
                  <a:pt x="0" y="1819564"/>
                </a:lnTo>
              </a:path>
            </a:pathLst>
          </a:custGeom>
          <a:noFill/>
          <a:ln w="19050" cap="sq">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2" name="Picture Placeholder 11">
            <a:extLst>
              <a:ext uri="{FF2B5EF4-FFF2-40B4-BE49-F238E27FC236}">
                <a16:creationId xmlns:a16="http://schemas.microsoft.com/office/drawing/2014/main" id="{A0F18A81-5AF1-41EB-B335-9EF67062969B}"/>
              </a:ext>
            </a:extLst>
          </p:cNvPr>
          <p:cNvSpPr>
            <a:spLocks noGrp="1"/>
          </p:cNvSpPr>
          <p:nvPr>
            <p:ph type="pic" sz="quarter" idx="10"/>
          </p:nvPr>
        </p:nvSpPr>
        <p:spPr>
          <a:xfrm>
            <a:off x="10098361" y="2777952"/>
            <a:ext cx="1281254" cy="1281436"/>
          </a:xfrm>
        </p:spPr>
        <p:txBody>
          <a:bodyPr anchor="ctr">
            <a:noAutofit/>
          </a:bodyPr>
          <a:lstStyle>
            <a:lvl1pPr algn="ctr">
              <a:defRPr/>
            </a:lvl1pPr>
          </a:lstStyle>
          <a:p>
            <a:endParaRPr lang="en-US"/>
          </a:p>
        </p:txBody>
      </p:sp>
      <p:sp>
        <p:nvSpPr>
          <p:cNvPr id="3" name="Footer Placeholder 1">
            <a:extLst>
              <a:ext uri="{FF2B5EF4-FFF2-40B4-BE49-F238E27FC236}">
                <a16:creationId xmlns:a16="http://schemas.microsoft.com/office/drawing/2014/main" id="{C6B75234-9944-48A2-8A21-99500C7BBB40}"/>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764039343"/>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Photo layou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dirty="0"/>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456897"/>
            <a:ext cx="5579310" cy="307777"/>
          </a:xfrm>
          <a:prstGeom prst="rect">
            <a:avLst/>
          </a:prstGeom>
        </p:spPr>
        <p:txBody>
          <a:bodyPr wrap="square" lIns="0" tIns="0" rIns="0" bIns="0">
            <a:spAutoFit/>
          </a:bodyPr>
          <a:lstStyle>
            <a:lvl1pPr marL="0" indent="0">
              <a:lnSpc>
                <a:spcPts val="2353"/>
              </a:lnSpc>
              <a:buNone/>
              <a:defRPr lang="en-US" sz="20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a:t>Subhead Segoe UI </a:t>
            </a:r>
            <a:r>
              <a:rPr lang="en-US" err="1"/>
              <a:t>Semibold</a:t>
            </a:r>
            <a:r>
              <a:rPr lang="en-US"/>
              <a:t> 20/24. </a:t>
            </a:r>
          </a:p>
        </p:txBody>
      </p:sp>
      <p:sp>
        <p:nvSpPr>
          <p:cNvPr id="5" name="Text Placeholder 4">
            <a:extLst>
              <a:ext uri="{FF2B5EF4-FFF2-40B4-BE49-F238E27FC236}">
                <a16:creationId xmlns:a16="http://schemas.microsoft.com/office/drawing/2014/main" id="{6E31D123-CA1A-4568-88C8-6B1287D07EE9}"/>
              </a:ext>
            </a:extLst>
          </p:cNvPr>
          <p:cNvSpPr>
            <a:spLocks noGrp="1"/>
          </p:cNvSpPr>
          <p:nvPr>
            <p:ph type="body" sz="quarter" idx="13" hasCustomPrompt="1"/>
          </p:nvPr>
        </p:nvSpPr>
        <p:spPr>
          <a:xfrm>
            <a:off x="418643" y="2161629"/>
            <a:ext cx="5579311" cy="338554"/>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dirty="0">
                <a:solidFill>
                  <a:schemeClr val="tx2"/>
                </a:solidFill>
                <a:latin typeface="+mj-lt"/>
              </a:rPr>
              <a:t>Paragraph title Segoe UI </a:t>
            </a:r>
            <a:r>
              <a:rPr lang="en-US" b="0" dirty="0" err="1">
                <a:solidFill>
                  <a:schemeClr val="tx2"/>
                </a:solidFill>
                <a:latin typeface="+mj-lt"/>
              </a:rPr>
              <a:t>Semibold</a:t>
            </a:r>
            <a:r>
              <a:rPr lang="en-US" b="0" dirty="0">
                <a:solidFill>
                  <a:schemeClr val="tx2"/>
                </a:solidFill>
                <a:latin typeface="+mj-lt"/>
              </a:rPr>
              <a:t> 14/18</a:t>
            </a:r>
            <a:endParaRPr lang="en-US" dirty="0"/>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2474101"/>
            <a:ext cx="5579310" cy="76700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7" name="Text Placeholder 4">
            <a:extLst>
              <a:ext uri="{FF2B5EF4-FFF2-40B4-BE49-F238E27FC236}">
                <a16:creationId xmlns:a16="http://schemas.microsoft.com/office/drawing/2014/main" id="{0D336736-F7E2-BA48-AD3E-B0037BAC6816}"/>
              </a:ext>
            </a:extLst>
          </p:cNvPr>
          <p:cNvSpPr>
            <a:spLocks noGrp="1"/>
          </p:cNvSpPr>
          <p:nvPr>
            <p:ph type="body" sz="quarter" idx="43" hasCustomPrompt="1"/>
          </p:nvPr>
        </p:nvSpPr>
        <p:spPr>
          <a:xfrm>
            <a:off x="418643" y="3628878"/>
            <a:ext cx="5579311" cy="338554"/>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dirty="0">
                <a:solidFill>
                  <a:schemeClr val="tx2"/>
                </a:solidFill>
                <a:latin typeface="+mj-lt"/>
              </a:rPr>
              <a:t>Paragraph title Segoe UI </a:t>
            </a:r>
            <a:r>
              <a:rPr lang="en-US" b="0" dirty="0" err="1">
                <a:solidFill>
                  <a:schemeClr val="tx2"/>
                </a:solidFill>
                <a:latin typeface="+mj-lt"/>
              </a:rPr>
              <a:t>Semibold</a:t>
            </a:r>
            <a:r>
              <a:rPr lang="en-US" b="0" dirty="0">
                <a:solidFill>
                  <a:schemeClr val="tx2"/>
                </a:solidFill>
                <a:latin typeface="+mj-lt"/>
              </a:rPr>
              <a:t> 14/18</a:t>
            </a:r>
            <a:endParaRPr lang="en-US" dirty="0"/>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3929012"/>
            <a:ext cx="5579310" cy="76700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229842" y="-1"/>
            <a:ext cx="5973053" cy="6858001"/>
          </a:xfrm>
          <a:prstGeom prst="rect">
            <a:avLst/>
          </a:prstGeom>
          <a:blipFill>
            <a:blip r:embed="rId2"/>
            <a:stretch>
              <a:fillRect/>
            </a:stretch>
          </a:blipFill>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C3405CC5-9896-4E3A-9373-436306F5BF12}"/>
              </a:ext>
            </a:extLst>
          </p:cNvPr>
          <p:cNvSpPr txBox="1">
            <a:spLocks/>
          </p:cNvSpPr>
          <p:nvPr userDrawn="1"/>
        </p:nvSpPr>
        <p:spPr>
          <a:xfrm>
            <a:off x="418644"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l"/>
            <a:r>
              <a:rPr lang="en-US" dirty="0"/>
              <a:t>© Copyright Microsoft Corporation. All rights reserved.</a:t>
            </a:r>
          </a:p>
        </p:txBody>
      </p:sp>
    </p:spTree>
    <p:extLst>
      <p:ext uri="{BB962C8B-B14F-4D97-AF65-F5344CB8AC3E}">
        <p14:creationId xmlns:p14="http://schemas.microsoft.com/office/powerpoint/2010/main" val="2518741288"/>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hoto layout with bullet tex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dirty="0"/>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456896"/>
            <a:ext cx="5579310" cy="369332"/>
          </a:xfrm>
          <a:prstGeom prst="rect">
            <a:avLst/>
          </a:prstGeom>
        </p:spPr>
        <p:txBody>
          <a:bodyPr wrap="square" lIns="0" tIns="0" rIns="0" bIns="0" anchor="t">
            <a:spAutoFit/>
          </a:bodyPr>
          <a:lstStyle>
            <a:lvl1pPr marL="0" indent="0">
              <a:lnSpc>
                <a:spcPct val="100000"/>
              </a:lnSpc>
              <a:buNone/>
              <a:defRPr lang="en-US" sz="24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dirty="0"/>
              <a:t>Subhead Segoe UI </a:t>
            </a:r>
            <a:r>
              <a:rPr lang="en-US" dirty="0" err="1"/>
              <a:t>Semibold</a:t>
            </a:r>
            <a:r>
              <a:rPr lang="en-US" dirty="0"/>
              <a:t> 20/24.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2268946"/>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0" name="Straight Connector 9">
            <a:extLst>
              <a:ext uri="{FF2B5EF4-FFF2-40B4-BE49-F238E27FC236}">
                <a16:creationId xmlns:a16="http://schemas.microsoft.com/office/drawing/2014/main" id="{7FA17B80-9C3D-4DD7-B924-02A9E3E600E1}"/>
              </a:ext>
              <a:ext uri="{C183D7F6-B498-43B3-948B-1728B52AA6E4}">
                <adec:decorative xmlns:adec="http://schemas.microsoft.com/office/drawing/2017/decorative" val="1"/>
              </a:ext>
            </a:extLst>
          </p:cNvPr>
          <p:cNvCxnSpPr>
            <a:cxnSpLocks/>
          </p:cNvCxnSpPr>
          <p:nvPr userDrawn="1"/>
        </p:nvCxnSpPr>
        <p:spPr>
          <a:xfrm>
            <a:off x="418644" y="3068044"/>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3282367"/>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1" name="Straight Connector 10">
            <a:extLst>
              <a:ext uri="{FF2B5EF4-FFF2-40B4-BE49-F238E27FC236}">
                <a16:creationId xmlns:a16="http://schemas.microsoft.com/office/drawing/2014/main" id="{3FD3D5BB-5B0F-44DE-B4B8-000A681CEA94}"/>
              </a:ext>
              <a:ext uri="{C183D7F6-B498-43B3-948B-1728B52AA6E4}">
                <adec:decorative xmlns:adec="http://schemas.microsoft.com/office/drawing/2017/decorative" val="1"/>
              </a:ext>
            </a:extLst>
          </p:cNvPr>
          <p:cNvCxnSpPr>
            <a:cxnSpLocks/>
          </p:cNvCxnSpPr>
          <p:nvPr userDrawn="1"/>
        </p:nvCxnSpPr>
        <p:spPr>
          <a:xfrm>
            <a:off x="418644" y="4081465"/>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460A0EF6-FA0B-4D44-8315-ED90C5B93C73}"/>
              </a:ext>
            </a:extLst>
          </p:cNvPr>
          <p:cNvSpPr>
            <a:spLocks noGrp="1"/>
          </p:cNvSpPr>
          <p:nvPr>
            <p:ph type="body" sz="quarter" idx="45" hasCustomPrompt="1"/>
          </p:nvPr>
        </p:nvSpPr>
        <p:spPr>
          <a:xfrm>
            <a:off x="418644" y="4295788"/>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5" name="Straight Connector 14">
            <a:extLst>
              <a:ext uri="{FF2B5EF4-FFF2-40B4-BE49-F238E27FC236}">
                <a16:creationId xmlns:a16="http://schemas.microsoft.com/office/drawing/2014/main" id="{A637605A-2FAC-4994-ACEC-7082FD1D75A8}"/>
              </a:ext>
              <a:ext uri="{C183D7F6-B498-43B3-948B-1728B52AA6E4}">
                <adec:decorative xmlns:adec="http://schemas.microsoft.com/office/drawing/2017/decorative" val="1"/>
              </a:ext>
            </a:extLst>
          </p:cNvPr>
          <p:cNvCxnSpPr>
            <a:cxnSpLocks/>
          </p:cNvCxnSpPr>
          <p:nvPr userDrawn="1"/>
        </p:nvCxnSpPr>
        <p:spPr>
          <a:xfrm>
            <a:off x="418644" y="5094886"/>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5A88BE58-E914-49A7-B477-3DBF3F91D24F}"/>
              </a:ext>
            </a:extLst>
          </p:cNvPr>
          <p:cNvSpPr>
            <a:spLocks noGrp="1"/>
          </p:cNvSpPr>
          <p:nvPr>
            <p:ph type="body" sz="quarter" idx="46" hasCustomPrompt="1"/>
          </p:nvPr>
        </p:nvSpPr>
        <p:spPr>
          <a:xfrm>
            <a:off x="418644" y="5309208"/>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sp>
        <p:nvSpPr>
          <p:cNvPr id="2" name="Rectangle 1">
            <a:extLst>
              <a:ext uri="{FF2B5EF4-FFF2-40B4-BE49-F238E27FC236}">
                <a16:creationId xmlns:a16="http://schemas.microsoft.com/office/drawing/2014/main" id="{56B6D240-D672-4F0A-95ED-D92FC8351E6D}"/>
              </a:ext>
              <a:ext uri="{C183D7F6-B498-43B3-948B-1728B52AA6E4}">
                <adec:decorative xmlns:adec="http://schemas.microsoft.com/office/drawing/2017/decorative" val="1"/>
              </a:ext>
            </a:extLst>
          </p:cNvPr>
          <p:cNvSpPr/>
          <p:nvPr userDrawn="1"/>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9" name="Picture Placeholder 7">
            <a:extLst>
              <a:ext uri="{FF2B5EF4-FFF2-40B4-BE49-F238E27FC236}">
                <a16:creationId xmlns:a16="http://schemas.microsoft.com/office/drawing/2014/main" id="{CA973F78-0779-41C2-98B4-4547D2CD7C11}"/>
              </a:ext>
            </a:extLst>
          </p:cNvPr>
          <p:cNvSpPr>
            <a:spLocks noGrp="1"/>
          </p:cNvSpPr>
          <p:nvPr>
            <p:ph type="pic" sz="quarter" idx="47" hasCustomPrompt="1"/>
          </p:nvPr>
        </p:nvSpPr>
        <p:spPr>
          <a:xfrm>
            <a:off x="6349678" y="1564130"/>
            <a:ext cx="5303845" cy="4746143"/>
          </a:xfrm>
          <a:prstGeom prst="rect">
            <a:avLst/>
          </a:prstGeom>
          <a:blipFill dpi="0" rotWithShape="1">
            <a:blip r:embed="rId2"/>
            <a:srcRect/>
            <a:stretch>
              <a:fillRect/>
            </a:stretch>
          </a:blipFill>
          <a:ln w="19050">
            <a:noFill/>
          </a:ln>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3" name="Footer Placeholder 1">
            <a:extLst>
              <a:ext uri="{FF2B5EF4-FFF2-40B4-BE49-F238E27FC236}">
                <a16:creationId xmlns:a16="http://schemas.microsoft.com/office/drawing/2014/main" id="{B3B62F3E-D0DF-4A13-A005-3CCFDD6DFC1A}"/>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880632262"/>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 layout with bullet text &amp; icons">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dirty="0"/>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709493"/>
            <a:ext cx="5579310" cy="369332"/>
          </a:xfrm>
          <a:prstGeom prst="rect">
            <a:avLst/>
          </a:prstGeom>
        </p:spPr>
        <p:txBody>
          <a:bodyPr wrap="square" lIns="0" tIns="0" rIns="0" bIns="0" anchor="b">
            <a:spAutoFit/>
          </a:bodyPr>
          <a:lstStyle>
            <a:lvl1pPr marL="0" indent="0">
              <a:lnSpc>
                <a:spcPct val="100000"/>
              </a:lnSpc>
              <a:buNone/>
              <a:defRPr lang="en-US" sz="24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dirty="0"/>
              <a:t>Subhead Segoe UI </a:t>
            </a:r>
            <a:r>
              <a:rPr lang="en-US" dirty="0" err="1"/>
              <a:t>Semibold</a:t>
            </a:r>
            <a:r>
              <a:rPr lang="en-US" dirty="0"/>
              <a:t> 20/24.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1422400" y="2267319"/>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0" name="Straight Connector 9">
            <a:extLst>
              <a:ext uri="{FF2B5EF4-FFF2-40B4-BE49-F238E27FC236}">
                <a16:creationId xmlns:a16="http://schemas.microsoft.com/office/drawing/2014/main" id="{7FA17B80-9C3D-4DD7-B924-02A9E3E600E1}"/>
              </a:ext>
              <a:ext uri="{C183D7F6-B498-43B3-948B-1728B52AA6E4}">
                <adec:decorative xmlns:adec="http://schemas.microsoft.com/office/drawing/2017/decorative" val="1"/>
              </a:ext>
            </a:extLst>
          </p:cNvPr>
          <p:cNvCxnSpPr>
            <a:cxnSpLocks/>
          </p:cNvCxnSpPr>
          <p:nvPr userDrawn="1"/>
        </p:nvCxnSpPr>
        <p:spPr>
          <a:xfrm>
            <a:off x="1422400" y="3066417"/>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1422400" y="3280740"/>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1" name="Straight Connector 10">
            <a:extLst>
              <a:ext uri="{FF2B5EF4-FFF2-40B4-BE49-F238E27FC236}">
                <a16:creationId xmlns:a16="http://schemas.microsoft.com/office/drawing/2014/main" id="{3FD3D5BB-5B0F-44DE-B4B8-000A681CEA94}"/>
              </a:ext>
              <a:ext uri="{C183D7F6-B498-43B3-948B-1728B52AA6E4}">
                <adec:decorative xmlns:adec="http://schemas.microsoft.com/office/drawing/2017/decorative" val="1"/>
              </a:ext>
            </a:extLst>
          </p:cNvPr>
          <p:cNvCxnSpPr>
            <a:cxnSpLocks/>
          </p:cNvCxnSpPr>
          <p:nvPr userDrawn="1"/>
        </p:nvCxnSpPr>
        <p:spPr>
          <a:xfrm>
            <a:off x="1422400" y="4079838"/>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460A0EF6-FA0B-4D44-8315-ED90C5B93C73}"/>
              </a:ext>
            </a:extLst>
          </p:cNvPr>
          <p:cNvSpPr>
            <a:spLocks noGrp="1"/>
          </p:cNvSpPr>
          <p:nvPr>
            <p:ph type="body" sz="quarter" idx="45" hasCustomPrompt="1"/>
          </p:nvPr>
        </p:nvSpPr>
        <p:spPr>
          <a:xfrm>
            <a:off x="1422400" y="4294161"/>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5" name="Straight Connector 14">
            <a:extLst>
              <a:ext uri="{FF2B5EF4-FFF2-40B4-BE49-F238E27FC236}">
                <a16:creationId xmlns:a16="http://schemas.microsoft.com/office/drawing/2014/main" id="{A637605A-2FAC-4994-ACEC-7082FD1D75A8}"/>
              </a:ext>
              <a:ext uri="{C183D7F6-B498-43B3-948B-1728B52AA6E4}">
                <adec:decorative xmlns:adec="http://schemas.microsoft.com/office/drawing/2017/decorative" val="1"/>
              </a:ext>
            </a:extLst>
          </p:cNvPr>
          <p:cNvCxnSpPr>
            <a:cxnSpLocks/>
          </p:cNvCxnSpPr>
          <p:nvPr userDrawn="1"/>
        </p:nvCxnSpPr>
        <p:spPr>
          <a:xfrm>
            <a:off x="1422400" y="5093259"/>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5A88BE58-E914-49A7-B477-3DBF3F91D24F}"/>
              </a:ext>
            </a:extLst>
          </p:cNvPr>
          <p:cNvSpPr>
            <a:spLocks noGrp="1"/>
          </p:cNvSpPr>
          <p:nvPr>
            <p:ph type="body" sz="quarter" idx="46" hasCustomPrompt="1"/>
          </p:nvPr>
        </p:nvSpPr>
        <p:spPr>
          <a:xfrm>
            <a:off x="1422400" y="5307581"/>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229842" y="-1"/>
            <a:ext cx="5973053" cy="6858001"/>
          </a:xfrm>
          <a:prstGeom prst="rect">
            <a:avLst/>
          </a:prstGeom>
          <a:blipFill>
            <a:blip r:embed="rId2"/>
            <a:stretch>
              <a:fillRect/>
            </a:stretch>
          </a:blipFill>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5F6EB83D-C2A5-4189-B12B-1320B6ADB9B8}"/>
              </a:ext>
            </a:extLst>
          </p:cNvPr>
          <p:cNvSpPr txBox="1">
            <a:spLocks/>
          </p:cNvSpPr>
          <p:nvPr userDrawn="1"/>
        </p:nvSpPr>
        <p:spPr>
          <a:xfrm>
            <a:off x="418644"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l"/>
            <a:r>
              <a:rPr lang="en-US" dirty="0"/>
              <a:t>© Copyright Microsoft Corporation. All rights reserved.</a:t>
            </a:r>
          </a:p>
        </p:txBody>
      </p:sp>
    </p:spTree>
    <p:extLst>
      <p:ext uri="{BB962C8B-B14F-4D97-AF65-F5344CB8AC3E}">
        <p14:creationId xmlns:p14="http://schemas.microsoft.com/office/powerpoint/2010/main" val="976341919"/>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 layout with 4 rows tex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11354712" cy="728448"/>
          </a:xfrm>
        </p:spPr>
        <p:txBody>
          <a:bodyPr/>
          <a:lstStyle>
            <a:lvl1pPr>
              <a:defRPr>
                <a:solidFill>
                  <a:schemeClr val="tx1"/>
                </a:solidFill>
              </a:defRPr>
            </a:lvl1pPr>
          </a:lstStyle>
          <a:p>
            <a:r>
              <a:rPr lang="en-US" dirty="0"/>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7"/>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2734160"/>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5" name="Text Placeholder 4">
            <a:extLst>
              <a:ext uri="{FF2B5EF4-FFF2-40B4-BE49-F238E27FC236}">
                <a16:creationId xmlns:a16="http://schemas.microsoft.com/office/drawing/2014/main" id="{7C7AB201-5BBE-4D8C-A466-367843FF4F01}"/>
              </a:ext>
            </a:extLst>
          </p:cNvPr>
          <p:cNvSpPr>
            <a:spLocks noGrp="1"/>
          </p:cNvSpPr>
          <p:nvPr>
            <p:ph type="body" sz="quarter" idx="45" hasCustomPrompt="1"/>
          </p:nvPr>
        </p:nvSpPr>
        <p:spPr>
          <a:xfrm>
            <a:off x="418644" y="4011423"/>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9" name="Text Placeholder 4">
            <a:extLst>
              <a:ext uri="{FF2B5EF4-FFF2-40B4-BE49-F238E27FC236}">
                <a16:creationId xmlns:a16="http://schemas.microsoft.com/office/drawing/2014/main" id="{FAB025A3-3CCD-40EA-99F1-A41DBE40973C}"/>
              </a:ext>
            </a:extLst>
          </p:cNvPr>
          <p:cNvSpPr>
            <a:spLocks noGrp="1"/>
          </p:cNvSpPr>
          <p:nvPr>
            <p:ph type="body" sz="quarter" idx="46" hasCustomPrompt="1"/>
          </p:nvPr>
        </p:nvSpPr>
        <p:spPr>
          <a:xfrm>
            <a:off x="418644" y="5288687"/>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2" name="Rectangle 1">
            <a:extLst>
              <a:ext uri="{FF2B5EF4-FFF2-40B4-BE49-F238E27FC236}">
                <a16:creationId xmlns:a16="http://schemas.microsoft.com/office/drawing/2014/main" id="{680D905E-E7A9-44EC-830B-323C290AAA27}"/>
              </a:ext>
              <a:ext uri="{C183D7F6-B498-43B3-948B-1728B52AA6E4}">
                <adec:decorative xmlns:adec="http://schemas.microsoft.com/office/drawing/2017/decorative" val="1"/>
              </a:ext>
            </a:extLst>
          </p:cNvPr>
          <p:cNvSpPr/>
          <p:nvPr userDrawn="1"/>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349678" y="1564130"/>
            <a:ext cx="5303845" cy="4746143"/>
          </a:xfrm>
          <a:prstGeom prst="rect">
            <a:avLst/>
          </a:prstGeom>
          <a:blipFill dpi="0" rotWithShape="1">
            <a:blip r:embed="rId2"/>
            <a:srcRect/>
            <a:stretch>
              <a:fillRect/>
            </a:stretch>
          </a:blipFill>
          <a:ln w="19050">
            <a:noFill/>
          </a:ln>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cxnSp>
        <p:nvCxnSpPr>
          <p:cNvPr id="9" name="Straight Connector 8">
            <a:extLst>
              <a:ext uri="{FF2B5EF4-FFF2-40B4-BE49-F238E27FC236}">
                <a16:creationId xmlns:a16="http://schemas.microsoft.com/office/drawing/2014/main" id="{5E2F051F-FAD1-40B7-AD8D-86ACA838D32B}"/>
              </a:ext>
              <a:ext uri="{C183D7F6-B498-43B3-948B-1728B52AA6E4}">
                <adec:decorative xmlns:adec="http://schemas.microsoft.com/office/drawing/2017/decorative" val="1"/>
              </a:ext>
            </a:extLst>
          </p:cNvPr>
          <p:cNvCxnSpPr>
            <a:cxnSpLocks/>
          </p:cNvCxnSpPr>
          <p:nvPr userDrawn="1"/>
        </p:nvCxnSpPr>
        <p:spPr>
          <a:xfrm>
            <a:off x="418644" y="2660048"/>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A8966B79-BC7C-4DB8-80D4-01380DB97330}"/>
              </a:ext>
              <a:ext uri="{C183D7F6-B498-43B3-948B-1728B52AA6E4}">
                <adec:decorative xmlns:adec="http://schemas.microsoft.com/office/drawing/2017/decorative" val="1"/>
              </a:ext>
            </a:extLst>
          </p:cNvPr>
          <p:cNvCxnSpPr>
            <a:cxnSpLocks/>
          </p:cNvCxnSpPr>
          <p:nvPr userDrawn="1"/>
        </p:nvCxnSpPr>
        <p:spPr>
          <a:xfrm>
            <a:off x="418644" y="3937131"/>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E69D048A-1B0B-4837-8CE2-BD16F3AE2B1C}"/>
              </a:ext>
              <a:ext uri="{C183D7F6-B498-43B3-948B-1728B52AA6E4}">
                <adec:decorative xmlns:adec="http://schemas.microsoft.com/office/drawing/2017/decorative" val="1"/>
              </a:ext>
            </a:extLst>
          </p:cNvPr>
          <p:cNvCxnSpPr>
            <a:cxnSpLocks/>
          </p:cNvCxnSpPr>
          <p:nvPr userDrawn="1"/>
        </p:nvCxnSpPr>
        <p:spPr>
          <a:xfrm>
            <a:off x="418644" y="5214214"/>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 name="Footer Placeholder 1">
            <a:extLst>
              <a:ext uri="{FF2B5EF4-FFF2-40B4-BE49-F238E27FC236}">
                <a16:creationId xmlns:a16="http://schemas.microsoft.com/office/drawing/2014/main" id="{B394CE8A-C8F7-40DD-84CF-FE592D7BC2D8}"/>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567028065"/>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 layout with gray filled text box">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3" y="440494"/>
            <a:ext cx="11354714" cy="728448"/>
          </a:xfrm>
        </p:spPr>
        <p:txBody>
          <a:bodyPr/>
          <a:lstStyle>
            <a:lvl1pPr>
              <a:defRPr>
                <a:solidFill>
                  <a:schemeClr val="tx1"/>
                </a:solidFill>
              </a:defRPr>
            </a:lvl1pPr>
          </a:lstStyle>
          <a:p>
            <a:r>
              <a:rPr lang="en-US" dirty="0"/>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7"/>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The quick brown fox jumps over the lazy dog. The quick brown fox jumps over the lazy dog.</a:t>
            </a:r>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2734160"/>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5" name="Text Placeholder 4">
            <a:extLst>
              <a:ext uri="{FF2B5EF4-FFF2-40B4-BE49-F238E27FC236}">
                <a16:creationId xmlns:a16="http://schemas.microsoft.com/office/drawing/2014/main" id="{7C7AB201-5BBE-4D8C-A466-367843FF4F01}"/>
              </a:ext>
            </a:extLst>
          </p:cNvPr>
          <p:cNvSpPr>
            <a:spLocks noGrp="1"/>
          </p:cNvSpPr>
          <p:nvPr>
            <p:ph type="body" sz="quarter" idx="45" hasCustomPrompt="1"/>
          </p:nvPr>
        </p:nvSpPr>
        <p:spPr>
          <a:xfrm>
            <a:off x="418644" y="4011423"/>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9" name="Text Placeholder 4">
            <a:extLst>
              <a:ext uri="{FF2B5EF4-FFF2-40B4-BE49-F238E27FC236}">
                <a16:creationId xmlns:a16="http://schemas.microsoft.com/office/drawing/2014/main" id="{FAB025A3-3CCD-40EA-99F1-A41DBE40973C}"/>
              </a:ext>
            </a:extLst>
          </p:cNvPr>
          <p:cNvSpPr>
            <a:spLocks noGrp="1"/>
          </p:cNvSpPr>
          <p:nvPr>
            <p:ph type="body" sz="quarter" idx="46" hasCustomPrompt="1"/>
          </p:nvPr>
        </p:nvSpPr>
        <p:spPr>
          <a:xfrm>
            <a:off x="418644" y="5288687"/>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3" name="Rectangle 2">
            <a:extLst>
              <a:ext uri="{FF2B5EF4-FFF2-40B4-BE49-F238E27FC236}">
                <a16:creationId xmlns:a16="http://schemas.microsoft.com/office/drawing/2014/main" id="{0F6F2449-CE4A-4880-A860-78E767F6EFFC}"/>
              </a:ext>
              <a:ext uri="{C183D7F6-B498-43B3-948B-1728B52AA6E4}">
                <adec:decorative xmlns:adec="http://schemas.microsoft.com/office/drawing/2017/decorative" val="1"/>
              </a:ext>
            </a:extLst>
          </p:cNvPr>
          <p:cNvSpPr/>
          <p:nvPr userDrawn="1"/>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349678" y="1564130"/>
            <a:ext cx="5303845" cy="4746143"/>
          </a:xfrm>
          <a:prstGeom prst="rect">
            <a:avLst/>
          </a:prstGeom>
          <a:blipFill dpi="0" rotWithShape="1">
            <a:blip r:embed="rId2"/>
            <a:srcRect/>
            <a:stretch>
              <a:fillRect/>
            </a:stretch>
          </a:blipFill>
          <a:ln w="19050">
            <a:noFill/>
          </a:ln>
        </p:spPr>
        <p:txBody>
          <a:bodyPr tIns="9144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BDD9959D-3459-4484-BDE0-9F4EABE5443B}"/>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925728705"/>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Demo slide with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E9E5E14-01F2-4F10-A177-A81144B86D44}"/>
              </a:ext>
            </a:extLst>
          </p:cNvPr>
          <p:cNvSpPr>
            <a:spLocks noGrp="1"/>
          </p:cNvSpPr>
          <p:nvPr>
            <p:ph type="title"/>
          </p:nvPr>
        </p:nvSpPr>
        <p:spPr>
          <a:xfrm>
            <a:off x="418643" y="440494"/>
            <a:ext cx="11341268" cy="728448"/>
          </a:xfrm>
        </p:spPr>
        <p:txBody>
          <a:bodyPr/>
          <a:lstStyle/>
          <a:p>
            <a:r>
              <a:rPr lang="en-US" dirty="0"/>
              <a:t>Click to edit Master title style</a:t>
            </a:r>
          </a:p>
        </p:txBody>
      </p:sp>
      <p:sp>
        <p:nvSpPr>
          <p:cNvPr id="4" name="Text Placeholder 3"/>
          <p:cNvSpPr>
            <a:spLocks noGrp="1"/>
          </p:cNvSpPr>
          <p:nvPr>
            <p:ph type="body" sz="quarter" idx="10" hasCustomPrompt="1"/>
          </p:nvPr>
        </p:nvSpPr>
        <p:spPr>
          <a:xfrm>
            <a:off x="418644" y="1456898"/>
            <a:ext cx="5408119" cy="615553"/>
          </a:xfrm>
          <a:prstGeom prst="rect">
            <a:avLst/>
          </a:prstGeom>
        </p:spPr>
        <p:txBody>
          <a:bodyPr wrap="square" lIns="0" tIns="0" rIns="0" bIns="0">
            <a:spAutoFit/>
          </a:bodyPr>
          <a:lstStyle>
            <a:lvl1pPr marL="0" indent="0">
              <a:lnSpc>
                <a:spcPts val="2353"/>
              </a:lnSpc>
              <a:buNone/>
              <a:defRPr sz="2400" b="0" i="0" spc="0">
                <a:solidFill>
                  <a:schemeClr val="tx1"/>
                </a:solidFill>
                <a:latin typeface="+mj-lt"/>
              </a:defRPr>
            </a:lvl1pPr>
            <a:lvl2pPr marL="224097" indent="0">
              <a:buNone/>
              <a:defRPr/>
            </a:lvl2pPr>
            <a:lvl3pPr marL="448193" indent="0">
              <a:buNone/>
              <a:defRPr/>
            </a:lvl3pPr>
            <a:lvl4pPr marL="672290" indent="0">
              <a:buNone/>
              <a:defRPr/>
            </a:lvl4pPr>
            <a:lvl5pPr marL="896386" indent="0">
              <a:buNone/>
              <a:defRPr/>
            </a:lvl5pPr>
          </a:lstStyle>
          <a:p>
            <a:pPr lvl="0"/>
            <a:r>
              <a:rPr lang="pt-BR" dirty="0" err="1"/>
              <a:t>Large</a:t>
            </a:r>
            <a:r>
              <a:rPr lang="pt-BR" dirty="0"/>
              <a:t> </a:t>
            </a:r>
            <a:r>
              <a:rPr lang="pt-BR" dirty="0" err="1"/>
              <a:t>subhead</a:t>
            </a:r>
            <a:r>
              <a:rPr lang="pt-BR" dirty="0"/>
              <a:t> Segoe UI </a:t>
            </a:r>
            <a:r>
              <a:rPr lang="pt-BR" dirty="0" err="1"/>
              <a:t>Semibold</a:t>
            </a:r>
            <a:r>
              <a:rPr lang="pt-BR" dirty="0"/>
              <a:t> Regular 20/24</a:t>
            </a:r>
            <a:endParaRPr lang="en-US" dirty="0"/>
          </a:p>
        </p:txBody>
      </p:sp>
      <p:sp>
        <p:nvSpPr>
          <p:cNvPr id="5" name="Text Placeholder 4"/>
          <p:cNvSpPr>
            <a:spLocks noGrp="1"/>
          </p:cNvSpPr>
          <p:nvPr>
            <p:ph type="body" sz="quarter" idx="11" hasCustomPrompt="1"/>
          </p:nvPr>
        </p:nvSpPr>
        <p:spPr>
          <a:xfrm>
            <a:off x="418643" y="2158886"/>
            <a:ext cx="5408118" cy="2339102"/>
          </a:xfrm>
          <a:prstGeom prst="rect">
            <a:avLst/>
          </a:prstGeom>
        </p:spPr>
        <p:txBody>
          <a:bodyPr lIns="0" tIns="45720" rIns="0" bIns="45720"/>
          <a:lstStyle>
            <a:lvl1pPr marL="0" indent="0">
              <a:lnSpc>
                <a:spcPct val="100000"/>
              </a:lnSpc>
              <a:spcBef>
                <a:spcPts val="0"/>
              </a:spcBef>
              <a:spcAft>
                <a:spcPts val="12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Segoe UI Regular 14/18. The quick brown fox jumps over the lazy dog. The quick brown fox jumps over the lazy dog. The quick brown fox jumps over the lazy dog.</a:t>
            </a:r>
          </a:p>
          <a:p>
            <a:pPr lvl="0"/>
            <a:r>
              <a:rPr lang="en-US" dirty="0"/>
              <a:t>Body copy Segoe UI Regular 14/18. The quick brown fox jumps over the lazy dog. The quick brown fox jumps over the lazy dog. The quick brown fox jumps over the lazy dog.</a:t>
            </a:r>
          </a:p>
          <a:p>
            <a:pPr lvl="0"/>
            <a:r>
              <a:rPr lang="en-US" dirty="0"/>
              <a:t>Body copy Segoe UI Regular 14/18. The quick brown fox jumps over the lazy dog. The quick brown fox jumps over the lazy dog. The quick brown fox jumps over the lazy dog.</a:t>
            </a:r>
          </a:p>
        </p:txBody>
      </p:sp>
      <p:pic>
        <p:nvPicPr>
          <p:cNvPr id="11" name="Picture 10" descr="Tablet image">
            <a:extLst>
              <a:ext uri="{FF2B5EF4-FFF2-40B4-BE49-F238E27FC236}">
                <a16:creationId xmlns:a16="http://schemas.microsoft.com/office/drawing/2014/main" id="{C4B95F29-56C3-4C85-A12B-0B0BE769E70B}"/>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b="2610"/>
          <a:stretch/>
        </p:blipFill>
        <p:spPr>
          <a:xfrm>
            <a:off x="4444774" y="586254"/>
            <a:ext cx="7747227" cy="6271747"/>
          </a:xfrm>
          <a:prstGeom prst="rect">
            <a:avLst/>
          </a:prstGeom>
        </p:spPr>
      </p:pic>
      <p:sp>
        <p:nvSpPr>
          <p:cNvPr id="12" name="Picture Placeholder 11">
            <a:extLst>
              <a:ext uri="{FF2B5EF4-FFF2-40B4-BE49-F238E27FC236}">
                <a16:creationId xmlns:a16="http://schemas.microsoft.com/office/drawing/2014/main" id="{934476FE-7091-4DE7-A55E-3EF5A6569A7D}"/>
              </a:ext>
            </a:extLst>
          </p:cNvPr>
          <p:cNvSpPr>
            <a:spLocks noGrp="1"/>
          </p:cNvSpPr>
          <p:nvPr>
            <p:ph type="pic" sz="quarter" idx="12" hasCustomPrompt="1"/>
          </p:nvPr>
        </p:nvSpPr>
        <p:spPr>
          <a:xfrm>
            <a:off x="6357959" y="1699714"/>
            <a:ext cx="5834041" cy="4319326"/>
          </a:xfrm>
          <a:prstGeom prst="rect">
            <a:avLst/>
          </a:prstGeom>
        </p:spPr>
        <p:txBody>
          <a:bodyPr anchor="ctr" anchorCtr="0">
            <a:noAutofit/>
          </a:bodyPr>
          <a:lstStyle>
            <a:lvl1pPr algn="ctr">
              <a:defRPr sz="3529">
                <a:solidFill>
                  <a:srgbClr val="000000"/>
                </a:solidFill>
              </a:defRPr>
            </a:lvl1pPr>
          </a:lstStyle>
          <a:p>
            <a:r>
              <a:rPr lang="en-US"/>
              <a:t>DEMO</a:t>
            </a:r>
          </a:p>
        </p:txBody>
      </p:sp>
      <p:sp>
        <p:nvSpPr>
          <p:cNvPr id="2" name="Footer Placeholder 1">
            <a:extLst>
              <a:ext uri="{FF2B5EF4-FFF2-40B4-BE49-F238E27FC236}">
                <a16:creationId xmlns:a16="http://schemas.microsoft.com/office/drawing/2014/main" id="{8A22579A-F1B5-42C9-964C-C03AC4869056}"/>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569326217"/>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A9A2FC6-09D2-4CBB-A8B4-445680BD8200}"/>
              </a:ext>
            </a:extLst>
          </p:cNvPr>
          <p:cNvSpPr>
            <a:spLocks noGrp="1"/>
          </p:cNvSpPr>
          <p:nvPr>
            <p:ph type="title" hasCustomPrompt="1"/>
          </p:nvPr>
        </p:nvSpPr>
        <p:spPr/>
        <p:txBody>
          <a:bodyPr/>
          <a:lstStyle>
            <a:lvl1pPr>
              <a:defRPr/>
            </a:lvl1pPr>
          </a:lstStyle>
          <a:p>
            <a:r>
              <a:rPr lang="en-US" dirty="0"/>
              <a:t>Demo </a:t>
            </a:r>
          </a:p>
        </p:txBody>
      </p:sp>
      <p:pic>
        <p:nvPicPr>
          <p:cNvPr id="10" name="Picture 9" descr="Tablet image">
            <a:extLst>
              <a:ext uri="{FF2B5EF4-FFF2-40B4-BE49-F238E27FC236}">
                <a16:creationId xmlns:a16="http://schemas.microsoft.com/office/drawing/2014/main" id="{73CDB1EA-72FB-46B3-89D4-DEE1F2EF724A}"/>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b="1563"/>
          <a:stretch/>
        </p:blipFill>
        <p:spPr>
          <a:xfrm>
            <a:off x="334447" y="586564"/>
            <a:ext cx="10869930" cy="6271436"/>
          </a:xfrm>
          <a:prstGeom prst="rect">
            <a:avLst/>
          </a:prstGeom>
        </p:spPr>
      </p:pic>
      <p:sp>
        <p:nvSpPr>
          <p:cNvPr id="8" name="Picture Placeholder 11">
            <a:extLst>
              <a:ext uri="{FF2B5EF4-FFF2-40B4-BE49-F238E27FC236}">
                <a16:creationId xmlns:a16="http://schemas.microsoft.com/office/drawing/2014/main" id="{0473E679-3B6D-497A-A0F6-454C968B7607}"/>
              </a:ext>
            </a:extLst>
          </p:cNvPr>
          <p:cNvSpPr>
            <a:spLocks noGrp="1"/>
          </p:cNvSpPr>
          <p:nvPr>
            <p:ph type="pic" sz="quarter" idx="12" hasCustomPrompt="1"/>
          </p:nvPr>
        </p:nvSpPr>
        <p:spPr>
          <a:xfrm>
            <a:off x="2265962" y="1702827"/>
            <a:ext cx="7660076" cy="4311543"/>
          </a:xfrm>
          <a:prstGeom prst="rect">
            <a:avLst/>
          </a:prstGeom>
        </p:spPr>
        <p:txBody>
          <a:bodyPr anchor="ctr" anchorCtr="0">
            <a:noAutofit/>
          </a:bodyPr>
          <a:lstStyle>
            <a:lvl1pPr algn="ctr">
              <a:defRPr sz="3529">
                <a:solidFill>
                  <a:srgbClr val="000000"/>
                </a:solidFill>
              </a:defRPr>
            </a:lvl1pPr>
          </a:lstStyle>
          <a:p>
            <a:r>
              <a:rPr lang="en-US"/>
              <a:t>DEMO</a:t>
            </a:r>
          </a:p>
        </p:txBody>
      </p:sp>
      <p:sp>
        <p:nvSpPr>
          <p:cNvPr id="2" name="Footer Placeholder 1">
            <a:extLst>
              <a:ext uri="{FF2B5EF4-FFF2-40B4-BE49-F238E27FC236}">
                <a16:creationId xmlns:a16="http://schemas.microsoft.com/office/drawing/2014/main" id="{E84FE4C0-97E2-47A0-A924-D46358B22C16}"/>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40943647"/>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hart layout">
    <p:spTree>
      <p:nvGrpSpPr>
        <p:cNvPr id="1" name=""/>
        <p:cNvGrpSpPr/>
        <p:nvPr/>
      </p:nvGrpSpPr>
      <p:grpSpPr>
        <a:xfrm>
          <a:off x="0" y="0"/>
          <a:ext cx="0" cy="0"/>
          <a:chOff x="0" y="0"/>
          <a:chExt cx="0" cy="0"/>
        </a:xfrm>
      </p:grpSpPr>
      <p:sp>
        <p:nvSpPr>
          <p:cNvPr id="7" name="Chart Placeholder 6"/>
          <p:cNvSpPr>
            <a:spLocks noGrp="1"/>
          </p:cNvSpPr>
          <p:nvPr>
            <p:ph type="chart" sz="quarter" idx="21"/>
          </p:nvPr>
        </p:nvSpPr>
        <p:spPr>
          <a:xfrm>
            <a:off x="455996" y="1950780"/>
            <a:ext cx="3618377"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55991"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9" name="Text Placeholder 4"/>
          <p:cNvSpPr>
            <a:spLocks noGrp="1"/>
          </p:cNvSpPr>
          <p:nvPr>
            <p:ph type="body" sz="quarter" idx="12" hasCustomPrompt="1"/>
          </p:nvPr>
        </p:nvSpPr>
        <p:spPr>
          <a:xfrm>
            <a:off x="455992" y="5947380"/>
            <a:ext cx="3618381" cy="307777"/>
          </a:xfrm>
          <a:prstGeom prst="rect">
            <a:avLst/>
          </a:prstGeom>
        </p:spPr>
        <p:txBody>
          <a:bodyPr lIns="0" tIns="0" rIns="0" bIns="0"/>
          <a:lstStyle>
            <a:lvl1pPr marL="0" indent="0">
              <a:lnSpc>
                <a:spcPct val="100000"/>
              </a:lnSpc>
              <a:spcBef>
                <a:spcPts val="882"/>
              </a:spcBef>
              <a:buFont typeface="Arial" panose="020B0604020202020204" pitchFamily="34" charset="0"/>
              <a:buNone/>
              <a:defRPr sz="10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10/12. The quick brown fox jumps over the lazy dog.</a:t>
            </a:r>
          </a:p>
        </p:txBody>
      </p:sp>
      <p:sp>
        <p:nvSpPr>
          <p:cNvPr id="20" name="Chart Placeholder 6"/>
          <p:cNvSpPr>
            <a:spLocks noGrp="1"/>
          </p:cNvSpPr>
          <p:nvPr>
            <p:ph type="chart" sz="quarter" idx="22"/>
          </p:nvPr>
        </p:nvSpPr>
        <p:spPr>
          <a:xfrm>
            <a:off x="4303152" y="1950780"/>
            <a:ext cx="3607487"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314044"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17" name="Text Placeholder 4"/>
          <p:cNvSpPr>
            <a:spLocks noGrp="1"/>
          </p:cNvSpPr>
          <p:nvPr>
            <p:ph type="body" sz="quarter" idx="18" hasCustomPrompt="1"/>
          </p:nvPr>
        </p:nvSpPr>
        <p:spPr>
          <a:xfrm>
            <a:off x="4303152" y="5947380"/>
            <a:ext cx="3607487" cy="307777"/>
          </a:xfrm>
          <a:prstGeom prst="rect">
            <a:avLst/>
          </a:prstGeom>
        </p:spPr>
        <p:txBody>
          <a:bodyPr vert="horz" wrap="square" lIns="0" tIns="0" rIns="0" bIns="0" rtlCol="0">
            <a:spAutoFit/>
          </a:bodyPr>
          <a:lstStyle>
            <a:lvl1pPr>
              <a:lnSpc>
                <a:spcPct val="100000"/>
              </a:lnSpc>
              <a:tabLst/>
              <a:defRPr lang="en-US" sz="1000" b="0" i="0" spc="0" dirty="0" smtClean="0">
                <a:solidFill>
                  <a:srgbClr val="000000"/>
                </a:solidFill>
                <a:latin typeface="+mn-lt"/>
              </a:defRPr>
            </a:lvl1pPr>
          </a:lstStyle>
          <a:p>
            <a:pPr lvl="0"/>
            <a:r>
              <a:rPr lang="en-US"/>
              <a:t>Caption body copy Segoe UI Regular 10/12. The quick brown fox jumps over the lazy dog.</a:t>
            </a:r>
          </a:p>
        </p:txBody>
      </p:sp>
      <p:sp>
        <p:nvSpPr>
          <p:cNvPr id="21" name="Chart Placeholder 6"/>
          <p:cNvSpPr>
            <a:spLocks noGrp="1"/>
          </p:cNvSpPr>
          <p:nvPr>
            <p:ph type="chart" sz="quarter" idx="23"/>
          </p:nvPr>
        </p:nvSpPr>
        <p:spPr>
          <a:xfrm>
            <a:off x="8139412" y="1950780"/>
            <a:ext cx="3623051"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139413" y="5947380"/>
            <a:ext cx="3607487" cy="307777"/>
          </a:xfrm>
          <a:prstGeom prst="rect">
            <a:avLst/>
          </a:prstGeom>
        </p:spPr>
        <p:txBody>
          <a:bodyPr vert="horz" wrap="square" lIns="0" tIns="0" rIns="0" bIns="0" rtlCol="0">
            <a:spAutoFit/>
          </a:bodyPr>
          <a:lstStyle>
            <a:lvl1pPr>
              <a:lnSpc>
                <a:spcPct val="100000"/>
              </a:lnSpc>
              <a:tabLst/>
              <a:defRPr lang="en-US" sz="1000" b="0" i="0" spc="0" dirty="0" smtClean="0">
                <a:solidFill>
                  <a:srgbClr val="000000"/>
                </a:solidFill>
                <a:latin typeface="+mn-lt"/>
              </a:defRPr>
            </a:lvl1pPr>
          </a:lstStyle>
          <a:p>
            <a:pPr lvl="0"/>
            <a:r>
              <a:rPr lang="en-US"/>
              <a:t>Caption body copy Segoe UI Regular 10/12.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139413"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3" name="Footer Placeholder 1">
            <a:extLst>
              <a:ext uri="{FF2B5EF4-FFF2-40B4-BE49-F238E27FC236}">
                <a16:creationId xmlns:a16="http://schemas.microsoft.com/office/drawing/2014/main" id="{FA5328AC-6A58-453B-9802-C4F04C292953}"/>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
        <p:nvSpPr>
          <p:cNvPr id="5" name="Title 4">
            <a:extLst>
              <a:ext uri="{FF2B5EF4-FFF2-40B4-BE49-F238E27FC236}">
                <a16:creationId xmlns:a16="http://schemas.microsoft.com/office/drawing/2014/main" id="{4C72913C-59D3-4340-A6C5-32B69C2989A0}"/>
              </a:ext>
            </a:extLst>
          </p:cNvPr>
          <p:cNvSpPr>
            <a:spLocks noGrp="1"/>
          </p:cNvSpPr>
          <p:nvPr>
            <p:ph type="title"/>
          </p:nvPr>
        </p:nvSpPr>
        <p:spPr/>
        <p:txBody>
          <a:bodyPr/>
          <a:lstStyle/>
          <a:p>
            <a:r>
              <a:rPr lang="en-US"/>
              <a:t>Click to edit Master title style</a:t>
            </a:r>
            <a:endParaRPr lang="fr-FR"/>
          </a:p>
        </p:txBody>
      </p:sp>
    </p:spTree>
    <p:extLst>
      <p:ext uri="{BB962C8B-B14F-4D97-AF65-F5344CB8AC3E}">
        <p14:creationId xmlns:p14="http://schemas.microsoft.com/office/powerpoint/2010/main" val="3345316642"/>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abl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9320125-45A4-4C74-9D99-B161A1AC8C9F}"/>
              </a:ext>
            </a:extLst>
          </p:cNvPr>
          <p:cNvSpPr>
            <a:spLocks noGrp="1"/>
          </p:cNvSpPr>
          <p:nvPr>
            <p:ph type="title"/>
          </p:nvPr>
        </p:nvSpPr>
        <p:spPr/>
        <p:txBody>
          <a:bodyPr/>
          <a:lstStyle/>
          <a:p>
            <a:r>
              <a:rPr lang="en-US"/>
              <a:t>Click to edit Master title style</a:t>
            </a:r>
          </a:p>
        </p:txBody>
      </p:sp>
      <p:sp>
        <p:nvSpPr>
          <p:cNvPr id="4" name="Table Placeholder 3"/>
          <p:cNvSpPr>
            <a:spLocks noGrp="1"/>
          </p:cNvSpPr>
          <p:nvPr>
            <p:ph type="tbl" sz="quarter" idx="10"/>
          </p:nvPr>
        </p:nvSpPr>
        <p:spPr>
          <a:xfrm>
            <a:off x="418644" y="1457324"/>
            <a:ext cx="11343820" cy="4960181"/>
          </a:xfrm>
          <a:prstGeom prst="rect">
            <a:avLst/>
          </a:prstGeom>
        </p:spPr>
        <p:txBody>
          <a:bodyPr anchor="ctr" anchorCtr="0"/>
          <a:lstStyle>
            <a:lvl1pPr algn="ctr">
              <a:defRPr sz="2400"/>
            </a:lvl1pPr>
          </a:lstStyle>
          <a:p>
            <a:r>
              <a:rPr lang="en-US"/>
              <a:t>Click icon to add table</a:t>
            </a:r>
          </a:p>
        </p:txBody>
      </p:sp>
      <p:sp>
        <p:nvSpPr>
          <p:cNvPr id="2" name="Footer Placeholder 1">
            <a:extLst>
              <a:ext uri="{FF2B5EF4-FFF2-40B4-BE49-F238E27FC236}">
                <a16:creationId xmlns:a16="http://schemas.microsoft.com/office/drawing/2014/main" id="{71E5784C-2CDD-4699-AC34-0D913D75C715}"/>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27641596"/>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with graphic 1">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1D09A9D1-6212-8B49-96D7-B3E9D17D4BAB}"/>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rgbClr val="000000"/>
                </a:solidFill>
              </a:defRPr>
            </a:lvl1pPr>
          </a:lstStyle>
          <a:p>
            <a:r>
              <a:rPr lang="en-US" dirty="0"/>
              <a:t>Azure presentation</a:t>
            </a:r>
            <a:br>
              <a:rPr lang="en-US" dirty="0"/>
            </a:br>
            <a:r>
              <a:rPr lang="en-US" dirty="0"/>
              <a:t>title or event name</a:t>
            </a:r>
          </a:p>
        </p:txBody>
      </p:sp>
      <p:sp>
        <p:nvSpPr>
          <p:cNvPr id="9" name="Text Placeholder 10">
            <a:extLst>
              <a:ext uri="{FF2B5EF4-FFF2-40B4-BE49-F238E27FC236}">
                <a16:creationId xmlns:a16="http://schemas.microsoft.com/office/drawing/2014/main" id="{0881A9F1-B3A4-0742-8DAD-18EC8A78C522}"/>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7" name="Footer Placeholder 1">
            <a:extLst>
              <a:ext uri="{FF2B5EF4-FFF2-40B4-BE49-F238E27FC236}">
                <a16:creationId xmlns:a16="http://schemas.microsoft.com/office/drawing/2014/main" id="{1B6BA0D2-3614-405C-8BB6-C5242154BADB}"/>
              </a:ext>
            </a:extLst>
          </p:cNvPr>
          <p:cNvSpPr txBox="1">
            <a:spLocks/>
          </p:cNvSpPr>
          <p:nvPr userDrawn="1"/>
        </p:nvSpPr>
        <p:spPr>
          <a:xfrm>
            <a:off x="442466"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r>
              <a:rPr lang="en-US" dirty="0"/>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DA65376C-9C1C-452A-9C27-75EE7927ABA8}"/>
              </a:ext>
            </a:extLst>
          </p:cNvPr>
          <p:cNvPicPr>
            <a:picLocks noChangeAspect="1"/>
          </p:cNvPicPr>
          <p:nvPr userDrawn="1"/>
        </p:nvPicPr>
        <p:blipFill>
          <a:blip r:embed="rId2"/>
          <a:stretch>
            <a:fillRect/>
          </a:stretch>
        </p:blipFill>
        <p:spPr>
          <a:xfrm>
            <a:off x="136885" y="159691"/>
            <a:ext cx="2635247" cy="871753"/>
          </a:xfrm>
          <a:prstGeom prst="rect">
            <a:avLst/>
          </a:prstGeom>
        </p:spPr>
      </p:pic>
      <p:pic>
        <p:nvPicPr>
          <p:cNvPr id="4" name="Picture 3">
            <a:extLst>
              <a:ext uri="{FF2B5EF4-FFF2-40B4-BE49-F238E27FC236}">
                <a16:creationId xmlns:a16="http://schemas.microsoft.com/office/drawing/2014/main" id="{C4B6689F-D3DF-4DE9-BFA0-0A8E724877B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57617" y="0"/>
            <a:ext cx="5973790" cy="6858000"/>
          </a:xfrm>
          <a:prstGeom prst="rect">
            <a:avLst/>
          </a:prstGeom>
        </p:spPr>
      </p:pic>
    </p:spTree>
    <p:extLst>
      <p:ext uri="{BB962C8B-B14F-4D97-AF65-F5344CB8AC3E}">
        <p14:creationId xmlns:p14="http://schemas.microsoft.com/office/powerpoint/2010/main" val="3842161821"/>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Lab exercise layout - 1">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two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lvl="1"/>
            <a:r>
              <a:rPr lang="en-US" dirty="0"/>
              <a:t>Body copy Segoe UI </a:t>
            </a:r>
            <a:r>
              <a:rPr lang="en-US" dirty="0" err="1"/>
              <a:t>Semibold</a:t>
            </a:r>
            <a:r>
              <a:rPr lang="en-US" dirty="0"/>
              <a:t> 20/24. </a:t>
            </a:r>
          </a:p>
          <a:p>
            <a:pPr lvl="1"/>
            <a:r>
              <a:rPr lang="en-US" dirty="0"/>
              <a:t>The quick brown fox jumps over the lazy dog. The quick brown fox jumps over the lazy dog. The quick brown fox jumps over the lazy dog.</a:t>
            </a:r>
          </a:p>
        </p:txBody>
      </p:sp>
      <p:sp>
        <p:nvSpPr>
          <p:cNvPr id="14" name="Text Placeholder 4"/>
          <p:cNvSpPr>
            <a:spLocks noGrp="1"/>
          </p:cNvSpPr>
          <p:nvPr>
            <p:ph type="body" sz="quarter" idx="15" hasCustomPrompt="1"/>
          </p:nvPr>
        </p:nvSpPr>
        <p:spPr>
          <a:xfrm>
            <a:off x="432090" y="2980724"/>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a:t>
            </a:r>
            <a:r>
              <a:rPr lang="en-US" dirty="0" err="1"/>
              <a:t>Semibold</a:t>
            </a:r>
            <a:r>
              <a:rPr lang="en-US" dirty="0"/>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90" y="3517900"/>
            <a:ext cx="5435768"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6337590" y="3517900"/>
            <a:ext cx="5435768"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2" name="Footer Placeholder 1">
            <a:extLst>
              <a:ext uri="{FF2B5EF4-FFF2-40B4-BE49-F238E27FC236}">
                <a16:creationId xmlns:a16="http://schemas.microsoft.com/office/drawing/2014/main" id="{6E88CC05-5984-4661-94A2-4BD7378D4A33}"/>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06895182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Lab exercise layout -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three rows</a:t>
            </a:r>
          </a:p>
        </p:txBody>
      </p:sp>
      <p:sp>
        <p:nvSpPr>
          <p:cNvPr id="14" name="Text Placeholder 4"/>
          <p:cNvSpPr>
            <a:spLocks noGrp="1"/>
          </p:cNvSpPr>
          <p:nvPr>
            <p:ph type="body" sz="quarter" idx="15" hasCustomPrompt="1"/>
          </p:nvPr>
        </p:nvSpPr>
        <p:spPr>
          <a:xfrm>
            <a:off x="432090" y="1456896"/>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a:t>
            </a:r>
            <a:r>
              <a:rPr lang="en-US" dirty="0" err="1"/>
              <a:t>Semibold</a:t>
            </a:r>
            <a:r>
              <a:rPr lang="en-US" dirty="0"/>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89" y="1994072"/>
            <a:ext cx="3650357"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4277544" y="1994072"/>
            <a:ext cx="3650357"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8" name="Text Placeholder 3">
            <a:extLst>
              <a:ext uri="{FF2B5EF4-FFF2-40B4-BE49-F238E27FC236}">
                <a16:creationId xmlns:a16="http://schemas.microsoft.com/office/drawing/2014/main" id="{BAA6534B-85AD-4091-8AA3-8445CC36C8FE}"/>
              </a:ext>
            </a:extLst>
          </p:cNvPr>
          <p:cNvSpPr>
            <a:spLocks noGrp="1"/>
          </p:cNvSpPr>
          <p:nvPr>
            <p:ph type="body" sz="quarter" idx="18"/>
          </p:nvPr>
        </p:nvSpPr>
        <p:spPr>
          <a:xfrm>
            <a:off x="8123000" y="1994072"/>
            <a:ext cx="3650357"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2" name="Footer Placeholder 1">
            <a:extLst>
              <a:ext uri="{FF2B5EF4-FFF2-40B4-BE49-F238E27FC236}">
                <a16:creationId xmlns:a16="http://schemas.microsoft.com/office/drawing/2014/main" id="{7A1D06E4-7443-4456-ADAE-C55531420538}"/>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946948918"/>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Lab exercise layout - 3">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three rows</a:t>
            </a:r>
          </a:p>
        </p:txBody>
      </p:sp>
      <p:sp>
        <p:nvSpPr>
          <p:cNvPr id="14" name="Text Placeholder 4"/>
          <p:cNvSpPr>
            <a:spLocks noGrp="1"/>
          </p:cNvSpPr>
          <p:nvPr>
            <p:ph type="body" sz="quarter" idx="15" hasCustomPrompt="1"/>
          </p:nvPr>
        </p:nvSpPr>
        <p:spPr>
          <a:xfrm>
            <a:off x="432090" y="1456896"/>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a:t>
            </a:r>
            <a:r>
              <a:rPr lang="en-US" dirty="0" err="1"/>
              <a:t>Semibold</a:t>
            </a:r>
            <a:r>
              <a:rPr lang="en-US" dirty="0"/>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89" y="19940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4277544" y="19940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8" name="Text Placeholder 3">
            <a:extLst>
              <a:ext uri="{FF2B5EF4-FFF2-40B4-BE49-F238E27FC236}">
                <a16:creationId xmlns:a16="http://schemas.microsoft.com/office/drawing/2014/main" id="{BAA6534B-85AD-4091-8AA3-8445CC36C8FE}"/>
              </a:ext>
            </a:extLst>
          </p:cNvPr>
          <p:cNvSpPr>
            <a:spLocks noGrp="1"/>
          </p:cNvSpPr>
          <p:nvPr>
            <p:ph type="body" sz="quarter" idx="18"/>
          </p:nvPr>
        </p:nvSpPr>
        <p:spPr>
          <a:xfrm>
            <a:off x="8123000" y="19940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9" name="Text Placeholder 3">
            <a:extLst>
              <a:ext uri="{FF2B5EF4-FFF2-40B4-BE49-F238E27FC236}">
                <a16:creationId xmlns:a16="http://schemas.microsoft.com/office/drawing/2014/main" id="{E6D80433-266B-4248-A258-DDF54D650DFC}"/>
              </a:ext>
            </a:extLst>
          </p:cNvPr>
          <p:cNvSpPr>
            <a:spLocks noGrp="1"/>
          </p:cNvSpPr>
          <p:nvPr>
            <p:ph type="body" sz="quarter" idx="19"/>
          </p:nvPr>
        </p:nvSpPr>
        <p:spPr>
          <a:xfrm>
            <a:off x="432089" y="39244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10" name="Text Placeholder 3">
            <a:extLst>
              <a:ext uri="{FF2B5EF4-FFF2-40B4-BE49-F238E27FC236}">
                <a16:creationId xmlns:a16="http://schemas.microsoft.com/office/drawing/2014/main" id="{1CFB4F84-2AE0-40B1-A3E4-5505E85C8B2E}"/>
              </a:ext>
            </a:extLst>
          </p:cNvPr>
          <p:cNvSpPr>
            <a:spLocks noGrp="1"/>
          </p:cNvSpPr>
          <p:nvPr>
            <p:ph type="body" sz="quarter" idx="20"/>
          </p:nvPr>
        </p:nvSpPr>
        <p:spPr>
          <a:xfrm>
            <a:off x="4277544" y="39244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11" name="Text Placeholder 3">
            <a:extLst>
              <a:ext uri="{FF2B5EF4-FFF2-40B4-BE49-F238E27FC236}">
                <a16:creationId xmlns:a16="http://schemas.microsoft.com/office/drawing/2014/main" id="{E6BF108F-CD54-497C-81CA-E67ED2BA7279}"/>
              </a:ext>
            </a:extLst>
          </p:cNvPr>
          <p:cNvSpPr>
            <a:spLocks noGrp="1"/>
          </p:cNvSpPr>
          <p:nvPr>
            <p:ph type="body" sz="quarter" idx="21"/>
          </p:nvPr>
        </p:nvSpPr>
        <p:spPr>
          <a:xfrm>
            <a:off x="8123000" y="39244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2" name="Footer Placeholder 1">
            <a:extLst>
              <a:ext uri="{FF2B5EF4-FFF2-40B4-BE49-F238E27FC236}">
                <a16:creationId xmlns:a16="http://schemas.microsoft.com/office/drawing/2014/main" id="{B097EA0F-56BD-4B59-86D1-C17851D8F2FF}"/>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870788655"/>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option_2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dirty="0"/>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userDrawn="1"/>
        </p:nvCxnSpPr>
        <p:spPr>
          <a:xfrm>
            <a:off x="1568744" y="266708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980724"/>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3F2E7435-DA42-4296-B846-4E91740D178D}"/>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509295684"/>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option_3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dirty="0"/>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userDrawn="1"/>
        </p:nvCxnSpPr>
        <p:spPr>
          <a:xfrm>
            <a:off x="1568744" y="2450308"/>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546889"/>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3359E8F-F4BC-46D9-A456-1AEF499C6D31}"/>
              </a:ext>
              <a:ext uri="{C183D7F6-B498-43B3-948B-1728B52AA6E4}">
                <adec:decorative xmlns:adec="http://schemas.microsoft.com/office/drawing/2017/decorative" val="1"/>
              </a:ext>
            </a:extLst>
          </p:cNvPr>
          <p:cNvCxnSpPr>
            <a:cxnSpLocks/>
          </p:cNvCxnSpPr>
          <p:nvPr userDrawn="1"/>
        </p:nvCxnSpPr>
        <p:spPr>
          <a:xfrm>
            <a:off x="1568744" y="354014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636882"/>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7A2B48ED-C92C-41E9-BE87-4EFFC1455674}"/>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296779267"/>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option_4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dirty="0"/>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userDrawn="1"/>
        </p:nvCxnSpPr>
        <p:spPr>
          <a:xfrm>
            <a:off x="1568744" y="2450308"/>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546889"/>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3359E8F-F4BC-46D9-A456-1AEF499C6D31}"/>
              </a:ext>
              <a:ext uri="{C183D7F6-B498-43B3-948B-1728B52AA6E4}">
                <adec:decorative xmlns:adec="http://schemas.microsoft.com/office/drawing/2017/decorative" val="1"/>
              </a:ext>
            </a:extLst>
          </p:cNvPr>
          <p:cNvCxnSpPr>
            <a:cxnSpLocks/>
          </p:cNvCxnSpPr>
          <p:nvPr userDrawn="1"/>
        </p:nvCxnSpPr>
        <p:spPr>
          <a:xfrm>
            <a:off x="1568744" y="354014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636882"/>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15248E5B-B35D-43BA-B0E9-DDA9F982CABC}"/>
              </a:ext>
              <a:ext uri="{C183D7F6-B498-43B3-948B-1728B52AA6E4}">
                <adec:decorative xmlns:adec="http://schemas.microsoft.com/office/drawing/2017/decorative" val="1"/>
              </a:ext>
            </a:extLst>
          </p:cNvPr>
          <p:cNvCxnSpPr>
            <a:cxnSpLocks/>
          </p:cNvCxnSpPr>
          <p:nvPr userDrawn="1"/>
        </p:nvCxnSpPr>
        <p:spPr>
          <a:xfrm>
            <a:off x="1568744" y="4629985"/>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568744" y="4726875"/>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84CDC89F-49F0-4D24-9E6F-B7B972EB3B8F}"/>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111641937"/>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option_5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five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8C7A5BA-6D5F-4F89-8133-5E7B5AFA5388}"/>
              </a:ext>
              <a:ext uri="{C183D7F6-B498-43B3-948B-1728B52AA6E4}">
                <adec:decorative xmlns:adec="http://schemas.microsoft.com/office/drawing/2017/decorative" val="1"/>
              </a:ext>
            </a:extLst>
          </p:cNvPr>
          <p:cNvCxnSpPr>
            <a:cxnSpLocks/>
          </p:cNvCxnSpPr>
          <p:nvPr userDrawn="1"/>
        </p:nvCxnSpPr>
        <p:spPr>
          <a:xfrm>
            <a:off x="1568744" y="2412957"/>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47217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CBD0695E-5B97-44BE-B0A8-F9214D354151}"/>
              </a:ext>
              <a:ext uri="{C183D7F6-B498-43B3-948B-1728B52AA6E4}">
                <adec:decorative xmlns:adec="http://schemas.microsoft.com/office/drawing/2017/decorative" val="1"/>
              </a:ext>
            </a:extLst>
          </p:cNvPr>
          <p:cNvCxnSpPr>
            <a:cxnSpLocks/>
          </p:cNvCxnSpPr>
          <p:nvPr userDrawn="1"/>
        </p:nvCxnSpPr>
        <p:spPr>
          <a:xfrm>
            <a:off x="1568744" y="3428093"/>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487457"/>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0" name="Straight Connector 9">
            <a:extLst>
              <a:ext uri="{FF2B5EF4-FFF2-40B4-BE49-F238E27FC236}">
                <a16:creationId xmlns:a16="http://schemas.microsoft.com/office/drawing/2014/main" id="{D602F602-8AD2-44FB-96AC-197B0B03616F}"/>
              </a:ext>
              <a:ext uri="{C183D7F6-B498-43B3-948B-1728B52AA6E4}">
                <adec:decorative xmlns:adec="http://schemas.microsoft.com/office/drawing/2017/decorative" val="1"/>
              </a:ext>
            </a:extLst>
          </p:cNvPr>
          <p:cNvCxnSpPr>
            <a:cxnSpLocks/>
          </p:cNvCxnSpPr>
          <p:nvPr userDrawn="1"/>
        </p:nvCxnSpPr>
        <p:spPr>
          <a:xfrm>
            <a:off x="1568744" y="4443230"/>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568744" y="4502737"/>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1" name="Straight Connector 10">
            <a:extLst>
              <a:ext uri="{FF2B5EF4-FFF2-40B4-BE49-F238E27FC236}">
                <a16:creationId xmlns:a16="http://schemas.microsoft.com/office/drawing/2014/main" id="{C5EE9FF8-98D9-46AE-9E3D-2F72E00C7752}"/>
              </a:ext>
              <a:ext uri="{C183D7F6-B498-43B3-948B-1728B52AA6E4}">
                <adec:decorative xmlns:adec="http://schemas.microsoft.com/office/drawing/2017/decorative" val="1"/>
              </a:ext>
            </a:extLst>
          </p:cNvPr>
          <p:cNvCxnSpPr>
            <a:cxnSpLocks/>
          </p:cNvCxnSpPr>
          <p:nvPr userDrawn="1"/>
        </p:nvCxnSpPr>
        <p:spPr>
          <a:xfrm>
            <a:off x="1568744" y="545836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568744" y="5518016"/>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4ED2AB97-27A5-4C49-966A-5D75D13B8CC2}"/>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31103671"/>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ext option_6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six rows</a:t>
            </a:r>
          </a:p>
        </p:txBody>
      </p:sp>
      <p:sp>
        <p:nvSpPr>
          <p:cNvPr id="5" name="Text Placeholder 4"/>
          <p:cNvSpPr>
            <a:spLocks noGrp="1"/>
          </p:cNvSpPr>
          <p:nvPr>
            <p:ph type="body" sz="quarter" idx="11" hasCustomPrompt="1"/>
          </p:nvPr>
        </p:nvSpPr>
        <p:spPr>
          <a:xfrm>
            <a:off x="1389459" y="1456896"/>
            <a:ext cx="10383899" cy="728448"/>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91176662-41A1-45F5-9F2A-CB3D5785A657}"/>
              </a:ext>
              <a:ext uri="{C183D7F6-B498-43B3-948B-1728B52AA6E4}">
                <adec:decorative xmlns:adec="http://schemas.microsoft.com/office/drawing/2017/decorative" val="1"/>
              </a:ext>
            </a:extLst>
          </p:cNvPr>
          <p:cNvCxnSpPr>
            <a:cxnSpLocks/>
          </p:cNvCxnSpPr>
          <p:nvPr userDrawn="1"/>
        </p:nvCxnSpPr>
        <p:spPr>
          <a:xfrm>
            <a:off x="1403101" y="2244505"/>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303329"/>
            <a:ext cx="10383899" cy="728448"/>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0" name="Straight Connector 9">
            <a:extLst>
              <a:ext uri="{FF2B5EF4-FFF2-40B4-BE49-F238E27FC236}">
                <a16:creationId xmlns:a16="http://schemas.microsoft.com/office/drawing/2014/main" id="{F1B8295B-9399-43B5-961D-6D1444246663}"/>
              </a:ext>
              <a:ext uri="{C183D7F6-B498-43B3-948B-1728B52AA6E4}">
                <adec:decorative xmlns:adec="http://schemas.microsoft.com/office/drawing/2017/decorative" val="1"/>
              </a:ext>
            </a:extLst>
          </p:cNvPr>
          <p:cNvCxnSpPr>
            <a:cxnSpLocks/>
          </p:cNvCxnSpPr>
          <p:nvPr userDrawn="1"/>
        </p:nvCxnSpPr>
        <p:spPr>
          <a:xfrm>
            <a:off x="1403101" y="3090816"/>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3149762"/>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5" name="Straight Connector 14">
            <a:extLst>
              <a:ext uri="{FF2B5EF4-FFF2-40B4-BE49-F238E27FC236}">
                <a16:creationId xmlns:a16="http://schemas.microsoft.com/office/drawing/2014/main" id="{8661FE75-B00C-4695-B37C-FB53546A5F0A}"/>
              </a:ext>
              <a:ext uri="{C183D7F6-B498-43B3-948B-1728B52AA6E4}">
                <adec:decorative xmlns:adec="http://schemas.microsoft.com/office/drawing/2017/decorative" val="1"/>
              </a:ext>
            </a:extLst>
          </p:cNvPr>
          <p:cNvCxnSpPr>
            <a:cxnSpLocks/>
          </p:cNvCxnSpPr>
          <p:nvPr userDrawn="1"/>
        </p:nvCxnSpPr>
        <p:spPr>
          <a:xfrm>
            <a:off x="1403101" y="3937128"/>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59" y="3996194"/>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1" name="Straight Connector 10">
            <a:extLst>
              <a:ext uri="{FF2B5EF4-FFF2-40B4-BE49-F238E27FC236}">
                <a16:creationId xmlns:a16="http://schemas.microsoft.com/office/drawing/2014/main" id="{44FEBE66-8971-4138-8B29-7373BB7CD1B7}"/>
              </a:ext>
              <a:ext uri="{C183D7F6-B498-43B3-948B-1728B52AA6E4}">
                <adec:decorative xmlns:adec="http://schemas.microsoft.com/office/drawing/2017/decorative" val="1"/>
              </a:ext>
            </a:extLst>
          </p:cNvPr>
          <p:cNvCxnSpPr>
            <a:cxnSpLocks/>
          </p:cNvCxnSpPr>
          <p:nvPr userDrawn="1"/>
        </p:nvCxnSpPr>
        <p:spPr>
          <a:xfrm>
            <a:off x="1403101" y="4783440"/>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59" y="4842627"/>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2" name="Straight Connector 11">
            <a:extLst>
              <a:ext uri="{FF2B5EF4-FFF2-40B4-BE49-F238E27FC236}">
                <a16:creationId xmlns:a16="http://schemas.microsoft.com/office/drawing/2014/main" id="{EE9B15D9-25BA-4AE3-B36D-961D8C817DC1}"/>
              </a:ext>
              <a:ext uri="{C183D7F6-B498-43B3-948B-1728B52AA6E4}">
                <adec:decorative xmlns:adec="http://schemas.microsoft.com/office/drawing/2017/decorative" val="1"/>
              </a:ext>
            </a:extLst>
          </p:cNvPr>
          <p:cNvCxnSpPr>
            <a:cxnSpLocks/>
          </p:cNvCxnSpPr>
          <p:nvPr userDrawn="1"/>
        </p:nvCxnSpPr>
        <p:spPr>
          <a:xfrm>
            <a:off x="1403101" y="5629751"/>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4349BD30-0784-4B45-BEA2-C53624DF62CA}"/>
              </a:ext>
            </a:extLst>
          </p:cNvPr>
          <p:cNvSpPr>
            <a:spLocks noGrp="1"/>
          </p:cNvSpPr>
          <p:nvPr>
            <p:ph type="body" sz="quarter" idx="30" hasCustomPrompt="1"/>
          </p:nvPr>
        </p:nvSpPr>
        <p:spPr>
          <a:xfrm>
            <a:off x="1389459" y="5689059"/>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EA2F36BF-4C66-4F60-9687-8A7789E05AB2}"/>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78610175"/>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ext option- Text three rows &amp; 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three rows &amp; two columns</a:t>
            </a:r>
          </a:p>
        </p:txBody>
      </p:sp>
      <p:sp>
        <p:nvSpPr>
          <p:cNvPr id="5" name="Text Placeholder 4"/>
          <p:cNvSpPr>
            <a:spLocks noGrp="1"/>
          </p:cNvSpPr>
          <p:nvPr>
            <p:ph type="body" sz="quarter" idx="11" hasCustomPrompt="1"/>
          </p:nvPr>
        </p:nvSpPr>
        <p:spPr>
          <a:xfrm>
            <a:off x="1568744" y="1456896"/>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cxnSp>
        <p:nvCxnSpPr>
          <p:cNvPr id="13" name="Straight Connector 12">
            <a:extLst>
              <a:ext uri="{FF2B5EF4-FFF2-40B4-BE49-F238E27FC236}">
                <a16:creationId xmlns:a16="http://schemas.microsoft.com/office/drawing/2014/main" id="{B2BC2D45-166A-42A4-BFA4-B0E61DE53CD1}"/>
              </a:ext>
              <a:ext uri="{C183D7F6-B498-43B3-948B-1728B52AA6E4}">
                <adec:decorative xmlns:adec="http://schemas.microsoft.com/office/drawing/2017/decorative" val="1"/>
              </a:ext>
            </a:extLst>
          </p:cNvPr>
          <p:cNvCxnSpPr>
            <a:cxnSpLocks/>
          </p:cNvCxnSpPr>
          <p:nvPr userDrawn="1"/>
        </p:nvCxnSpPr>
        <p:spPr>
          <a:xfrm>
            <a:off x="1568744" y="287510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3021452"/>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C17E5589-50A4-4ADA-A3D2-DFB8558FE78E}"/>
              </a:ext>
              <a:ext uri="{C183D7F6-B498-43B3-948B-1728B52AA6E4}">
                <adec:decorative xmlns:adec="http://schemas.microsoft.com/office/drawing/2017/decorative" val="1"/>
              </a:ext>
            </a:extLst>
          </p:cNvPr>
          <p:cNvCxnSpPr>
            <a:cxnSpLocks/>
          </p:cNvCxnSpPr>
          <p:nvPr userDrawn="1"/>
        </p:nvCxnSpPr>
        <p:spPr>
          <a:xfrm>
            <a:off x="1568744" y="4439664"/>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4586007"/>
            <a:ext cx="4393416" cy="1271868"/>
          </a:xfr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379942" y="1456896"/>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599F4609-3CD7-4077-B992-04F71C504EF4}"/>
              </a:ext>
              <a:ext uri="{C183D7F6-B498-43B3-948B-1728B52AA6E4}">
                <adec:decorative xmlns:adec="http://schemas.microsoft.com/office/drawing/2017/decorative" val="1"/>
              </a:ext>
            </a:extLst>
          </p:cNvPr>
          <p:cNvCxnSpPr>
            <a:cxnSpLocks/>
          </p:cNvCxnSpPr>
          <p:nvPr userDrawn="1"/>
        </p:nvCxnSpPr>
        <p:spPr>
          <a:xfrm>
            <a:off x="7379943" y="287510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379942" y="3021452"/>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C2F439E-21AC-47A7-8FF2-2B3B30023C2D}"/>
              </a:ext>
              <a:ext uri="{C183D7F6-B498-43B3-948B-1728B52AA6E4}">
                <adec:decorative xmlns:adec="http://schemas.microsoft.com/office/drawing/2017/decorative" val="1"/>
              </a:ext>
            </a:extLst>
          </p:cNvPr>
          <p:cNvCxnSpPr>
            <a:cxnSpLocks/>
          </p:cNvCxnSpPr>
          <p:nvPr userDrawn="1"/>
        </p:nvCxnSpPr>
        <p:spPr>
          <a:xfrm>
            <a:off x="7379943" y="4439664"/>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379942" y="4586007"/>
            <a:ext cx="4393416" cy="1271868"/>
          </a:xfr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sp>
        <p:nvSpPr>
          <p:cNvPr id="2" name="Footer Placeholder 1">
            <a:extLst>
              <a:ext uri="{FF2B5EF4-FFF2-40B4-BE49-F238E27FC236}">
                <a16:creationId xmlns:a16="http://schemas.microsoft.com/office/drawing/2014/main" id="{AFC478E9-3BC1-400C-AA34-1E1599FAEDDC}"/>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133791627"/>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ext option- Text five rows &amp; 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five rows &amp; two columns</a:t>
            </a:r>
          </a:p>
        </p:txBody>
      </p:sp>
      <p:sp>
        <p:nvSpPr>
          <p:cNvPr id="5" name="Text Placeholder 4"/>
          <p:cNvSpPr>
            <a:spLocks noGrp="1"/>
          </p:cNvSpPr>
          <p:nvPr>
            <p:ph type="body" sz="quarter" idx="11" hasCustomPrompt="1"/>
          </p:nvPr>
        </p:nvSpPr>
        <p:spPr>
          <a:xfrm>
            <a:off x="1568744" y="145689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cxnSp>
        <p:nvCxnSpPr>
          <p:cNvPr id="13" name="Straight Connector 12">
            <a:extLst>
              <a:ext uri="{FF2B5EF4-FFF2-40B4-BE49-F238E27FC236}">
                <a16:creationId xmlns:a16="http://schemas.microsoft.com/office/drawing/2014/main" id="{99FD6DBF-9FC0-43E4-BB25-187F987ED548}"/>
              </a:ext>
              <a:ext uri="{C183D7F6-B498-43B3-948B-1728B52AA6E4}">
                <adec:decorative xmlns:adec="http://schemas.microsoft.com/office/drawing/2017/decorative" val="1"/>
              </a:ext>
            </a:extLst>
          </p:cNvPr>
          <p:cNvCxnSpPr>
            <a:cxnSpLocks/>
          </p:cNvCxnSpPr>
          <p:nvPr userDrawn="1"/>
        </p:nvCxnSpPr>
        <p:spPr>
          <a:xfrm>
            <a:off x="1568744" y="2412957"/>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47217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BCEDF675-8A34-4183-9100-9743BB5854C2}"/>
              </a:ext>
              <a:ext uri="{C183D7F6-B498-43B3-948B-1728B52AA6E4}">
                <adec:decorative xmlns:adec="http://schemas.microsoft.com/office/drawing/2017/decorative" val="1"/>
              </a:ext>
            </a:extLst>
          </p:cNvPr>
          <p:cNvCxnSpPr>
            <a:cxnSpLocks/>
          </p:cNvCxnSpPr>
          <p:nvPr userDrawn="1"/>
        </p:nvCxnSpPr>
        <p:spPr>
          <a:xfrm>
            <a:off x="1568744" y="3428093"/>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48745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389062B4-E38A-48D0-9FC3-A198B27C2B9D}"/>
              </a:ext>
              <a:ext uri="{C183D7F6-B498-43B3-948B-1728B52AA6E4}">
                <adec:decorative xmlns:adec="http://schemas.microsoft.com/office/drawing/2017/decorative" val="1"/>
              </a:ext>
            </a:extLst>
          </p:cNvPr>
          <p:cNvCxnSpPr>
            <a:cxnSpLocks/>
          </p:cNvCxnSpPr>
          <p:nvPr userDrawn="1"/>
        </p:nvCxnSpPr>
        <p:spPr>
          <a:xfrm>
            <a:off x="1568744" y="4443230"/>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568744" y="450273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FBA8527-2F9F-46AE-A168-2E369F0A4E4C}"/>
              </a:ext>
              <a:ext uri="{C183D7F6-B498-43B3-948B-1728B52AA6E4}">
                <adec:decorative xmlns:adec="http://schemas.microsoft.com/office/drawing/2017/decorative" val="1"/>
              </a:ext>
            </a:extLst>
          </p:cNvPr>
          <p:cNvCxnSpPr>
            <a:cxnSpLocks/>
          </p:cNvCxnSpPr>
          <p:nvPr userDrawn="1"/>
        </p:nvCxnSpPr>
        <p:spPr>
          <a:xfrm>
            <a:off x="1568744" y="5458366"/>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568744" y="5518016"/>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379942" y="145689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1" name="Straight Connector 20">
            <a:extLst>
              <a:ext uri="{FF2B5EF4-FFF2-40B4-BE49-F238E27FC236}">
                <a16:creationId xmlns:a16="http://schemas.microsoft.com/office/drawing/2014/main" id="{8B458FFC-8336-43D5-A0E5-A4CEF85D5F6D}"/>
              </a:ext>
              <a:ext uri="{C183D7F6-B498-43B3-948B-1728B52AA6E4}">
                <adec:decorative xmlns:adec="http://schemas.microsoft.com/office/drawing/2017/decorative" val="1"/>
              </a:ext>
            </a:extLst>
          </p:cNvPr>
          <p:cNvCxnSpPr>
            <a:cxnSpLocks/>
          </p:cNvCxnSpPr>
          <p:nvPr userDrawn="1"/>
        </p:nvCxnSpPr>
        <p:spPr>
          <a:xfrm>
            <a:off x="7379943" y="2412957"/>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379942" y="247217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2" name="Straight Connector 21">
            <a:extLst>
              <a:ext uri="{FF2B5EF4-FFF2-40B4-BE49-F238E27FC236}">
                <a16:creationId xmlns:a16="http://schemas.microsoft.com/office/drawing/2014/main" id="{A8128678-7D34-47E0-BE94-ECE7CD383DD9}"/>
              </a:ext>
              <a:ext uri="{C183D7F6-B498-43B3-948B-1728B52AA6E4}">
                <adec:decorative xmlns:adec="http://schemas.microsoft.com/office/drawing/2017/decorative" val="1"/>
              </a:ext>
            </a:extLst>
          </p:cNvPr>
          <p:cNvCxnSpPr>
            <a:cxnSpLocks/>
          </p:cNvCxnSpPr>
          <p:nvPr userDrawn="1"/>
        </p:nvCxnSpPr>
        <p:spPr>
          <a:xfrm>
            <a:off x="7379943" y="3428093"/>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379942" y="348745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3" name="Straight Connector 22">
            <a:extLst>
              <a:ext uri="{FF2B5EF4-FFF2-40B4-BE49-F238E27FC236}">
                <a16:creationId xmlns:a16="http://schemas.microsoft.com/office/drawing/2014/main" id="{70E98085-E858-4C10-983A-14182332938A}"/>
              </a:ext>
              <a:ext uri="{C183D7F6-B498-43B3-948B-1728B52AA6E4}">
                <adec:decorative xmlns:adec="http://schemas.microsoft.com/office/drawing/2017/decorative" val="1"/>
              </a:ext>
            </a:extLst>
          </p:cNvPr>
          <p:cNvCxnSpPr>
            <a:cxnSpLocks/>
          </p:cNvCxnSpPr>
          <p:nvPr userDrawn="1"/>
        </p:nvCxnSpPr>
        <p:spPr>
          <a:xfrm>
            <a:off x="7379943" y="4443230"/>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2" name="Text Placeholder 4">
            <a:extLst>
              <a:ext uri="{FF2B5EF4-FFF2-40B4-BE49-F238E27FC236}">
                <a16:creationId xmlns:a16="http://schemas.microsoft.com/office/drawing/2014/main" id="{234777AC-02E0-4220-86CD-507697625215}"/>
              </a:ext>
            </a:extLst>
          </p:cNvPr>
          <p:cNvSpPr>
            <a:spLocks noGrp="1"/>
          </p:cNvSpPr>
          <p:nvPr>
            <p:ph type="body" sz="quarter" idx="34" hasCustomPrompt="1"/>
          </p:nvPr>
        </p:nvSpPr>
        <p:spPr>
          <a:xfrm>
            <a:off x="7379942" y="450273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4" name="Straight Connector 23">
            <a:extLst>
              <a:ext uri="{FF2B5EF4-FFF2-40B4-BE49-F238E27FC236}">
                <a16:creationId xmlns:a16="http://schemas.microsoft.com/office/drawing/2014/main" id="{683B0E2A-4AAD-468F-8AFA-306B72CCD47E}"/>
              </a:ext>
              <a:ext uri="{C183D7F6-B498-43B3-948B-1728B52AA6E4}">
                <adec:decorative xmlns:adec="http://schemas.microsoft.com/office/drawing/2017/decorative" val="1"/>
              </a:ext>
            </a:extLst>
          </p:cNvPr>
          <p:cNvCxnSpPr>
            <a:cxnSpLocks/>
          </p:cNvCxnSpPr>
          <p:nvPr userDrawn="1"/>
        </p:nvCxnSpPr>
        <p:spPr>
          <a:xfrm>
            <a:off x="7379943" y="5458366"/>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3" name="Text Placeholder 4">
            <a:extLst>
              <a:ext uri="{FF2B5EF4-FFF2-40B4-BE49-F238E27FC236}">
                <a16:creationId xmlns:a16="http://schemas.microsoft.com/office/drawing/2014/main" id="{74535A38-66F8-4A7C-9C33-D0D74D7212FB}"/>
              </a:ext>
            </a:extLst>
          </p:cNvPr>
          <p:cNvSpPr>
            <a:spLocks noGrp="1"/>
          </p:cNvSpPr>
          <p:nvPr>
            <p:ph type="body" sz="quarter" idx="35" hasCustomPrompt="1"/>
          </p:nvPr>
        </p:nvSpPr>
        <p:spPr>
          <a:xfrm>
            <a:off x="7379942" y="5518016"/>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 name="Footer Placeholder 1">
            <a:extLst>
              <a:ext uri="{FF2B5EF4-FFF2-40B4-BE49-F238E27FC236}">
                <a16:creationId xmlns:a16="http://schemas.microsoft.com/office/drawing/2014/main" id="{C7FD0CAD-A9AA-414D-8022-E74A70833154}"/>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120771854"/>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with graphic 2">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chemeClr val="tx1"/>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chemeClr val="tx1"/>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2" name="Footer Placeholder 1">
            <a:extLst>
              <a:ext uri="{FF2B5EF4-FFF2-40B4-BE49-F238E27FC236}">
                <a16:creationId xmlns:a16="http://schemas.microsoft.com/office/drawing/2014/main" id="{C579B1D0-8CEE-4E42-8540-F752DBF0F648}"/>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
        <p:nvSpPr>
          <p:cNvPr id="13" name="Oval 12">
            <a:extLst>
              <a:ext uri="{FF2B5EF4-FFF2-40B4-BE49-F238E27FC236}">
                <a16:creationId xmlns:a16="http://schemas.microsoft.com/office/drawing/2014/main" id="{0C62E602-B038-4AA6-A699-B469CFE1AD96}"/>
              </a:ext>
              <a:ext uri="{C183D7F6-B498-43B3-948B-1728B52AA6E4}">
                <adec:decorative xmlns:adec="http://schemas.microsoft.com/office/drawing/2017/decorative" val="1"/>
              </a:ext>
            </a:extLst>
          </p:cNvPr>
          <p:cNvSpPr/>
          <p:nvPr userDrawn="1"/>
        </p:nvSpPr>
        <p:spPr bwMode="auto">
          <a:xfrm>
            <a:off x="6383137" y="589416"/>
            <a:ext cx="5671978" cy="5679168"/>
          </a:xfrm>
          <a:prstGeom prst="ellipse">
            <a:avLst/>
          </a:prstGeom>
          <a:noFill/>
          <a:ln w="19050">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4" name="Picture 3" descr="A picture containing drawing&#10;&#10;Description automatically generated">
            <a:extLst>
              <a:ext uri="{FF2B5EF4-FFF2-40B4-BE49-F238E27FC236}">
                <a16:creationId xmlns:a16="http://schemas.microsoft.com/office/drawing/2014/main" id="{57D6331F-1A15-46AA-A57A-300CC97487E4}"/>
              </a:ext>
            </a:extLst>
          </p:cNvPr>
          <p:cNvPicPr>
            <a:picLocks noChangeAspect="1"/>
          </p:cNvPicPr>
          <p:nvPr userDrawn="1"/>
        </p:nvPicPr>
        <p:blipFill>
          <a:blip r:embed="rId2"/>
          <a:stretch>
            <a:fillRect/>
          </a:stretch>
        </p:blipFill>
        <p:spPr>
          <a:xfrm>
            <a:off x="136885" y="159691"/>
            <a:ext cx="2635247" cy="871753"/>
          </a:xfrm>
          <a:prstGeom prst="rect">
            <a:avLst/>
          </a:prstGeom>
        </p:spPr>
      </p:pic>
      <p:grpSp>
        <p:nvGrpSpPr>
          <p:cNvPr id="37" name="Group 36">
            <a:extLst>
              <a:ext uri="{FF2B5EF4-FFF2-40B4-BE49-F238E27FC236}">
                <a16:creationId xmlns:a16="http://schemas.microsoft.com/office/drawing/2014/main" id="{695F69F3-6C65-4C67-BE9F-99EE13ECA942}"/>
              </a:ext>
            </a:extLst>
          </p:cNvPr>
          <p:cNvGrpSpPr/>
          <p:nvPr userDrawn="1"/>
        </p:nvGrpSpPr>
        <p:grpSpPr>
          <a:xfrm>
            <a:off x="6600946" y="859776"/>
            <a:ext cx="5148588" cy="5138447"/>
            <a:chOff x="6600946" y="859776"/>
            <a:chExt cx="5148588" cy="5138447"/>
          </a:xfrm>
        </p:grpSpPr>
        <p:grpSp>
          <p:nvGrpSpPr>
            <p:cNvPr id="38" name="Graphic 1">
              <a:extLst>
                <a:ext uri="{FF2B5EF4-FFF2-40B4-BE49-F238E27FC236}">
                  <a16:creationId xmlns:a16="http://schemas.microsoft.com/office/drawing/2014/main" id="{BC070748-6768-4FC2-A431-E43A99B45D24}"/>
                </a:ext>
              </a:extLst>
            </p:cNvPr>
            <p:cNvGrpSpPr/>
            <p:nvPr/>
          </p:nvGrpSpPr>
          <p:grpSpPr>
            <a:xfrm>
              <a:off x="6600946" y="859776"/>
              <a:ext cx="5148588" cy="5138447"/>
              <a:chOff x="5179859" y="2459480"/>
              <a:chExt cx="2077534" cy="2073148"/>
            </a:xfrm>
            <a:gradFill>
              <a:gsLst>
                <a:gs pos="100000">
                  <a:schemeClr val="tx2"/>
                </a:gs>
                <a:gs pos="23000">
                  <a:schemeClr val="accent5"/>
                </a:gs>
              </a:gsLst>
              <a:lin ang="10800000" scaled="1"/>
            </a:gradFill>
          </p:grpSpPr>
          <p:sp>
            <p:nvSpPr>
              <p:cNvPr id="48" name="Freeform: Shape 47">
                <a:extLst>
                  <a:ext uri="{FF2B5EF4-FFF2-40B4-BE49-F238E27FC236}">
                    <a16:creationId xmlns:a16="http://schemas.microsoft.com/office/drawing/2014/main" id="{04C016FB-6079-433E-86F5-11870BD5A617}"/>
                  </a:ext>
                </a:extLst>
              </p:cNvPr>
              <p:cNvSpPr/>
              <p:nvPr/>
            </p:nvSpPr>
            <p:spPr>
              <a:xfrm>
                <a:off x="5496685" y="2820334"/>
                <a:ext cx="1592644" cy="1616092"/>
              </a:xfrm>
              <a:custGeom>
                <a:avLst/>
                <a:gdLst>
                  <a:gd name="connsiteX0" fmla="*/ 1132079 w 1592644"/>
                  <a:gd name="connsiteY0" fmla="*/ 1616093 h 1616092"/>
                  <a:gd name="connsiteX1" fmla="*/ 1023494 w 1592644"/>
                  <a:gd name="connsiteY1" fmla="*/ 1573230 h 1616092"/>
                  <a:gd name="connsiteX2" fmla="*/ 50991 w 1592644"/>
                  <a:gd name="connsiteY2" fmla="*/ 665498 h 1616092"/>
                  <a:gd name="connsiteX3" fmla="*/ 4319 w 1592644"/>
                  <a:gd name="connsiteY3" fmla="*/ 513098 h 1616092"/>
                  <a:gd name="connsiteX4" fmla="*/ 112904 w 1592644"/>
                  <a:gd name="connsiteY4" fmla="*/ 395940 h 1616092"/>
                  <a:gd name="connsiteX5" fmla="*/ 1385444 w 1592644"/>
                  <a:gd name="connsiteY5" fmla="*/ 7320 h 1616092"/>
                  <a:gd name="connsiteX6" fmla="*/ 1541654 w 1592644"/>
                  <a:gd name="connsiteY6" fmla="*/ 43515 h 1616092"/>
                  <a:gd name="connsiteX7" fmla="*/ 1588326 w 1592644"/>
                  <a:gd name="connsiteY7" fmla="*/ 195915 h 1616092"/>
                  <a:gd name="connsiteX8" fmla="*/ 1289241 w 1592644"/>
                  <a:gd name="connsiteY8" fmla="*/ 1492268 h 1616092"/>
                  <a:gd name="connsiteX9" fmla="*/ 1180656 w 1592644"/>
                  <a:gd name="connsiteY9" fmla="*/ 1609425 h 1616092"/>
                  <a:gd name="connsiteX10" fmla="*/ 1132079 w 1592644"/>
                  <a:gd name="connsiteY10" fmla="*/ 1616093 h 1616092"/>
                  <a:gd name="connsiteX11" fmla="*/ 54801 w 1592644"/>
                  <a:gd name="connsiteY11" fmla="*/ 661688 h 1616092"/>
                  <a:gd name="connsiteX12" fmla="*/ 1028256 w 1592644"/>
                  <a:gd name="connsiteY12" fmla="*/ 1569420 h 1616092"/>
                  <a:gd name="connsiteX13" fmla="*/ 1178751 w 1592644"/>
                  <a:gd name="connsiteY13" fmla="*/ 1603710 h 1616092"/>
                  <a:gd name="connsiteX14" fmla="*/ 1284479 w 1592644"/>
                  <a:gd name="connsiteY14" fmla="*/ 1490363 h 1616092"/>
                  <a:gd name="connsiteX15" fmla="*/ 1583564 w 1592644"/>
                  <a:gd name="connsiteY15" fmla="*/ 194010 h 1616092"/>
                  <a:gd name="connsiteX16" fmla="*/ 1538796 w 1592644"/>
                  <a:gd name="connsiteY16" fmla="*/ 46373 h 1616092"/>
                  <a:gd name="connsiteX17" fmla="*/ 1388301 w 1592644"/>
                  <a:gd name="connsiteY17" fmla="*/ 12083 h 1616092"/>
                  <a:gd name="connsiteX18" fmla="*/ 114809 w 1592644"/>
                  <a:gd name="connsiteY18" fmla="*/ 401655 h 1616092"/>
                  <a:gd name="connsiteX19" fmla="*/ 9081 w 1592644"/>
                  <a:gd name="connsiteY19" fmla="*/ 515003 h 1616092"/>
                  <a:gd name="connsiteX20" fmla="*/ 54801 w 1592644"/>
                  <a:gd name="connsiteY20" fmla="*/ 661688 h 1616092"/>
                  <a:gd name="connsiteX21" fmla="*/ 54801 w 1592644"/>
                  <a:gd name="connsiteY21" fmla="*/ 661688 h 161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2644" h="1616092">
                    <a:moveTo>
                      <a:pt x="1132079" y="1616093"/>
                    </a:moveTo>
                    <a:cubicBezTo>
                      <a:pt x="1092074" y="1616093"/>
                      <a:pt x="1053974" y="1600853"/>
                      <a:pt x="1023494" y="1573230"/>
                    </a:cubicBezTo>
                    <a:lnTo>
                      <a:pt x="50991" y="665498"/>
                    </a:lnTo>
                    <a:cubicBezTo>
                      <a:pt x="9081" y="626445"/>
                      <a:pt x="-9016" y="569295"/>
                      <a:pt x="4319" y="513098"/>
                    </a:cubicBezTo>
                    <a:cubicBezTo>
                      <a:pt x="17654" y="456900"/>
                      <a:pt x="57659" y="413085"/>
                      <a:pt x="112904" y="395940"/>
                    </a:cubicBezTo>
                    <a:lnTo>
                      <a:pt x="1385444" y="7320"/>
                    </a:lnTo>
                    <a:cubicBezTo>
                      <a:pt x="1440689" y="-9825"/>
                      <a:pt x="1498791" y="3510"/>
                      <a:pt x="1541654" y="43515"/>
                    </a:cubicBezTo>
                    <a:cubicBezTo>
                      <a:pt x="1583564" y="82568"/>
                      <a:pt x="1601661" y="139718"/>
                      <a:pt x="1588326" y="195915"/>
                    </a:cubicBezTo>
                    <a:lnTo>
                      <a:pt x="1289241" y="1492268"/>
                    </a:lnTo>
                    <a:cubicBezTo>
                      <a:pt x="1275906" y="1548465"/>
                      <a:pt x="1235901" y="1592280"/>
                      <a:pt x="1180656" y="1609425"/>
                    </a:cubicBezTo>
                    <a:cubicBezTo>
                      <a:pt x="1163511" y="1614188"/>
                      <a:pt x="1148271" y="1616093"/>
                      <a:pt x="1132079" y="1616093"/>
                    </a:cubicBezTo>
                    <a:close/>
                    <a:moveTo>
                      <a:pt x="54801" y="661688"/>
                    </a:moveTo>
                    <a:lnTo>
                      <a:pt x="1028256" y="1569420"/>
                    </a:lnTo>
                    <a:cubicBezTo>
                      <a:pt x="1069214" y="1607520"/>
                      <a:pt x="1125411" y="1620855"/>
                      <a:pt x="1178751" y="1603710"/>
                    </a:cubicBezTo>
                    <a:cubicBezTo>
                      <a:pt x="1232091" y="1587518"/>
                      <a:pt x="1271144" y="1545608"/>
                      <a:pt x="1284479" y="1490363"/>
                    </a:cubicBezTo>
                    <a:lnTo>
                      <a:pt x="1583564" y="194010"/>
                    </a:lnTo>
                    <a:cubicBezTo>
                      <a:pt x="1595946" y="139718"/>
                      <a:pt x="1578801" y="84473"/>
                      <a:pt x="1538796" y="46373"/>
                    </a:cubicBezTo>
                    <a:cubicBezTo>
                      <a:pt x="1497839" y="8273"/>
                      <a:pt x="1441641" y="-5062"/>
                      <a:pt x="1388301" y="12083"/>
                    </a:cubicBezTo>
                    <a:lnTo>
                      <a:pt x="114809" y="401655"/>
                    </a:lnTo>
                    <a:cubicBezTo>
                      <a:pt x="61469" y="417848"/>
                      <a:pt x="22416" y="459758"/>
                      <a:pt x="9081" y="515003"/>
                    </a:cubicBezTo>
                    <a:cubicBezTo>
                      <a:pt x="-3301" y="568343"/>
                      <a:pt x="13844" y="623588"/>
                      <a:pt x="54801" y="661688"/>
                    </a:cubicBezTo>
                    <a:lnTo>
                      <a:pt x="54801" y="661688"/>
                    </a:lnTo>
                    <a:close/>
                  </a:path>
                </a:pathLst>
              </a:custGeom>
              <a:grpFill/>
              <a:ln w="9525" cap="flat">
                <a:noFill/>
                <a:prstDash val="solid"/>
                <a:miter/>
              </a:ln>
            </p:spPr>
            <p:txBody>
              <a:bodyPr rtlCol="0" anchor="ctr"/>
              <a:lstStyle/>
              <a:p>
                <a:endParaRPr lang="en-US" sz="1730"/>
              </a:p>
            </p:txBody>
          </p:sp>
          <p:sp>
            <p:nvSpPr>
              <p:cNvPr id="49" name="Freeform: Shape 48">
                <a:extLst>
                  <a:ext uri="{FF2B5EF4-FFF2-40B4-BE49-F238E27FC236}">
                    <a16:creationId xmlns:a16="http://schemas.microsoft.com/office/drawing/2014/main" id="{54102133-5E8C-4CB3-AC62-D09FC824D203}"/>
                  </a:ext>
                </a:extLst>
              </p:cNvPr>
              <p:cNvSpPr/>
              <p:nvPr/>
            </p:nvSpPr>
            <p:spPr>
              <a:xfrm>
                <a:off x="5569965" y="3033304"/>
                <a:ext cx="1648967" cy="1494562"/>
              </a:xfrm>
              <a:custGeom>
                <a:avLst/>
                <a:gdLst>
                  <a:gd name="connsiteX0" fmla="*/ 784479 w 1648967"/>
                  <a:gd name="connsiteY0" fmla="*/ 1494562 h 1494562"/>
                  <a:gd name="connsiteX1" fmla="*/ 778764 w 1648967"/>
                  <a:gd name="connsiteY1" fmla="*/ 1494562 h 1494562"/>
                  <a:gd name="connsiteX2" fmla="*/ 643509 w 1648967"/>
                  <a:gd name="connsiteY2" fmla="*/ 1409790 h 1494562"/>
                  <a:gd name="connsiteX3" fmla="*/ 18669 w 1648967"/>
                  <a:gd name="connsiteY3" fmla="*/ 235357 h 1494562"/>
                  <a:gd name="connsiteX4" fmla="*/ 18669 w 1648967"/>
                  <a:gd name="connsiteY4" fmla="*/ 235357 h 1494562"/>
                  <a:gd name="connsiteX5" fmla="*/ 24384 w 1648967"/>
                  <a:gd name="connsiteY5" fmla="*/ 75337 h 1494562"/>
                  <a:gd name="connsiteX6" fmla="*/ 165354 w 1648967"/>
                  <a:gd name="connsiteY6" fmla="*/ 90 h 1494562"/>
                  <a:gd name="connsiteX7" fmla="*/ 1495044 w 1648967"/>
                  <a:gd name="connsiteY7" fmla="*/ 46762 h 1494562"/>
                  <a:gd name="connsiteX8" fmla="*/ 1630299 w 1648967"/>
                  <a:gd name="connsiteY8" fmla="*/ 131535 h 1494562"/>
                  <a:gd name="connsiteX9" fmla="*/ 1624584 w 1648967"/>
                  <a:gd name="connsiteY9" fmla="*/ 291555 h 1494562"/>
                  <a:gd name="connsiteX10" fmla="*/ 919734 w 1648967"/>
                  <a:gd name="connsiteY10" fmla="*/ 1419315 h 1494562"/>
                  <a:gd name="connsiteX11" fmla="*/ 784479 w 1648967"/>
                  <a:gd name="connsiteY11" fmla="*/ 1494562 h 1494562"/>
                  <a:gd name="connsiteX12" fmla="*/ 158686 w 1648967"/>
                  <a:gd name="connsiteY12" fmla="*/ 5805 h 1494562"/>
                  <a:gd name="connsiteX13" fmla="*/ 28194 w 1648967"/>
                  <a:gd name="connsiteY13" fmla="*/ 78195 h 1494562"/>
                  <a:gd name="connsiteX14" fmla="*/ 22479 w 1648967"/>
                  <a:gd name="connsiteY14" fmla="*/ 232500 h 1494562"/>
                  <a:gd name="connsiteX15" fmla="*/ 22479 w 1648967"/>
                  <a:gd name="connsiteY15" fmla="*/ 232500 h 1494562"/>
                  <a:gd name="connsiteX16" fmla="*/ 647319 w 1648967"/>
                  <a:gd name="connsiteY16" fmla="*/ 1406932 h 1494562"/>
                  <a:gd name="connsiteX17" fmla="*/ 777812 w 1648967"/>
                  <a:gd name="connsiteY17" fmla="*/ 1488847 h 1494562"/>
                  <a:gd name="connsiteX18" fmla="*/ 914019 w 1648967"/>
                  <a:gd name="connsiteY18" fmla="*/ 1416457 h 1494562"/>
                  <a:gd name="connsiteX19" fmla="*/ 1618869 w 1648967"/>
                  <a:gd name="connsiteY19" fmla="*/ 288697 h 1494562"/>
                  <a:gd name="connsiteX20" fmla="*/ 1624584 w 1648967"/>
                  <a:gd name="connsiteY20" fmla="*/ 134392 h 1494562"/>
                  <a:gd name="connsiteX21" fmla="*/ 1494092 w 1648967"/>
                  <a:gd name="connsiteY21" fmla="*/ 52477 h 1494562"/>
                  <a:gd name="connsiteX22" fmla="*/ 164402 w 1648967"/>
                  <a:gd name="connsiteY22" fmla="*/ 5805 h 1494562"/>
                  <a:gd name="connsiteX23" fmla="*/ 158686 w 1648967"/>
                  <a:gd name="connsiteY23" fmla="*/ 5805 h 1494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8967" h="1494562">
                    <a:moveTo>
                      <a:pt x="784479" y="1494562"/>
                    </a:moveTo>
                    <a:cubicBezTo>
                      <a:pt x="782574" y="1494562"/>
                      <a:pt x="780669" y="1494562"/>
                      <a:pt x="778764" y="1494562"/>
                    </a:cubicBezTo>
                    <a:cubicBezTo>
                      <a:pt x="720662" y="1492657"/>
                      <a:pt x="670179" y="1461225"/>
                      <a:pt x="643509" y="1409790"/>
                    </a:cubicBezTo>
                    <a:lnTo>
                      <a:pt x="18669" y="235357"/>
                    </a:lnTo>
                    <a:lnTo>
                      <a:pt x="18669" y="235357"/>
                    </a:lnTo>
                    <a:cubicBezTo>
                      <a:pt x="-8001" y="183922"/>
                      <a:pt x="-6096" y="124867"/>
                      <a:pt x="24384" y="75337"/>
                    </a:cubicBezTo>
                    <a:cubicBezTo>
                      <a:pt x="54864" y="26760"/>
                      <a:pt x="107252" y="-1815"/>
                      <a:pt x="165354" y="90"/>
                    </a:cubicBezTo>
                    <a:lnTo>
                      <a:pt x="1495044" y="46762"/>
                    </a:lnTo>
                    <a:cubicBezTo>
                      <a:pt x="1553147" y="48667"/>
                      <a:pt x="1603629" y="80100"/>
                      <a:pt x="1630299" y="131535"/>
                    </a:cubicBezTo>
                    <a:cubicBezTo>
                      <a:pt x="1656969" y="182970"/>
                      <a:pt x="1655064" y="242025"/>
                      <a:pt x="1624584" y="291555"/>
                    </a:cubicBezTo>
                    <a:lnTo>
                      <a:pt x="919734" y="1419315"/>
                    </a:lnTo>
                    <a:cubicBezTo>
                      <a:pt x="890206" y="1466940"/>
                      <a:pt x="839724" y="1494562"/>
                      <a:pt x="784479" y="1494562"/>
                    </a:cubicBezTo>
                    <a:close/>
                    <a:moveTo>
                      <a:pt x="158686" y="5805"/>
                    </a:moveTo>
                    <a:cubicBezTo>
                      <a:pt x="105347" y="5805"/>
                      <a:pt x="56769" y="32475"/>
                      <a:pt x="28194" y="78195"/>
                    </a:cubicBezTo>
                    <a:cubicBezTo>
                      <a:pt x="-1334" y="125820"/>
                      <a:pt x="-3239" y="182970"/>
                      <a:pt x="22479" y="232500"/>
                    </a:cubicBezTo>
                    <a:lnTo>
                      <a:pt x="22479" y="232500"/>
                    </a:lnTo>
                    <a:lnTo>
                      <a:pt x="647319" y="1406932"/>
                    </a:lnTo>
                    <a:cubicBezTo>
                      <a:pt x="673989" y="1456462"/>
                      <a:pt x="722567" y="1486942"/>
                      <a:pt x="777812" y="1488847"/>
                    </a:cubicBezTo>
                    <a:cubicBezTo>
                      <a:pt x="834009" y="1490752"/>
                      <a:pt x="884492" y="1464082"/>
                      <a:pt x="914019" y="1416457"/>
                    </a:cubicBezTo>
                    <a:lnTo>
                      <a:pt x="1618869" y="288697"/>
                    </a:lnTo>
                    <a:cubicBezTo>
                      <a:pt x="1648397" y="241072"/>
                      <a:pt x="1650302" y="183922"/>
                      <a:pt x="1624584" y="134392"/>
                    </a:cubicBezTo>
                    <a:cubicBezTo>
                      <a:pt x="1597914" y="84862"/>
                      <a:pt x="1549337" y="54382"/>
                      <a:pt x="1494092" y="52477"/>
                    </a:cubicBezTo>
                    <a:lnTo>
                      <a:pt x="164402" y="5805"/>
                    </a:lnTo>
                    <a:cubicBezTo>
                      <a:pt x="162497" y="5805"/>
                      <a:pt x="160592" y="5805"/>
                      <a:pt x="158686" y="5805"/>
                    </a:cubicBezTo>
                    <a:close/>
                  </a:path>
                </a:pathLst>
              </a:custGeom>
              <a:grpFill/>
              <a:ln w="9525" cap="flat">
                <a:noFill/>
                <a:prstDash val="solid"/>
                <a:miter/>
              </a:ln>
            </p:spPr>
            <p:txBody>
              <a:bodyPr rtlCol="0" anchor="ctr"/>
              <a:lstStyle/>
              <a:p>
                <a:endParaRPr lang="en-US" sz="1730"/>
              </a:p>
            </p:txBody>
          </p:sp>
          <p:sp>
            <p:nvSpPr>
              <p:cNvPr id="50" name="Freeform: Shape 49">
                <a:extLst>
                  <a:ext uri="{FF2B5EF4-FFF2-40B4-BE49-F238E27FC236}">
                    <a16:creationId xmlns:a16="http://schemas.microsoft.com/office/drawing/2014/main" id="{0BCE9930-CFBB-4646-901A-120648FA1B9E}"/>
                  </a:ext>
                </a:extLst>
              </p:cNvPr>
              <p:cNvSpPr/>
              <p:nvPr/>
            </p:nvSpPr>
            <p:spPr>
              <a:xfrm>
                <a:off x="5695335" y="2890984"/>
                <a:ext cx="1562058" cy="1634024"/>
              </a:xfrm>
              <a:custGeom>
                <a:avLst/>
                <a:gdLst>
                  <a:gd name="connsiteX0" fmla="*/ 368597 w 1562058"/>
                  <a:gd name="connsiteY0" fmla="*/ 1634025 h 1634024"/>
                  <a:gd name="connsiteX1" fmla="*/ 310494 w 1562058"/>
                  <a:gd name="connsiteY1" fmla="*/ 1623547 h 1634024"/>
                  <a:gd name="connsiteX2" fmla="*/ 209529 w 1562058"/>
                  <a:gd name="connsiteY2" fmla="*/ 1499722 h 1634024"/>
                  <a:gd name="connsiteX3" fmla="*/ 1884 w 1562058"/>
                  <a:gd name="connsiteY3" fmla="*/ 185272 h 1634024"/>
                  <a:gd name="connsiteX4" fmla="*/ 59034 w 1562058"/>
                  <a:gd name="connsiteY4" fmla="*/ 35730 h 1634024"/>
                  <a:gd name="connsiteX5" fmla="*/ 217149 w 1562058"/>
                  <a:gd name="connsiteY5" fmla="*/ 10965 h 1634024"/>
                  <a:gd name="connsiteX6" fmla="*/ 1459210 w 1562058"/>
                  <a:gd name="connsiteY6" fmla="*/ 488167 h 1634024"/>
                  <a:gd name="connsiteX7" fmla="*/ 1560174 w 1562058"/>
                  <a:gd name="connsiteY7" fmla="*/ 611992 h 1634024"/>
                  <a:gd name="connsiteX8" fmla="*/ 1503024 w 1562058"/>
                  <a:gd name="connsiteY8" fmla="*/ 761535 h 1634024"/>
                  <a:gd name="connsiteX9" fmla="*/ 469562 w 1562058"/>
                  <a:gd name="connsiteY9" fmla="*/ 1598782 h 1634024"/>
                  <a:gd name="connsiteX10" fmla="*/ 368597 w 1562058"/>
                  <a:gd name="connsiteY10" fmla="*/ 1634025 h 1634024"/>
                  <a:gd name="connsiteX11" fmla="*/ 159047 w 1562058"/>
                  <a:gd name="connsiteY11" fmla="*/ 5250 h 1634024"/>
                  <a:gd name="connsiteX12" fmla="*/ 62844 w 1562058"/>
                  <a:gd name="connsiteY12" fmla="*/ 39540 h 1634024"/>
                  <a:gd name="connsiteX13" fmla="*/ 7599 w 1562058"/>
                  <a:gd name="connsiteY13" fmla="*/ 183367 h 1634024"/>
                  <a:gd name="connsiteX14" fmla="*/ 215244 w 1562058"/>
                  <a:gd name="connsiteY14" fmla="*/ 1497818 h 1634024"/>
                  <a:gd name="connsiteX15" fmla="*/ 312399 w 1562058"/>
                  <a:gd name="connsiteY15" fmla="*/ 1617832 h 1634024"/>
                  <a:gd name="connsiteX16" fmla="*/ 464799 w 1562058"/>
                  <a:gd name="connsiteY16" fmla="*/ 1594020 h 1634024"/>
                  <a:gd name="connsiteX17" fmla="*/ 1498262 w 1562058"/>
                  <a:gd name="connsiteY17" fmla="*/ 756772 h 1634024"/>
                  <a:gd name="connsiteX18" fmla="*/ 1553507 w 1562058"/>
                  <a:gd name="connsiteY18" fmla="*/ 612945 h 1634024"/>
                  <a:gd name="connsiteX19" fmla="*/ 1456352 w 1562058"/>
                  <a:gd name="connsiteY19" fmla="*/ 492930 h 1634024"/>
                  <a:gd name="connsiteX20" fmla="*/ 215244 w 1562058"/>
                  <a:gd name="connsiteY20" fmla="*/ 15727 h 1634024"/>
                  <a:gd name="connsiteX21" fmla="*/ 159047 w 1562058"/>
                  <a:gd name="connsiteY21" fmla="*/ 5250 h 1634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2058" h="1634024">
                    <a:moveTo>
                      <a:pt x="368597" y="1634025"/>
                    </a:moveTo>
                    <a:cubicBezTo>
                      <a:pt x="349547" y="1634025"/>
                      <a:pt x="329544" y="1630215"/>
                      <a:pt x="310494" y="1623547"/>
                    </a:cubicBezTo>
                    <a:cubicBezTo>
                      <a:pt x="256202" y="1602593"/>
                      <a:pt x="219054" y="1556872"/>
                      <a:pt x="209529" y="1499722"/>
                    </a:cubicBezTo>
                    <a:lnTo>
                      <a:pt x="1884" y="185272"/>
                    </a:lnTo>
                    <a:cubicBezTo>
                      <a:pt x="-6688" y="128122"/>
                      <a:pt x="14267" y="72877"/>
                      <a:pt x="59034" y="35730"/>
                    </a:cubicBezTo>
                    <a:cubicBezTo>
                      <a:pt x="103802" y="-465"/>
                      <a:pt x="162857" y="-9990"/>
                      <a:pt x="217149" y="10965"/>
                    </a:cubicBezTo>
                    <a:lnTo>
                      <a:pt x="1459210" y="488167"/>
                    </a:lnTo>
                    <a:cubicBezTo>
                      <a:pt x="1513502" y="509122"/>
                      <a:pt x="1550649" y="554842"/>
                      <a:pt x="1560174" y="611992"/>
                    </a:cubicBezTo>
                    <a:cubicBezTo>
                      <a:pt x="1568747" y="669142"/>
                      <a:pt x="1547792" y="724387"/>
                      <a:pt x="1503024" y="761535"/>
                    </a:cubicBezTo>
                    <a:lnTo>
                      <a:pt x="469562" y="1598782"/>
                    </a:lnTo>
                    <a:cubicBezTo>
                      <a:pt x="439082" y="1621643"/>
                      <a:pt x="404792" y="1634025"/>
                      <a:pt x="368597" y="1634025"/>
                    </a:cubicBezTo>
                    <a:close/>
                    <a:moveTo>
                      <a:pt x="159047" y="5250"/>
                    </a:moveTo>
                    <a:cubicBezTo>
                      <a:pt x="124757" y="5250"/>
                      <a:pt x="90467" y="16680"/>
                      <a:pt x="62844" y="39540"/>
                    </a:cubicBezTo>
                    <a:cubicBezTo>
                      <a:pt x="19029" y="74782"/>
                      <a:pt x="-973" y="128122"/>
                      <a:pt x="7599" y="183367"/>
                    </a:cubicBezTo>
                    <a:lnTo>
                      <a:pt x="215244" y="1497818"/>
                    </a:lnTo>
                    <a:cubicBezTo>
                      <a:pt x="223817" y="1553062"/>
                      <a:pt x="260012" y="1597830"/>
                      <a:pt x="312399" y="1617832"/>
                    </a:cubicBezTo>
                    <a:cubicBezTo>
                      <a:pt x="364787" y="1637835"/>
                      <a:pt x="421937" y="1629262"/>
                      <a:pt x="464799" y="1594020"/>
                    </a:cubicBezTo>
                    <a:lnTo>
                      <a:pt x="1498262" y="756772"/>
                    </a:lnTo>
                    <a:cubicBezTo>
                      <a:pt x="1542077" y="721530"/>
                      <a:pt x="1562080" y="668190"/>
                      <a:pt x="1553507" y="612945"/>
                    </a:cubicBezTo>
                    <a:cubicBezTo>
                      <a:pt x="1544935" y="557700"/>
                      <a:pt x="1508740" y="512932"/>
                      <a:pt x="1456352" y="492930"/>
                    </a:cubicBezTo>
                    <a:lnTo>
                      <a:pt x="215244" y="15727"/>
                    </a:lnTo>
                    <a:cubicBezTo>
                      <a:pt x="197147" y="9060"/>
                      <a:pt x="178097" y="5250"/>
                      <a:pt x="159047" y="5250"/>
                    </a:cubicBezTo>
                    <a:close/>
                  </a:path>
                </a:pathLst>
              </a:custGeom>
              <a:grpFill/>
              <a:ln w="9525" cap="flat">
                <a:noFill/>
                <a:prstDash val="solid"/>
                <a:miter/>
              </a:ln>
            </p:spPr>
            <p:txBody>
              <a:bodyPr rtlCol="0" anchor="ctr"/>
              <a:lstStyle/>
              <a:p>
                <a:endParaRPr lang="en-US" sz="1730"/>
              </a:p>
            </p:txBody>
          </p:sp>
          <p:sp>
            <p:nvSpPr>
              <p:cNvPr id="51" name="Freeform: Shape 50">
                <a:extLst>
                  <a:ext uri="{FF2B5EF4-FFF2-40B4-BE49-F238E27FC236}">
                    <a16:creationId xmlns:a16="http://schemas.microsoft.com/office/drawing/2014/main" id="{8C60FDBA-7C23-4806-88B5-29E31C6583DC}"/>
                  </a:ext>
                </a:extLst>
              </p:cNvPr>
              <p:cNvSpPr/>
              <p:nvPr/>
            </p:nvSpPr>
            <p:spPr>
              <a:xfrm>
                <a:off x="5630741" y="2796715"/>
                <a:ext cx="1568373" cy="1631138"/>
              </a:xfrm>
              <a:custGeom>
                <a:avLst/>
                <a:gdLst>
                  <a:gd name="connsiteX0" fmla="*/ 158870 w 1568373"/>
                  <a:gd name="connsiteY0" fmla="*/ 1631139 h 1631138"/>
                  <a:gd name="connsiteX1" fmla="*/ 56953 w 1568373"/>
                  <a:gd name="connsiteY1" fmla="*/ 1593991 h 1631138"/>
                  <a:gd name="connsiteX2" fmla="*/ 2660 w 1568373"/>
                  <a:gd name="connsiteY2" fmla="*/ 1443496 h 1631138"/>
                  <a:gd name="connsiteX3" fmla="*/ 232213 w 1568373"/>
                  <a:gd name="connsiteY3" fmla="*/ 132856 h 1631138"/>
                  <a:gd name="connsiteX4" fmla="*/ 335083 w 1568373"/>
                  <a:gd name="connsiteY4" fmla="*/ 9984 h 1631138"/>
                  <a:gd name="connsiteX5" fmla="*/ 492246 w 1568373"/>
                  <a:gd name="connsiteY5" fmla="*/ 37606 h 1631138"/>
                  <a:gd name="connsiteX6" fmla="*/ 1511421 w 1568373"/>
                  <a:gd name="connsiteY6" fmla="*/ 892951 h 1631138"/>
                  <a:gd name="connsiteX7" fmla="*/ 1565713 w 1568373"/>
                  <a:gd name="connsiteY7" fmla="*/ 1043446 h 1631138"/>
                  <a:gd name="connsiteX8" fmla="*/ 1462843 w 1568373"/>
                  <a:gd name="connsiteY8" fmla="*/ 1166319 h 1631138"/>
                  <a:gd name="connsiteX9" fmla="*/ 214116 w 1568373"/>
                  <a:gd name="connsiteY9" fmla="*/ 1620662 h 1631138"/>
                  <a:gd name="connsiteX10" fmla="*/ 158870 w 1568373"/>
                  <a:gd name="connsiteY10" fmla="*/ 1631139 h 1631138"/>
                  <a:gd name="connsiteX11" fmla="*/ 390328 w 1568373"/>
                  <a:gd name="connsiteY11" fmla="*/ 6174 h 1631138"/>
                  <a:gd name="connsiteX12" fmla="*/ 336988 w 1568373"/>
                  <a:gd name="connsiteY12" fmla="*/ 15699 h 1631138"/>
                  <a:gd name="connsiteX13" fmla="*/ 237928 w 1568373"/>
                  <a:gd name="connsiteY13" fmla="*/ 133809 h 1631138"/>
                  <a:gd name="connsiteX14" fmla="*/ 7423 w 1568373"/>
                  <a:gd name="connsiteY14" fmla="*/ 1444449 h 1631138"/>
                  <a:gd name="connsiteX15" fmla="*/ 59810 w 1568373"/>
                  <a:gd name="connsiteY15" fmla="*/ 1589229 h 1631138"/>
                  <a:gd name="connsiteX16" fmla="*/ 212210 w 1568373"/>
                  <a:gd name="connsiteY16" fmla="*/ 1615899 h 1631138"/>
                  <a:gd name="connsiteX17" fmla="*/ 1461891 w 1568373"/>
                  <a:gd name="connsiteY17" fmla="*/ 1160604 h 1631138"/>
                  <a:gd name="connsiteX18" fmla="*/ 1560951 w 1568373"/>
                  <a:gd name="connsiteY18" fmla="*/ 1042494 h 1631138"/>
                  <a:gd name="connsiteX19" fmla="*/ 1508563 w 1568373"/>
                  <a:gd name="connsiteY19" fmla="*/ 897714 h 1631138"/>
                  <a:gd name="connsiteX20" fmla="*/ 489388 w 1568373"/>
                  <a:gd name="connsiteY20" fmla="*/ 42369 h 1631138"/>
                  <a:gd name="connsiteX21" fmla="*/ 390328 w 1568373"/>
                  <a:gd name="connsiteY21" fmla="*/ 6174 h 1631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8373" h="1631138">
                    <a:moveTo>
                      <a:pt x="158870" y="1631139"/>
                    </a:moveTo>
                    <a:cubicBezTo>
                      <a:pt x="121723" y="1631139"/>
                      <a:pt x="86481" y="1617804"/>
                      <a:pt x="56953" y="1593991"/>
                    </a:cubicBezTo>
                    <a:cubicBezTo>
                      <a:pt x="13138" y="1556844"/>
                      <a:pt x="-7817" y="1500646"/>
                      <a:pt x="2660" y="1443496"/>
                    </a:cubicBezTo>
                    <a:lnTo>
                      <a:pt x="232213" y="132856"/>
                    </a:lnTo>
                    <a:cubicBezTo>
                      <a:pt x="242691" y="75706"/>
                      <a:pt x="280791" y="29986"/>
                      <a:pt x="335083" y="9984"/>
                    </a:cubicBezTo>
                    <a:cubicBezTo>
                      <a:pt x="389375" y="-10019"/>
                      <a:pt x="448431" y="459"/>
                      <a:pt x="492246" y="37606"/>
                    </a:cubicBezTo>
                    <a:lnTo>
                      <a:pt x="1511421" y="892951"/>
                    </a:lnTo>
                    <a:cubicBezTo>
                      <a:pt x="1555236" y="930099"/>
                      <a:pt x="1576191" y="986296"/>
                      <a:pt x="1565713" y="1043446"/>
                    </a:cubicBezTo>
                    <a:cubicBezTo>
                      <a:pt x="1555236" y="1100596"/>
                      <a:pt x="1517136" y="1146316"/>
                      <a:pt x="1462843" y="1166319"/>
                    </a:cubicBezTo>
                    <a:lnTo>
                      <a:pt x="214116" y="1620662"/>
                    </a:lnTo>
                    <a:cubicBezTo>
                      <a:pt x="196018" y="1627329"/>
                      <a:pt x="176968" y="1631139"/>
                      <a:pt x="158870" y="1631139"/>
                    </a:cubicBezTo>
                    <a:close/>
                    <a:moveTo>
                      <a:pt x="390328" y="6174"/>
                    </a:moveTo>
                    <a:cubicBezTo>
                      <a:pt x="372231" y="6174"/>
                      <a:pt x="354133" y="9031"/>
                      <a:pt x="336988" y="15699"/>
                    </a:cubicBezTo>
                    <a:cubicBezTo>
                      <a:pt x="284600" y="34749"/>
                      <a:pt x="247453" y="78564"/>
                      <a:pt x="237928" y="133809"/>
                    </a:cubicBezTo>
                    <a:lnTo>
                      <a:pt x="7423" y="1444449"/>
                    </a:lnTo>
                    <a:cubicBezTo>
                      <a:pt x="-2102" y="1499694"/>
                      <a:pt x="17900" y="1553987"/>
                      <a:pt x="59810" y="1589229"/>
                    </a:cubicBezTo>
                    <a:cubicBezTo>
                      <a:pt x="102673" y="1625424"/>
                      <a:pt x="159823" y="1634949"/>
                      <a:pt x="212210" y="1615899"/>
                    </a:cubicBezTo>
                    <a:lnTo>
                      <a:pt x="1461891" y="1160604"/>
                    </a:lnTo>
                    <a:cubicBezTo>
                      <a:pt x="1514278" y="1141554"/>
                      <a:pt x="1551426" y="1097739"/>
                      <a:pt x="1560951" y="1042494"/>
                    </a:cubicBezTo>
                    <a:cubicBezTo>
                      <a:pt x="1570476" y="987249"/>
                      <a:pt x="1550473" y="932956"/>
                      <a:pt x="1508563" y="897714"/>
                    </a:cubicBezTo>
                    <a:lnTo>
                      <a:pt x="489388" y="42369"/>
                    </a:lnTo>
                    <a:cubicBezTo>
                      <a:pt x="460813" y="18556"/>
                      <a:pt x="426523" y="6174"/>
                      <a:pt x="390328" y="6174"/>
                    </a:cubicBezTo>
                    <a:close/>
                  </a:path>
                </a:pathLst>
              </a:custGeom>
              <a:grpFill/>
              <a:ln w="9525" cap="flat">
                <a:noFill/>
                <a:prstDash val="solid"/>
                <a:miter/>
              </a:ln>
            </p:spPr>
            <p:txBody>
              <a:bodyPr rtlCol="0" anchor="ctr"/>
              <a:lstStyle/>
              <a:p>
                <a:endParaRPr lang="en-US" sz="1730"/>
              </a:p>
            </p:txBody>
          </p:sp>
          <p:sp>
            <p:nvSpPr>
              <p:cNvPr id="52" name="Freeform: Shape 51">
                <a:extLst>
                  <a:ext uri="{FF2B5EF4-FFF2-40B4-BE49-F238E27FC236}">
                    <a16:creationId xmlns:a16="http://schemas.microsoft.com/office/drawing/2014/main" id="{7DC83954-308D-4CAC-ADE0-92CE37FA6207}"/>
                  </a:ext>
                </a:extLst>
              </p:cNvPr>
              <p:cNvSpPr/>
              <p:nvPr/>
            </p:nvSpPr>
            <p:spPr>
              <a:xfrm>
                <a:off x="5402873" y="2763813"/>
                <a:ext cx="1649777" cy="1482113"/>
              </a:xfrm>
              <a:custGeom>
                <a:avLst/>
                <a:gdLst>
                  <a:gd name="connsiteX0" fmla="*/ 160044 w 1649777"/>
                  <a:gd name="connsiteY0" fmla="*/ 1482113 h 1482113"/>
                  <a:gd name="connsiteX1" fmla="*/ 22884 w 1649777"/>
                  <a:gd name="connsiteY1" fmla="*/ 1404961 h 1482113"/>
                  <a:gd name="connsiteX2" fmla="*/ 20026 w 1649777"/>
                  <a:gd name="connsiteY2" fmla="*/ 1244941 h 1482113"/>
                  <a:gd name="connsiteX3" fmla="*/ 664869 w 1649777"/>
                  <a:gd name="connsiteY3" fmla="*/ 81938 h 1482113"/>
                  <a:gd name="connsiteX4" fmla="*/ 667726 w 1649777"/>
                  <a:gd name="connsiteY4" fmla="*/ 82891 h 1482113"/>
                  <a:gd name="connsiteX5" fmla="*/ 664869 w 1649777"/>
                  <a:gd name="connsiteY5" fmla="*/ 81938 h 1482113"/>
                  <a:gd name="connsiteX6" fmla="*/ 802029 w 1649777"/>
                  <a:gd name="connsiteY6" fmla="*/ 23 h 1482113"/>
                  <a:gd name="connsiteX7" fmla="*/ 942046 w 1649777"/>
                  <a:gd name="connsiteY7" fmla="*/ 77176 h 1482113"/>
                  <a:gd name="connsiteX8" fmla="*/ 1626894 w 1649777"/>
                  <a:gd name="connsiteY8" fmla="*/ 1217318 h 1482113"/>
                  <a:gd name="connsiteX9" fmla="*/ 1629751 w 1649777"/>
                  <a:gd name="connsiteY9" fmla="*/ 1377338 h 1482113"/>
                  <a:gd name="connsiteX10" fmla="*/ 1492591 w 1649777"/>
                  <a:gd name="connsiteY10" fmla="*/ 1459253 h 1482113"/>
                  <a:gd name="connsiteX11" fmla="*/ 161949 w 1649777"/>
                  <a:gd name="connsiteY11" fmla="*/ 1482113 h 1482113"/>
                  <a:gd name="connsiteX12" fmla="*/ 160044 w 1649777"/>
                  <a:gd name="connsiteY12" fmla="*/ 1482113 h 1482113"/>
                  <a:gd name="connsiteX13" fmla="*/ 804886 w 1649777"/>
                  <a:gd name="connsiteY13" fmla="*/ 4786 h 1482113"/>
                  <a:gd name="connsiteX14" fmla="*/ 802029 w 1649777"/>
                  <a:gd name="connsiteY14" fmla="*/ 4786 h 1482113"/>
                  <a:gd name="connsiteX15" fmla="*/ 669631 w 1649777"/>
                  <a:gd name="connsiteY15" fmla="*/ 83843 h 1482113"/>
                  <a:gd name="connsiteX16" fmla="*/ 24789 w 1649777"/>
                  <a:gd name="connsiteY16" fmla="*/ 1247798 h 1482113"/>
                  <a:gd name="connsiteX17" fmla="*/ 27646 w 1649777"/>
                  <a:gd name="connsiteY17" fmla="*/ 1402103 h 1482113"/>
                  <a:gd name="connsiteX18" fmla="*/ 162901 w 1649777"/>
                  <a:gd name="connsiteY18" fmla="*/ 1477351 h 1482113"/>
                  <a:gd name="connsiteX19" fmla="*/ 1493544 w 1649777"/>
                  <a:gd name="connsiteY19" fmla="*/ 1454491 h 1482113"/>
                  <a:gd name="connsiteX20" fmla="*/ 1625941 w 1649777"/>
                  <a:gd name="connsiteY20" fmla="*/ 1375433 h 1482113"/>
                  <a:gd name="connsiteX21" fmla="*/ 1623084 w 1649777"/>
                  <a:gd name="connsiteY21" fmla="*/ 1221128 h 1482113"/>
                  <a:gd name="connsiteX22" fmla="*/ 937284 w 1649777"/>
                  <a:gd name="connsiteY22" fmla="*/ 79081 h 1482113"/>
                  <a:gd name="connsiteX23" fmla="*/ 804886 w 1649777"/>
                  <a:gd name="connsiteY23" fmla="*/ 4786 h 148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9777" h="1482113">
                    <a:moveTo>
                      <a:pt x="160044" y="1482113"/>
                    </a:moveTo>
                    <a:cubicBezTo>
                      <a:pt x="103846" y="1482113"/>
                      <a:pt x="52411" y="1453538"/>
                      <a:pt x="22884" y="1404961"/>
                    </a:cubicBezTo>
                    <a:cubicBezTo>
                      <a:pt x="-6644" y="1355431"/>
                      <a:pt x="-7596" y="1295423"/>
                      <a:pt x="20026" y="1244941"/>
                    </a:cubicBezTo>
                    <a:lnTo>
                      <a:pt x="664869" y="81938"/>
                    </a:lnTo>
                    <a:lnTo>
                      <a:pt x="667726" y="82891"/>
                    </a:lnTo>
                    <a:lnTo>
                      <a:pt x="664869" y="81938"/>
                    </a:lnTo>
                    <a:cubicBezTo>
                      <a:pt x="692491" y="31456"/>
                      <a:pt x="743926" y="976"/>
                      <a:pt x="802029" y="23"/>
                    </a:cubicBezTo>
                    <a:cubicBezTo>
                      <a:pt x="859179" y="-929"/>
                      <a:pt x="912519" y="27646"/>
                      <a:pt x="942046" y="77176"/>
                    </a:cubicBezTo>
                    <a:lnTo>
                      <a:pt x="1626894" y="1217318"/>
                    </a:lnTo>
                    <a:cubicBezTo>
                      <a:pt x="1656421" y="1266848"/>
                      <a:pt x="1657374" y="1326856"/>
                      <a:pt x="1629751" y="1377338"/>
                    </a:cubicBezTo>
                    <a:cubicBezTo>
                      <a:pt x="1602129" y="1427821"/>
                      <a:pt x="1550694" y="1458301"/>
                      <a:pt x="1492591" y="1459253"/>
                    </a:cubicBezTo>
                    <a:lnTo>
                      <a:pt x="161949" y="1482113"/>
                    </a:lnTo>
                    <a:cubicBezTo>
                      <a:pt x="161949" y="1482113"/>
                      <a:pt x="160996" y="1482113"/>
                      <a:pt x="160044" y="1482113"/>
                    </a:cubicBezTo>
                    <a:close/>
                    <a:moveTo>
                      <a:pt x="804886" y="4786"/>
                    </a:moveTo>
                    <a:cubicBezTo>
                      <a:pt x="803934" y="4786"/>
                      <a:pt x="802981" y="4786"/>
                      <a:pt x="802029" y="4786"/>
                    </a:cubicBezTo>
                    <a:cubicBezTo>
                      <a:pt x="745831" y="5738"/>
                      <a:pt x="697254" y="35266"/>
                      <a:pt x="669631" y="83843"/>
                    </a:cubicBezTo>
                    <a:lnTo>
                      <a:pt x="24789" y="1247798"/>
                    </a:lnTo>
                    <a:cubicBezTo>
                      <a:pt x="-1881" y="1296376"/>
                      <a:pt x="-929" y="1354478"/>
                      <a:pt x="27646" y="1402103"/>
                    </a:cubicBezTo>
                    <a:cubicBezTo>
                      <a:pt x="56221" y="1449728"/>
                      <a:pt x="106704" y="1478303"/>
                      <a:pt x="162901" y="1477351"/>
                    </a:cubicBezTo>
                    <a:lnTo>
                      <a:pt x="1493544" y="1454491"/>
                    </a:lnTo>
                    <a:cubicBezTo>
                      <a:pt x="1549741" y="1453538"/>
                      <a:pt x="1598319" y="1424011"/>
                      <a:pt x="1625941" y="1375433"/>
                    </a:cubicBezTo>
                    <a:cubicBezTo>
                      <a:pt x="1652611" y="1326856"/>
                      <a:pt x="1651659" y="1268753"/>
                      <a:pt x="1623084" y="1221128"/>
                    </a:cubicBezTo>
                    <a:lnTo>
                      <a:pt x="937284" y="79081"/>
                    </a:lnTo>
                    <a:cubicBezTo>
                      <a:pt x="908709" y="32408"/>
                      <a:pt x="860131" y="4786"/>
                      <a:pt x="804886" y="4786"/>
                    </a:cubicBezTo>
                    <a:close/>
                  </a:path>
                </a:pathLst>
              </a:custGeom>
              <a:grpFill/>
              <a:ln w="9525" cap="flat">
                <a:noFill/>
                <a:prstDash val="solid"/>
                <a:miter/>
              </a:ln>
            </p:spPr>
            <p:txBody>
              <a:bodyPr rtlCol="0" anchor="ctr"/>
              <a:lstStyle/>
              <a:p>
                <a:endParaRPr lang="en-US" sz="1730"/>
              </a:p>
            </p:txBody>
          </p:sp>
          <p:sp>
            <p:nvSpPr>
              <p:cNvPr id="53" name="Freeform: Shape 52">
                <a:extLst>
                  <a:ext uri="{FF2B5EF4-FFF2-40B4-BE49-F238E27FC236}">
                    <a16:creationId xmlns:a16="http://schemas.microsoft.com/office/drawing/2014/main" id="{85339DC7-664E-4BEF-85FE-D1109A719B7E}"/>
                  </a:ext>
                </a:extLst>
              </p:cNvPr>
              <p:cNvSpPr/>
              <p:nvPr/>
            </p:nvSpPr>
            <p:spPr>
              <a:xfrm>
                <a:off x="5247730" y="2789965"/>
                <a:ext cx="1584777" cy="1622649"/>
              </a:xfrm>
              <a:custGeom>
                <a:avLst/>
                <a:gdLst>
                  <a:gd name="connsiteX0" fmla="*/ 1425801 w 1584777"/>
                  <a:gd name="connsiteY0" fmla="*/ 1622649 h 1622649"/>
                  <a:gd name="connsiteX1" fmla="*/ 1375319 w 1584777"/>
                  <a:gd name="connsiteY1" fmla="*/ 1615029 h 1622649"/>
                  <a:gd name="connsiteX2" fmla="*/ 110399 w 1584777"/>
                  <a:gd name="connsiteY2" fmla="*/ 1203549 h 1622649"/>
                  <a:gd name="connsiteX3" fmla="*/ 3719 w 1584777"/>
                  <a:gd name="connsiteY3" fmla="*/ 1084487 h 1622649"/>
                  <a:gd name="connsiteX4" fmla="*/ 53249 w 1584777"/>
                  <a:gd name="connsiteY4" fmla="*/ 932087 h 1622649"/>
                  <a:gd name="connsiteX5" fmla="*/ 1041944 w 1584777"/>
                  <a:gd name="connsiteY5" fmla="*/ 41499 h 1622649"/>
                  <a:gd name="connsiteX6" fmla="*/ 1043849 w 1584777"/>
                  <a:gd name="connsiteY6" fmla="*/ 43404 h 1622649"/>
                  <a:gd name="connsiteX7" fmla="*/ 1041944 w 1584777"/>
                  <a:gd name="connsiteY7" fmla="*/ 41499 h 1622649"/>
                  <a:gd name="connsiteX8" fmla="*/ 1198154 w 1584777"/>
                  <a:gd name="connsiteY8" fmla="*/ 8162 h 1622649"/>
                  <a:gd name="connsiteX9" fmla="*/ 1304834 w 1584777"/>
                  <a:gd name="connsiteY9" fmla="*/ 127224 h 1622649"/>
                  <a:gd name="connsiteX10" fmla="*/ 1581059 w 1584777"/>
                  <a:gd name="connsiteY10" fmla="*/ 1428339 h 1622649"/>
                  <a:gd name="connsiteX11" fmla="*/ 1531529 w 1584777"/>
                  <a:gd name="connsiteY11" fmla="*/ 1580739 h 1622649"/>
                  <a:gd name="connsiteX12" fmla="*/ 1425801 w 1584777"/>
                  <a:gd name="connsiteY12" fmla="*/ 1622649 h 1622649"/>
                  <a:gd name="connsiteX13" fmla="*/ 1147671 w 1584777"/>
                  <a:gd name="connsiteY13" fmla="*/ 6257 h 1622649"/>
                  <a:gd name="connsiteX14" fmla="*/ 1044801 w 1584777"/>
                  <a:gd name="connsiteY14" fmla="*/ 46262 h 1622649"/>
                  <a:gd name="connsiteX15" fmla="*/ 56106 w 1584777"/>
                  <a:gd name="connsiteY15" fmla="*/ 936849 h 1622649"/>
                  <a:gd name="connsiteX16" fmla="*/ 8481 w 1584777"/>
                  <a:gd name="connsiteY16" fmla="*/ 1083534 h 1622649"/>
                  <a:gd name="connsiteX17" fmla="*/ 111351 w 1584777"/>
                  <a:gd name="connsiteY17" fmla="*/ 1197834 h 1622649"/>
                  <a:gd name="connsiteX18" fmla="*/ 1376272 w 1584777"/>
                  <a:gd name="connsiteY18" fmla="*/ 1609314 h 1622649"/>
                  <a:gd name="connsiteX19" fmla="*/ 1526766 w 1584777"/>
                  <a:gd name="connsiteY19" fmla="*/ 1576929 h 1622649"/>
                  <a:gd name="connsiteX20" fmla="*/ 1574391 w 1584777"/>
                  <a:gd name="connsiteY20" fmla="*/ 1430244 h 1622649"/>
                  <a:gd name="connsiteX21" fmla="*/ 1298166 w 1584777"/>
                  <a:gd name="connsiteY21" fmla="*/ 129129 h 1622649"/>
                  <a:gd name="connsiteX22" fmla="*/ 1195297 w 1584777"/>
                  <a:gd name="connsiteY22" fmla="*/ 14829 h 1622649"/>
                  <a:gd name="connsiteX23" fmla="*/ 1147671 w 1584777"/>
                  <a:gd name="connsiteY23" fmla="*/ 6257 h 16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84777" h="1622649">
                    <a:moveTo>
                      <a:pt x="1425801" y="1622649"/>
                    </a:moveTo>
                    <a:cubicBezTo>
                      <a:pt x="1409609" y="1622649"/>
                      <a:pt x="1392464" y="1619792"/>
                      <a:pt x="1375319" y="1615029"/>
                    </a:cubicBezTo>
                    <a:lnTo>
                      <a:pt x="110399" y="1203549"/>
                    </a:lnTo>
                    <a:cubicBezTo>
                      <a:pt x="55154" y="1185452"/>
                      <a:pt x="15149" y="1141637"/>
                      <a:pt x="3719" y="1084487"/>
                    </a:cubicBezTo>
                    <a:cubicBezTo>
                      <a:pt x="-8664" y="1028289"/>
                      <a:pt x="10386" y="971139"/>
                      <a:pt x="53249" y="932087"/>
                    </a:cubicBezTo>
                    <a:lnTo>
                      <a:pt x="1041944" y="41499"/>
                    </a:lnTo>
                    <a:lnTo>
                      <a:pt x="1043849" y="43404"/>
                    </a:lnTo>
                    <a:lnTo>
                      <a:pt x="1041944" y="41499"/>
                    </a:lnTo>
                    <a:cubicBezTo>
                      <a:pt x="1084806" y="2447"/>
                      <a:pt x="1142909" y="-9936"/>
                      <a:pt x="1198154" y="8162"/>
                    </a:cubicBezTo>
                    <a:cubicBezTo>
                      <a:pt x="1253399" y="26259"/>
                      <a:pt x="1293404" y="70074"/>
                      <a:pt x="1304834" y="127224"/>
                    </a:cubicBezTo>
                    <a:lnTo>
                      <a:pt x="1581059" y="1428339"/>
                    </a:lnTo>
                    <a:cubicBezTo>
                      <a:pt x="1593441" y="1484537"/>
                      <a:pt x="1574391" y="1541687"/>
                      <a:pt x="1531529" y="1580739"/>
                    </a:cubicBezTo>
                    <a:cubicBezTo>
                      <a:pt x="1502001" y="1608362"/>
                      <a:pt x="1463901" y="1622649"/>
                      <a:pt x="1425801" y="1622649"/>
                    </a:cubicBezTo>
                    <a:close/>
                    <a:moveTo>
                      <a:pt x="1147671" y="6257"/>
                    </a:moveTo>
                    <a:cubicBezTo>
                      <a:pt x="1110524" y="6257"/>
                      <a:pt x="1074329" y="19592"/>
                      <a:pt x="1044801" y="46262"/>
                    </a:cubicBezTo>
                    <a:lnTo>
                      <a:pt x="56106" y="936849"/>
                    </a:lnTo>
                    <a:cubicBezTo>
                      <a:pt x="14196" y="973997"/>
                      <a:pt x="-2949" y="1029242"/>
                      <a:pt x="8481" y="1083534"/>
                    </a:cubicBezTo>
                    <a:cubicBezTo>
                      <a:pt x="19911" y="1137827"/>
                      <a:pt x="58964" y="1180689"/>
                      <a:pt x="111351" y="1197834"/>
                    </a:cubicBezTo>
                    <a:lnTo>
                      <a:pt x="1376272" y="1609314"/>
                    </a:lnTo>
                    <a:cubicBezTo>
                      <a:pt x="1429611" y="1626459"/>
                      <a:pt x="1485809" y="1615029"/>
                      <a:pt x="1526766" y="1576929"/>
                    </a:cubicBezTo>
                    <a:cubicBezTo>
                      <a:pt x="1568676" y="1539782"/>
                      <a:pt x="1585822" y="1484537"/>
                      <a:pt x="1574391" y="1430244"/>
                    </a:cubicBezTo>
                    <a:lnTo>
                      <a:pt x="1298166" y="129129"/>
                    </a:lnTo>
                    <a:cubicBezTo>
                      <a:pt x="1286736" y="74837"/>
                      <a:pt x="1247684" y="31974"/>
                      <a:pt x="1195297" y="14829"/>
                    </a:cubicBezTo>
                    <a:cubicBezTo>
                      <a:pt x="1180056" y="9114"/>
                      <a:pt x="1163864" y="6257"/>
                      <a:pt x="1147671" y="6257"/>
                    </a:cubicBezTo>
                    <a:close/>
                  </a:path>
                </a:pathLst>
              </a:custGeom>
              <a:grpFill/>
              <a:ln w="9525" cap="flat">
                <a:noFill/>
                <a:prstDash val="solid"/>
                <a:miter/>
              </a:ln>
            </p:spPr>
            <p:txBody>
              <a:bodyPr rtlCol="0" anchor="ctr"/>
              <a:lstStyle/>
              <a:p>
                <a:endParaRPr lang="en-US" sz="1730"/>
              </a:p>
            </p:txBody>
          </p:sp>
          <p:sp>
            <p:nvSpPr>
              <p:cNvPr id="54" name="Freeform: Shape 53">
                <a:extLst>
                  <a:ext uri="{FF2B5EF4-FFF2-40B4-BE49-F238E27FC236}">
                    <a16:creationId xmlns:a16="http://schemas.microsoft.com/office/drawing/2014/main" id="{DED6E3EF-BEB2-400D-A55F-8F548AA8A3C2}"/>
                  </a:ext>
                </a:extLst>
              </p:cNvPr>
              <p:cNvSpPr/>
              <p:nvPr/>
            </p:nvSpPr>
            <p:spPr>
              <a:xfrm>
                <a:off x="5179859" y="2878404"/>
                <a:ext cx="1545260" cy="1640889"/>
              </a:xfrm>
              <a:custGeom>
                <a:avLst/>
                <a:gdLst>
                  <a:gd name="connsiteX0" fmla="*/ 1222210 w 1545260"/>
                  <a:gd name="connsiteY0" fmla="*/ 1640890 h 1640889"/>
                  <a:gd name="connsiteX1" fmla="*/ 1126008 w 1545260"/>
                  <a:gd name="connsiteY1" fmla="*/ 1608505 h 1640889"/>
                  <a:gd name="connsiteX2" fmla="*/ 63970 w 1545260"/>
                  <a:gd name="connsiteY2" fmla="*/ 807452 h 1640889"/>
                  <a:gd name="connsiteX3" fmla="*/ 1105 w 1545260"/>
                  <a:gd name="connsiteY3" fmla="*/ 660767 h 1640889"/>
                  <a:gd name="connsiteX4" fmla="*/ 97308 w 1545260"/>
                  <a:gd name="connsiteY4" fmla="*/ 533132 h 1640889"/>
                  <a:gd name="connsiteX5" fmla="*/ 1322223 w 1545260"/>
                  <a:gd name="connsiteY5" fmla="*/ 13067 h 1640889"/>
                  <a:gd name="connsiteX6" fmla="*/ 1481290 w 1545260"/>
                  <a:gd name="connsiteY6" fmla="*/ 32117 h 1640889"/>
                  <a:gd name="connsiteX7" fmla="*/ 1544155 w 1545260"/>
                  <a:gd name="connsiteY7" fmla="*/ 178802 h 1640889"/>
                  <a:gd name="connsiteX8" fmla="*/ 1382230 w 1545260"/>
                  <a:gd name="connsiteY8" fmla="*/ 1498967 h 1640889"/>
                  <a:gd name="connsiteX9" fmla="*/ 1286028 w 1545260"/>
                  <a:gd name="connsiteY9" fmla="*/ 1626602 h 1640889"/>
                  <a:gd name="connsiteX10" fmla="*/ 1222210 w 1545260"/>
                  <a:gd name="connsiteY10" fmla="*/ 1640890 h 1640889"/>
                  <a:gd name="connsiteX11" fmla="*/ 1323175 w 1545260"/>
                  <a:gd name="connsiteY11" fmla="*/ 15925 h 1640889"/>
                  <a:gd name="connsiteX12" fmla="*/ 1324128 w 1545260"/>
                  <a:gd name="connsiteY12" fmla="*/ 18782 h 1640889"/>
                  <a:gd name="connsiteX13" fmla="*/ 100165 w 1545260"/>
                  <a:gd name="connsiteY13" fmla="*/ 537895 h 1640889"/>
                  <a:gd name="connsiteX14" fmla="*/ 6820 w 1545260"/>
                  <a:gd name="connsiteY14" fmla="*/ 660767 h 1640889"/>
                  <a:gd name="connsiteX15" fmla="*/ 66828 w 1545260"/>
                  <a:gd name="connsiteY15" fmla="*/ 803642 h 1640889"/>
                  <a:gd name="connsiteX16" fmla="*/ 1128865 w 1545260"/>
                  <a:gd name="connsiteY16" fmla="*/ 1604695 h 1640889"/>
                  <a:gd name="connsiteX17" fmla="*/ 1282218 w 1545260"/>
                  <a:gd name="connsiteY17" fmla="*/ 1623745 h 1640889"/>
                  <a:gd name="connsiteX18" fmla="*/ 1375563 w 1545260"/>
                  <a:gd name="connsiteY18" fmla="*/ 1500872 h 1640889"/>
                  <a:gd name="connsiteX19" fmla="*/ 1537488 w 1545260"/>
                  <a:gd name="connsiteY19" fmla="*/ 180707 h 1640889"/>
                  <a:gd name="connsiteX20" fmla="*/ 1477480 w 1545260"/>
                  <a:gd name="connsiteY20" fmla="*/ 38785 h 1640889"/>
                  <a:gd name="connsiteX21" fmla="*/ 1324128 w 1545260"/>
                  <a:gd name="connsiteY21" fmla="*/ 19735 h 1640889"/>
                  <a:gd name="connsiteX22" fmla="*/ 1323175 w 1545260"/>
                  <a:gd name="connsiteY22" fmla="*/ 15925 h 1640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45260" h="1640889">
                    <a:moveTo>
                      <a:pt x="1222210" y="1640890"/>
                    </a:moveTo>
                    <a:cubicBezTo>
                      <a:pt x="1187920" y="1640890"/>
                      <a:pt x="1154583" y="1629460"/>
                      <a:pt x="1126008" y="1608505"/>
                    </a:cubicBezTo>
                    <a:lnTo>
                      <a:pt x="63970" y="807452"/>
                    </a:lnTo>
                    <a:cubicBezTo>
                      <a:pt x="18250" y="772210"/>
                      <a:pt x="-5562" y="717917"/>
                      <a:pt x="1105" y="660767"/>
                    </a:cubicBezTo>
                    <a:cubicBezTo>
                      <a:pt x="7773" y="603617"/>
                      <a:pt x="43968" y="555992"/>
                      <a:pt x="97308" y="533132"/>
                    </a:cubicBezTo>
                    <a:lnTo>
                      <a:pt x="1322223" y="13067"/>
                    </a:lnTo>
                    <a:cubicBezTo>
                      <a:pt x="1375563" y="-9793"/>
                      <a:pt x="1434618" y="-2173"/>
                      <a:pt x="1481290" y="32117"/>
                    </a:cubicBezTo>
                    <a:cubicBezTo>
                      <a:pt x="1527010" y="67360"/>
                      <a:pt x="1550823" y="121652"/>
                      <a:pt x="1544155" y="178802"/>
                    </a:cubicBezTo>
                    <a:lnTo>
                      <a:pt x="1382230" y="1498967"/>
                    </a:lnTo>
                    <a:cubicBezTo>
                      <a:pt x="1375563" y="1556117"/>
                      <a:pt x="1339368" y="1603742"/>
                      <a:pt x="1286028" y="1626602"/>
                    </a:cubicBezTo>
                    <a:cubicBezTo>
                      <a:pt x="1264120" y="1636127"/>
                      <a:pt x="1243165" y="1640890"/>
                      <a:pt x="1222210" y="1640890"/>
                    </a:cubicBezTo>
                    <a:close/>
                    <a:moveTo>
                      <a:pt x="1323175" y="15925"/>
                    </a:moveTo>
                    <a:lnTo>
                      <a:pt x="1324128" y="18782"/>
                    </a:lnTo>
                    <a:lnTo>
                      <a:pt x="100165" y="537895"/>
                    </a:lnTo>
                    <a:cubicBezTo>
                      <a:pt x="48730" y="559802"/>
                      <a:pt x="14440" y="605522"/>
                      <a:pt x="6820" y="660767"/>
                    </a:cubicBezTo>
                    <a:cubicBezTo>
                      <a:pt x="153" y="716965"/>
                      <a:pt x="23013" y="769352"/>
                      <a:pt x="66828" y="803642"/>
                    </a:cubicBezTo>
                    <a:lnTo>
                      <a:pt x="1128865" y="1604695"/>
                    </a:lnTo>
                    <a:cubicBezTo>
                      <a:pt x="1173633" y="1638032"/>
                      <a:pt x="1230783" y="1645652"/>
                      <a:pt x="1282218" y="1623745"/>
                    </a:cubicBezTo>
                    <a:cubicBezTo>
                      <a:pt x="1333653" y="1601837"/>
                      <a:pt x="1367943" y="1556117"/>
                      <a:pt x="1375563" y="1500872"/>
                    </a:cubicBezTo>
                    <a:lnTo>
                      <a:pt x="1537488" y="180707"/>
                    </a:lnTo>
                    <a:cubicBezTo>
                      <a:pt x="1544155" y="125462"/>
                      <a:pt x="1521295" y="72122"/>
                      <a:pt x="1477480" y="38785"/>
                    </a:cubicBezTo>
                    <a:cubicBezTo>
                      <a:pt x="1432713" y="5447"/>
                      <a:pt x="1375563" y="-2173"/>
                      <a:pt x="1324128" y="19735"/>
                    </a:cubicBezTo>
                    <a:lnTo>
                      <a:pt x="1323175" y="15925"/>
                    </a:lnTo>
                    <a:close/>
                  </a:path>
                </a:pathLst>
              </a:custGeom>
              <a:grpFill/>
              <a:ln w="9525" cap="flat">
                <a:noFill/>
                <a:prstDash val="solid"/>
                <a:miter/>
              </a:ln>
            </p:spPr>
            <p:txBody>
              <a:bodyPr rtlCol="0" anchor="ctr"/>
              <a:lstStyle/>
              <a:p>
                <a:endParaRPr lang="en-US" sz="1730"/>
              </a:p>
            </p:txBody>
          </p:sp>
          <p:sp>
            <p:nvSpPr>
              <p:cNvPr id="55" name="Freeform: Shape 54">
                <a:extLst>
                  <a:ext uri="{FF2B5EF4-FFF2-40B4-BE49-F238E27FC236}">
                    <a16:creationId xmlns:a16="http://schemas.microsoft.com/office/drawing/2014/main" id="{4056E671-564E-4828-B12C-3873C15097FD}"/>
                  </a:ext>
                </a:extLst>
              </p:cNvPr>
              <p:cNvSpPr/>
              <p:nvPr/>
            </p:nvSpPr>
            <p:spPr>
              <a:xfrm>
                <a:off x="5208682" y="3017783"/>
                <a:ext cx="1646681" cy="1514845"/>
              </a:xfrm>
              <a:custGeom>
                <a:avLst/>
                <a:gdLst>
                  <a:gd name="connsiteX0" fmla="*/ 902875 w 1646681"/>
                  <a:gd name="connsiteY0" fmla="*/ 1514846 h 1514845"/>
                  <a:gd name="connsiteX1" fmla="*/ 770477 w 1646681"/>
                  <a:gd name="connsiteY1" fmla="*/ 1444361 h 1514845"/>
                  <a:gd name="connsiteX2" fmla="*/ 27527 w 1646681"/>
                  <a:gd name="connsiteY2" fmla="*/ 341366 h 1514845"/>
                  <a:gd name="connsiteX3" fmla="*/ 16097 w 1646681"/>
                  <a:gd name="connsiteY3" fmla="*/ 182298 h 1514845"/>
                  <a:gd name="connsiteX4" fmla="*/ 148495 w 1646681"/>
                  <a:gd name="connsiteY4" fmla="*/ 92763 h 1514845"/>
                  <a:gd name="connsiteX5" fmla="*/ 1475327 w 1646681"/>
                  <a:gd name="connsiteY5" fmla="*/ 371 h 1514845"/>
                  <a:gd name="connsiteX6" fmla="*/ 1619155 w 1646681"/>
                  <a:gd name="connsiteY6" fmla="*/ 70856 h 1514845"/>
                  <a:gd name="connsiteX7" fmla="*/ 1630585 w 1646681"/>
                  <a:gd name="connsiteY7" fmla="*/ 229923 h 1514845"/>
                  <a:gd name="connsiteX8" fmla="*/ 1047655 w 1646681"/>
                  <a:gd name="connsiteY8" fmla="*/ 1424358 h 1514845"/>
                  <a:gd name="connsiteX9" fmla="*/ 915257 w 1646681"/>
                  <a:gd name="connsiteY9" fmla="*/ 1513893 h 1514845"/>
                  <a:gd name="connsiteX10" fmla="*/ 902875 w 1646681"/>
                  <a:gd name="connsiteY10" fmla="*/ 1514846 h 1514845"/>
                  <a:gd name="connsiteX11" fmla="*/ 1475327 w 1646681"/>
                  <a:gd name="connsiteY11" fmla="*/ 2276 h 1514845"/>
                  <a:gd name="connsiteX12" fmla="*/ 1475327 w 1646681"/>
                  <a:gd name="connsiteY12" fmla="*/ 5133 h 1514845"/>
                  <a:gd name="connsiteX13" fmla="*/ 148495 w 1646681"/>
                  <a:gd name="connsiteY13" fmla="*/ 97526 h 1514845"/>
                  <a:gd name="connsiteX14" fmla="*/ 20860 w 1646681"/>
                  <a:gd name="connsiteY14" fmla="*/ 184203 h 1514845"/>
                  <a:gd name="connsiteX15" fmla="*/ 31337 w 1646681"/>
                  <a:gd name="connsiteY15" fmla="*/ 338508 h 1514845"/>
                  <a:gd name="connsiteX16" fmla="*/ 775240 w 1646681"/>
                  <a:gd name="connsiteY16" fmla="*/ 1441503 h 1514845"/>
                  <a:gd name="connsiteX17" fmla="*/ 914305 w 1646681"/>
                  <a:gd name="connsiteY17" fmla="*/ 1509131 h 1514845"/>
                  <a:gd name="connsiteX18" fmla="*/ 1041940 w 1646681"/>
                  <a:gd name="connsiteY18" fmla="*/ 1422453 h 1514845"/>
                  <a:gd name="connsiteX19" fmla="*/ 1624870 w 1646681"/>
                  <a:gd name="connsiteY19" fmla="*/ 227066 h 1514845"/>
                  <a:gd name="connsiteX20" fmla="*/ 1614392 w 1646681"/>
                  <a:gd name="connsiteY20" fmla="*/ 72761 h 1514845"/>
                  <a:gd name="connsiteX21" fmla="*/ 1475327 w 1646681"/>
                  <a:gd name="connsiteY21" fmla="*/ 5133 h 1514845"/>
                  <a:gd name="connsiteX22" fmla="*/ 1475327 w 1646681"/>
                  <a:gd name="connsiteY22" fmla="*/ 2276 h 151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46681" h="1514845">
                    <a:moveTo>
                      <a:pt x="902875" y="1514846"/>
                    </a:moveTo>
                    <a:cubicBezTo>
                      <a:pt x="849535" y="1514846"/>
                      <a:pt x="800957" y="1489128"/>
                      <a:pt x="770477" y="1444361"/>
                    </a:cubicBezTo>
                    <a:lnTo>
                      <a:pt x="27527" y="341366"/>
                    </a:lnTo>
                    <a:cubicBezTo>
                      <a:pt x="-4858" y="293741"/>
                      <a:pt x="-8668" y="233733"/>
                      <a:pt x="16097" y="182298"/>
                    </a:cubicBezTo>
                    <a:cubicBezTo>
                      <a:pt x="41815" y="129911"/>
                      <a:pt x="91345" y="96573"/>
                      <a:pt x="148495" y="92763"/>
                    </a:cubicBezTo>
                    <a:lnTo>
                      <a:pt x="1475327" y="371"/>
                    </a:lnTo>
                    <a:cubicBezTo>
                      <a:pt x="1533430" y="-3439"/>
                      <a:pt x="1586770" y="22278"/>
                      <a:pt x="1619155" y="70856"/>
                    </a:cubicBezTo>
                    <a:cubicBezTo>
                      <a:pt x="1651540" y="118481"/>
                      <a:pt x="1655350" y="178488"/>
                      <a:pt x="1630585" y="229923"/>
                    </a:cubicBezTo>
                    <a:lnTo>
                      <a:pt x="1047655" y="1424358"/>
                    </a:lnTo>
                    <a:cubicBezTo>
                      <a:pt x="1021937" y="1476746"/>
                      <a:pt x="972407" y="1510083"/>
                      <a:pt x="915257" y="1513893"/>
                    </a:cubicBezTo>
                    <a:cubicBezTo>
                      <a:pt x="910495" y="1513893"/>
                      <a:pt x="906685" y="1514846"/>
                      <a:pt x="902875" y="1514846"/>
                    </a:cubicBezTo>
                    <a:close/>
                    <a:moveTo>
                      <a:pt x="1475327" y="2276"/>
                    </a:moveTo>
                    <a:lnTo>
                      <a:pt x="1475327" y="5133"/>
                    </a:lnTo>
                    <a:lnTo>
                      <a:pt x="148495" y="97526"/>
                    </a:lnTo>
                    <a:cubicBezTo>
                      <a:pt x="93250" y="101336"/>
                      <a:pt x="45625" y="133720"/>
                      <a:pt x="20860" y="184203"/>
                    </a:cubicBezTo>
                    <a:cubicBezTo>
                      <a:pt x="-3905" y="234686"/>
                      <a:pt x="857" y="291836"/>
                      <a:pt x="31337" y="338508"/>
                    </a:cubicBezTo>
                    <a:lnTo>
                      <a:pt x="775240" y="1441503"/>
                    </a:lnTo>
                    <a:cubicBezTo>
                      <a:pt x="806672" y="1488176"/>
                      <a:pt x="858107" y="1512941"/>
                      <a:pt x="914305" y="1509131"/>
                    </a:cubicBezTo>
                    <a:cubicBezTo>
                      <a:pt x="969550" y="1505321"/>
                      <a:pt x="1018127" y="1472936"/>
                      <a:pt x="1041940" y="1422453"/>
                    </a:cubicBezTo>
                    <a:lnTo>
                      <a:pt x="1624870" y="227066"/>
                    </a:lnTo>
                    <a:cubicBezTo>
                      <a:pt x="1649635" y="176583"/>
                      <a:pt x="1644872" y="119433"/>
                      <a:pt x="1614392" y="72761"/>
                    </a:cubicBezTo>
                    <a:cubicBezTo>
                      <a:pt x="1582960" y="26088"/>
                      <a:pt x="1531525" y="1323"/>
                      <a:pt x="1475327" y="5133"/>
                    </a:cubicBezTo>
                    <a:lnTo>
                      <a:pt x="1475327" y="2276"/>
                    </a:lnTo>
                    <a:close/>
                  </a:path>
                </a:pathLst>
              </a:custGeom>
              <a:grpFill/>
              <a:ln w="9525" cap="flat">
                <a:noFill/>
                <a:prstDash val="solid"/>
                <a:miter/>
              </a:ln>
            </p:spPr>
            <p:txBody>
              <a:bodyPr rtlCol="0" anchor="ctr"/>
              <a:lstStyle/>
              <a:p>
                <a:endParaRPr lang="en-US" sz="1730"/>
              </a:p>
            </p:txBody>
          </p:sp>
          <p:sp>
            <p:nvSpPr>
              <p:cNvPr id="56" name="Freeform: Shape 55">
                <a:extLst>
                  <a:ext uri="{FF2B5EF4-FFF2-40B4-BE49-F238E27FC236}">
                    <a16:creationId xmlns:a16="http://schemas.microsoft.com/office/drawing/2014/main" id="{CE2375AC-EE5D-462B-8769-A875F92C6D3F}"/>
                  </a:ext>
                </a:extLst>
              </p:cNvPr>
              <p:cNvSpPr/>
              <p:nvPr/>
            </p:nvSpPr>
            <p:spPr>
              <a:xfrm>
                <a:off x="5329614" y="2845675"/>
                <a:ext cx="1604843" cy="1605039"/>
              </a:xfrm>
              <a:custGeom>
                <a:avLst/>
                <a:gdLst>
                  <a:gd name="connsiteX0" fmla="*/ 504765 w 1604843"/>
                  <a:gd name="connsiteY0" fmla="*/ 1605039 h 1605039"/>
                  <a:gd name="connsiteX1" fmla="*/ 462856 w 1604843"/>
                  <a:gd name="connsiteY1" fmla="*/ 1599324 h 1605039"/>
                  <a:gd name="connsiteX2" fmla="*/ 349508 w 1604843"/>
                  <a:gd name="connsiteY2" fmla="*/ 1485977 h 1605039"/>
                  <a:gd name="connsiteX3" fmla="*/ 5655 w 1604843"/>
                  <a:gd name="connsiteY3" fmla="*/ 201054 h 1605039"/>
                  <a:gd name="connsiteX4" fmla="*/ 46613 w 1604843"/>
                  <a:gd name="connsiteY4" fmla="*/ 46749 h 1605039"/>
                  <a:gd name="connsiteX5" fmla="*/ 200918 w 1604843"/>
                  <a:gd name="connsiteY5" fmla="*/ 5792 h 1605039"/>
                  <a:gd name="connsiteX6" fmla="*/ 1485841 w 1604843"/>
                  <a:gd name="connsiteY6" fmla="*/ 350597 h 1605039"/>
                  <a:gd name="connsiteX7" fmla="*/ 1599188 w 1604843"/>
                  <a:gd name="connsiteY7" fmla="*/ 463944 h 1605039"/>
                  <a:gd name="connsiteX8" fmla="*/ 1558231 w 1604843"/>
                  <a:gd name="connsiteY8" fmla="*/ 618249 h 1605039"/>
                  <a:gd name="connsiteX9" fmla="*/ 617161 w 1604843"/>
                  <a:gd name="connsiteY9" fmla="*/ 1559319 h 1605039"/>
                  <a:gd name="connsiteX10" fmla="*/ 504765 w 1604843"/>
                  <a:gd name="connsiteY10" fmla="*/ 1605039 h 1605039"/>
                  <a:gd name="connsiteX11" fmla="*/ 159008 w 1604843"/>
                  <a:gd name="connsiteY11" fmla="*/ 4839 h 1605039"/>
                  <a:gd name="connsiteX12" fmla="*/ 50423 w 1604843"/>
                  <a:gd name="connsiteY12" fmla="*/ 50559 h 1605039"/>
                  <a:gd name="connsiteX13" fmla="*/ 10418 w 1604843"/>
                  <a:gd name="connsiteY13" fmla="*/ 200102 h 1605039"/>
                  <a:gd name="connsiteX14" fmla="*/ 355223 w 1604843"/>
                  <a:gd name="connsiteY14" fmla="*/ 1485024 h 1605039"/>
                  <a:gd name="connsiteX15" fmla="*/ 464760 w 1604843"/>
                  <a:gd name="connsiteY15" fmla="*/ 1594562 h 1605039"/>
                  <a:gd name="connsiteX16" fmla="*/ 614303 w 1604843"/>
                  <a:gd name="connsiteY16" fmla="*/ 1554557 h 1605039"/>
                  <a:gd name="connsiteX17" fmla="*/ 1555373 w 1604843"/>
                  <a:gd name="connsiteY17" fmla="*/ 613487 h 1605039"/>
                  <a:gd name="connsiteX18" fmla="*/ 1595378 w 1604843"/>
                  <a:gd name="connsiteY18" fmla="*/ 463944 h 1605039"/>
                  <a:gd name="connsiteX19" fmla="*/ 1485841 w 1604843"/>
                  <a:gd name="connsiteY19" fmla="*/ 354407 h 1605039"/>
                  <a:gd name="connsiteX20" fmla="*/ 199965 w 1604843"/>
                  <a:gd name="connsiteY20" fmla="*/ 10554 h 1605039"/>
                  <a:gd name="connsiteX21" fmla="*/ 159008 w 1604843"/>
                  <a:gd name="connsiteY21" fmla="*/ 4839 h 1605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04843" h="1605039">
                    <a:moveTo>
                      <a:pt x="504765" y="1605039"/>
                    </a:moveTo>
                    <a:cubicBezTo>
                      <a:pt x="490478" y="1605039"/>
                      <a:pt x="477143" y="1603134"/>
                      <a:pt x="462856" y="1599324"/>
                    </a:cubicBezTo>
                    <a:cubicBezTo>
                      <a:pt x="406658" y="1584084"/>
                      <a:pt x="364748" y="1542174"/>
                      <a:pt x="349508" y="1485977"/>
                    </a:cubicBezTo>
                    <a:lnTo>
                      <a:pt x="5655" y="201054"/>
                    </a:lnTo>
                    <a:cubicBezTo>
                      <a:pt x="-9585" y="144857"/>
                      <a:pt x="6608" y="87707"/>
                      <a:pt x="46613" y="46749"/>
                    </a:cubicBezTo>
                    <a:cubicBezTo>
                      <a:pt x="87570" y="5792"/>
                      <a:pt x="144720" y="-9448"/>
                      <a:pt x="200918" y="5792"/>
                    </a:cubicBezTo>
                    <a:lnTo>
                      <a:pt x="1485841" y="350597"/>
                    </a:lnTo>
                    <a:cubicBezTo>
                      <a:pt x="1542038" y="365837"/>
                      <a:pt x="1583948" y="407747"/>
                      <a:pt x="1599188" y="463944"/>
                    </a:cubicBezTo>
                    <a:cubicBezTo>
                      <a:pt x="1614428" y="520142"/>
                      <a:pt x="1598236" y="577292"/>
                      <a:pt x="1558231" y="618249"/>
                    </a:cubicBezTo>
                    <a:lnTo>
                      <a:pt x="617161" y="1559319"/>
                    </a:lnTo>
                    <a:cubicBezTo>
                      <a:pt x="586681" y="1588847"/>
                      <a:pt x="546675" y="1605039"/>
                      <a:pt x="504765" y="1605039"/>
                    </a:cubicBezTo>
                    <a:close/>
                    <a:moveTo>
                      <a:pt x="159008" y="4839"/>
                    </a:moveTo>
                    <a:cubicBezTo>
                      <a:pt x="119003" y="4839"/>
                      <a:pt x="79950" y="21032"/>
                      <a:pt x="50423" y="50559"/>
                    </a:cubicBezTo>
                    <a:cubicBezTo>
                      <a:pt x="11370" y="89612"/>
                      <a:pt x="-3870" y="145809"/>
                      <a:pt x="10418" y="200102"/>
                    </a:cubicBezTo>
                    <a:lnTo>
                      <a:pt x="355223" y="1485024"/>
                    </a:lnTo>
                    <a:cubicBezTo>
                      <a:pt x="369510" y="1539317"/>
                      <a:pt x="410468" y="1579322"/>
                      <a:pt x="464760" y="1594562"/>
                    </a:cubicBezTo>
                    <a:cubicBezTo>
                      <a:pt x="519053" y="1608849"/>
                      <a:pt x="574298" y="1593609"/>
                      <a:pt x="614303" y="1554557"/>
                    </a:cubicBezTo>
                    <a:lnTo>
                      <a:pt x="1555373" y="613487"/>
                    </a:lnTo>
                    <a:cubicBezTo>
                      <a:pt x="1594426" y="574434"/>
                      <a:pt x="1609666" y="518237"/>
                      <a:pt x="1595378" y="463944"/>
                    </a:cubicBezTo>
                    <a:cubicBezTo>
                      <a:pt x="1581091" y="409652"/>
                      <a:pt x="1540133" y="369647"/>
                      <a:pt x="1485841" y="354407"/>
                    </a:cubicBezTo>
                    <a:lnTo>
                      <a:pt x="199965" y="10554"/>
                    </a:lnTo>
                    <a:cubicBezTo>
                      <a:pt x="185678" y="6744"/>
                      <a:pt x="172343" y="4839"/>
                      <a:pt x="159008" y="4839"/>
                    </a:cubicBezTo>
                    <a:close/>
                  </a:path>
                </a:pathLst>
              </a:custGeom>
              <a:grpFill/>
              <a:ln w="9525" cap="flat">
                <a:noFill/>
                <a:prstDash val="solid"/>
                <a:miter/>
              </a:ln>
            </p:spPr>
            <p:txBody>
              <a:bodyPr rtlCol="0" anchor="ctr"/>
              <a:lstStyle/>
              <a:p>
                <a:endParaRPr lang="en-US" sz="1730"/>
              </a:p>
            </p:txBody>
          </p:sp>
          <p:sp>
            <p:nvSpPr>
              <p:cNvPr id="57" name="Freeform: Shape 56">
                <a:extLst>
                  <a:ext uri="{FF2B5EF4-FFF2-40B4-BE49-F238E27FC236}">
                    <a16:creationId xmlns:a16="http://schemas.microsoft.com/office/drawing/2014/main" id="{5543C42A-4AA4-4EE3-9D6A-20D705974B93}"/>
                  </a:ext>
                </a:extLst>
              </p:cNvPr>
              <p:cNvSpPr/>
              <p:nvPr/>
            </p:nvSpPr>
            <p:spPr>
              <a:xfrm>
                <a:off x="5435874" y="2634946"/>
                <a:ext cx="1515194" cy="1647175"/>
              </a:xfrm>
              <a:custGeom>
                <a:avLst/>
                <a:gdLst>
                  <a:gd name="connsiteX0" fmla="*/ 160380 w 1515194"/>
                  <a:gd name="connsiteY0" fmla="*/ 1647176 h 1647175"/>
                  <a:gd name="connsiteX1" fmla="*/ 70845 w 1515194"/>
                  <a:gd name="connsiteY1" fmla="*/ 1619553 h 1647175"/>
                  <a:gd name="connsiteX2" fmla="*/ 360 w 1515194"/>
                  <a:gd name="connsiteY2" fmla="*/ 1475726 h 1647175"/>
                  <a:gd name="connsiteX3" fmla="*/ 92752 w 1515194"/>
                  <a:gd name="connsiteY3" fmla="*/ 148893 h 1647175"/>
                  <a:gd name="connsiteX4" fmla="*/ 182287 w 1515194"/>
                  <a:gd name="connsiteY4" fmla="*/ 16496 h 1647175"/>
                  <a:gd name="connsiteX5" fmla="*/ 341355 w 1515194"/>
                  <a:gd name="connsiteY5" fmla="*/ 27926 h 1647175"/>
                  <a:gd name="connsiteX6" fmla="*/ 1444350 w 1515194"/>
                  <a:gd name="connsiteY6" fmla="*/ 771828 h 1647175"/>
                  <a:gd name="connsiteX7" fmla="*/ 1514835 w 1515194"/>
                  <a:gd name="connsiteY7" fmla="*/ 915656 h 1647175"/>
                  <a:gd name="connsiteX8" fmla="*/ 1425300 w 1515194"/>
                  <a:gd name="connsiteY8" fmla="*/ 1048053 h 1647175"/>
                  <a:gd name="connsiteX9" fmla="*/ 230865 w 1515194"/>
                  <a:gd name="connsiteY9" fmla="*/ 1630983 h 1647175"/>
                  <a:gd name="connsiteX10" fmla="*/ 160380 w 1515194"/>
                  <a:gd name="connsiteY10" fmla="*/ 1647176 h 1647175"/>
                  <a:gd name="connsiteX11" fmla="*/ 253725 w 1515194"/>
                  <a:gd name="connsiteY11" fmla="*/ 5066 h 1647175"/>
                  <a:gd name="connsiteX12" fmla="*/ 186097 w 1515194"/>
                  <a:gd name="connsiteY12" fmla="*/ 21258 h 1647175"/>
                  <a:gd name="connsiteX13" fmla="*/ 99420 w 1515194"/>
                  <a:gd name="connsiteY13" fmla="*/ 148893 h 1647175"/>
                  <a:gd name="connsiteX14" fmla="*/ 7027 w 1515194"/>
                  <a:gd name="connsiteY14" fmla="*/ 1475726 h 1647175"/>
                  <a:gd name="connsiteX15" fmla="*/ 74655 w 1515194"/>
                  <a:gd name="connsiteY15" fmla="*/ 1614791 h 1647175"/>
                  <a:gd name="connsiteX16" fmla="*/ 228960 w 1515194"/>
                  <a:gd name="connsiteY16" fmla="*/ 1625268 h 1647175"/>
                  <a:gd name="connsiteX17" fmla="*/ 1424347 w 1515194"/>
                  <a:gd name="connsiteY17" fmla="*/ 1042338 h 1647175"/>
                  <a:gd name="connsiteX18" fmla="*/ 1511025 w 1515194"/>
                  <a:gd name="connsiteY18" fmla="*/ 914703 h 1647175"/>
                  <a:gd name="connsiteX19" fmla="*/ 1443397 w 1515194"/>
                  <a:gd name="connsiteY19" fmla="*/ 775638 h 1647175"/>
                  <a:gd name="connsiteX20" fmla="*/ 340402 w 1515194"/>
                  <a:gd name="connsiteY20" fmla="*/ 31736 h 1647175"/>
                  <a:gd name="connsiteX21" fmla="*/ 253725 w 1515194"/>
                  <a:gd name="connsiteY21" fmla="*/ 5066 h 164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15194" h="1647175">
                    <a:moveTo>
                      <a:pt x="160380" y="1647176"/>
                    </a:moveTo>
                    <a:cubicBezTo>
                      <a:pt x="128947" y="1647176"/>
                      <a:pt x="98467" y="1637651"/>
                      <a:pt x="70845" y="1619553"/>
                    </a:cubicBezTo>
                    <a:cubicBezTo>
                      <a:pt x="23220" y="1587168"/>
                      <a:pt x="-3450" y="1533828"/>
                      <a:pt x="360" y="1475726"/>
                    </a:cubicBezTo>
                    <a:lnTo>
                      <a:pt x="92752" y="148893"/>
                    </a:lnTo>
                    <a:cubicBezTo>
                      <a:pt x="96562" y="90791"/>
                      <a:pt x="129900" y="41261"/>
                      <a:pt x="182287" y="16496"/>
                    </a:cubicBezTo>
                    <a:cubicBezTo>
                      <a:pt x="234675" y="-9222"/>
                      <a:pt x="293730" y="-4459"/>
                      <a:pt x="341355" y="27926"/>
                    </a:cubicBezTo>
                    <a:lnTo>
                      <a:pt x="1444350" y="771828"/>
                    </a:lnTo>
                    <a:cubicBezTo>
                      <a:pt x="1491975" y="804213"/>
                      <a:pt x="1518645" y="857553"/>
                      <a:pt x="1514835" y="915656"/>
                    </a:cubicBezTo>
                    <a:cubicBezTo>
                      <a:pt x="1511025" y="973758"/>
                      <a:pt x="1477687" y="1023288"/>
                      <a:pt x="1425300" y="1048053"/>
                    </a:cubicBezTo>
                    <a:lnTo>
                      <a:pt x="230865" y="1630983"/>
                    </a:lnTo>
                    <a:cubicBezTo>
                      <a:pt x="208005" y="1641461"/>
                      <a:pt x="184192" y="1647176"/>
                      <a:pt x="160380" y="1647176"/>
                    </a:cubicBezTo>
                    <a:close/>
                    <a:moveTo>
                      <a:pt x="253725" y="5066"/>
                    </a:moveTo>
                    <a:cubicBezTo>
                      <a:pt x="230865" y="5066"/>
                      <a:pt x="208005" y="10781"/>
                      <a:pt x="186097" y="21258"/>
                    </a:cubicBezTo>
                    <a:cubicBezTo>
                      <a:pt x="135615" y="46023"/>
                      <a:pt x="103230" y="93648"/>
                      <a:pt x="99420" y="148893"/>
                    </a:cubicBezTo>
                    <a:lnTo>
                      <a:pt x="7027" y="1475726"/>
                    </a:lnTo>
                    <a:cubicBezTo>
                      <a:pt x="3217" y="1530971"/>
                      <a:pt x="27982" y="1583358"/>
                      <a:pt x="74655" y="1614791"/>
                    </a:cubicBezTo>
                    <a:cubicBezTo>
                      <a:pt x="121327" y="1646223"/>
                      <a:pt x="178477" y="1650033"/>
                      <a:pt x="228960" y="1625268"/>
                    </a:cubicBezTo>
                    <a:lnTo>
                      <a:pt x="1424347" y="1042338"/>
                    </a:lnTo>
                    <a:cubicBezTo>
                      <a:pt x="1474830" y="1017573"/>
                      <a:pt x="1507215" y="969948"/>
                      <a:pt x="1511025" y="914703"/>
                    </a:cubicBezTo>
                    <a:cubicBezTo>
                      <a:pt x="1514835" y="859458"/>
                      <a:pt x="1490070" y="807071"/>
                      <a:pt x="1443397" y="775638"/>
                    </a:cubicBezTo>
                    <a:lnTo>
                      <a:pt x="340402" y="31736"/>
                    </a:lnTo>
                    <a:cubicBezTo>
                      <a:pt x="313732" y="14591"/>
                      <a:pt x="284205" y="5066"/>
                      <a:pt x="253725" y="5066"/>
                    </a:cubicBezTo>
                    <a:close/>
                  </a:path>
                </a:pathLst>
              </a:custGeom>
              <a:grpFill/>
              <a:ln w="9525" cap="flat">
                <a:noFill/>
                <a:prstDash val="solid"/>
                <a:miter/>
              </a:ln>
            </p:spPr>
            <p:txBody>
              <a:bodyPr rtlCol="0" anchor="ctr"/>
              <a:lstStyle/>
              <a:p>
                <a:endParaRPr lang="en-US" sz="1730"/>
              </a:p>
            </p:txBody>
          </p:sp>
          <p:sp>
            <p:nvSpPr>
              <p:cNvPr id="58" name="Freeform: Shape 57">
                <a:extLst>
                  <a:ext uri="{FF2B5EF4-FFF2-40B4-BE49-F238E27FC236}">
                    <a16:creationId xmlns:a16="http://schemas.microsoft.com/office/drawing/2014/main" id="{5A06D381-5E3A-45E2-943A-D8A9CD6DDB02}"/>
                  </a:ext>
                </a:extLst>
              </p:cNvPr>
              <p:cNvSpPr/>
              <p:nvPr/>
            </p:nvSpPr>
            <p:spPr>
              <a:xfrm>
                <a:off x="5267647" y="2501714"/>
                <a:ext cx="1640193" cy="1544187"/>
              </a:xfrm>
              <a:custGeom>
                <a:avLst/>
                <a:gdLst>
                  <a:gd name="connsiteX0" fmla="*/ 159062 w 1640193"/>
                  <a:gd name="connsiteY0" fmla="*/ 1544188 h 1544187"/>
                  <a:gd name="connsiteX1" fmla="*/ 32379 w 1640193"/>
                  <a:gd name="connsiteY1" fmla="*/ 1480370 h 1544187"/>
                  <a:gd name="connsiteX2" fmla="*/ 13329 w 1640193"/>
                  <a:gd name="connsiteY2" fmla="*/ 1321303 h 1544187"/>
                  <a:gd name="connsiteX3" fmla="*/ 532442 w 1640193"/>
                  <a:gd name="connsiteY3" fmla="*/ 97340 h 1544187"/>
                  <a:gd name="connsiteX4" fmla="*/ 660077 w 1640193"/>
                  <a:gd name="connsiteY4" fmla="*/ 1138 h 1544187"/>
                  <a:gd name="connsiteX5" fmla="*/ 806762 w 1640193"/>
                  <a:gd name="connsiteY5" fmla="*/ 64003 h 1544187"/>
                  <a:gd name="connsiteX6" fmla="*/ 1607814 w 1640193"/>
                  <a:gd name="connsiteY6" fmla="*/ 1126040 h 1544187"/>
                  <a:gd name="connsiteX7" fmla="*/ 1626864 w 1640193"/>
                  <a:gd name="connsiteY7" fmla="*/ 1285108 h 1544187"/>
                  <a:gd name="connsiteX8" fmla="*/ 1499229 w 1640193"/>
                  <a:gd name="connsiteY8" fmla="*/ 1381310 h 1544187"/>
                  <a:gd name="connsiteX9" fmla="*/ 179064 w 1640193"/>
                  <a:gd name="connsiteY9" fmla="*/ 1543235 h 1544187"/>
                  <a:gd name="connsiteX10" fmla="*/ 159062 w 1640193"/>
                  <a:gd name="connsiteY10" fmla="*/ 1544188 h 1544187"/>
                  <a:gd name="connsiteX11" fmla="*/ 680079 w 1640193"/>
                  <a:gd name="connsiteY11" fmla="*/ 4948 h 1544187"/>
                  <a:gd name="connsiteX12" fmla="*/ 661029 w 1640193"/>
                  <a:gd name="connsiteY12" fmla="*/ 5900 h 1544187"/>
                  <a:gd name="connsiteX13" fmla="*/ 538157 w 1640193"/>
                  <a:gd name="connsiteY13" fmla="*/ 99245 h 1544187"/>
                  <a:gd name="connsiteX14" fmla="*/ 18092 w 1640193"/>
                  <a:gd name="connsiteY14" fmla="*/ 1324160 h 1544187"/>
                  <a:gd name="connsiteX15" fmla="*/ 37142 w 1640193"/>
                  <a:gd name="connsiteY15" fmla="*/ 1477513 h 1544187"/>
                  <a:gd name="connsiteX16" fmla="*/ 179064 w 1640193"/>
                  <a:gd name="connsiteY16" fmla="*/ 1537520 h 1544187"/>
                  <a:gd name="connsiteX17" fmla="*/ 1499229 w 1640193"/>
                  <a:gd name="connsiteY17" fmla="*/ 1375595 h 1544187"/>
                  <a:gd name="connsiteX18" fmla="*/ 1622102 w 1640193"/>
                  <a:gd name="connsiteY18" fmla="*/ 1282250 h 1544187"/>
                  <a:gd name="connsiteX19" fmla="*/ 1603052 w 1640193"/>
                  <a:gd name="connsiteY19" fmla="*/ 1128898 h 1544187"/>
                  <a:gd name="connsiteX20" fmla="*/ 802952 w 1640193"/>
                  <a:gd name="connsiteY20" fmla="*/ 66860 h 1544187"/>
                  <a:gd name="connsiteX21" fmla="*/ 680079 w 1640193"/>
                  <a:gd name="connsiteY21" fmla="*/ 4948 h 1544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0193" h="1544187">
                    <a:moveTo>
                      <a:pt x="159062" y="1544188"/>
                    </a:moveTo>
                    <a:cubicBezTo>
                      <a:pt x="109532" y="1544188"/>
                      <a:pt x="62859" y="1521328"/>
                      <a:pt x="32379" y="1480370"/>
                    </a:cubicBezTo>
                    <a:cubicBezTo>
                      <a:pt x="-2863" y="1434650"/>
                      <a:pt x="-9531" y="1374643"/>
                      <a:pt x="13329" y="1321303"/>
                    </a:cubicBezTo>
                    <a:lnTo>
                      <a:pt x="532442" y="97340"/>
                    </a:lnTo>
                    <a:cubicBezTo>
                      <a:pt x="555302" y="44000"/>
                      <a:pt x="602927" y="7805"/>
                      <a:pt x="660077" y="1138"/>
                    </a:cubicBezTo>
                    <a:cubicBezTo>
                      <a:pt x="717227" y="-5530"/>
                      <a:pt x="772472" y="17330"/>
                      <a:pt x="806762" y="64003"/>
                    </a:cubicBezTo>
                    <a:lnTo>
                      <a:pt x="1607814" y="1126040"/>
                    </a:lnTo>
                    <a:cubicBezTo>
                      <a:pt x="1643057" y="1171760"/>
                      <a:pt x="1649724" y="1231768"/>
                      <a:pt x="1626864" y="1285108"/>
                    </a:cubicBezTo>
                    <a:cubicBezTo>
                      <a:pt x="1604004" y="1338448"/>
                      <a:pt x="1556379" y="1374643"/>
                      <a:pt x="1499229" y="1381310"/>
                    </a:cubicBezTo>
                    <a:lnTo>
                      <a:pt x="179064" y="1543235"/>
                    </a:lnTo>
                    <a:cubicBezTo>
                      <a:pt x="172397" y="1544188"/>
                      <a:pt x="165729" y="1544188"/>
                      <a:pt x="159062" y="1544188"/>
                    </a:cubicBezTo>
                    <a:close/>
                    <a:moveTo>
                      <a:pt x="680079" y="4948"/>
                    </a:moveTo>
                    <a:cubicBezTo>
                      <a:pt x="673412" y="4948"/>
                      <a:pt x="666744" y="4948"/>
                      <a:pt x="661029" y="5900"/>
                    </a:cubicBezTo>
                    <a:cubicBezTo>
                      <a:pt x="605784" y="12568"/>
                      <a:pt x="559112" y="47810"/>
                      <a:pt x="538157" y="99245"/>
                    </a:cubicBezTo>
                    <a:lnTo>
                      <a:pt x="18092" y="1324160"/>
                    </a:lnTo>
                    <a:cubicBezTo>
                      <a:pt x="-3816" y="1375595"/>
                      <a:pt x="2852" y="1432745"/>
                      <a:pt x="37142" y="1477513"/>
                    </a:cubicBezTo>
                    <a:cubicBezTo>
                      <a:pt x="70479" y="1522280"/>
                      <a:pt x="123819" y="1544188"/>
                      <a:pt x="179064" y="1537520"/>
                    </a:cubicBezTo>
                    <a:lnTo>
                      <a:pt x="1499229" y="1375595"/>
                    </a:lnTo>
                    <a:cubicBezTo>
                      <a:pt x="1554474" y="1368928"/>
                      <a:pt x="1601147" y="1333685"/>
                      <a:pt x="1622102" y="1282250"/>
                    </a:cubicBezTo>
                    <a:cubicBezTo>
                      <a:pt x="1644009" y="1230815"/>
                      <a:pt x="1637342" y="1173665"/>
                      <a:pt x="1603052" y="1128898"/>
                    </a:cubicBezTo>
                    <a:lnTo>
                      <a:pt x="802952" y="66860"/>
                    </a:lnTo>
                    <a:cubicBezTo>
                      <a:pt x="773424" y="27808"/>
                      <a:pt x="728657" y="4948"/>
                      <a:pt x="680079" y="4948"/>
                    </a:cubicBezTo>
                    <a:close/>
                  </a:path>
                </a:pathLst>
              </a:custGeom>
              <a:grpFill/>
              <a:ln w="9525" cap="flat">
                <a:noFill/>
                <a:prstDash val="solid"/>
                <a:miter/>
              </a:ln>
            </p:spPr>
            <p:txBody>
              <a:bodyPr rtlCol="0" anchor="ctr"/>
              <a:lstStyle/>
              <a:p>
                <a:endParaRPr lang="en-US" sz="1730"/>
              </a:p>
            </p:txBody>
          </p:sp>
          <p:sp>
            <p:nvSpPr>
              <p:cNvPr id="59" name="Freeform: Shape 58">
                <a:extLst>
                  <a:ext uri="{FF2B5EF4-FFF2-40B4-BE49-F238E27FC236}">
                    <a16:creationId xmlns:a16="http://schemas.microsoft.com/office/drawing/2014/main" id="{6A50715D-06C2-4A50-B805-7C779755D7AD}"/>
                  </a:ext>
                </a:extLst>
              </p:cNvPr>
              <p:cNvSpPr/>
              <p:nvPr/>
            </p:nvSpPr>
            <p:spPr>
              <a:xfrm>
                <a:off x="5184232" y="2459493"/>
                <a:ext cx="1623190" cy="1584503"/>
              </a:xfrm>
              <a:custGeom>
                <a:avLst/>
                <a:gdLst>
                  <a:gd name="connsiteX0" fmla="*/ 1462629 w 1623190"/>
                  <a:gd name="connsiteY0" fmla="*/ 1584504 h 1584503"/>
                  <a:gd name="connsiteX1" fmla="*/ 1428339 w 1623190"/>
                  <a:gd name="connsiteY1" fmla="*/ 1580694 h 1584503"/>
                  <a:gd name="connsiteX2" fmla="*/ 127224 w 1623190"/>
                  <a:gd name="connsiteY2" fmla="*/ 1304469 h 1584503"/>
                  <a:gd name="connsiteX3" fmla="*/ 8162 w 1623190"/>
                  <a:gd name="connsiteY3" fmla="*/ 1197789 h 1584503"/>
                  <a:gd name="connsiteX4" fmla="*/ 41499 w 1623190"/>
                  <a:gd name="connsiteY4" fmla="*/ 1041579 h 1584503"/>
                  <a:gd name="connsiteX5" fmla="*/ 932087 w 1623190"/>
                  <a:gd name="connsiteY5" fmla="*/ 52884 h 1584503"/>
                  <a:gd name="connsiteX6" fmla="*/ 1084487 w 1623190"/>
                  <a:gd name="connsiteY6" fmla="*/ 3354 h 1584503"/>
                  <a:gd name="connsiteX7" fmla="*/ 1203549 w 1623190"/>
                  <a:gd name="connsiteY7" fmla="*/ 110034 h 1584503"/>
                  <a:gd name="connsiteX8" fmla="*/ 1615029 w 1623190"/>
                  <a:gd name="connsiteY8" fmla="*/ 1374954 h 1584503"/>
                  <a:gd name="connsiteX9" fmla="*/ 1581692 w 1623190"/>
                  <a:gd name="connsiteY9" fmla="*/ 1531164 h 1584503"/>
                  <a:gd name="connsiteX10" fmla="*/ 1462629 w 1623190"/>
                  <a:gd name="connsiteY10" fmla="*/ 1584504 h 1584503"/>
                  <a:gd name="connsiteX11" fmla="*/ 1050197 w 1623190"/>
                  <a:gd name="connsiteY11" fmla="*/ 5259 h 1584503"/>
                  <a:gd name="connsiteX12" fmla="*/ 935897 w 1623190"/>
                  <a:gd name="connsiteY12" fmla="*/ 56694 h 1584503"/>
                  <a:gd name="connsiteX13" fmla="*/ 45309 w 1623190"/>
                  <a:gd name="connsiteY13" fmla="*/ 1044436 h 1584503"/>
                  <a:gd name="connsiteX14" fmla="*/ 12924 w 1623190"/>
                  <a:gd name="connsiteY14" fmla="*/ 1194931 h 1584503"/>
                  <a:gd name="connsiteX15" fmla="*/ 127224 w 1623190"/>
                  <a:gd name="connsiteY15" fmla="*/ 1297801 h 1584503"/>
                  <a:gd name="connsiteX16" fmla="*/ 1428339 w 1623190"/>
                  <a:gd name="connsiteY16" fmla="*/ 1574026 h 1584503"/>
                  <a:gd name="connsiteX17" fmla="*/ 1575024 w 1623190"/>
                  <a:gd name="connsiteY17" fmla="*/ 1526401 h 1584503"/>
                  <a:gd name="connsiteX18" fmla="*/ 1607409 w 1623190"/>
                  <a:gd name="connsiteY18" fmla="*/ 1375906 h 1584503"/>
                  <a:gd name="connsiteX19" fmla="*/ 1197834 w 1623190"/>
                  <a:gd name="connsiteY19" fmla="*/ 111939 h 1584503"/>
                  <a:gd name="connsiteX20" fmla="*/ 1083534 w 1623190"/>
                  <a:gd name="connsiteY20" fmla="*/ 9069 h 1584503"/>
                  <a:gd name="connsiteX21" fmla="*/ 1050197 w 1623190"/>
                  <a:gd name="connsiteY21" fmla="*/ 5259 h 158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23190" h="1584503">
                    <a:moveTo>
                      <a:pt x="1462629" y="1584504"/>
                    </a:moveTo>
                    <a:cubicBezTo>
                      <a:pt x="1451199" y="1584504"/>
                      <a:pt x="1439769" y="1583551"/>
                      <a:pt x="1428339" y="1580694"/>
                    </a:cubicBezTo>
                    <a:lnTo>
                      <a:pt x="127224" y="1304469"/>
                    </a:lnTo>
                    <a:cubicBezTo>
                      <a:pt x="71027" y="1292086"/>
                      <a:pt x="26259" y="1252081"/>
                      <a:pt x="8162" y="1197789"/>
                    </a:cubicBezTo>
                    <a:cubicBezTo>
                      <a:pt x="-9936" y="1142544"/>
                      <a:pt x="2447" y="1084441"/>
                      <a:pt x="41499" y="1041579"/>
                    </a:cubicBezTo>
                    <a:lnTo>
                      <a:pt x="932087" y="52884"/>
                    </a:lnTo>
                    <a:cubicBezTo>
                      <a:pt x="971139" y="10021"/>
                      <a:pt x="1027337" y="-8076"/>
                      <a:pt x="1084487" y="3354"/>
                    </a:cubicBezTo>
                    <a:cubicBezTo>
                      <a:pt x="1140684" y="15736"/>
                      <a:pt x="1185452" y="55741"/>
                      <a:pt x="1203549" y="110034"/>
                    </a:cubicBezTo>
                    <a:lnTo>
                      <a:pt x="1615029" y="1374954"/>
                    </a:lnTo>
                    <a:cubicBezTo>
                      <a:pt x="1633127" y="1430199"/>
                      <a:pt x="1620744" y="1488301"/>
                      <a:pt x="1581692" y="1531164"/>
                    </a:cubicBezTo>
                    <a:cubicBezTo>
                      <a:pt x="1549307" y="1566406"/>
                      <a:pt x="1507397" y="1584504"/>
                      <a:pt x="1462629" y="1584504"/>
                    </a:cubicBezTo>
                    <a:close/>
                    <a:moveTo>
                      <a:pt x="1050197" y="5259"/>
                    </a:moveTo>
                    <a:cubicBezTo>
                      <a:pt x="1007334" y="5259"/>
                      <a:pt x="966377" y="23356"/>
                      <a:pt x="935897" y="56694"/>
                    </a:cubicBezTo>
                    <a:lnTo>
                      <a:pt x="45309" y="1044436"/>
                    </a:lnTo>
                    <a:cubicBezTo>
                      <a:pt x="8162" y="1086346"/>
                      <a:pt x="-4221" y="1142544"/>
                      <a:pt x="12924" y="1194931"/>
                    </a:cubicBezTo>
                    <a:cubicBezTo>
                      <a:pt x="30069" y="1248271"/>
                      <a:pt x="72932" y="1286371"/>
                      <a:pt x="127224" y="1297801"/>
                    </a:cubicBezTo>
                    <a:lnTo>
                      <a:pt x="1428339" y="1574026"/>
                    </a:lnTo>
                    <a:cubicBezTo>
                      <a:pt x="1482632" y="1585456"/>
                      <a:pt x="1537877" y="1567359"/>
                      <a:pt x="1575024" y="1526401"/>
                    </a:cubicBezTo>
                    <a:cubicBezTo>
                      <a:pt x="1612172" y="1484491"/>
                      <a:pt x="1624554" y="1428294"/>
                      <a:pt x="1607409" y="1375906"/>
                    </a:cubicBezTo>
                    <a:lnTo>
                      <a:pt x="1197834" y="111939"/>
                    </a:lnTo>
                    <a:cubicBezTo>
                      <a:pt x="1180689" y="58599"/>
                      <a:pt x="1137827" y="20499"/>
                      <a:pt x="1083534" y="9069"/>
                    </a:cubicBezTo>
                    <a:cubicBezTo>
                      <a:pt x="1072104" y="6211"/>
                      <a:pt x="1060674" y="5259"/>
                      <a:pt x="1050197" y="5259"/>
                    </a:cubicBezTo>
                    <a:close/>
                  </a:path>
                </a:pathLst>
              </a:custGeom>
              <a:grpFill/>
              <a:ln w="9525" cap="flat">
                <a:noFill/>
                <a:prstDash val="solid"/>
                <a:miter/>
              </a:ln>
            </p:spPr>
            <p:txBody>
              <a:bodyPr rtlCol="0" anchor="ctr"/>
              <a:lstStyle/>
              <a:p>
                <a:endParaRPr lang="en-US" sz="1730"/>
              </a:p>
            </p:txBody>
          </p:sp>
          <p:sp>
            <p:nvSpPr>
              <p:cNvPr id="60" name="Freeform: Shape 59">
                <a:extLst>
                  <a:ext uri="{FF2B5EF4-FFF2-40B4-BE49-F238E27FC236}">
                    <a16:creationId xmlns:a16="http://schemas.microsoft.com/office/drawing/2014/main" id="{76CB3FBA-91B0-4DCE-AC92-F9A18FF4D65A}"/>
                  </a:ext>
                </a:extLst>
              </p:cNvPr>
              <p:cNvSpPr/>
              <p:nvPr/>
            </p:nvSpPr>
            <p:spPr>
              <a:xfrm>
                <a:off x="5197133" y="2512353"/>
                <a:ext cx="1483088" cy="1650706"/>
              </a:xfrm>
              <a:custGeom>
                <a:avLst/>
                <a:gdLst>
                  <a:gd name="connsiteX0" fmla="*/ 1300186 w 1483088"/>
                  <a:gd name="connsiteY0" fmla="*/ 1650706 h 1650706"/>
                  <a:gd name="connsiteX1" fmla="*/ 1218271 w 1483088"/>
                  <a:gd name="connsiteY1" fmla="*/ 1627846 h 1650706"/>
                  <a:gd name="connsiteX2" fmla="*/ 77176 w 1483088"/>
                  <a:gd name="connsiteY2" fmla="*/ 942046 h 1650706"/>
                  <a:gd name="connsiteX3" fmla="*/ 23 w 1483088"/>
                  <a:gd name="connsiteY3" fmla="*/ 802029 h 1650706"/>
                  <a:gd name="connsiteX4" fmla="*/ 81938 w 1483088"/>
                  <a:gd name="connsiteY4" fmla="*/ 664869 h 1650706"/>
                  <a:gd name="connsiteX5" fmla="*/ 1245893 w 1483088"/>
                  <a:gd name="connsiteY5" fmla="*/ 20026 h 1650706"/>
                  <a:gd name="connsiteX6" fmla="*/ 1405913 w 1483088"/>
                  <a:gd name="connsiteY6" fmla="*/ 22884 h 1650706"/>
                  <a:gd name="connsiteX7" fmla="*/ 1483066 w 1483088"/>
                  <a:gd name="connsiteY7" fmla="*/ 162901 h 1650706"/>
                  <a:gd name="connsiteX8" fmla="*/ 1460206 w 1483088"/>
                  <a:gd name="connsiteY8" fmla="*/ 1493544 h 1650706"/>
                  <a:gd name="connsiteX9" fmla="*/ 1378291 w 1483088"/>
                  <a:gd name="connsiteY9" fmla="*/ 1630704 h 1650706"/>
                  <a:gd name="connsiteX10" fmla="*/ 1300186 w 1483088"/>
                  <a:gd name="connsiteY10" fmla="*/ 1650706 h 1650706"/>
                  <a:gd name="connsiteX11" fmla="*/ 1323046 w 1483088"/>
                  <a:gd name="connsiteY11" fmla="*/ 5739 h 1650706"/>
                  <a:gd name="connsiteX12" fmla="*/ 1247798 w 1483088"/>
                  <a:gd name="connsiteY12" fmla="*/ 25741 h 1650706"/>
                  <a:gd name="connsiteX13" fmla="*/ 84796 w 1483088"/>
                  <a:gd name="connsiteY13" fmla="*/ 669631 h 1650706"/>
                  <a:gd name="connsiteX14" fmla="*/ 5738 w 1483088"/>
                  <a:gd name="connsiteY14" fmla="*/ 802029 h 1650706"/>
                  <a:gd name="connsiteX15" fmla="*/ 80033 w 1483088"/>
                  <a:gd name="connsiteY15" fmla="*/ 937284 h 1650706"/>
                  <a:gd name="connsiteX16" fmla="*/ 1220176 w 1483088"/>
                  <a:gd name="connsiteY16" fmla="*/ 1622131 h 1650706"/>
                  <a:gd name="connsiteX17" fmla="*/ 1374481 w 1483088"/>
                  <a:gd name="connsiteY17" fmla="*/ 1624989 h 1650706"/>
                  <a:gd name="connsiteX18" fmla="*/ 1453538 w 1483088"/>
                  <a:gd name="connsiteY18" fmla="*/ 1492591 h 1650706"/>
                  <a:gd name="connsiteX19" fmla="*/ 1456396 w 1483088"/>
                  <a:gd name="connsiteY19" fmla="*/ 1492591 h 1650706"/>
                  <a:gd name="connsiteX20" fmla="*/ 1453538 w 1483088"/>
                  <a:gd name="connsiteY20" fmla="*/ 1492591 h 1650706"/>
                  <a:gd name="connsiteX21" fmla="*/ 1476398 w 1483088"/>
                  <a:gd name="connsiteY21" fmla="*/ 161949 h 1650706"/>
                  <a:gd name="connsiteX22" fmla="*/ 1401151 w 1483088"/>
                  <a:gd name="connsiteY22" fmla="*/ 26694 h 1650706"/>
                  <a:gd name="connsiteX23" fmla="*/ 1323046 w 1483088"/>
                  <a:gd name="connsiteY23" fmla="*/ 5739 h 165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83088" h="1650706">
                    <a:moveTo>
                      <a:pt x="1300186" y="1650706"/>
                    </a:moveTo>
                    <a:cubicBezTo>
                      <a:pt x="1271611" y="1650706"/>
                      <a:pt x="1243036" y="1643086"/>
                      <a:pt x="1218271" y="1627846"/>
                    </a:cubicBezTo>
                    <a:lnTo>
                      <a:pt x="77176" y="942046"/>
                    </a:lnTo>
                    <a:cubicBezTo>
                      <a:pt x="27646" y="912519"/>
                      <a:pt x="-929" y="860131"/>
                      <a:pt x="23" y="802029"/>
                    </a:cubicBezTo>
                    <a:cubicBezTo>
                      <a:pt x="976" y="743926"/>
                      <a:pt x="31456" y="693444"/>
                      <a:pt x="81938" y="664869"/>
                    </a:cubicBezTo>
                    <a:lnTo>
                      <a:pt x="1245893" y="20026"/>
                    </a:lnTo>
                    <a:cubicBezTo>
                      <a:pt x="1296376" y="-7596"/>
                      <a:pt x="1356383" y="-6644"/>
                      <a:pt x="1405913" y="22884"/>
                    </a:cubicBezTo>
                    <a:cubicBezTo>
                      <a:pt x="1455443" y="52411"/>
                      <a:pt x="1484018" y="104799"/>
                      <a:pt x="1483066" y="162901"/>
                    </a:cubicBezTo>
                    <a:lnTo>
                      <a:pt x="1460206" y="1493544"/>
                    </a:lnTo>
                    <a:cubicBezTo>
                      <a:pt x="1459253" y="1551646"/>
                      <a:pt x="1428773" y="1602129"/>
                      <a:pt x="1378291" y="1630704"/>
                    </a:cubicBezTo>
                    <a:cubicBezTo>
                      <a:pt x="1353526" y="1644039"/>
                      <a:pt x="1326856" y="1650706"/>
                      <a:pt x="1300186" y="1650706"/>
                    </a:cubicBezTo>
                    <a:close/>
                    <a:moveTo>
                      <a:pt x="1323046" y="5739"/>
                    </a:moveTo>
                    <a:cubicBezTo>
                      <a:pt x="1297328" y="5739"/>
                      <a:pt x="1271611" y="12406"/>
                      <a:pt x="1247798" y="25741"/>
                    </a:cubicBezTo>
                    <a:lnTo>
                      <a:pt x="84796" y="669631"/>
                    </a:lnTo>
                    <a:cubicBezTo>
                      <a:pt x="36218" y="696301"/>
                      <a:pt x="6691" y="745831"/>
                      <a:pt x="5738" y="802029"/>
                    </a:cubicBezTo>
                    <a:cubicBezTo>
                      <a:pt x="4786" y="858226"/>
                      <a:pt x="32408" y="908709"/>
                      <a:pt x="80033" y="937284"/>
                    </a:cubicBezTo>
                    <a:lnTo>
                      <a:pt x="1220176" y="1622131"/>
                    </a:lnTo>
                    <a:cubicBezTo>
                      <a:pt x="1267801" y="1650706"/>
                      <a:pt x="1325903" y="1651659"/>
                      <a:pt x="1374481" y="1624989"/>
                    </a:cubicBezTo>
                    <a:cubicBezTo>
                      <a:pt x="1423058" y="1598319"/>
                      <a:pt x="1452586" y="1548789"/>
                      <a:pt x="1453538" y="1492591"/>
                    </a:cubicBezTo>
                    <a:lnTo>
                      <a:pt x="1456396" y="1492591"/>
                    </a:lnTo>
                    <a:lnTo>
                      <a:pt x="1453538" y="1492591"/>
                    </a:lnTo>
                    <a:lnTo>
                      <a:pt x="1476398" y="161949"/>
                    </a:lnTo>
                    <a:cubicBezTo>
                      <a:pt x="1477351" y="105751"/>
                      <a:pt x="1449728" y="55269"/>
                      <a:pt x="1401151" y="26694"/>
                    </a:cubicBezTo>
                    <a:cubicBezTo>
                      <a:pt x="1378291" y="13359"/>
                      <a:pt x="1350668" y="5739"/>
                      <a:pt x="1323046" y="5739"/>
                    </a:cubicBezTo>
                    <a:close/>
                  </a:path>
                </a:pathLst>
              </a:custGeom>
              <a:grpFill/>
              <a:ln w="9525" cap="flat">
                <a:noFill/>
                <a:prstDash val="solid"/>
                <a:miter/>
              </a:ln>
            </p:spPr>
            <p:txBody>
              <a:bodyPr rtlCol="0" anchor="ctr"/>
              <a:lstStyle/>
              <a:p>
                <a:endParaRPr lang="en-US" sz="1730"/>
              </a:p>
            </p:txBody>
          </p:sp>
          <p:sp>
            <p:nvSpPr>
              <p:cNvPr id="61" name="Freeform: Shape 60">
                <a:extLst>
                  <a:ext uri="{FF2B5EF4-FFF2-40B4-BE49-F238E27FC236}">
                    <a16:creationId xmlns:a16="http://schemas.microsoft.com/office/drawing/2014/main" id="{22045ED4-534F-4B15-8795-D2C7547978FE}"/>
                  </a:ext>
                </a:extLst>
              </p:cNvPr>
              <p:cNvSpPr/>
              <p:nvPr/>
            </p:nvSpPr>
            <p:spPr>
              <a:xfrm>
                <a:off x="5302425" y="2655449"/>
                <a:ext cx="1631597" cy="1570475"/>
              </a:xfrm>
              <a:custGeom>
                <a:avLst/>
                <a:gdLst>
                  <a:gd name="connsiteX0" fmla="*/ 1014871 w 1631597"/>
                  <a:gd name="connsiteY0" fmla="*/ 1570476 h 1570475"/>
                  <a:gd name="connsiteX1" fmla="*/ 892951 w 1631597"/>
                  <a:gd name="connsiteY1" fmla="*/ 1513326 h 1570475"/>
                  <a:gd name="connsiteX2" fmla="*/ 37606 w 1631597"/>
                  <a:gd name="connsiteY2" fmla="*/ 494151 h 1570475"/>
                  <a:gd name="connsiteX3" fmla="*/ 9984 w 1631597"/>
                  <a:gd name="connsiteY3" fmla="*/ 336988 h 1570475"/>
                  <a:gd name="connsiteX4" fmla="*/ 132856 w 1631597"/>
                  <a:gd name="connsiteY4" fmla="*/ 234118 h 1570475"/>
                  <a:gd name="connsiteX5" fmla="*/ 1443496 w 1631597"/>
                  <a:gd name="connsiteY5" fmla="*/ 2660 h 1570475"/>
                  <a:gd name="connsiteX6" fmla="*/ 1593991 w 1631597"/>
                  <a:gd name="connsiteY6" fmla="*/ 56953 h 1570475"/>
                  <a:gd name="connsiteX7" fmla="*/ 1621614 w 1631597"/>
                  <a:gd name="connsiteY7" fmla="*/ 214115 h 1570475"/>
                  <a:gd name="connsiteX8" fmla="*/ 1166319 w 1631597"/>
                  <a:gd name="connsiteY8" fmla="*/ 1464748 h 1570475"/>
                  <a:gd name="connsiteX9" fmla="*/ 1043446 w 1631597"/>
                  <a:gd name="connsiteY9" fmla="*/ 1567618 h 1570475"/>
                  <a:gd name="connsiteX10" fmla="*/ 1014871 w 1631597"/>
                  <a:gd name="connsiteY10" fmla="*/ 1570476 h 1570475"/>
                  <a:gd name="connsiteX11" fmla="*/ 1471119 w 1631597"/>
                  <a:gd name="connsiteY11" fmla="*/ 6470 h 1570475"/>
                  <a:gd name="connsiteX12" fmla="*/ 1443496 w 1631597"/>
                  <a:gd name="connsiteY12" fmla="*/ 9328 h 1570475"/>
                  <a:gd name="connsiteX13" fmla="*/ 133809 w 1631597"/>
                  <a:gd name="connsiteY13" fmla="*/ 239833 h 1570475"/>
                  <a:gd name="connsiteX14" fmla="*/ 15699 w 1631597"/>
                  <a:gd name="connsiteY14" fmla="*/ 338893 h 1570475"/>
                  <a:gd name="connsiteX15" fmla="*/ 42369 w 1631597"/>
                  <a:gd name="connsiteY15" fmla="*/ 491293 h 1570475"/>
                  <a:gd name="connsiteX16" fmla="*/ 897714 w 1631597"/>
                  <a:gd name="connsiteY16" fmla="*/ 1510468 h 1570475"/>
                  <a:gd name="connsiteX17" fmla="*/ 1042494 w 1631597"/>
                  <a:gd name="connsiteY17" fmla="*/ 1562856 h 1570475"/>
                  <a:gd name="connsiteX18" fmla="*/ 1160604 w 1631597"/>
                  <a:gd name="connsiteY18" fmla="*/ 1463796 h 1570475"/>
                  <a:gd name="connsiteX19" fmla="*/ 1163461 w 1631597"/>
                  <a:gd name="connsiteY19" fmla="*/ 1464748 h 1570475"/>
                  <a:gd name="connsiteX20" fmla="*/ 1160604 w 1631597"/>
                  <a:gd name="connsiteY20" fmla="*/ 1463796 h 1570475"/>
                  <a:gd name="connsiteX21" fmla="*/ 1615899 w 1631597"/>
                  <a:gd name="connsiteY21" fmla="*/ 213163 h 1570475"/>
                  <a:gd name="connsiteX22" fmla="*/ 1589229 w 1631597"/>
                  <a:gd name="connsiteY22" fmla="*/ 60763 h 1570475"/>
                  <a:gd name="connsiteX23" fmla="*/ 1471119 w 1631597"/>
                  <a:gd name="connsiteY23" fmla="*/ 6470 h 1570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1597" h="1570475">
                    <a:moveTo>
                      <a:pt x="1014871" y="1570476"/>
                    </a:moveTo>
                    <a:cubicBezTo>
                      <a:pt x="968199" y="1570476"/>
                      <a:pt x="924384" y="1550473"/>
                      <a:pt x="892951" y="1513326"/>
                    </a:cubicBezTo>
                    <a:lnTo>
                      <a:pt x="37606" y="494151"/>
                    </a:lnTo>
                    <a:cubicBezTo>
                      <a:pt x="459" y="450336"/>
                      <a:pt x="-10019" y="391281"/>
                      <a:pt x="9984" y="336988"/>
                    </a:cubicBezTo>
                    <a:cubicBezTo>
                      <a:pt x="29986" y="282695"/>
                      <a:pt x="75706" y="244595"/>
                      <a:pt x="132856" y="234118"/>
                    </a:cubicBezTo>
                    <a:lnTo>
                      <a:pt x="1443496" y="2660"/>
                    </a:lnTo>
                    <a:cubicBezTo>
                      <a:pt x="1500646" y="-7817"/>
                      <a:pt x="1556844" y="13138"/>
                      <a:pt x="1593991" y="56953"/>
                    </a:cubicBezTo>
                    <a:cubicBezTo>
                      <a:pt x="1631139" y="100768"/>
                      <a:pt x="1641616" y="159823"/>
                      <a:pt x="1621614" y="214115"/>
                    </a:cubicBezTo>
                    <a:lnTo>
                      <a:pt x="1166319" y="1464748"/>
                    </a:lnTo>
                    <a:cubicBezTo>
                      <a:pt x="1146316" y="1519041"/>
                      <a:pt x="1100596" y="1557141"/>
                      <a:pt x="1043446" y="1567618"/>
                    </a:cubicBezTo>
                    <a:cubicBezTo>
                      <a:pt x="1033921" y="1569523"/>
                      <a:pt x="1024396" y="1570476"/>
                      <a:pt x="1014871" y="1570476"/>
                    </a:cubicBezTo>
                    <a:close/>
                    <a:moveTo>
                      <a:pt x="1471119" y="6470"/>
                    </a:moveTo>
                    <a:cubicBezTo>
                      <a:pt x="1461594" y="6470"/>
                      <a:pt x="1453021" y="7423"/>
                      <a:pt x="1443496" y="9328"/>
                    </a:cubicBezTo>
                    <a:lnTo>
                      <a:pt x="133809" y="239833"/>
                    </a:lnTo>
                    <a:cubicBezTo>
                      <a:pt x="78564" y="249358"/>
                      <a:pt x="34749" y="286506"/>
                      <a:pt x="15699" y="338893"/>
                    </a:cubicBezTo>
                    <a:cubicBezTo>
                      <a:pt x="-3351" y="391281"/>
                      <a:pt x="6174" y="448430"/>
                      <a:pt x="42369" y="491293"/>
                    </a:cubicBezTo>
                    <a:lnTo>
                      <a:pt x="897714" y="1510468"/>
                    </a:lnTo>
                    <a:cubicBezTo>
                      <a:pt x="933909" y="1553331"/>
                      <a:pt x="988201" y="1573333"/>
                      <a:pt x="1042494" y="1562856"/>
                    </a:cubicBezTo>
                    <a:cubicBezTo>
                      <a:pt x="1097739" y="1553331"/>
                      <a:pt x="1141554" y="1516183"/>
                      <a:pt x="1160604" y="1463796"/>
                    </a:cubicBezTo>
                    <a:lnTo>
                      <a:pt x="1163461" y="1464748"/>
                    </a:lnTo>
                    <a:lnTo>
                      <a:pt x="1160604" y="1463796"/>
                    </a:lnTo>
                    <a:lnTo>
                      <a:pt x="1615899" y="213163"/>
                    </a:lnTo>
                    <a:cubicBezTo>
                      <a:pt x="1634949" y="160775"/>
                      <a:pt x="1625424" y="103625"/>
                      <a:pt x="1589229" y="60763"/>
                    </a:cubicBezTo>
                    <a:cubicBezTo>
                      <a:pt x="1558749" y="25520"/>
                      <a:pt x="1515886" y="6470"/>
                      <a:pt x="1471119" y="6470"/>
                    </a:cubicBezTo>
                    <a:close/>
                  </a:path>
                </a:pathLst>
              </a:custGeom>
              <a:grpFill/>
              <a:ln w="9525" cap="flat">
                <a:noFill/>
                <a:prstDash val="solid"/>
                <a:miter/>
              </a:ln>
            </p:spPr>
            <p:txBody>
              <a:bodyPr rtlCol="0" anchor="ctr"/>
              <a:lstStyle/>
              <a:p>
                <a:endParaRPr lang="en-US" sz="1730"/>
              </a:p>
            </p:txBody>
          </p:sp>
          <p:sp>
            <p:nvSpPr>
              <p:cNvPr id="62" name="Freeform: Shape 61">
                <a:extLst>
                  <a:ext uri="{FF2B5EF4-FFF2-40B4-BE49-F238E27FC236}">
                    <a16:creationId xmlns:a16="http://schemas.microsoft.com/office/drawing/2014/main" id="{FEE68F87-0B6B-4885-866B-61423AE3724E}"/>
                  </a:ext>
                </a:extLst>
              </p:cNvPr>
              <p:cNvSpPr/>
              <p:nvPr/>
            </p:nvSpPr>
            <p:spPr>
              <a:xfrm>
                <a:off x="5490992" y="2665438"/>
                <a:ext cx="1634512" cy="1562390"/>
              </a:xfrm>
              <a:custGeom>
                <a:avLst/>
                <a:gdLst>
                  <a:gd name="connsiteX0" fmla="*/ 637710 w 1634512"/>
                  <a:gd name="connsiteY0" fmla="*/ 1562391 h 1562390"/>
                  <a:gd name="connsiteX1" fmla="*/ 611992 w 1634512"/>
                  <a:gd name="connsiteY1" fmla="*/ 1560486 h 1562390"/>
                  <a:gd name="connsiteX2" fmla="*/ 488167 w 1634512"/>
                  <a:gd name="connsiteY2" fmla="*/ 1459521 h 1562390"/>
                  <a:gd name="connsiteX3" fmla="*/ 10965 w 1634512"/>
                  <a:gd name="connsiteY3" fmla="*/ 217461 h 1562390"/>
                  <a:gd name="connsiteX4" fmla="*/ 35730 w 1634512"/>
                  <a:gd name="connsiteY4" fmla="*/ 59346 h 1562390"/>
                  <a:gd name="connsiteX5" fmla="*/ 185272 w 1634512"/>
                  <a:gd name="connsiteY5" fmla="*/ 2196 h 1562390"/>
                  <a:gd name="connsiteX6" fmla="*/ 1499723 w 1634512"/>
                  <a:gd name="connsiteY6" fmla="*/ 209841 h 1562390"/>
                  <a:gd name="connsiteX7" fmla="*/ 1623548 w 1634512"/>
                  <a:gd name="connsiteY7" fmla="*/ 310806 h 1562390"/>
                  <a:gd name="connsiteX8" fmla="*/ 1598782 w 1634512"/>
                  <a:gd name="connsiteY8" fmla="*/ 468921 h 1562390"/>
                  <a:gd name="connsiteX9" fmla="*/ 761535 w 1634512"/>
                  <a:gd name="connsiteY9" fmla="*/ 1502383 h 1562390"/>
                  <a:gd name="connsiteX10" fmla="*/ 759630 w 1634512"/>
                  <a:gd name="connsiteY10" fmla="*/ 1500478 h 1562390"/>
                  <a:gd name="connsiteX11" fmla="*/ 761535 w 1634512"/>
                  <a:gd name="connsiteY11" fmla="*/ 1502383 h 1562390"/>
                  <a:gd name="connsiteX12" fmla="*/ 637710 w 1634512"/>
                  <a:gd name="connsiteY12" fmla="*/ 1562391 h 1562390"/>
                  <a:gd name="connsiteX13" fmla="*/ 159555 w 1634512"/>
                  <a:gd name="connsiteY13" fmla="*/ 6006 h 1562390"/>
                  <a:gd name="connsiteX14" fmla="*/ 40492 w 1634512"/>
                  <a:gd name="connsiteY14" fmla="*/ 63156 h 1562390"/>
                  <a:gd name="connsiteX15" fmla="*/ 16680 w 1634512"/>
                  <a:gd name="connsiteY15" fmla="*/ 215556 h 1562390"/>
                  <a:gd name="connsiteX16" fmla="*/ 493882 w 1634512"/>
                  <a:gd name="connsiteY16" fmla="*/ 1457616 h 1562390"/>
                  <a:gd name="connsiteX17" fmla="*/ 613897 w 1634512"/>
                  <a:gd name="connsiteY17" fmla="*/ 1554771 h 1562390"/>
                  <a:gd name="connsiteX18" fmla="*/ 757725 w 1634512"/>
                  <a:gd name="connsiteY18" fmla="*/ 1499526 h 1562390"/>
                  <a:gd name="connsiteX19" fmla="*/ 1594020 w 1634512"/>
                  <a:gd name="connsiteY19" fmla="*/ 465111 h 1562390"/>
                  <a:gd name="connsiteX20" fmla="*/ 1617832 w 1634512"/>
                  <a:gd name="connsiteY20" fmla="*/ 312711 h 1562390"/>
                  <a:gd name="connsiteX21" fmla="*/ 1497817 w 1634512"/>
                  <a:gd name="connsiteY21" fmla="*/ 215556 h 1562390"/>
                  <a:gd name="connsiteX22" fmla="*/ 184320 w 1634512"/>
                  <a:gd name="connsiteY22" fmla="*/ 7911 h 1562390"/>
                  <a:gd name="connsiteX23" fmla="*/ 159555 w 1634512"/>
                  <a:gd name="connsiteY23" fmla="*/ 6006 h 1562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4512" h="1562390">
                    <a:moveTo>
                      <a:pt x="637710" y="1562391"/>
                    </a:moveTo>
                    <a:cubicBezTo>
                      <a:pt x="629137" y="1562391"/>
                      <a:pt x="620565" y="1561438"/>
                      <a:pt x="611992" y="1560486"/>
                    </a:cubicBezTo>
                    <a:cubicBezTo>
                      <a:pt x="554842" y="1551913"/>
                      <a:pt x="508170" y="1513813"/>
                      <a:pt x="488167" y="1459521"/>
                    </a:cubicBezTo>
                    <a:lnTo>
                      <a:pt x="10965" y="217461"/>
                    </a:lnTo>
                    <a:cubicBezTo>
                      <a:pt x="-9990" y="163168"/>
                      <a:pt x="-465" y="104113"/>
                      <a:pt x="35730" y="59346"/>
                    </a:cubicBezTo>
                    <a:cubicBezTo>
                      <a:pt x="71925" y="14578"/>
                      <a:pt x="128122" y="-7329"/>
                      <a:pt x="185272" y="2196"/>
                    </a:cubicBezTo>
                    <a:lnTo>
                      <a:pt x="1499723" y="209841"/>
                    </a:lnTo>
                    <a:cubicBezTo>
                      <a:pt x="1556873" y="218413"/>
                      <a:pt x="1603545" y="256513"/>
                      <a:pt x="1623548" y="310806"/>
                    </a:cubicBezTo>
                    <a:cubicBezTo>
                      <a:pt x="1644502" y="365098"/>
                      <a:pt x="1634977" y="424153"/>
                      <a:pt x="1598782" y="468921"/>
                    </a:cubicBezTo>
                    <a:lnTo>
                      <a:pt x="761535" y="1502383"/>
                    </a:lnTo>
                    <a:lnTo>
                      <a:pt x="759630" y="1500478"/>
                    </a:lnTo>
                    <a:lnTo>
                      <a:pt x="761535" y="1502383"/>
                    </a:lnTo>
                    <a:cubicBezTo>
                      <a:pt x="730102" y="1541436"/>
                      <a:pt x="685335" y="1562391"/>
                      <a:pt x="637710" y="1562391"/>
                    </a:cubicBezTo>
                    <a:close/>
                    <a:moveTo>
                      <a:pt x="159555" y="6006"/>
                    </a:moveTo>
                    <a:cubicBezTo>
                      <a:pt x="113835" y="6006"/>
                      <a:pt x="70020" y="26008"/>
                      <a:pt x="40492" y="63156"/>
                    </a:cubicBezTo>
                    <a:cubicBezTo>
                      <a:pt x="5250" y="106971"/>
                      <a:pt x="-3323" y="163168"/>
                      <a:pt x="16680" y="215556"/>
                    </a:cubicBezTo>
                    <a:lnTo>
                      <a:pt x="493882" y="1457616"/>
                    </a:lnTo>
                    <a:cubicBezTo>
                      <a:pt x="513885" y="1510003"/>
                      <a:pt x="558652" y="1546198"/>
                      <a:pt x="613897" y="1554771"/>
                    </a:cubicBezTo>
                    <a:cubicBezTo>
                      <a:pt x="669142" y="1563343"/>
                      <a:pt x="722482" y="1542388"/>
                      <a:pt x="757725" y="1499526"/>
                    </a:cubicBezTo>
                    <a:lnTo>
                      <a:pt x="1594020" y="465111"/>
                    </a:lnTo>
                    <a:cubicBezTo>
                      <a:pt x="1629262" y="421296"/>
                      <a:pt x="1637835" y="365098"/>
                      <a:pt x="1617832" y="312711"/>
                    </a:cubicBezTo>
                    <a:cubicBezTo>
                      <a:pt x="1597830" y="260323"/>
                      <a:pt x="1553062" y="224128"/>
                      <a:pt x="1497817" y="215556"/>
                    </a:cubicBezTo>
                    <a:lnTo>
                      <a:pt x="184320" y="7911"/>
                    </a:lnTo>
                    <a:cubicBezTo>
                      <a:pt x="175747" y="6958"/>
                      <a:pt x="167175" y="6006"/>
                      <a:pt x="159555" y="6006"/>
                    </a:cubicBezTo>
                    <a:close/>
                  </a:path>
                </a:pathLst>
              </a:custGeom>
              <a:grpFill/>
              <a:ln w="9525" cap="flat">
                <a:noFill/>
                <a:prstDash val="solid"/>
                <a:miter/>
              </a:ln>
            </p:spPr>
            <p:txBody>
              <a:bodyPr rtlCol="0" anchor="ctr"/>
              <a:lstStyle/>
              <a:p>
                <a:endParaRPr lang="en-US" sz="1730"/>
              </a:p>
            </p:txBody>
          </p:sp>
          <p:sp>
            <p:nvSpPr>
              <p:cNvPr id="63" name="Freeform: Shape 62">
                <a:extLst>
                  <a:ext uri="{FF2B5EF4-FFF2-40B4-BE49-F238E27FC236}">
                    <a16:creationId xmlns:a16="http://schemas.microsoft.com/office/drawing/2014/main" id="{E99B4F58-0E6C-41DE-99A2-C3FCE7F11DB0}"/>
                  </a:ext>
                </a:extLst>
              </p:cNvPr>
              <p:cNvSpPr/>
              <p:nvPr/>
            </p:nvSpPr>
            <p:spPr>
              <a:xfrm>
                <a:off x="5740942" y="2518472"/>
                <a:ext cx="1494657" cy="1649348"/>
              </a:xfrm>
              <a:custGeom>
                <a:avLst/>
                <a:gdLst>
                  <a:gd name="connsiteX0" fmla="*/ 206785 w 1494657"/>
                  <a:gd name="connsiteY0" fmla="*/ 1649349 h 1649348"/>
                  <a:gd name="connsiteX1" fmla="*/ 131537 w 1494657"/>
                  <a:gd name="connsiteY1" fmla="*/ 1630299 h 1649348"/>
                  <a:gd name="connsiteX2" fmla="*/ 46765 w 1494657"/>
                  <a:gd name="connsiteY2" fmla="*/ 1495044 h 1649348"/>
                  <a:gd name="connsiteX3" fmla="*/ 92 w 1494657"/>
                  <a:gd name="connsiteY3" fmla="*/ 165354 h 1649348"/>
                  <a:gd name="connsiteX4" fmla="*/ 75340 w 1494657"/>
                  <a:gd name="connsiteY4" fmla="*/ 24384 h 1649348"/>
                  <a:gd name="connsiteX5" fmla="*/ 235360 w 1494657"/>
                  <a:gd name="connsiteY5" fmla="*/ 18669 h 1649348"/>
                  <a:gd name="connsiteX6" fmla="*/ 1409792 w 1494657"/>
                  <a:gd name="connsiteY6" fmla="*/ 643509 h 1649348"/>
                  <a:gd name="connsiteX7" fmla="*/ 1494565 w 1494657"/>
                  <a:gd name="connsiteY7" fmla="*/ 778764 h 1649348"/>
                  <a:gd name="connsiteX8" fmla="*/ 1419317 w 1494657"/>
                  <a:gd name="connsiteY8" fmla="*/ 919734 h 1649348"/>
                  <a:gd name="connsiteX9" fmla="*/ 291557 w 1494657"/>
                  <a:gd name="connsiteY9" fmla="*/ 1624584 h 1649348"/>
                  <a:gd name="connsiteX10" fmla="*/ 206785 w 1494657"/>
                  <a:gd name="connsiteY10" fmla="*/ 1649349 h 1649348"/>
                  <a:gd name="connsiteX11" fmla="*/ 160112 w 1494657"/>
                  <a:gd name="connsiteY11" fmla="*/ 4381 h 1649348"/>
                  <a:gd name="connsiteX12" fmla="*/ 78197 w 1494657"/>
                  <a:gd name="connsiteY12" fmla="*/ 28194 h 1649348"/>
                  <a:gd name="connsiteX13" fmla="*/ 5807 w 1494657"/>
                  <a:gd name="connsiteY13" fmla="*/ 164402 h 1649348"/>
                  <a:gd name="connsiteX14" fmla="*/ 52480 w 1494657"/>
                  <a:gd name="connsiteY14" fmla="*/ 1494092 h 1649348"/>
                  <a:gd name="connsiteX15" fmla="*/ 134395 w 1494657"/>
                  <a:gd name="connsiteY15" fmla="*/ 1624584 h 1649348"/>
                  <a:gd name="connsiteX16" fmla="*/ 288700 w 1494657"/>
                  <a:gd name="connsiteY16" fmla="*/ 1618869 h 1649348"/>
                  <a:gd name="connsiteX17" fmla="*/ 290605 w 1494657"/>
                  <a:gd name="connsiteY17" fmla="*/ 1620774 h 1649348"/>
                  <a:gd name="connsiteX18" fmla="*/ 288700 w 1494657"/>
                  <a:gd name="connsiteY18" fmla="*/ 1618869 h 1649348"/>
                  <a:gd name="connsiteX19" fmla="*/ 1416460 w 1494657"/>
                  <a:gd name="connsiteY19" fmla="*/ 914019 h 1649348"/>
                  <a:gd name="connsiteX20" fmla="*/ 1488850 w 1494657"/>
                  <a:gd name="connsiteY20" fmla="*/ 777812 h 1649348"/>
                  <a:gd name="connsiteX21" fmla="*/ 1406935 w 1494657"/>
                  <a:gd name="connsiteY21" fmla="*/ 647319 h 1649348"/>
                  <a:gd name="connsiteX22" fmla="*/ 232502 w 1494657"/>
                  <a:gd name="connsiteY22" fmla="*/ 23431 h 1649348"/>
                  <a:gd name="connsiteX23" fmla="*/ 160112 w 1494657"/>
                  <a:gd name="connsiteY23" fmla="*/ 4381 h 1649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94657" h="1649348">
                    <a:moveTo>
                      <a:pt x="206785" y="1649349"/>
                    </a:moveTo>
                    <a:cubicBezTo>
                      <a:pt x="181067" y="1649349"/>
                      <a:pt x="155350" y="1642682"/>
                      <a:pt x="131537" y="1630299"/>
                    </a:cubicBezTo>
                    <a:cubicBezTo>
                      <a:pt x="80102" y="1603629"/>
                      <a:pt x="48670" y="1552194"/>
                      <a:pt x="46765" y="1495044"/>
                    </a:cubicBezTo>
                    <a:lnTo>
                      <a:pt x="92" y="165354"/>
                    </a:lnTo>
                    <a:cubicBezTo>
                      <a:pt x="-1813" y="107252"/>
                      <a:pt x="25810" y="54864"/>
                      <a:pt x="75340" y="24384"/>
                    </a:cubicBezTo>
                    <a:cubicBezTo>
                      <a:pt x="123917" y="-6096"/>
                      <a:pt x="183925" y="-8001"/>
                      <a:pt x="235360" y="18669"/>
                    </a:cubicBezTo>
                    <a:lnTo>
                      <a:pt x="1409792" y="643509"/>
                    </a:lnTo>
                    <a:cubicBezTo>
                      <a:pt x="1461228" y="670179"/>
                      <a:pt x="1492660" y="721614"/>
                      <a:pt x="1494565" y="778764"/>
                    </a:cubicBezTo>
                    <a:cubicBezTo>
                      <a:pt x="1496470" y="836867"/>
                      <a:pt x="1468848" y="889254"/>
                      <a:pt x="1419317" y="919734"/>
                    </a:cubicBezTo>
                    <a:lnTo>
                      <a:pt x="291557" y="1624584"/>
                    </a:lnTo>
                    <a:cubicBezTo>
                      <a:pt x="264887" y="1640777"/>
                      <a:pt x="236312" y="1649349"/>
                      <a:pt x="206785" y="1649349"/>
                    </a:cubicBezTo>
                    <a:close/>
                    <a:moveTo>
                      <a:pt x="160112" y="4381"/>
                    </a:moveTo>
                    <a:cubicBezTo>
                      <a:pt x="131537" y="4381"/>
                      <a:pt x="103915" y="12002"/>
                      <a:pt x="78197" y="28194"/>
                    </a:cubicBezTo>
                    <a:cubicBezTo>
                      <a:pt x="30572" y="57722"/>
                      <a:pt x="3902" y="109157"/>
                      <a:pt x="5807" y="164402"/>
                    </a:cubicBezTo>
                    <a:lnTo>
                      <a:pt x="52480" y="1494092"/>
                    </a:lnTo>
                    <a:cubicBezTo>
                      <a:pt x="54385" y="1550289"/>
                      <a:pt x="84865" y="1598867"/>
                      <a:pt x="134395" y="1624584"/>
                    </a:cubicBezTo>
                    <a:cubicBezTo>
                      <a:pt x="183925" y="1651254"/>
                      <a:pt x="241075" y="1648397"/>
                      <a:pt x="288700" y="1618869"/>
                    </a:cubicBezTo>
                    <a:lnTo>
                      <a:pt x="290605" y="1620774"/>
                    </a:lnTo>
                    <a:lnTo>
                      <a:pt x="288700" y="1618869"/>
                    </a:lnTo>
                    <a:lnTo>
                      <a:pt x="1416460" y="914019"/>
                    </a:lnTo>
                    <a:cubicBezTo>
                      <a:pt x="1464085" y="884492"/>
                      <a:pt x="1490755" y="833057"/>
                      <a:pt x="1488850" y="777812"/>
                    </a:cubicBezTo>
                    <a:cubicBezTo>
                      <a:pt x="1486945" y="721614"/>
                      <a:pt x="1456465" y="673037"/>
                      <a:pt x="1406935" y="647319"/>
                    </a:cubicBezTo>
                    <a:lnTo>
                      <a:pt x="232502" y="23431"/>
                    </a:lnTo>
                    <a:cubicBezTo>
                      <a:pt x="209642" y="11049"/>
                      <a:pt x="184877" y="4381"/>
                      <a:pt x="160112" y="4381"/>
                    </a:cubicBezTo>
                    <a:close/>
                  </a:path>
                </a:pathLst>
              </a:custGeom>
              <a:grpFill/>
              <a:ln w="9525" cap="flat">
                <a:noFill/>
                <a:prstDash val="solid"/>
                <a:miter/>
              </a:ln>
            </p:spPr>
            <p:txBody>
              <a:bodyPr rtlCol="0" anchor="ctr"/>
              <a:lstStyle/>
              <a:p>
                <a:endParaRPr lang="en-US" sz="1730"/>
              </a:p>
            </p:txBody>
          </p:sp>
          <p:sp>
            <p:nvSpPr>
              <p:cNvPr id="64" name="Freeform: Shape 63">
                <a:extLst>
                  <a:ext uri="{FF2B5EF4-FFF2-40B4-BE49-F238E27FC236}">
                    <a16:creationId xmlns:a16="http://schemas.microsoft.com/office/drawing/2014/main" id="{98213603-4044-4EDC-B3E0-CE20E3EE9BC2}"/>
                  </a:ext>
                </a:extLst>
              </p:cNvPr>
              <p:cNvSpPr/>
              <p:nvPr/>
            </p:nvSpPr>
            <p:spPr>
              <a:xfrm>
                <a:off x="5636186" y="2459480"/>
                <a:ext cx="1616538" cy="1592136"/>
              </a:xfrm>
              <a:custGeom>
                <a:avLst/>
                <a:gdLst>
                  <a:gd name="connsiteX0" fmla="*/ 159141 w 1616538"/>
                  <a:gd name="connsiteY0" fmla="*/ 1592136 h 1592136"/>
                  <a:gd name="connsiteX1" fmla="*/ 42936 w 1616538"/>
                  <a:gd name="connsiteY1" fmla="*/ 1541654 h 1592136"/>
                  <a:gd name="connsiteX2" fmla="*/ 6741 w 1616538"/>
                  <a:gd name="connsiteY2" fmla="*/ 1385444 h 1592136"/>
                  <a:gd name="connsiteX3" fmla="*/ 396313 w 1616538"/>
                  <a:gd name="connsiteY3" fmla="*/ 112904 h 1592136"/>
                  <a:gd name="connsiteX4" fmla="*/ 513471 w 1616538"/>
                  <a:gd name="connsiteY4" fmla="*/ 4319 h 1592136"/>
                  <a:gd name="connsiteX5" fmla="*/ 665871 w 1616538"/>
                  <a:gd name="connsiteY5" fmla="*/ 50991 h 1592136"/>
                  <a:gd name="connsiteX6" fmla="*/ 1573603 w 1616538"/>
                  <a:gd name="connsiteY6" fmla="*/ 1024446 h 1592136"/>
                  <a:gd name="connsiteX7" fmla="*/ 1609798 w 1616538"/>
                  <a:gd name="connsiteY7" fmla="*/ 1180656 h 1592136"/>
                  <a:gd name="connsiteX8" fmla="*/ 1492641 w 1616538"/>
                  <a:gd name="connsiteY8" fmla="*/ 1289241 h 1592136"/>
                  <a:gd name="connsiteX9" fmla="*/ 196288 w 1616538"/>
                  <a:gd name="connsiteY9" fmla="*/ 1588326 h 1592136"/>
                  <a:gd name="connsiteX10" fmla="*/ 195336 w 1616538"/>
                  <a:gd name="connsiteY10" fmla="*/ 1585469 h 1592136"/>
                  <a:gd name="connsiteX11" fmla="*/ 196288 w 1616538"/>
                  <a:gd name="connsiteY11" fmla="*/ 1588326 h 1592136"/>
                  <a:gd name="connsiteX12" fmla="*/ 159141 w 1616538"/>
                  <a:gd name="connsiteY12" fmla="*/ 1592136 h 1592136"/>
                  <a:gd name="connsiteX13" fmla="*/ 549666 w 1616538"/>
                  <a:gd name="connsiteY13" fmla="*/ 5271 h 1592136"/>
                  <a:gd name="connsiteX14" fmla="*/ 514423 w 1616538"/>
                  <a:gd name="connsiteY14" fmla="*/ 9081 h 1592136"/>
                  <a:gd name="connsiteX15" fmla="*/ 401076 w 1616538"/>
                  <a:gd name="connsiteY15" fmla="*/ 114809 h 1592136"/>
                  <a:gd name="connsiteX16" fmla="*/ 12456 w 1616538"/>
                  <a:gd name="connsiteY16" fmla="*/ 1387349 h 1592136"/>
                  <a:gd name="connsiteX17" fmla="*/ 46746 w 1616538"/>
                  <a:gd name="connsiteY17" fmla="*/ 1537844 h 1592136"/>
                  <a:gd name="connsiteX18" fmla="*/ 194383 w 1616538"/>
                  <a:gd name="connsiteY18" fmla="*/ 1582611 h 1592136"/>
                  <a:gd name="connsiteX19" fmla="*/ 1490736 w 1616538"/>
                  <a:gd name="connsiteY19" fmla="*/ 1283526 h 1592136"/>
                  <a:gd name="connsiteX20" fmla="*/ 1604083 w 1616538"/>
                  <a:gd name="connsiteY20" fmla="*/ 1177799 h 1592136"/>
                  <a:gd name="connsiteX21" fmla="*/ 1569793 w 1616538"/>
                  <a:gd name="connsiteY21" fmla="*/ 1027304 h 1592136"/>
                  <a:gd name="connsiteX22" fmla="*/ 662061 w 1616538"/>
                  <a:gd name="connsiteY22" fmla="*/ 54801 h 1592136"/>
                  <a:gd name="connsiteX23" fmla="*/ 549666 w 1616538"/>
                  <a:gd name="connsiteY23" fmla="*/ 5271 h 1592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16538" h="1592136">
                    <a:moveTo>
                      <a:pt x="159141" y="1592136"/>
                    </a:moveTo>
                    <a:cubicBezTo>
                      <a:pt x="115326" y="1592136"/>
                      <a:pt x="73416" y="1574039"/>
                      <a:pt x="42936" y="1541654"/>
                    </a:cubicBezTo>
                    <a:cubicBezTo>
                      <a:pt x="3883" y="1499744"/>
                      <a:pt x="-9452" y="1441641"/>
                      <a:pt x="6741" y="1385444"/>
                    </a:cubicBezTo>
                    <a:lnTo>
                      <a:pt x="396313" y="112904"/>
                    </a:lnTo>
                    <a:cubicBezTo>
                      <a:pt x="413458" y="57659"/>
                      <a:pt x="457273" y="16701"/>
                      <a:pt x="513471" y="4319"/>
                    </a:cubicBezTo>
                    <a:cubicBezTo>
                      <a:pt x="569668" y="-9016"/>
                      <a:pt x="626818" y="9081"/>
                      <a:pt x="665871" y="50991"/>
                    </a:cubicBezTo>
                    <a:lnTo>
                      <a:pt x="1573603" y="1024446"/>
                    </a:lnTo>
                    <a:cubicBezTo>
                      <a:pt x="1612656" y="1066356"/>
                      <a:pt x="1625991" y="1124459"/>
                      <a:pt x="1609798" y="1180656"/>
                    </a:cubicBezTo>
                    <a:cubicBezTo>
                      <a:pt x="1592653" y="1235901"/>
                      <a:pt x="1548838" y="1276859"/>
                      <a:pt x="1492641" y="1289241"/>
                    </a:cubicBezTo>
                    <a:lnTo>
                      <a:pt x="196288" y="1588326"/>
                    </a:lnTo>
                    <a:lnTo>
                      <a:pt x="195336" y="1585469"/>
                    </a:lnTo>
                    <a:lnTo>
                      <a:pt x="196288" y="1588326"/>
                    </a:lnTo>
                    <a:cubicBezTo>
                      <a:pt x="183905" y="1591184"/>
                      <a:pt x="171523" y="1592136"/>
                      <a:pt x="159141" y="1592136"/>
                    </a:cubicBezTo>
                    <a:close/>
                    <a:moveTo>
                      <a:pt x="549666" y="5271"/>
                    </a:moveTo>
                    <a:cubicBezTo>
                      <a:pt x="538236" y="5271"/>
                      <a:pt x="525853" y="6224"/>
                      <a:pt x="514423" y="9081"/>
                    </a:cubicBezTo>
                    <a:cubicBezTo>
                      <a:pt x="460131" y="21464"/>
                      <a:pt x="418221" y="60516"/>
                      <a:pt x="401076" y="114809"/>
                    </a:cubicBezTo>
                    <a:lnTo>
                      <a:pt x="12456" y="1387349"/>
                    </a:lnTo>
                    <a:cubicBezTo>
                      <a:pt x="-3737" y="1440689"/>
                      <a:pt x="8646" y="1496886"/>
                      <a:pt x="46746" y="1537844"/>
                    </a:cubicBezTo>
                    <a:cubicBezTo>
                      <a:pt x="84846" y="1578801"/>
                      <a:pt x="140091" y="1595946"/>
                      <a:pt x="194383" y="1582611"/>
                    </a:cubicBezTo>
                    <a:lnTo>
                      <a:pt x="1490736" y="1283526"/>
                    </a:lnTo>
                    <a:cubicBezTo>
                      <a:pt x="1545028" y="1271144"/>
                      <a:pt x="1586938" y="1232091"/>
                      <a:pt x="1604083" y="1177799"/>
                    </a:cubicBezTo>
                    <a:cubicBezTo>
                      <a:pt x="1620276" y="1124459"/>
                      <a:pt x="1606941" y="1068261"/>
                      <a:pt x="1569793" y="1027304"/>
                    </a:cubicBezTo>
                    <a:lnTo>
                      <a:pt x="662061" y="54801"/>
                    </a:lnTo>
                    <a:cubicBezTo>
                      <a:pt x="632533" y="22416"/>
                      <a:pt x="592528" y="5271"/>
                      <a:pt x="549666" y="5271"/>
                    </a:cubicBezTo>
                    <a:close/>
                  </a:path>
                </a:pathLst>
              </a:custGeom>
              <a:grpFill/>
              <a:ln w="9525" cap="flat">
                <a:noFill/>
                <a:prstDash val="solid"/>
                <a:miter/>
              </a:ln>
            </p:spPr>
            <p:txBody>
              <a:bodyPr rtlCol="0" anchor="ctr"/>
              <a:lstStyle/>
              <a:p>
                <a:endParaRPr lang="en-US" sz="1730"/>
              </a:p>
            </p:txBody>
          </p:sp>
          <p:sp>
            <p:nvSpPr>
              <p:cNvPr id="65" name="Freeform: Shape 64">
                <a:extLst>
                  <a:ext uri="{FF2B5EF4-FFF2-40B4-BE49-F238E27FC236}">
                    <a16:creationId xmlns:a16="http://schemas.microsoft.com/office/drawing/2014/main" id="{DB035EF0-F3DA-4581-9198-447F52894F88}"/>
                  </a:ext>
                </a:extLst>
              </p:cNvPr>
              <p:cNvSpPr/>
              <p:nvPr/>
            </p:nvSpPr>
            <p:spPr>
              <a:xfrm>
                <a:off x="5531644" y="2497017"/>
                <a:ext cx="1643695" cy="1534597"/>
              </a:xfrm>
              <a:custGeom>
                <a:avLst/>
                <a:gdLst>
                  <a:gd name="connsiteX0" fmla="*/ 1483835 w 1643695"/>
                  <a:gd name="connsiteY0" fmla="*/ 1534598 h 1534597"/>
                  <a:gd name="connsiteX1" fmla="*/ 1466690 w 1643695"/>
                  <a:gd name="connsiteY1" fmla="*/ 1533645 h 1534597"/>
                  <a:gd name="connsiteX2" fmla="*/ 143668 w 1643695"/>
                  <a:gd name="connsiteY2" fmla="*/ 1395532 h 1534597"/>
                  <a:gd name="connsiteX3" fmla="*/ 14128 w 1643695"/>
                  <a:gd name="connsiteY3" fmla="*/ 1301235 h 1534597"/>
                  <a:gd name="connsiteX4" fmla="*/ 31273 w 1643695"/>
                  <a:gd name="connsiteY4" fmla="*/ 1142167 h 1534597"/>
                  <a:gd name="connsiteX5" fmla="*/ 813275 w 1643695"/>
                  <a:gd name="connsiteY5" fmla="*/ 65842 h 1534597"/>
                  <a:gd name="connsiteX6" fmla="*/ 959008 w 1643695"/>
                  <a:gd name="connsiteY6" fmla="*/ 1072 h 1534597"/>
                  <a:gd name="connsiteX7" fmla="*/ 1088548 w 1643695"/>
                  <a:gd name="connsiteY7" fmla="*/ 95370 h 1534597"/>
                  <a:gd name="connsiteX8" fmla="*/ 1629568 w 1643695"/>
                  <a:gd name="connsiteY8" fmla="*/ 1310760 h 1534597"/>
                  <a:gd name="connsiteX9" fmla="*/ 1612423 w 1643695"/>
                  <a:gd name="connsiteY9" fmla="*/ 1469827 h 1534597"/>
                  <a:gd name="connsiteX10" fmla="*/ 1483835 w 1643695"/>
                  <a:gd name="connsiteY10" fmla="*/ 1534598 h 1534597"/>
                  <a:gd name="connsiteX11" fmla="*/ 940910 w 1643695"/>
                  <a:gd name="connsiteY11" fmla="*/ 5835 h 1534597"/>
                  <a:gd name="connsiteX12" fmla="*/ 816133 w 1643695"/>
                  <a:gd name="connsiteY12" fmla="*/ 69652 h 1534597"/>
                  <a:gd name="connsiteX13" fmla="*/ 34130 w 1643695"/>
                  <a:gd name="connsiteY13" fmla="*/ 1145977 h 1534597"/>
                  <a:gd name="connsiteX14" fmla="*/ 17938 w 1643695"/>
                  <a:gd name="connsiteY14" fmla="*/ 1299330 h 1534597"/>
                  <a:gd name="connsiteX15" fmla="*/ 142715 w 1643695"/>
                  <a:gd name="connsiteY15" fmla="*/ 1389817 h 1534597"/>
                  <a:gd name="connsiteX16" fmla="*/ 1465738 w 1643695"/>
                  <a:gd name="connsiteY16" fmla="*/ 1528882 h 1534597"/>
                  <a:gd name="connsiteX17" fmla="*/ 1606708 w 1643695"/>
                  <a:gd name="connsiteY17" fmla="*/ 1466017 h 1534597"/>
                  <a:gd name="connsiteX18" fmla="*/ 1622900 w 1643695"/>
                  <a:gd name="connsiteY18" fmla="*/ 1312665 h 1534597"/>
                  <a:gd name="connsiteX19" fmla="*/ 1082833 w 1643695"/>
                  <a:gd name="connsiteY19" fmla="*/ 97275 h 1534597"/>
                  <a:gd name="connsiteX20" fmla="*/ 958055 w 1643695"/>
                  <a:gd name="connsiteY20" fmla="*/ 6787 h 1534597"/>
                  <a:gd name="connsiteX21" fmla="*/ 940910 w 1643695"/>
                  <a:gd name="connsiteY21" fmla="*/ 5835 h 153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3695" h="1534597">
                    <a:moveTo>
                      <a:pt x="1483835" y="1534598"/>
                    </a:moveTo>
                    <a:cubicBezTo>
                      <a:pt x="1478120" y="1534598"/>
                      <a:pt x="1472405" y="1534598"/>
                      <a:pt x="1466690" y="1533645"/>
                    </a:cubicBezTo>
                    <a:lnTo>
                      <a:pt x="143668" y="1395532"/>
                    </a:lnTo>
                    <a:cubicBezTo>
                      <a:pt x="86518" y="1389817"/>
                      <a:pt x="37940" y="1354575"/>
                      <a:pt x="14128" y="1301235"/>
                    </a:cubicBezTo>
                    <a:cubicBezTo>
                      <a:pt x="-9685" y="1248848"/>
                      <a:pt x="-3017" y="1188840"/>
                      <a:pt x="31273" y="1142167"/>
                    </a:cubicBezTo>
                    <a:lnTo>
                      <a:pt x="813275" y="65842"/>
                    </a:lnTo>
                    <a:cubicBezTo>
                      <a:pt x="847565" y="19170"/>
                      <a:pt x="901858" y="-5595"/>
                      <a:pt x="959008" y="1072"/>
                    </a:cubicBezTo>
                    <a:cubicBezTo>
                      <a:pt x="1016158" y="6787"/>
                      <a:pt x="1064735" y="42030"/>
                      <a:pt x="1088548" y="95370"/>
                    </a:cubicBezTo>
                    <a:lnTo>
                      <a:pt x="1629568" y="1310760"/>
                    </a:lnTo>
                    <a:cubicBezTo>
                      <a:pt x="1653380" y="1363148"/>
                      <a:pt x="1646713" y="1423155"/>
                      <a:pt x="1612423" y="1469827"/>
                    </a:cubicBezTo>
                    <a:cubicBezTo>
                      <a:pt x="1581943" y="1510785"/>
                      <a:pt x="1534318" y="1534598"/>
                      <a:pt x="1483835" y="1534598"/>
                    </a:cubicBezTo>
                    <a:close/>
                    <a:moveTo>
                      <a:pt x="940910" y="5835"/>
                    </a:moveTo>
                    <a:cubicBezTo>
                      <a:pt x="891380" y="5835"/>
                      <a:pt x="845660" y="28695"/>
                      <a:pt x="816133" y="69652"/>
                    </a:cubicBezTo>
                    <a:lnTo>
                      <a:pt x="34130" y="1145977"/>
                    </a:lnTo>
                    <a:cubicBezTo>
                      <a:pt x="1745" y="1190745"/>
                      <a:pt x="-4922" y="1248848"/>
                      <a:pt x="17938" y="1299330"/>
                    </a:cubicBezTo>
                    <a:cubicBezTo>
                      <a:pt x="40798" y="1350765"/>
                      <a:pt x="87470" y="1384102"/>
                      <a:pt x="142715" y="1389817"/>
                    </a:cubicBezTo>
                    <a:lnTo>
                      <a:pt x="1465738" y="1528882"/>
                    </a:lnTo>
                    <a:cubicBezTo>
                      <a:pt x="1520983" y="1534598"/>
                      <a:pt x="1574323" y="1510785"/>
                      <a:pt x="1606708" y="1466017"/>
                    </a:cubicBezTo>
                    <a:cubicBezTo>
                      <a:pt x="1639093" y="1421250"/>
                      <a:pt x="1645760" y="1363148"/>
                      <a:pt x="1622900" y="1312665"/>
                    </a:cubicBezTo>
                    <a:lnTo>
                      <a:pt x="1082833" y="97275"/>
                    </a:lnTo>
                    <a:cubicBezTo>
                      <a:pt x="1059973" y="45840"/>
                      <a:pt x="1013300" y="12502"/>
                      <a:pt x="958055" y="6787"/>
                    </a:cubicBezTo>
                    <a:cubicBezTo>
                      <a:pt x="952340" y="5835"/>
                      <a:pt x="946625" y="5835"/>
                      <a:pt x="940910" y="5835"/>
                    </a:cubicBezTo>
                    <a:close/>
                  </a:path>
                </a:pathLst>
              </a:custGeom>
              <a:grpFill/>
              <a:ln w="9525" cap="flat">
                <a:noFill/>
                <a:prstDash val="solid"/>
                <a:miter/>
              </a:ln>
            </p:spPr>
            <p:txBody>
              <a:bodyPr rtlCol="0" anchor="ctr"/>
              <a:lstStyle/>
              <a:p>
                <a:endParaRPr lang="en-US" sz="1730"/>
              </a:p>
            </p:txBody>
          </p:sp>
          <p:sp>
            <p:nvSpPr>
              <p:cNvPr id="66" name="Freeform: Shape 65">
                <a:extLst>
                  <a:ext uri="{FF2B5EF4-FFF2-40B4-BE49-F238E27FC236}">
                    <a16:creationId xmlns:a16="http://schemas.microsoft.com/office/drawing/2014/main" id="{41AE2AF0-7DD9-443B-8718-D31F62D3CF64}"/>
                  </a:ext>
                </a:extLst>
              </p:cNvPr>
              <p:cNvSpPr/>
              <p:nvPr/>
            </p:nvSpPr>
            <p:spPr>
              <a:xfrm>
                <a:off x="5484232" y="2627034"/>
                <a:ext cx="1525159" cy="1644610"/>
              </a:xfrm>
              <a:custGeom>
                <a:avLst/>
                <a:gdLst>
                  <a:gd name="connsiteX0" fmla="*/ 1365512 w 1525159"/>
                  <a:gd name="connsiteY0" fmla="*/ 1644610 h 1644610"/>
                  <a:gd name="connsiteX1" fmla="*/ 1297885 w 1525159"/>
                  <a:gd name="connsiteY1" fmla="*/ 1629370 h 1644610"/>
                  <a:gd name="connsiteX2" fmla="*/ 92020 w 1525159"/>
                  <a:gd name="connsiteY2" fmla="*/ 1067395 h 1644610"/>
                  <a:gd name="connsiteX3" fmla="*/ 580 w 1525159"/>
                  <a:gd name="connsiteY3" fmla="*/ 936903 h 1644610"/>
                  <a:gd name="connsiteX4" fmla="*/ 68207 w 1525159"/>
                  <a:gd name="connsiteY4" fmla="*/ 792123 h 1644610"/>
                  <a:gd name="connsiteX5" fmla="*/ 1157867 w 1525159"/>
                  <a:gd name="connsiteY5" fmla="*/ 29170 h 1644610"/>
                  <a:gd name="connsiteX6" fmla="*/ 1316935 w 1525159"/>
                  <a:gd name="connsiteY6" fmla="*/ 14883 h 1644610"/>
                  <a:gd name="connsiteX7" fmla="*/ 1408375 w 1525159"/>
                  <a:gd name="connsiteY7" fmla="*/ 145375 h 1644610"/>
                  <a:gd name="connsiteX8" fmla="*/ 1524580 w 1525159"/>
                  <a:gd name="connsiteY8" fmla="*/ 1470303 h 1644610"/>
                  <a:gd name="connsiteX9" fmla="*/ 1456952 w 1525159"/>
                  <a:gd name="connsiteY9" fmla="*/ 1615083 h 1644610"/>
                  <a:gd name="connsiteX10" fmla="*/ 1365512 w 1525159"/>
                  <a:gd name="connsiteY10" fmla="*/ 1644610 h 1644610"/>
                  <a:gd name="connsiteX11" fmla="*/ 1249307 w 1525159"/>
                  <a:gd name="connsiteY11" fmla="*/ 4405 h 1644610"/>
                  <a:gd name="connsiteX12" fmla="*/ 1160725 w 1525159"/>
                  <a:gd name="connsiteY12" fmla="*/ 32980 h 1644610"/>
                  <a:gd name="connsiteX13" fmla="*/ 71065 w 1525159"/>
                  <a:gd name="connsiteY13" fmla="*/ 795933 h 1644610"/>
                  <a:gd name="connsiteX14" fmla="*/ 6295 w 1525159"/>
                  <a:gd name="connsiteY14" fmla="*/ 935950 h 1644610"/>
                  <a:gd name="connsiteX15" fmla="*/ 94877 w 1525159"/>
                  <a:gd name="connsiteY15" fmla="*/ 1062633 h 1644610"/>
                  <a:gd name="connsiteX16" fmla="*/ 1300742 w 1525159"/>
                  <a:gd name="connsiteY16" fmla="*/ 1624608 h 1644610"/>
                  <a:gd name="connsiteX17" fmla="*/ 1454095 w 1525159"/>
                  <a:gd name="connsiteY17" fmla="*/ 1611273 h 1644610"/>
                  <a:gd name="connsiteX18" fmla="*/ 1518865 w 1525159"/>
                  <a:gd name="connsiteY18" fmla="*/ 1471255 h 1644610"/>
                  <a:gd name="connsiteX19" fmla="*/ 1403612 w 1525159"/>
                  <a:gd name="connsiteY19" fmla="*/ 145375 h 1644610"/>
                  <a:gd name="connsiteX20" fmla="*/ 1315030 w 1525159"/>
                  <a:gd name="connsiteY20" fmla="*/ 18693 h 1644610"/>
                  <a:gd name="connsiteX21" fmla="*/ 1249307 w 1525159"/>
                  <a:gd name="connsiteY21" fmla="*/ 4405 h 1644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5159" h="1644610">
                    <a:moveTo>
                      <a:pt x="1365512" y="1644610"/>
                    </a:moveTo>
                    <a:cubicBezTo>
                      <a:pt x="1342652" y="1644610"/>
                      <a:pt x="1319792" y="1639848"/>
                      <a:pt x="1297885" y="1629370"/>
                    </a:cubicBezTo>
                    <a:lnTo>
                      <a:pt x="92020" y="1067395"/>
                    </a:lnTo>
                    <a:cubicBezTo>
                      <a:pt x="39632" y="1042630"/>
                      <a:pt x="5342" y="994053"/>
                      <a:pt x="580" y="936903"/>
                    </a:cubicBezTo>
                    <a:cubicBezTo>
                      <a:pt x="-4183" y="879753"/>
                      <a:pt x="20582" y="825460"/>
                      <a:pt x="68207" y="792123"/>
                    </a:cubicBezTo>
                    <a:lnTo>
                      <a:pt x="1157867" y="29170"/>
                    </a:lnTo>
                    <a:cubicBezTo>
                      <a:pt x="1205492" y="-4167"/>
                      <a:pt x="1264547" y="-8930"/>
                      <a:pt x="1316935" y="14883"/>
                    </a:cubicBezTo>
                    <a:cubicBezTo>
                      <a:pt x="1369322" y="39648"/>
                      <a:pt x="1403612" y="88225"/>
                      <a:pt x="1408375" y="145375"/>
                    </a:cubicBezTo>
                    <a:lnTo>
                      <a:pt x="1524580" y="1470303"/>
                    </a:lnTo>
                    <a:cubicBezTo>
                      <a:pt x="1529342" y="1527453"/>
                      <a:pt x="1504577" y="1581745"/>
                      <a:pt x="1456952" y="1615083"/>
                    </a:cubicBezTo>
                    <a:cubicBezTo>
                      <a:pt x="1429330" y="1634133"/>
                      <a:pt x="1397897" y="1644610"/>
                      <a:pt x="1365512" y="1644610"/>
                    </a:cubicBezTo>
                    <a:close/>
                    <a:moveTo>
                      <a:pt x="1249307" y="4405"/>
                    </a:moveTo>
                    <a:cubicBezTo>
                      <a:pt x="1218827" y="4405"/>
                      <a:pt x="1187395" y="13930"/>
                      <a:pt x="1160725" y="32980"/>
                    </a:cubicBezTo>
                    <a:lnTo>
                      <a:pt x="71065" y="795933"/>
                    </a:lnTo>
                    <a:cubicBezTo>
                      <a:pt x="25345" y="828318"/>
                      <a:pt x="580" y="880705"/>
                      <a:pt x="6295" y="935950"/>
                    </a:cubicBezTo>
                    <a:cubicBezTo>
                      <a:pt x="12010" y="991195"/>
                      <a:pt x="44395" y="1038820"/>
                      <a:pt x="94877" y="1062633"/>
                    </a:cubicBezTo>
                    <a:lnTo>
                      <a:pt x="1300742" y="1624608"/>
                    </a:lnTo>
                    <a:cubicBezTo>
                      <a:pt x="1351225" y="1648420"/>
                      <a:pt x="1408375" y="1642705"/>
                      <a:pt x="1454095" y="1611273"/>
                    </a:cubicBezTo>
                    <a:cubicBezTo>
                      <a:pt x="1499815" y="1578888"/>
                      <a:pt x="1524580" y="1527453"/>
                      <a:pt x="1518865" y="1471255"/>
                    </a:cubicBezTo>
                    <a:lnTo>
                      <a:pt x="1403612" y="145375"/>
                    </a:lnTo>
                    <a:cubicBezTo>
                      <a:pt x="1398850" y="90130"/>
                      <a:pt x="1365512" y="42505"/>
                      <a:pt x="1315030" y="18693"/>
                    </a:cubicBezTo>
                    <a:cubicBezTo>
                      <a:pt x="1294075" y="9168"/>
                      <a:pt x="1271215" y="4405"/>
                      <a:pt x="1249307" y="4405"/>
                    </a:cubicBezTo>
                    <a:close/>
                  </a:path>
                </a:pathLst>
              </a:custGeom>
              <a:grpFill/>
              <a:ln w="9525" cap="flat">
                <a:noFill/>
                <a:prstDash val="solid"/>
                <a:miter/>
              </a:ln>
            </p:spPr>
            <p:txBody>
              <a:bodyPr rtlCol="0" anchor="ctr"/>
              <a:lstStyle/>
              <a:p>
                <a:endParaRPr lang="en-US" sz="1730"/>
              </a:p>
            </p:txBody>
          </p:sp>
          <p:sp>
            <p:nvSpPr>
              <p:cNvPr id="67" name="Freeform: Shape 66">
                <a:extLst>
                  <a:ext uri="{FF2B5EF4-FFF2-40B4-BE49-F238E27FC236}">
                    <a16:creationId xmlns:a16="http://schemas.microsoft.com/office/drawing/2014/main" id="{1CB79995-5784-46B8-8607-92B5827FD726}"/>
                  </a:ext>
                </a:extLst>
              </p:cNvPr>
              <p:cNvSpPr/>
              <p:nvPr/>
            </p:nvSpPr>
            <p:spPr>
              <a:xfrm>
                <a:off x="5498775" y="2833512"/>
                <a:ext cx="1599894" cy="1610534"/>
              </a:xfrm>
              <a:custGeom>
                <a:avLst/>
                <a:gdLst>
                  <a:gd name="connsiteX0" fmla="*/ 1116654 w 1599894"/>
                  <a:gd name="connsiteY0" fmla="*/ 1610535 h 1610534"/>
                  <a:gd name="connsiteX1" fmla="*/ 1006164 w 1599894"/>
                  <a:gd name="connsiteY1" fmla="*/ 1565767 h 1610534"/>
                  <a:gd name="connsiteX2" fmla="*/ 48901 w 1599894"/>
                  <a:gd name="connsiteY2" fmla="*/ 641842 h 1610534"/>
                  <a:gd name="connsiteX3" fmla="*/ 5086 w 1599894"/>
                  <a:gd name="connsiteY3" fmla="*/ 488490 h 1610534"/>
                  <a:gd name="connsiteX4" fmla="*/ 116529 w 1599894"/>
                  <a:gd name="connsiteY4" fmla="*/ 373237 h 1610534"/>
                  <a:gd name="connsiteX5" fmla="*/ 1395736 w 1599894"/>
                  <a:gd name="connsiteY5" fmla="*/ 6525 h 1610534"/>
                  <a:gd name="connsiteX6" fmla="*/ 1550994 w 1599894"/>
                  <a:gd name="connsiteY6" fmla="*/ 45577 h 1610534"/>
                  <a:gd name="connsiteX7" fmla="*/ 1594809 w 1599894"/>
                  <a:gd name="connsiteY7" fmla="*/ 198930 h 1610534"/>
                  <a:gd name="connsiteX8" fmla="*/ 1271911 w 1599894"/>
                  <a:gd name="connsiteY8" fmla="*/ 1488615 h 1610534"/>
                  <a:gd name="connsiteX9" fmla="*/ 1160469 w 1599894"/>
                  <a:gd name="connsiteY9" fmla="*/ 1603867 h 1610534"/>
                  <a:gd name="connsiteX10" fmla="*/ 1116654 w 1599894"/>
                  <a:gd name="connsiteY10" fmla="*/ 1610535 h 1610534"/>
                  <a:gd name="connsiteX11" fmla="*/ 1439551 w 1599894"/>
                  <a:gd name="connsiteY11" fmla="*/ 4620 h 1610534"/>
                  <a:gd name="connsiteX12" fmla="*/ 1396689 w 1599894"/>
                  <a:gd name="connsiteY12" fmla="*/ 10335 h 1610534"/>
                  <a:gd name="connsiteX13" fmla="*/ 117481 w 1599894"/>
                  <a:gd name="connsiteY13" fmla="*/ 378000 h 1610534"/>
                  <a:gd name="connsiteX14" fmla="*/ 9849 w 1599894"/>
                  <a:gd name="connsiteY14" fmla="*/ 489442 h 1610534"/>
                  <a:gd name="connsiteX15" fmla="*/ 52711 w 1599894"/>
                  <a:gd name="connsiteY15" fmla="*/ 638033 h 1610534"/>
                  <a:gd name="connsiteX16" fmla="*/ 1009974 w 1599894"/>
                  <a:gd name="connsiteY16" fmla="*/ 1561958 h 1610534"/>
                  <a:gd name="connsiteX17" fmla="*/ 1159516 w 1599894"/>
                  <a:gd name="connsiteY17" fmla="*/ 1599105 h 1610534"/>
                  <a:gd name="connsiteX18" fmla="*/ 1267149 w 1599894"/>
                  <a:gd name="connsiteY18" fmla="*/ 1487663 h 1610534"/>
                  <a:gd name="connsiteX19" fmla="*/ 1589094 w 1599894"/>
                  <a:gd name="connsiteY19" fmla="*/ 197025 h 1610534"/>
                  <a:gd name="connsiteX20" fmla="*/ 1546231 w 1599894"/>
                  <a:gd name="connsiteY20" fmla="*/ 48435 h 1610534"/>
                  <a:gd name="connsiteX21" fmla="*/ 1439551 w 1599894"/>
                  <a:gd name="connsiteY21" fmla="*/ 4620 h 161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9894" h="1610534">
                    <a:moveTo>
                      <a:pt x="1116654" y="1610535"/>
                    </a:moveTo>
                    <a:cubicBezTo>
                      <a:pt x="1075696" y="1610535"/>
                      <a:pt x="1036644" y="1595295"/>
                      <a:pt x="1006164" y="1565767"/>
                    </a:cubicBezTo>
                    <a:lnTo>
                      <a:pt x="48901" y="641842"/>
                    </a:lnTo>
                    <a:cubicBezTo>
                      <a:pt x="6991" y="601837"/>
                      <a:pt x="-9201" y="544687"/>
                      <a:pt x="5086" y="488490"/>
                    </a:cubicBezTo>
                    <a:cubicBezTo>
                      <a:pt x="19374" y="432292"/>
                      <a:pt x="60331" y="389430"/>
                      <a:pt x="116529" y="373237"/>
                    </a:cubicBezTo>
                    <a:lnTo>
                      <a:pt x="1395736" y="6525"/>
                    </a:lnTo>
                    <a:cubicBezTo>
                      <a:pt x="1450981" y="-9668"/>
                      <a:pt x="1509084" y="4620"/>
                      <a:pt x="1550994" y="45577"/>
                    </a:cubicBezTo>
                    <a:cubicBezTo>
                      <a:pt x="1592904" y="85582"/>
                      <a:pt x="1609096" y="142732"/>
                      <a:pt x="1594809" y="198930"/>
                    </a:cubicBezTo>
                    <a:lnTo>
                      <a:pt x="1271911" y="1488615"/>
                    </a:lnTo>
                    <a:cubicBezTo>
                      <a:pt x="1257624" y="1544813"/>
                      <a:pt x="1216666" y="1587675"/>
                      <a:pt x="1160469" y="1603867"/>
                    </a:cubicBezTo>
                    <a:cubicBezTo>
                      <a:pt x="1146181" y="1607678"/>
                      <a:pt x="1130941" y="1610535"/>
                      <a:pt x="1116654" y="1610535"/>
                    </a:cubicBezTo>
                    <a:close/>
                    <a:moveTo>
                      <a:pt x="1439551" y="4620"/>
                    </a:moveTo>
                    <a:cubicBezTo>
                      <a:pt x="1425264" y="4620"/>
                      <a:pt x="1410976" y="6525"/>
                      <a:pt x="1396689" y="10335"/>
                    </a:cubicBezTo>
                    <a:lnTo>
                      <a:pt x="117481" y="378000"/>
                    </a:lnTo>
                    <a:cubicBezTo>
                      <a:pt x="64141" y="393240"/>
                      <a:pt x="24136" y="435150"/>
                      <a:pt x="9849" y="489442"/>
                    </a:cubicBezTo>
                    <a:cubicBezTo>
                      <a:pt x="-3487" y="543735"/>
                      <a:pt x="12706" y="598980"/>
                      <a:pt x="52711" y="638033"/>
                    </a:cubicBezTo>
                    <a:lnTo>
                      <a:pt x="1009974" y="1561958"/>
                    </a:lnTo>
                    <a:cubicBezTo>
                      <a:pt x="1049979" y="1601010"/>
                      <a:pt x="1106176" y="1614345"/>
                      <a:pt x="1159516" y="1599105"/>
                    </a:cubicBezTo>
                    <a:cubicBezTo>
                      <a:pt x="1212856" y="1583865"/>
                      <a:pt x="1252861" y="1541955"/>
                      <a:pt x="1267149" y="1487663"/>
                    </a:cubicBezTo>
                    <a:lnTo>
                      <a:pt x="1589094" y="197025"/>
                    </a:lnTo>
                    <a:cubicBezTo>
                      <a:pt x="1602429" y="142732"/>
                      <a:pt x="1586236" y="87487"/>
                      <a:pt x="1546231" y="48435"/>
                    </a:cubicBezTo>
                    <a:cubicBezTo>
                      <a:pt x="1516704" y="19860"/>
                      <a:pt x="1478604" y="4620"/>
                      <a:pt x="1439551" y="4620"/>
                    </a:cubicBezTo>
                    <a:close/>
                  </a:path>
                </a:pathLst>
              </a:custGeom>
              <a:grpFill/>
              <a:ln w="9525" cap="flat">
                <a:noFill/>
                <a:prstDash val="solid"/>
                <a:miter/>
              </a:ln>
            </p:spPr>
            <p:txBody>
              <a:bodyPr rtlCol="0" anchor="ctr"/>
              <a:lstStyle/>
              <a:p>
                <a:endParaRPr lang="en-US" sz="1730"/>
              </a:p>
            </p:txBody>
          </p:sp>
          <p:sp>
            <p:nvSpPr>
              <p:cNvPr id="68" name="Freeform: Shape 67">
                <a:extLst>
                  <a:ext uri="{FF2B5EF4-FFF2-40B4-BE49-F238E27FC236}">
                    <a16:creationId xmlns:a16="http://schemas.microsoft.com/office/drawing/2014/main" id="{C2CD6B3F-A5CA-4C9E-A462-6CF2EE2A5719}"/>
                  </a:ext>
                </a:extLst>
              </p:cNvPr>
              <p:cNvSpPr/>
              <p:nvPr/>
            </p:nvSpPr>
            <p:spPr>
              <a:xfrm>
                <a:off x="5574695" y="3024613"/>
                <a:ext cx="1649985" cy="1506110"/>
              </a:xfrm>
              <a:custGeom>
                <a:avLst/>
                <a:gdLst>
                  <a:gd name="connsiteX0" fmla="*/ 764509 w 1649985"/>
                  <a:gd name="connsiteY0" fmla="*/ 1506111 h 1506110"/>
                  <a:gd name="connsiteX1" fmla="*/ 755937 w 1649985"/>
                  <a:gd name="connsiteY1" fmla="*/ 1506111 h 1506110"/>
                  <a:gd name="connsiteX2" fmla="*/ 621634 w 1649985"/>
                  <a:gd name="connsiteY2" fmla="*/ 1419433 h 1506110"/>
                  <a:gd name="connsiteX3" fmla="*/ 17749 w 1649985"/>
                  <a:gd name="connsiteY3" fmla="*/ 232618 h 1506110"/>
                  <a:gd name="connsiteX4" fmla="*/ 26322 w 1649985"/>
                  <a:gd name="connsiteY4" fmla="*/ 72598 h 1506110"/>
                  <a:gd name="connsiteX5" fmla="*/ 169197 w 1649985"/>
                  <a:gd name="connsiteY5" fmla="*/ 208 h 1506110"/>
                  <a:gd name="connsiteX6" fmla="*/ 1497934 w 1649985"/>
                  <a:gd name="connsiteY6" fmla="*/ 69741 h 1506110"/>
                  <a:gd name="connsiteX7" fmla="*/ 1632237 w 1649985"/>
                  <a:gd name="connsiteY7" fmla="*/ 156418 h 1506110"/>
                  <a:gd name="connsiteX8" fmla="*/ 1623664 w 1649985"/>
                  <a:gd name="connsiteY8" fmla="*/ 316438 h 1506110"/>
                  <a:gd name="connsiteX9" fmla="*/ 898812 w 1649985"/>
                  <a:gd name="connsiteY9" fmla="*/ 1431816 h 1506110"/>
                  <a:gd name="connsiteX10" fmla="*/ 764509 w 1649985"/>
                  <a:gd name="connsiteY10" fmla="*/ 1506111 h 1506110"/>
                  <a:gd name="connsiteX11" fmla="*/ 22512 w 1649985"/>
                  <a:gd name="connsiteY11" fmla="*/ 230713 h 1506110"/>
                  <a:gd name="connsiteX12" fmla="*/ 626397 w 1649985"/>
                  <a:gd name="connsiteY12" fmla="*/ 1415623 h 1506110"/>
                  <a:gd name="connsiteX13" fmla="*/ 755937 w 1649985"/>
                  <a:gd name="connsiteY13" fmla="*/ 1499443 h 1506110"/>
                  <a:gd name="connsiteX14" fmla="*/ 893097 w 1649985"/>
                  <a:gd name="connsiteY14" fmla="*/ 1428958 h 1506110"/>
                  <a:gd name="connsiteX15" fmla="*/ 1617949 w 1649985"/>
                  <a:gd name="connsiteY15" fmla="*/ 313581 h 1506110"/>
                  <a:gd name="connsiteX16" fmla="*/ 1625569 w 1649985"/>
                  <a:gd name="connsiteY16" fmla="*/ 159276 h 1506110"/>
                  <a:gd name="connsiteX17" fmla="*/ 1496029 w 1649985"/>
                  <a:gd name="connsiteY17" fmla="*/ 75456 h 1506110"/>
                  <a:gd name="connsiteX18" fmla="*/ 168244 w 1649985"/>
                  <a:gd name="connsiteY18" fmla="*/ 5923 h 1506110"/>
                  <a:gd name="connsiteX19" fmla="*/ 31084 w 1649985"/>
                  <a:gd name="connsiteY19" fmla="*/ 76408 h 1506110"/>
                  <a:gd name="connsiteX20" fmla="*/ 22512 w 1649985"/>
                  <a:gd name="connsiteY20" fmla="*/ 230713 h 1506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49985" h="1506110">
                    <a:moveTo>
                      <a:pt x="764509" y="1506111"/>
                    </a:moveTo>
                    <a:cubicBezTo>
                      <a:pt x="761652" y="1506111"/>
                      <a:pt x="758794" y="1506111"/>
                      <a:pt x="755937" y="1506111"/>
                    </a:cubicBezTo>
                    <a:cubicBezTo>
                      <a:pt x="697834" y="1503253"/>
                      <a:pt x="648304" y="1470868"/>
                      <a:pt x="621634" y="1419433"/>
                    </a:cubicBezTo>
                    <a:lnTo>
                      <a:pt x="17749" y="232618"/>
                    </a:lnTo>
                    <a:cubicBezTo>
                      <a:pt x="-8921" y="181183"/>
                      <a:pt x="-5111" y="121176"/>
                      <a:pt x="26322" y="72598"/>
                    </a:cubicBezTo>
                    <a:cubicBezTo>
                      <a:pt x="57754" y="24021"/>
                      <a:pt x="111094" y="-2649"/>
                      <a:pt x="169197" y="208"/>
                    </a:cubicBezTo>
                    <a:lnTo>
                      <a:pt x="1497934" y="69741"/>
                    </a:lnTo>
                    <a:cubicBezTo>
                      <a:pt x="1556037" y="72598"/>
                      <a:pt x="1605567" y="104983"/>
                      <a:pt x="1632237" y="156418"/>
                    </a:cubicBezTo>
                    <a:cubicBezTo>
                      <a:pt x="1658907" y="207853"/>
                      <a:pt x="1655097" y="267861"/>
                      <a:pt x="1623664" y="316438"/>
                    </a:cubicBezTo>
                    <a:lnTo>
                      <a:pt x="898812" y="1431816"/>
                    </a:lnTo>
                    <a:cubicBezTo>
                      <a:pt x="868332" y="1478488"/>
                      <a:pt x="818802" y="1506111"/>
                      <a:pt x="764509" y="1506111"/>
                    </a:cubicBezTo>
                    <a:close/>
                    <a:moveTo>
                      <a:pt x="22512" y="230713"/>
                    </a:moveTo>
                    <a:lnTo>
                      <a:pt x="626397" y="1415623"/>
                    </a:lnTo>
                    <a:cubicBezTo>
                      <a:pt x="652114" y="1465153"/>
                      <a:pt x="699739" y="1496586"/>
                      <a:pt x="755937" y="1499443"/>
                    </a:cubicBezTo>
                    <a:cubicBezTo>
                      <a:pt x="812134" y="1502301"/>
                      <a:pt x="862617" y="1476583"/>
                      <a:pt x="893097" y="1428958"/>
                    </a:cubicBezTo>
                    <a:lnTo>
                      <a:pt x="1617949" y="313581"/>
                    </a:lnTo>
                    <a:cubicBezTo>
                      <a:pt x="1648429" y="266908"/>
                      <a:pt x="1651287" y="208806"/>
                      <a:pt x="1625569" y="159276"/>
                    </a:cubicBezTo>
                    <a:cubicBezTo>
                      <a:pt x="1599852" y="109746"/>
                      <a:pt x="1552227" y="78313"/>
                      <a:pt x="1496029" y="75456"/>
                    </a:cubicBezTo>
                    <a:lnTo>
                      <a:pt x="168244" y="5923"/>
                    </a:lnTo>
                    <a:cubicBezTo>
                      <a:pt x="112999" y="3066"/>
                      <a:pt x="61564" y="28783"/>
                      <a:pt x="31084" y="76408"/>
                    </a:cubicBezTo>
                    <a:cubicBezTo>
                      <a:pt x="604" y="123081"/>
                      <a:pt x="-3206" y="181183"/>
                      <a:pt x="22512" y="230713"/>
                    </a:cubicBezTo>
                    <a:close/>
                  </a:path>
                </a:pathLst>
              </a:custGeom>
              <a:grpFill/>
              <a:ln w="9525" cap="flat">
                <a:noFill/>
                <a:prstDash val="solid"/>
                <a:miter/>
              </a:ln>
            </p:spPr>
            <p:txBody>
              <a:bodyPr rtlCol="0" anchor="ctr"/>
              <a:lstStyle/>
              <a:p>
                <a:endParaRPr lang="en-US" sz="1730"/>
              </a:p>
            </p:txBody>
          </p:sp>
          <p:sp>
            <p:nvSpPr>
              <p:cNvPr id="69" name="Freeform: Shape 68">
                <a:extLst>
                  <a:ext uri="{FF2B5EF4-FFF2-40B4-BE49-F238E27FC236}">
                    <a16:creationId xmlns:a16="http://schemas.microsoft.com/office/drawing/2014/main" id="{078CAE18-6328-4577-A1E2-68D4E723AA5D}"/>
                  </a:ext>
                </a:extLst>
              </p:cNvPr>
              <p:cNvSpPr/>
              <p:nvPr/>
            </p:nvSpPr>
            <p:spPr>
              <a:xfrm>
                <a:off x="5703352" y="2884241"/>
                <a:ext cx="1552692" cy="1637910"/>
              </a:xfrm>
              <a:custGeom>
                <a:avLst/>
                <a:gdLst>
                  <a:gd name="connsiteX0" fmla="*/ 345340 w 1552692"/>
                  <a:gd name="connsiteY0" fmla="*/ 1637910 h 1637910"/>
                  <a:gd name="connsiteX1" fmla="*/ 285332 w 1552692"/>
                  <a:gd name="connsiteY1" fmla="*/ 1626480 h 1637910"/>
                  <a:gd name="connsiteX2" fmla="*/ 187225 w 1552692"/>
                  <a:gd name="connsiteY2" fmla="*/ 1500750 h 1637910"/>
                  <a:gd name="connsiteX3" fmla="*/ 1487 w 1552692"/>
                  <a:gd name="connsiteY3" fmla="*/ 182490 h 1637910"/>
                  <a:gd name="connsiteX4" fmla="*/ 61495 w 1552692"/>
                  <a:gd name="connsiteY4" fmla="*/ 33900 h 1637910"/>
                  <a:gd name="connsiteX5" fmla="*/ 219610 w 1552692"/>
                  <a:gd name="connsiteY5" fmla="*/ 11993 h 1637910"/>
                  <a:gd name="connsiteX6" fmla="*/ 1453097 w 1552692"/>
                  <a:gd name="connsiteY6" fmla="*/ 510150 h 1637910"/>
                  <a:gd name="connsiteX7" fmla="*/ 1551205 w 1552692"/>
                  <a:gd name="connsiteY7" fmla="*/ 635880 h 1637910"/>
                  <a:gd name="connsiteX8" fmla="*/ 1491197 w 1552692"/>
                  <a:gd name="connsiteY8" fmla="*/ 784470 h 1637910"/>
                  <a:gd name="connsiteX9" fmla="*/ 442495 w 1552692"/>
                  <a:gd name="connsiteY9" fmla="*/ 1603620 h 1637910"/>
                  <a:gd name="connsiteX10" fmla="*/ 345340 w 1552692"/>
                  <a:gd name="connsiteY10" fmla="*/ 1637910 h 1637910"/>
                  <a:gd name="connsiteX11" fmla="*/ 7202 w 1552692"/>
                  <a:gd name="connsiteY11" fmla="*/ 182490 h 1637910"/>
                  <a:gd name="connsiteX12" fmla="*/ 191987 w 1552692"/>
                  <a:gd name="connsiteY12" fmla="*/ 1499798 h 1637910"/>
                  <a:gd name="connsiteX13" fmla="*/ 287237 w 1552692"/>
                  <a:gd name="connsiteY13" fmla="*/ 1621718 h 1637910"/>
                  <a:gd name="connsiteX14" fmla="*/ 439637 w 1552692"/>
                  <a:gd name="connsiteY14" fmla="*/ 1599810 h 1637910"/>
                  <a:gd name="connsiteX15" fmla="*/ 1488340 w 1552692"/>
                  <a:gd name="connsiteY15" fmla="*/ 780660 h 1637910"/>
                  <a:gd name="connsiteX16" fmla="*/ 1546442 w 1552692"/>
                  <a:gd name="connsiteY16" fmla="*/ 637785 h 1637910"/>
                  <a:gd name="connsiteX17" fmla="*/ 1451192 w 1552692"/>
                  <a:gd name="connsiteY17" fmla="*/ 515865 h 1637910"/>
                  <a:gd name="connsiteX18" fmla="*/ 217705 w 1552692"/>
                  <a:gd name="connsiteY18" fmla="*/ 17708 h 1637910"/>
                  <a:gd name="connsiteX19" fmla="*/ 65305 w 1552692"/>
                  <a:gd name="connsiteY19" fmla="*/ 39615 h 1637910"/>
                  <a:gd name="connsiteX20" fmla="*/ 7202 w 1552692"/>
                  <a:gd name="connsiteY20" fmla="*/ 182490 h 163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52692" h="1637910">
                    <a:moveTo>
                      <a:pt x="345340" y="1637910"/>
                    </a:moveTo>
                    <a:cubicBezTo>
                      <a:pt x="325337" y="1637910"/>
                      <a:pt x="304382" y="1634100"/>
                      <a:pt x="285332" y="1626480"/>
                    </a:cubicBezTo>
                    <a:cubicBezTo>
                      <a:pt x="231992" y="1604573"/>
                      <a:pt x="194845" y="1557900"/>
                      <a:pt x="187225" y="1500750"/>
                    </a:cubicBezTo>
                    <a:lnTo>
                      <a:pt x="1487" y="182490"/>
                    </a:lnTo>
                    <a:cubicBezTo>
                      <a:pt x="-6133" y="125340"/>
                      <a:pt x="15775" y="70095"/>
                      <a:pt x="61495" y="33900"/>
                    </a:cubicBezTo>
                    <a:cubicBezTo>
                      <a:pt x="107215" y="-1342"/>
                      <a:pt x="166270" y="-9915"/>
                      <a:pt x="219610" y="11993"/>
                    </a:cubicBezTo>
                    <a:lnTo>
                      <a:pt x="1453097" y="510150"/>
                    </a:lnTo>
                    <a:cubicBezTo>
                      <a:pt x="1506437" y="532058"/>
                      <a:pt x="1543585" y="578730"/>
                      <a:pt x="1551205" y="635880"/>
                    </a:cubicBezTo>
                    <a:cubicBezTo>
                      <a:pt x="1558825" y="693030"/>
                      <a:pt x="1536917" y="748275"/>
                      <a:pt x="1491197" y="784470"/>
                    </a:cubicBezTo>
                    <a:lnTo>
                      <a:pt x="442495" y="1603620"/>
                    </a:lnTo>
                    <a:cubicBezTo>
                      <a:pt x="414872" y="1626480"/>
                      <a:pt x="380582" y="1637910"/>
                      <a:pt x="345340" y="1637910"/>
                    </a:cubicBezTo>
                    <a:close/>
                    <a:moveTo>
                      <a:pt x="7202" y="182490"/>
                    </a:moveTo>
                    <a:lnTo>
                      <a:pt x="191987" y="1499798"/>
                    </a:lnTo>
                    <a:cubicBezTo>
                      <a:pt x="199607" y="1555043"/>
                      <a:pt x="234850" y="1600763"/>
                      <a:pt x="287237" y="1621718"/>
                    </a:cubicBezTo>
                    <a:cubicBezTo>
                      <a:pt x="338672" y="1642673"/>
                      <a:pt x="395822" y="1635053"/>
                      <a:pt x="439637" y="1599810"/>
                    </a:cubicBezTo>
                    <a:lnTo>
                      <a:pt x="1488340" y="780660"/>
                    </a:lnTo>
                    <a:cubicBezTo>
                      <a:pt x="1532155" y="746370"/>
                      <a:pt x="1554062" y="693030"/>
                      <a:pt x="1546442" y="637785"/>
                    </a:cubicBezTo>
                    <a:cubicBezTo>
                      <a:pt x="1538822" y="582540"/>
                      <a:pt x="1503580" y="536820"/>
                      <a:pt x="1451192" y="515865"/>
                    </a:cubicBezTo>
                    <a:lnTo>
                      <a:pt x="217705" y="17708"/>
                    </a:lnTo>
                    <a:cubicBezTo>
                      <a:pt x="166270" y="-3247"/>
                      <a:pt x="109120" y="4373"/>
                      <a:pt x="65305" y="39615"/>
                    </a:cubicBezTo>
                    <a:cubicBezTo>
                      <a:pt x="20537" y="72953"/>
                      <a:pt x="-418" y="127245"/>
                      <a:pt x="7202" y="182490"/>
                    </a:cubicBezTo>
                    <a:close/>
                  </a:path>
                </a:pathLst>
              </a:custGeom>
              <a:grpFill/>
              <a:ln w="9525" cap="flat">
                <a:noFill/>
                <a:prstDash val="solid"/>
                <a:miter/>
              </a:ln>
            </p:spPr>
            <p:txBody>
              <a:bodyPr rtlCol="0" anchor="ctr"/>
              <a:lstStyle/>
              <a:p>
                <a:endParaRPr lang="en-US" sz="1730"/>
              </a:p>
            </p:txBody>
          </p:sp>
          <p:sp>
            <p:nvSpPr>
              <p:cNvPr id="70" name="Freeform: Shape 69">
                <a:extLst>
                  <a:ext uri="{FF2B5EF4-FFF2-40B4-BE49-F238E27FC236}">
                    <a16:creationId xmlns:a16="http://schemas.microsoft.com/office/drawing/2014/main" id="{EBA2E409-2F87-44E1-BDE0-C3F0C5F0EE68}"/>
                  </a:ext>
                </a:extLst>
              </p:cNvPr>
              <p:cNvSpPr/>
              <p:nvPr/>
            </p:nvSpPr>
            <p:spPr>
              <a:xfrm>
                <a:off x="5617251" y="2793839"/>
                <a:ext cx="1577256" cy="1626394"/>
              </a:xfrm>
              <a:custGeom>
                <a:avLst/>
                <a:gdLst>
                  <a:gd name="connsiteX0" fmla="*/ 159026 w 1577256"/>
                  <a:gd name="connsiteY0" fmla="*/ 1626395 h 1626394"/>
                  <a:gd name="connsiteX1" fmla="*/ 55203 w 1577256"/>
                  <a:gd name="connsiteY1" fmla="*/ 1587342 h 1626394"/>
                  <a:gd name="connsiteX2" fmla="*/ 2816 w 1577256"/>
                  <a:gd name="connsiteY2" fmla="*/ 1435895 h 1626394"/>
                  <a:gd name="connsiteX3" fmla="*/ 256181 w 1577256"/>
                  <a:gd name="connsiteY3" fmla="*/ 130017 h 1626394"/>
                  <a:gd name="connsiteX4" fmla="*/ 360956 w 1577256"/>
                  <a:gd name="connsiteY4" fmla="*/ 9050 h 1626394"/>
                  <a:gd name="connsiteX5" fmla="*/ 518118 w 1577256"/>
                  <a:gd name="connsiteY5" fmla="*/ 39530 h 1626394"/>
                  <a:gd name="connsiteX6" fmla="*/ 1522053 w 1577256"/>
                  <a:gd name="connsiteY6" fmla="*/ 912019 h 1626394"/>
                  <a:gd name="connsiteX7" fmla="*/ 1574441 w 1577256"/>
                  <a:gd name="connsiteY7" fmla="*/ 1063467 h 1626394"/>
                  <a:gd name="connsiteX8" fmla="*/ 1469666 w 1577256"/>
                  <a:gd name="connsiteY8" fmla="*/ 1184435 h 1626394"/>
                  <a:gd name="connsiteX9" fmla="*/ 211413 w 1577256"/>
                  <a:gd name="connsiteY9" fmla="*/ 1616870 h 1626394"/>
                  <a:gd name="connsiteX10" fmla="*/ 159026 w 1577256"/>
                  <a:gd name="connsiteY10" fmla="*/ 1626395 h 1626394"/>
                  <a:gd name="connsiteX11" fmla="*/ 259038 w 1577256"/>
                  <a:gd name="connsiteY11" fmla="*/ 130017 h 1626394"/>
                  <a:gd name="connsiteX12" fmla="*/ 261896 w 1577256"/>
                  <a:gd name="connsiteY12" fmla="*/ 130970 h 1626394"/>
                  <a:gd name="connsiteX13" fmla="*/ 7578 w 1577256"/>
                  <a:gd name="connsiteY13" fmla="*/ 1436847 h 1626394"/>
                  <a:gd name="connsiteX14" fmla="*/ 58061 w 1577256"/>
                  <a:gd name="connsiteY14" fmla="*/ 1582580 h 1626394"/>
                  <a:gd name="connsiteX15" fmla="*/ 209508 w 1577256"/>
                  <a:gd name="connsiteY15" fmla="*/ 1612107 h 1626394"/>
                  <a:gd name="connsiteX16" fmla="*/ 1467761 w 1577256"/>
                  <a:gd name="connsiteY16" fmla="*/ 1178720 h 1626394"/>
                  <a:gd name="connsiteX17" fmla="*/ 1568726 w 1577256"/>
                  <a:gd name="connsiteY17" fmla="*/ 1062515 h 1626394"/>
                  <a:gd name="connsiteX18" fmla="*/ 1518243 w 1577256"/>
                  <a:gd name="connsiteY18" fmla="*/ 916782 h 1626394"/>
                  <a:gd name="connsiteX19" fmla="*/ 514308 w 1577256"/>
                  <a:gd name="connsiteY19" fmla="*/ 43340 h 1626394"/>
                  <a:gd name="connsiteX20" fmla="*/ 362861 w 1577256"/>
                  <a:gd name="connsiteY20" fmla="*/ 13812 h 1626394"/>
                  <a:gd name="connsiteX21" fmla="*/ 261896 w 1577256"/>
                  <a:gd name="connsiteY21" fmla="*/ 130017 h 1626394"/>
                  <a:gd name="connsiteX22" fmla="*/ 259038 w 1577256"/>
                  <a:gd name="connsiteY22" fmla="*/ 130017 h 162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77256" h="1626394">
                    <a:moveTo>
                      <a:pt x="159026" y="1626395"/>
                    </a:moveTo>
                    <a:cubicBezTo>
                      <a:pt x="120926" y="1626395"/>
                      <a:pt x="84731" y="1613060"/>
                      <a:pt x="55203" y="1587342"/>
                    </a:cubicBezTo>
                    <a:cubicBezTo>
                      <a:pt x="11388" y="1549242"/>
                      <a:pt x="-7662" y="1493045"/>
                      <a:pt x="2816" y="1435895"/>
                    </a:cubicBezTo>
                    <a:lnTo>
                      <a:pt x="256181" y="130017"/>
                    </a:lnTo>
                    <a:cubicBezTo>
                      <a:pt x="267611" y="72867"/>
                      <a:pt x="306663" y="28100"/>
                      <a:pt x="360956" y="9050"/>
                    </a:cubicBezTo>
                    <a:cubicBezTo>
                      <a:pt x="415248" y="-10000"/>
                      <a:pt x="474303" y="1430"/>
                      <a:pt x="518118" y="39530"/>
                    </a:cubicBezTo>
                    <a:lnTo>
                      <a:pt x="1522053" y="912019"/>
                    </a:lnTo>
                    <a:cubicBezTo>
                      <a:pt x="1565868" y="950119"/>
                      <a:pt x="1584918" y="1006317"/>
                      <a:pt x="1574441" y="1063467"/>
                    </a:cubicBezTo>
                    <a:cubicBezTo>
                      <a:pt x="1563011" y="1120617"/>
                      <a:pt x="1523958" y="1165385"/>
                      <a:pt x="1469666" y="1184435"/>
                    </a:cubicBezTo>
                    <a:lnTo>
                      <a:pt x="211413" y="1616870"/>
                    </a:lnTo>
                    <a:cubicBezTo>
                      <a:pt x="194268" y="1623537"/>
                      <a:pt x="176171" y="1626395"/>
                      <a:pt x="159026" y="1626395"/>
                    </a:cubicBezTo>
                    <a:close/>
                    <a:moveTo>
                      <a:pt x="259038" y="130017"/>
                    </a:moveTo>
                    <a:lnTo>
                      <a:pt x="261896" y="130970"/>
                    </a:lnTo>
                    <a:lnTo>
                      <a:pt x="7578" y="1436847"/>
                    </a:lnTo>
                    <a:cubicBezTo>
                      <a:pt x="-2899" y="1492092"/>
                      <a:pt x="16151" y="1546385"/>
                      <a:pt x="58061" y="1582580"/>
                    </a:cubicBezTo>
                    <a:cubicBezTo>
                      <a:pt x="99971" y="1618775"/>
                      <a:pt x="157121" y="1630205"/>
                      <a:pt x="209508" y="1612107"/>
                    </a:cubicBezTo>
                    <a:lnTo>
                      <a:pt x="1467761" y="1178720"/>
                    </a:lnTo>
                    <a:cubicBezTo>
                      <a:pt x="1520148" y="1160622"/>
                      <a:pt x="1558248" y="1116807"/>
                      <a:pt x="1568726" y="1062515"/>
                    </a:cubicBezTo>
                    <a:cubicBezTo>
                      <a:pt x="1579203" y="1007269"/>
                      <a:pt x="1560153" y="952977"/>
                      <a:pt x="1518243" y="916782"/>
                    </a:cubicBezTo>
                    <a:lnTo>
                      <a:pt x="514308" y="43340"/>
                    </a:lnTo>
                    <a:cubicBezTo>
                      <a:pt x="472398" y="7145"/>
                      <a:pt x="415248" y="-4285"/>
                      <a:pt x="362861" y="13812"/>
                    </a:cubicBezTo>
                    <a:cubicBezTo>
                      <a:pt x="310473" y="31910"/>
                      <a:pt x="272373" y="75725"/>
                      <a:pt x="261896" y="130017"/>
                    </a:cubicBezTo>
                    <a:lnTo>
                      <a:pt x="259038" y="130017"/>
                    </a:lnTo>
                    <a:close/>
                  </a:path>
                </a:pathLst>
              </a:custGeom>
              <a:grpFill/>
              <a:ln w="9525" cap="flat">
                <a:noFill/>
                <a:prstDash val="solid"/>
                <a:miter/>
              </a:ln>
            </p:spPr>
            <p:txBody>
              <a:bodyPr rtlCol="0" anchor="ctr"/>
              <a:lstStyle/>
              <a:p>
                <a:endParaRPr lang="en-US" sz="1730"/>
              </a:p>
            </p:txBody>
          </p:sp>
          <p:sp>
            <p:nvSpPr>
              <p:cNvPr id="71" name="Freeform: Shape 70">
                <a:extLst>
                  <a:ext uri="{FF2B5EF4-FFF2-40B4-BE49-F238E27FC236}">
                    <a16:creationId xmlns:a16="http://schemas.microsoft.com/office/drawing/2014/main" id="{4B3569C1-CDDE-4300-A777-F5A88095235D}"/>
                  </a:ext>
                </a:extLst>
              </p:cNvPr>
              <p:cNvSpPr/>
              <p:nvPr/>
            </p:nvSpPr>
            <p:spPr>
              <a:xfrm>
                <a:off x="5392895" y="2761931"/>
                <a:ext cx="1648777" cy="1472564"/>
              </a:xfrm>
              <a:custGeom>
                <a:avLst/>
                <a:gdLst>
                  <a:gd name="connsiteX0" fmla="*/ 1490186 w 1648777"/>
                  <a:gd name="connsiteY0" fmla="*/ 1472565 h 1472564"/>
                  <a:gd name="connsiteX1" fmla="*/ 159544 w 1648777"/>
                  <a:gd name="connsiteY1" fmla="*/ 1472565 h 1472564"/>
                  <a:gd name="connsiteX2" fmla="*/ 21431 w 1648777"/>
                  <a:gd name="connsiteY2" fmla="*/ 1392555 h 1472564"/>
                  <a:gd name="connsiteX3" fmla="*/ 21431 w 1648777"/>
                  <a:gd name="connsiteY3" fmla="*/ 1232535 h 1472564"/>
                  <a:gd name="connsiteX4" fmla="*/ 686276 w 1648777"/>
                  <a:gd name="connsiteY4" fmla="*/ 80010 h 1472564"/>
                  <a:gd name="connsiteX5" fmla="*/ 824389 w 1648777"/>
                  <a:gd name="connsiteY5" fmla="*/ 0 h 1472564"/>
                  <a:gd name="connsiteX6" fmla="*/ 824389 w 1648777"/>
                  <a:gd name="connsiteY6" fmla="*/ 0 h 1472564"/>
                  <a:gd name="connsiteX7" fmla="*/ 962501 w 1648777"/>
                  <a:gd name="connsiteY7" fmla="*/ 80010 h 1472564"/>
                  <a:gd name="connsiteX8" fmla="*/ 1627346 w 1648777"/>
                  <a:gd name="connsiteY8" fmla="*/ 1232535 h 1472564"/>
                  <a:gd name="connsiteX9" fmla="*/ 1627346 w 1648777"/>
                  <a:gd name="connsiteY9" fmla="*/ 1392555 h 1472564"/>
                  <a:gd name="connsiteX10" fmla="*/ 1490186 w 1648777"/>
                  <a:gd name="connsiteY10" fmla="*/ 1472565 h 1472564"/>
                  <a:gd name="connsiteX11" fmla="*/ 691039 w 1648777"/>
                  <a:gd name="connsiteY11" fmla="*/ 83820 h 1472564"/>
                  <a:gd name="connsiteX12" fmla="*/ 26194 w 1648777"/>
                  <a:gd name="connsiteY12" fmla="*/ 1236345 h 1472564"/>
                  <a:gd name="connsiteX13" fmla="*/ 26194 w 1648777"/>
                  <a:gd name="connsiteY13" fmla="*/ 1390650 h 1472564"/>
                  <a:gd name="connsiteX14" fmla="*/ 159544 w 1648777"/>
                  <a:gd name="connsiteY14" fmla="*/ 1467803 h 1472564"/>
                  <a:gd name="connsiteX15" fmla="*/ 1490186 w 1648777"/>
                  <a:gd name="connsiteY15" fmla="*/ 1467803 h 1472564"/>
                  <a:gd name="connsiteX16" fmla="*/ 1623536 w 1648777"/>
                  <a:gd name="connsiteY16" fmla="*/ 1390650 h 1472564"/>
                  <a:gd name="connsiteX17" fmla="*/ 1623536 w 1648777"/>
                  <a:gd name="connsiteY17" fmla="*/ 1236345 h 1472564"/>
                  <a:gd name="connsiteX18" fmla="*/ 958691 w 1648777"/>
                  <a:gd name="connsiteY18" fmla="*/ 83820 h 1472564"/>
                  <a:gd name="connsiteX19" fmla="*/ 825341 w 1648777"/>
                  <a:gd name="connsiteY19" fmla="*/ 6668 h 1472564"/>
                  <a:gd name="connsiteX20" fmla="*/ 691039 w 1648777"/>
                  <a:gd name="connsiteY20" fmla="*/ 83820 h 1472564"/>
                  <a:gd name="connsiteX21" fmla="*/ 691039 w 1648777"/>
                  <a:gd name="connsiteY21" fmla="*/ 83820 h 147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8777" h="1472564">
                    <a:moveTo>
                      <a:pt x="1490186" y="1472565"/>
                    </a:moveTo>
                    <a:lnTo>
                      <a:pt x="159544" y="1472565"/>
                    </a:lnTo>
                    <a:cubicBezTo>
                      <a:pt x="101441" y="1472565"/>
                      <a:pt x="50006" y="1443038"/>
                      <a:pt x="21431" y="1392555"/>
                    </a:cubicBezTo>
                    <a:cubicBezTo>
                      <a:pt x="-7144" y="1342073"/>
                      <a:pt x="-7144" y="1283018"/>
                      <a:pt x="21431" y="1232535"/>
                    </a:cubicBezTo>
                    <a:lnTo>
                      <a:pt x="686276" y="80010"/>
                    </a:lnTo>
                    <a:cubicBezTo>
                      <a:pt x="714851" y="29528"/>
                      <a:pt x="767239" y="0"/>
                      <a:pt x="824389" y="0"/>
                    </a:cubicBezTo>
                    <a:cubicBezTo>
                      <a:pt x="824389" y="0"/>
                      <a:pt x="824389" y="0"/>
                      <a:pt x="824389" y="0"/>
                    </a:cubicBezTo>
                    <a:cubicBezTo>
                      <a:pt x="882491" y="0"/>
                      <a:pt x="933926" y="29528"/>
                      <a:pt x="962501" y="80010"/>
                    </a:cubicBezTo>
                    <a:lnTo>
                      <a:pt x="1627346" y="1232535"/>
                    </a:lnTo>
                    <a:cubicBezTo>
                      <a:pt x="1655921" y="1283018"/>
                      <a:pt x="1655921" y="1342073"/>
                      <a:pt x="1627346" y="1392555"/>
                    </a:cubicBezTo>
                    <a:cubicBezTo>
                      <a:pt x="1599724" y="1443038"/>
                      <a:pt x="1548289" y="1472565"/>
                      <a:pt x="1490186" y="1472565"/>
                    </a:cubicBezTo>
                    <a:close/>
                    <a:moveTo>
                      <a:pt x="691039" y="83820"/>
                    </a:moveTo>
                    <a:lnTo>
                      <a:pt x="26194" y="1236345"/>
                    </a:lnTo>
                    <a:cubicBezTo>
                      <a:pt x="-1429" y="1284923"/>
                      <a:pt x="-1429" y="1342073"/>
                      <a:pt x="26194" y="1390650"/>
                    </a:cubicBezTo>
                    <a:cubicBezTo>
                      <a:pt x="53816" y="1439228"/>
                      <a:pt x="104299" y="1467803"/>
                      <a:pt x="159544" y="1467803"/>
                    </a:cubicBezTo>
                    <a:lnTo>
                      <a:pt x="1490186" y="1467803"/>
                    </a:lnTo>
                    <a:cubicBezTo>
                      <a:pt x="1546384" y="1467803"/>
                      <a:pt x="1595914" y="1439228"/>
                      <a:pt x="1623536" y="1390650"/>
                    </a:cubicBezTo>
                    <a:cubicBezTo>
                      <a:pt x="1651159" y="1342073"/>
                      <a:pt x="1651159" y="1284923"/>
                      <a:pt x="1623536" y="1236345"/>
                    </a:cubicBezTo>
                    <a:lnTo>
                      <a:pt x="958691" y="83820"/>
                    </a:lnTo>
                    <a:cubicBezTo>
                      <a:pt x="931069" y="35243"/>
                      <a:pt x="880586" y="6668"/>
                      <a:pt x="825341" y="6668"/>
                    </a:cubicBezTo>
                    <a:cubicBezTo>
                      <a:pt x="769144" y="6668"/>
                      <a:pt x="719614" y="35243"/>
                      <a:pt x="691039" y="83820"/>
                    </a:cubicBezTo>
                    <a:lnTo>
                      <a:pt x="691039" y="83820"/>
                    </a:lnTo>
                    <a:close/>
                  </a:path>
                </a:pathLst>
              </a:custGeom>
              <a:grpFill/>
              <a:ln w="9525" cap="flat">
                <a:noFill/>
                <a:prstDash val="solid"/>
                <a:miter/>
              </a:ln>
            </p:spPr>
            <p:txBody>
              <a:bodyPr rtlCol="0" anchor="ctr"/>
              <a:lstStyle/>
              <a:p>
                <a:endParaRPr lang="en-US" sz="1730"/>
              </a:p>
            </p:txBody>
          </p:sp>
        </p:grpSp>
        <p:sp>
          <p:nvSpPr>
            <p:cNvPr id="39" name="Oval 38">
              <a:extLst>
                <a:ext uri="{FF2B5EF4-FFF2-40B4-BE49-F238E27FC236}">
                  <a16:creationId xmlns:a16="http://schemas.microsoft.com/office/drawing/2014/main" id="{9AE111FB-FF99-4626-BF15-A4F33CA3E1B5}"/>
                </a:ext>
              </a:extLst>
            </p:cNvPr>
            <p:cNvSpPr/>
            <p:nvPr userDrawn="1"/>
          </p:nvSpPr>
          <p:spPr bwMode="auto">
            <a:xfrm>
              <a:off x="7282905" y="3548967"/>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0" name="Oval 39">
              <a:extLst>
                <a:ext uri="{FF2B5EF4-FFF2-40B4-BE49-F238E27FC236}">
                  <a16:creationId xmlns:a16="http://schemas.microsoft.com/office/drawing/2014/main" id="{EEBF4D1F-7718-4CBE-B978-16FFCC2E3239}"/>
                </a:ext>
              </a:extLst>
            </p:cNvPr>
            <p:cNvSpPr/>
            <p:nvPr userDrawn="1"/>
          </p:nvSpPr>
          <p:spPr bwMode="auto">
            <a:xfrm>
              <a:off x="10896617" y="2909240"/>
              <a:ext cx="124272" cy="124290"/>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1" name="Oval 40">
              <a:extLst>
                <a:ext uri="{FF2B5EF4-FFF2-40B4-BE49-F238E27FC236}">
                  <a16:creationId xmlns:a16="http://schemas.microsoft.com/office/drawing/2014/main" id="{59426D11-A3B4-4FDE-8641-D925588DAB39}"/>
                </a:ext>
              </a:extLst>
            </p:cNvPr>
            <p:cNvSpPr/>
            <p:nvPr userDrawn="1"/>
          </p:nvSpPr>
          <p:spPr bwMode="auto">
            <a:xfrm>
              <a:off x="9437993" y="5187887"/>
              <a:ext cx="124272" cy="124290"/>
            </a:xfrm>
            <a:prstGeom prst="ellipse">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2" name="Oval 41">
              <a:extLst>
                <a:ext uri="{FF2B5EF4-FFF2-40B4-BE49-F238E27FC236}">
                  <a16:creationId xmlns:a16="http://schemas.microsoft.com/office/drawing/2014/main" id="{57EDB010-9BE7-4344-984B-7453B4FF8307}"/>
                </a:ext>
              </a:extLst>
            </p:cNvPr>
            <p:cNvSpPr/>
            <p:nvPr userDrawn="1"/>
          </p:nvSpPr>
          <p:spPr bwMode="auto">
            <a:xfrm>
              <a:off x="9087616" y="1541433"/>
              <a:ext cx="124272" cy="124290"/>
            </a:xfrm>
            <a:prstGeom prst="ellipse">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3" name="Oval 42">
              <a:extLst>
                <a:ext uri="{FF2B5EF4-FFF2-40B4-BE49-F238E27FC236}">
                  <a16:creationId xmlns:a16="http://schemas.microsoft.com/office/drawing/2014/main" id="{786CA2CE-9797-4C92-9057-B3C8D9338727}"/>
                </a:ext>
              </a:extLst>
            </p:cNvPr>
            <p:cNvSpPr/>
            <p:nvPr userDrawn="1"/>
          </p:nvSpPr>
          <p:spPr bwMode="auto">
            <a:xfrm>
              <a:off x="9052314" y="3314275"/>
              <a:ext cx="229418" cy="229450"/>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4" name="Oval 43">
              <a:extLst>
                <a:ext uri="{FF2B5EF4-FFF2-40B4-BE49-F238E27FC236}">
                  <a16:creationId xmlns:a16="http://schemas.microsoft.com/office/drawing/2014/main" id="{F9A1662E-1481-432B-8DC4-FF834AA60F57}"/>
                </a:ext>
              </a:extLst>
            </p:cNvPr>
            <p:cNvSpPr/>
            <p:nvPr userDrawn="1"/>
          </p:nvSpPr>
          <p:spPr bwMode="auto">
            <a:xfrm>
              <a:off x="9104887" y="2889394"/>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5" name="Oval 44">
              <a:extLst>
                <a:ext uri="{FF2B5EF4-FFF2-40B4-BE49-F238E27FC236}">
                  <a16:creationId xmlns:a16="http://schemas.microsoft.com/office/drawing/2014/main" id="{715F718A-84C5-42DA-9B9C-64E200753714}"/>
                </a:ext>
              </a:extLst>
            </p:cNvPr>
            <p:cNvSpPr/>
            <p:nvPr userDrawn="1"/>
          </p:nvSpPr>
          <p:spPr bwMode="auto">
            <a:xfrm>
              <a:off x="9104887" y="3844315"/>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6" name="Oval 45">
              <a:extLst>
                <a:ext uri="{FF2B5EF4-FFF2-40B4-BE49-F238E27FC236}">
                  <a16:creationId xmlns:a16="http://schemas.microsoft.com/office/drawing/2014/main" id="{48AC1770-CB0D-4E0F-BBE4-41A23A7256AC}"/>
                </a:ext>
              </a:extLst>
            </p:cNvPr>
            <p:cNvSpPr/>
            <p:nvPr userDrawn="1"/>
          </p:nvSpPr>
          <p:spPr bwMode="auto">
            <a:xfrm rot="16200000">
              <a:off x="8628699" y="3366864"/>
              <a:ext cx="124290" cy="124272"/>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7" name="Oval 46">
              <a:extLst>
                <a:ext uri="{FF2B5EF4-FFF2-40B4-BE49-F238E27FC236}">
                  <a16:creationId xmlns:a16="http://schemas.microsoft.com/office/drawing/2014/main" id="{4DE4736B-6655-4B31-833F-1C130B67E3D0}"/>
                </a:ext>
              </a:extLst>
            </p:cNvPr>
            <p:cNvSpPr/>
            <p:nvPr userDrawn="1"/>
          </p:nvSpPr>
          <p:spPr bwMode="auto">
            <a:xfrm rot="16200000">
              <a:off x="9583486" y="3366864"/>
              <a:ext cx="124290" cy="124272"/>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466574218"/>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 columns layou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8642" y="1457323"/>
            <a:ext cx="5578933"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9" name="Text Placeholder 4"/>
          <p:cNvSpPr>
            <a:spLocks noGrp="1"/>
          </p:cNvSpPr>
          <p:nvPr>
            <p:ph type="body" sz="quarter" idx="12" hasCustomPrompt="1"/>
          </p:nvPr>
        </p:nvSpPr>
        <p:spPr>
          <a:xfrm>
            <a:off x="418643" y="2628195"/>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6229350" y="2628195"/>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6195890" y="1457323"/>
            <a:ext cx="5572801"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12" name="Text Placeholder 4">
            <a:extLst>
              <a:ext uri="{FF2B5EF4-FFF2-40B4-BE49-F238E27FC236}">
                <a16:creationId xmlns:a16="http://schemas.microsoft.com/office/drawing/2014/main" id="{FD17C8B0-B5AE-49A5-9196-6DDFF3C810CA}"/>
              </a:ext>
            </a:extLst>
          </p:cNvPr>
          <p:cNvSpPr>
            <a:spLocks noGrp="1"/>
          </p:cNvSpPr>
          <p:nvPr>
            <p:ph type="body" sz="quarter" idx="28" hasCustomPrompt="1"/>
          </p:nvPr>
        </p:nvSpPr>
        <p:spPr>
          <a:xfrm>
            <a:off x="418643" y="3664462"/>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4" name="Text Placeholder 4">
            <a:extLst>
              <a:ext uri="{FF2B5EF4-FFF2-40B4-BE49-F238E27FC236}">
                <a16:creationId xmlns:a16="http://schemas.microsoft.com/office/drawing/2014/main" id="{29F550BE-2661-407F-B7A1-6D20E10A3A2E}"/>
              </a:ext>
            </a:extLst>
          </p:cNvPr>
          <p:cNvSpPr>
            <a:spLocks noGrp="1"/>
          </p:cNvSpPr>
          <p:nvPr>
            <p:ph type="body" sz="quarter" idx="30" hasCustomPrompt="1"/>
          </p:nvPr>
        </p:nvSpPr>
        <p:spPr>
          <a:xfrm>
            <a:off x="6229350" y="3664463"/>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6" name="Text Placeholder 4">
            <a:extLst>
              <a:ext uri="{FF2B5EF4-FFF2-40B4-BE49-F238E27FC236}">
                <a16:creationId xmlns:a16="http://schemas.microsoft.com/office/drawing/2014/main" id="{954D3929-4A01-4CC3-8662-E5CD102A3709}"/>
              </a:ext>
            </a:extLst>
          </p:cNvPr>
          <p:cNvSpPr>
            <a:spLocks noGrp="1"/>
          </p:cNvSpPr>
          <p:nvPr>
            <p:ph type="body" sz="quarter" idx="31" hasCustomPrompt="1"/>
          </p:nvPr>
        </p:nvSpPr>
        <p:spPr>
          <a:xfrm>
            <a:off x="418643" y="4700731"/>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9" name="Text Placeholder 4">
            <a:extLst>
              <a:ext uri="{FF2B5EF4-FFF2-40B4-BE49-F238E27FC236}">
                <a16:creationId xmlns:a16="http://schemas.microsoft.com/office/drawing/2014/main" id="{B24376E6-F329-4374-B56D-DEE4D5D40209}"/>
              </a:ext>
            </a:extLst>
          </p:cNvPr>
          <p:cNvSpPr>
            <a:spLocks noGrp="1"/>
          </p:cNvSpPr>
          <p:nvPr>
            <p:ph type="body" sz="quarter" idx="33" hasCustomPrompt="1"/>
          </p:nvPr>
        </p:nvSpPr>
        <p:spPr>
          <a:xfrm>
            <a:off x="6229350" y="4700731"/>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cxnSp>
        <p:nvCxnSpPr>
          <p:cNvPr id="22" name="Straight Connector 21">
            <a:extLst>
              <a:ext uri="{FF2B5EF4-FFF2-40B4-BE49-F238E27FC236}">
                <a16:creationId xmlns:a16="http://schemas.microsoft.com/office/drawing/2014/main" id="{B1D12B33-C140-4AED-9479-89A1E21BD571}"/>
              </a:ext>
              <a:ext uri="{C183D7F6-B498-43B3-948B-1728B52AA6E4}">
                <adec:decorative xmlns:adec="http://schemas.microsoft.com/office/drawing/2017/decorative" val="1"/>
              </a:ext>
            </a:extLst>
          </p:cNvPr>
          <p:cNvCxnSpPr>
            <a:cxnSpLocks/>
          </p:cNvCxnSpPr>
          <p:nvPr userDrawn="1"/>
        </p:nvCxnSpPr>
        <p:spPr>
          <a:xfrm>
            <a:off x="418643" y="3532700"/>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508F18CC-5BC5-4383-99A0-673FC34E152C}"/>
              </a:ext>
              <a:ext uri="{C183D7F6-B498-43B3-948B-1728B52AA6E4}">
                <adec:decorative xmlns:adec="http://schemas.microsoft.com/office/drawing/2017/decorative" val="1"/>
              </a:ext>
            </a:extLst>
          </p:cNvPr>
          <p:cNvCxnSpPr>
            <a:cxnSpLocks/>
          </p:cNvCxnSpPr>
          <p:nvPr userDrawn="1"/>
        </p:nvCxnSpPr>
        <p:spPr>
          <a:xfrm>
            <a:off x="418643" y="4568967"/>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6" name="Title 5">
            <a:extLst>
              <a:ext uri="{FF2B5EF4-FFF2-40B4-BE49-F238E27FC236}">
                <a16:creationId xmlns:a16="http://schemas.microsoft.com/office/drawing/2014/main" id="{D8706E9C-EDA2-4EE8-A4D5-886B6F42AFF8}"/>
              </a:ext>
            </a:extLst>
          </p:cNvPr>
          <p:cNvSpPr>
            <a:spLocks noGrp="1"/>
          </p:cNvSpPr>
          <p:nvPr userDrawn="1">
            <p:ph type="title"/>
          </p:nvPr>
        </p:nvSpPr>
        <p:spPr>
          <a:xfrm>
            <a:off x="418643" y="440494"/>
            <a:ext cx="11341268" cy="680196"/>
          </a:xfrm>
        </p:spPr>
        <p:txBody>
          <a:bodyPr/>
          <a:lstStyle/>
          <a:p>
            <a:r>
              <a:rPr lang="en-US"/>
              <a:t>Click to edit Master title style</a:t>
            </a:r>
          </a:p>
        </p:txBody>
      </p:sp>
      <p:cxnSp>
        <p:nvCxnSpPr>
          <p:cNvPr id="29" name="Straight Connector 28">
            <a:extLst>
              <a:ext uri="{FF2B5EF4-FFF2-40B4-BE49-F238E27FC236}">
                <a16:creationId xmlns:a16="http://schemas.microsoft.com/office/drawing/2014/main" id="{F2BE3BA0-8606-422D-8675-3046FD533FB2}"/>
              </a:ext>
              <a:ext uri="{C183D7F6-B498-43B3-948B-1728B52AA6E4}">
                <adec:decorative xmlns:adec="http://schemas.microsoft.com/office/drawing/2017/decorative" val="1"/>
              </a:ext>
            </a:extLst>
          </p:cNvPr>
          <p:cNvCxnSpPr>
            <a:cxnSpLocks/>
          </p:cNvCxnSpPr>
          <p:nvPr userDrawn="1"/>
        </p:nvCxnSpPr>
        <p:spPr>
          <a:xfrm>
            <a:off x="6229350" y="3532700"/>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A40603F-992B-4531-B3B1-5196D05EC3B4}"/>
              </a:ext>
              <a:ext uri="{C183D7F6-B498-43B3-948B-1728B52AA6E4}">
                <adec:decorative xmlns:adec="http://schemas.microsoft.com/office/drawing/2017/decorative" val="1"/>
              </a:ext>
            </a:extLst>
          </p:cNvPr>
          <p:cNvCxnSpPr>
            <a:cxnSpLocks/>
          </p:cNvCxnSpPr>
          <p:nvPr userDrawn="1"/>
        </p:nvCxnSpPr>
        <p:spPr>
          <a:xfrm>
            <a:off x="6229350" y="4568967"/>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 name="Footer Placeholder 1">
            <a:extLst>
              <a:ext uri="{FF2B5EF4-FFF2-40B4-BE49-F238E27FC236}">
                <a16:creationId xmlns:a16="http://schemas.microsoft.com/office/drawing/2014/main" id="{96EF592D-EEA7-47F4-9146-7AA8A3F44C47}"/>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790811474"/>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hree columns layou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8643" y="1457323"/>
            <a:ext cx="3629278"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9" name="Text Placeholder 4"/>
          <p:cNvSpPr>
            <a:spLocks noGrp="1"/>
          </p:cNvSpPr>
          <p:nvPr>
            <p:ph type="body" sz="quarter" idx="12" hasCustomPrompt="1"/>
          </p:nvPr>
        </p:nvSpPr>
        <p:spPr>
          <a:xfrm>
            <a:off x="418643" y="2628195"/>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303152" y="1457323"/>
            <a:ext cx="3629278"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17" name="Text Placeholder 4"/>
          <p:cNvSpPr>
            <a:spLocks noGrp="1"/>
          </p:cNvSpPr>
          <p:nvPr>
            <p:ph type="body" sz="quarter" idx="18" hasCustomPrompt="1"/>
          </p:nvPr>
        </p:nvSpPr>
        <p:spPr>
          <a:xfrm>
            <a:off x="4303152" y="2628195"/>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161204" y="2628195"/>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139413" y="1457323"/>
            <a:ext cx="3629278"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12" name="Text Placeholder 4">
            <a:extLst>
              <a:ext uri="{FF2B5EF4-FFF2-40B4-BE49-F238E27FC236}">
                <a16:creationId xmlns:a16="http://schemas.microsoft.com/office/drawing/2014/main" id="{FD17C8B0-B5AE-49A5-9196-6DDFF3C810CA}"/>
              </a:ext>
            </a:extLst>
          </p:cNvPr>
          <p:cNvSpPr>
            <a:spLocks noGrp="1"/>
          </p:cNvSpPr>
          <p:nvPr>
            <p:ph type="body" sz="quarter" idx="28" hasCustomPrompt="1"/>
          </p:nvPr>
        </p:nvSpPr>
        <p:spPr>
          <a:xfrm>
            <a:off x="418643" y="3664462"/>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3" name="Text Placeholder 4">
            <a:extLst>
              <a:ext uri="{FF2B5EF4-FFF2-40B4-BE49-F238E27FC236}">
                <a16:creationId xmlns:a16="http://schemas.microsoft.com/office/drawing/2014/main" id="{79BC4586-7FC3-4659-9310-CCDD1B8FB8A1}"/>
              </a:ext>
            </a:extLst>
          </p:cNvPr>
          <p:cNvSpPr>
            <a:spLocks noGrp="1"/>
          </p:cNvSpPr>
          <p:nvPr>
            <p:ph type="body" sz="quarter" idx="29" hasCustomPrompt="1"/>
          </p:nvPr>
        </p:nvSpPr>
        <p:spPr>
          <a:xfrm>
            <a:off x="4303152" y="3664463"/>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4" name="Text Placeholder 4">
            <a:extLst>
              <a:ext uri="{FF2B5EF4-FFF2-40B4-BE49-F238E27FC236}">
                <a16:creationId xmlns:a16="http://schemas.microsoft.com/office/drawing/2014/main" id="{29F550BE-2661-407F-B7A1-6D20E10A3A2E}"/>
              </a:ext>
            </a:extLst>
          </p:cNvPr>
          <p:cNvSpPr>
            <a:spLocks noGrp="1"/>
          </p:cNvSpPr>
          <p:nvPr>
            <p:ph type="body" sz="quarter" idx="30" hasCustomPrompt="1"/>
          </p:nvPr>
        </p:nvSpPr>
        <p:spPr>
          <a:xfrm>
            <a:off x="8161204" y="3664463"/>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6" name="Text Placeholder 4">
            <a:extLst>
              <a:ext uri="{FF2B5EF4-FFF2-40B4-BE49-F238E27FC236}">
                <a16:creationId xmlns:a16="http://schemas.microsoft.com/office/drawing/2014/main" id="{954D3929-4A01-4CC3-8662-E5CD102A3709}"/>
              </a:ext>
            </a:extLst>
          </p:cNvPr>
          <p:cNvSpPr>
            <a:spLocks noGrp="1"/>
          </p:cNvSpPr>
          <p:nvPr>
            <p:ph type="body" sz="quarter" idx="31" hasCustomPrompt="1"/>
          </p:nvPr>
        </p:nvSpPr>
        <p:spPr>
          <a:xfrm>
            <a:off x="418643" y="4700731"/>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8" name="Text Placeholder 4">
            <a:extLst>
              <a:ext uri="{FF2B5EF4-FFF2-40B4-BE49-F238E27FC236}">
                <a16:creationId xmlns:a16="http://schemas.microsoft.com/office/drawing/2014/main" id="{284BF132-1328-44E8-A629-D64096388C74}"/>
              </a:ext>
            </a:extLst>
          </p:cNvPr>
          <p:cNvSpPr>
            <a:spLocks noGrp="1"/>
          </p:cNvSpPr>
          <p:nvPr>
            <p:ph type="body" sz="quarter" idx="32" hasCustomPrompt="1"/>
          </p:nvPr>
        </p:nvSpPr>
        <p:spPr>
          <a:xfrm>
            <a:off x="4303152" y="4700731"/>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9" name="Text Placeholder 4">
            <a:extLst>
              <a:ext uri="{FF2B5EF4-FFF2-40B4-BE49-F238E27FC236}">
                <a16:creationId xmlns:a16="http://schemas.microsoft.com/office/drawing/2014/main" id="{B24376E6-F329-4374-B56D-DEE4D5D40209}"/>
              </a:ext>
            </a:extLst>
          </p:cNvPr>
          <p:cNvSpPr>
            <a:spLocks noGrp="1"/>
          </p:cNvSpPr>
          <p:nvPr>
            <p:ph type="body" sz="quarter" idx="33" hasCustomPrompt="1"/>
          </p:nvPr>
        </p:nvSpPr>
        <p:spPr>
          <a:xfrm>
            <a:off x="8161204" y="4700731"/>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cxnSp>
        <p:nvCxnSpPr>
          <p:cNvPr id="22" name="Straight Connector 21">
            <a:extLst>
              <a:ext uri="{FF2B5EF4-FFF2-40B4-BE49-F238E27FC236}">
                <a16:creationId xmlns:a16="http://schemas.microsoft.com/office/drawing/2014/main" id="{B1D12B33-C140-4AED-9479-89A1E21BD571}"/>
              </a:ext>
              <a:ext uri="{C183D7F6-B498-43B3-948B-1728B52AA6E4}">
                <adec:decorative xmlns:adec="http://schemas.microsoft.com/office/drawing/2017/decorative" val="1"/>
              </a:ext>
            </a:extLst>
          </p:cNvPr>
          <p:cNvCxnSpPr>
            <a:cxnSpLocks/>
          </p:cNvCxnSpPr>
          <p:nvPr userDrawn="1"/>
        </p:nvCxnSpPr>
        <p:spPr>
          <a:xfrm>
            <a:off x="418643" y="3532700"/>
            <a:ext cx="36335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508F18CC-5BC5-4383-99A0-673FC34E152C}"/>
              </a:ext>
              <a:ext uri="{C183D7F6-B498-43B3-948B-1728B52AA6E4}">
                <adec:decorative xmlns:adec="http://schemas.microsoft.com/office/drawing/2017/decorative" val="1"/>
              </a:ext>
            </a:extLst>
          </p:cNvPr>
          <p:cNvCxnSpPr>
            <a:cxnSpLocks/>
          </p:cNvCxnSpPr>
          <p:nvPr userDrawn="1"/>
        </p:nvCxnSpPr>
        <p:spPr>
          <a:xfrm>
            <a:off x="418643" y="4568967"/>
            <a:ext cx="36335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6BF3C7B5-A8EA-4ECD-A968-2546248701F3}"/>
              </a:ext>
              <a:ext uri="{C183D7F6-B498-43B3-948B-1728B52AA6E4}">
                <adec:decorative xmlns:adec="http://schemas.microsoft.com/office/drawing/2017/decorative" val="1"/>
              </a:ext>
            </a:extLst>
          </p:cNvPr>
          <p:cNvCxnSpPr>
            <a:cxnSpLocks/>
          </p:cNvCxnSpPr>
          <p:nvPr userDrawn="1"/>
        </p:nvCxnSpPr>
        <p:spPr>
          <a:xfrm>
            <a:off x="4303713" y="3532700"/>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14FEAA1-EB50-4B84-96EB-E171DE39A0A8}"/>
              </a:ext>
              <a:ext uri="{C183D7F6-B498-43B3-948B-1728B52AA6E4}">
                <adec:decorative xmlns:adec="http://schemas.microsoft.com/office/drawing/2017/decorative" val="1"/>
              </a:ext>
            </a:extLst>
          </p:cNvPr>
          <p:cNvCxnSpPr>
            <a:cxnSpLocks/>
          </p:cNvCxnSpPr>
          <p:nvPr userDrawn="1"/>
        </p:nvCxnSpPr>
        <p:spPr>
          <a:xfrm>
            <a:off x="4303713" y="4568967"/>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6" name="Title 5">
            <a:extLst>
              <a:ext uri="{FF2B5EF4-FFF2-40B4-BE49-F238E27FC236}">
                <a16:creationId xmlns:a16="http://schemas.microsoft.com/office/drawing/2014/main" id="{D8706E9C-EDA2-4EE8-A4D5-886B6F42AFF8}"/>
              </a:ext>
            </a:extLst>
          </p:cNvPr>
          <p:cNvSpPr>
            <a:spLocks noGrp="1"/>
          </p:cNvSpPr>
          <p:nvPr userDrawn="1">
            <p:ph type="title"/>
          </p:nvPr>
        </p:nvSpPr>
        <p:spPr>
          <a:xfrm>
            <a:off x="418643" y="440494"/>
            <a:ext cx="11341268" cy="680196"/>
          </a:xfrm>
        </p:spPr>
        <p:txBody>
          <a:bodyPr/>
          <a:lstStyle/>
          <a:p>
            <a:r>
              <a:rPr lang="en-US"/>
              <a:t>Click to edit Master title style</a:t>
            </a:r>
          </a:p>
        </p:txBody>
      </p:sp>
      <p:cxnSp>
        <p:nvCxnSpPr>
          <p:cNvPr id="29" name="Straight Connector 28">
            <a:extLst>
              <a:ext uri="{FF2B5EF4-FFF2-40B4-BE49-F238E27FC236}">
                <a16:creationId xmlns:a16="http://schemas.microsoft.com/office/drawing/2014/main" id="{F2BE3BA0-8606-422D-8675-3046FD533FB2}"/>
              </a:ext>
              <a:ext uri="{C183D7F6-B498-43B3-948B-1728B52AA6E4}">
                <adec:decorative xmlns:adec="http://schemas.microsoft.com/office/drawing/2017/decorative" val="1"/>
              </a:ext>
            </a:extLst>
          </p:cNvPr>
          <p:cNvCxnSpPr>
            <a:cxnSpLocks/>
          </p:cNvCxnSpPr>
          <p:nvPr userDrawn="1"/>
        </p:nvCxnSpPr>
        <p:spPr>
          <a:xfrm>
            <a:off x="8161204" y="3532700"/>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A40603F-992B-4531-B3B1-5196D05EC3B4}"/>
              </a:ext>
              <a:ext uri="{C183D7F6-B498-43B3-948B-1728B52AA6E4}">
                <adec:decorative xmlns:adec="http://schemas.microsoft.com/office/drawing/2017/decorative" val="1"/>
              </a:ext>
            </a:extLst>
          </p:cNvPr>
          <p:cNvCxnSpPr>
            <a:cxnSpLocks/>
          </p:cNvCxnSpPr>
          <p:nvPr userDrawn="1"/>
        </p:nvCxnSpPr>
        <p:spPr>
          <a:xfrm>
            <a:off x="8161204" y="4568967"/>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 name="Footer Placeholder 1">
            <a:extLst>
              <a:ext uri="{FF2B5EF4-FFF2-40B4-BE49-F238E27FC236}">
                <a16:creationId xmlns:a16="http://schemas.microsoft.com/office/drawing/2014/main" id="{B30B5A80-F666-460D-9090-8493217C8FD1}"/>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129139165"/>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with graphic">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dirty="0"/>
              <a:t>Heading Segoe UI </a:t>
            </a:r>
            <a:r>
              <a:rPr lang="en-US" dirty="0" err="1"/>
              <a:t>Semibold</a:t>
            </a:r>
            <a:r>
              <a:rPr lang="en-US" dirty="0"/>
              <a:t> 32</a:t>
            </a:r>
          </a:p>
        </p:txBody>
      </p:sp>
      <p:sp>
        <p:nvSpPr>
          <p:cNvPr id="4" name="Text Placeholder 3">
            <a:extLst>
              <a:ext uri="{FF2B5EF4-FFF2-40B4-BE49-F238E27FC236}">
                <a16:creationId xmlns:a16="http://schemas.microsoft.com/office/drawing/2014/main" id="{9D3A230D-0F65-4C2B-9A5E-08E997603E6C}"/>
              </a:ext>
            </a:extLst>
          </p:cNvPr>
          <p:cNvSpPr>
            <a:spLocks noGrp="1"/>
          </p:cNvSpPr>
          <p:nvPr>
            <p:ph type="body" sz="quarter" idx="10"/>
          </p:nvPr>
        </p:nvSpPr>
        <p:spPr>
          <a:xfrm>
            <a:off x="418642"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dirty="0"/>
              <a:t>Click to edit Master text styles</a:t>
            </a:r>
          </a:p>
        </p:txBody>
      </p:sp>
      <p:sp>
        <p:nvSpPr>
          <p:cNvPr id="5" name="Text Placeholder 3">
            <a:extLst>
              <a:ext uri="{FF2B5EF4-FFF2-40B4-BE49-F238E27FC236}">
                <a16:creationId xmlns:a16="http://schemas.microsoft.com/office/drawing/2014/main" id="{50ABEE60-9F0D-48B2-AE29-DAEE6B65F773}"/>
              </a:ext>
            </a:extLst>
          </p:cNvPr>
          <p:cNvSpPr>
            <a:spLocks noGrp="1"/>
          </p:cNvSpPr>
          <p:nvPr>
            <p:ph type="body" sz="quarter" idx="11"/>
          </p:nvPr>
        </p:nvSpPr>
        <p:spPr>
          <a:xfrm>
            <a:off x="4369674"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dirty="0"/>
              <a:t>Click to edit Master text styles</a:t>
            </a:r>
          </a:p>
        </p:txBody>
      </p:sp>
      <p:sp>
        <p:nvSpPr>
          <p:cNvPr id="6" name="Text Placeholder 3">
            <a:extLst>
              <a:ext uri="{FF2B5EF4-FFF2-40B4-BE49-F238E27FC236}">
                <a16:creationId xmlns:a16="http://schemas.microsoft.com/office/drawing/2014/main" id="{2892F116-907B-402B-8800-9219B7710190}"/>
              </a:ext>
            </a:extLst>
          </p:cNvPr>
          <p:cNvSpPr>
            <a:spLocks noGrp="1"/>
          </p:cNvSpPr>
          <p:nvPr>
            <p:ph type="body" sz="quarter" idx="12"/>
          </p:nvPr>
        </p:nvSpPr>
        <p:spPr>
          <a:xfrm>
            <a:off x="8320705"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dirty="0"/>
              <a:t>Click to edit Master text styles</a:t>
            </a:r>
          </a:p>
        </p:txBody>
      </p:sp>
      <p:sp>
        <p:nvSpPr>
          <p:cNvPr id="2" name="Footer Placeholder 1">
            <a:extLst>
              <a:ext uri="{FF2B5EF4-FFF2-40B4-BE49-F238E27FC236}">
                <a16:creationId xmlns:a16="http://schemas.microsoft.com/office/drawing/2014/main" id="{538B82E4-7444-4181-B6FE-B79D11D3EA6F}"/>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656078719"/>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with graphic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dirty="0"/>
              <a:t>Heading Segoe UI </a:t>
            </a:r>
            <a:r>
              <a:rPr lang="en-US" dirty="0" err="1"/>
              <a:t>Semibold</a:t>
            </a:r>
            <a:r>
              <a:rPr lang="en-US" dirty="0"/>
              <a:t> 32</a:t>
            </a:r>
          </a:p>
        </p:txBody>
      </p:sp>
      <p:sp>
        <p:nvSpPr>
          <p:cNvPr id="4" name="Text Placeholder 3">
            <a:extLst>
              <a:ext uri="{FF2B5EF4-FFF2-40B4-BE49-F238E27FC236}">
                <a16:creationId xmlns:a16="http://schemas.microsoft.com/office/drawing/2014/main" id="{9D3A230D-0F65-4C2B-9A5E-08E997603E6C}"/>
              </a:ext>
            </a:extLst>
          </p:cNvPr>
          <p:cNvSpPr>
            <a:spLocks noGrp="1"/>
          </p:cNvSpPr>
          <p:nvPr>
            <p:ph type="body" sz="quarter" idx="10"/>
          </p:nvPr>
        </p:nvSpPr>
        <p:spPr>
          <a:xfrm>
            <a:off x="418643"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dirty="0"/>
              <a:t>Click to edit Master text styles</a:t>
            </a:r>
          </a:p>
        </p:txBody>
      </p:sp>
      <p:sp>
        <p:nvSpPr>
          <p:cNvPr id="5" name="Text Placeholder 3">
            <a:extLst>
              <a:ext uri="{FF2B5EF4-FFF2-40B4-BE49-F238E27FC236}">
                <a16:creationId xmlns:a16="http://schemas.microsoft.com/office/drawing/2014/main" id="{50ABEE60-9F0D-48B2-AE29-DAEE6B65F773}"/>
              </a:ext>
            </a:extLst>
          </p:cNvPr>
          <p:cNvSpPr>
            <a:spLocks noGrp="1"/>
          </p:cNvSpPr>
          <p:nvPr>
            <p:ph type="body" sz="quarter" idx="11"/>
          </p:nvPr>
        </p:nvSpPr>
        <p:spPr>
          <a:xfrm>
            <a:off x="2722617"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dirty="0"/>
              <a:t>Click to edit Master text styles</a:t>
            </a:r>
          </a:p>
        </p:txBody>
      </p:sp>
      <p:sp>
        <p:nvSpPr>
          <p:cNvPr id="6" name="Text Placeholder 3">
            <a:extLst>
              <a:ext uri="{FF2B5EF4-FFF2-40B4-BE49-F238E27FC236}">
                <a16:creationId xmlns:a16="http://schemas.microsoft.com/office/drawing/2014/main" id="{2892F116-907B-402B-8800-9219B7710190}"/>
              </a:ext>
            </a:extLst>
          </p:cNvPr>
          <p:cNvSpPr>
            <a:spLocks noGrp="1"/>
          </p:cNvSpPr>
          <p:nvPr>
            <p:ph type="body" sz="quarter" idx="12"/>
          </p:nvPr>
        </p:nvSpPr>
        <p:spPr>
          <a:xfrm>
            <a:off x="5026591"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dirty="0"/>
              <a:t>Click to edit Master text styles</a:t>
            </a:r>
          </a:p>
        </p:txBody>
      </p:sp>
      <p:sp>
        <p:nvSpPr>
          <p:cNvPr id="7" name="Text Placeholder 3">
            <a:extLst>
              <a:ext uri="{FF2B5EF4-FFF2-40B4-BE49-F238E27FC236}">
                <a16:creationId xmlns:a16="http://schemas.microsoft.com/office/drawing/2014/main" id="{FFCA379A-FFA6-4179-AD94-3B9D20DBAA50}"/>
              </a:ext>
            </a:extLst>
          </p:cNvPr>
          <p:cNvSpPr>
            <a:spLocks noGrp="1"/>
          </p:cNvSpPr>
          <p:nvPr>
            <p:ph type="body" sz="quarter" idx="13"/>
          </p:nvPr>
        </p:nvSpPr>
        <p:spPr>
          <a:xfrm>
            <a:off x="7330565"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dirty="0"/>
              <a:t>Click to edit Master text styles</a:t>
            </a:r>
          </a:p>
        </p:txBody>
      </p:sp>
      <p:sp>
        <p:nvSpPr>
          <p:cNvPr id="8" name="Text Placeholder 3">
            <a:extLst>
              <a:ext uri="{FF2B5EF4-FFF2-40B4-BE49-F238E27FC236}">
                <a16:creationId xmlns:a16="http://schemas.microsoft.com/office/drawing/2014/main" id="{86EE9769-6679-49C8-860D-5CACDB09DBD2}"/>
              </a:ext>
            </a:extLst>
          </p:cNvPr>
          <p:cNvSpPr>
            <a:spLocks noGrp="1"/>
          </p:cNvSpPr>
          <p:nvPr>
            <p:ph type="body" sz="quarter" idx="14"/>
          </p:nvPr>
        </p:nvSpPr>
        <p:spPr>
          <a:xfrm>
            <a:off x="9634541"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dirty="0"/>
              <a:t>Click to edit Master text styles</a:t>
            </a:r>
          </a:p>
        </p:txBody>
      </p:sp>
      <p:sp>
        <p:nvSpPr>
          <p:cNvPr id="2" name="Footer Placeholder 1">
            <a:extLst>
              <a:ext uri="{FF2B5EF4-FFF2-40B4-BE49-F238E27FC236}">
                <a16:creationId xmlns:a16="http://schemas.microsoft.com/office/drawing/2014/main" id="{136AABF9-4169-453B-83D4-823782CAB5B6}"/>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627982749"/>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243A5E"/>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8830E1E-F06E-469F-9154-F8DEA4B068FE}"/>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solidFill>
                  <a:schemeClr val="bg1"/>
                </a:solidFill>
              </a:rPr>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B0B4E4C3-E40D-4D1D-A6AA-DAF0E645EFC3}"/>
              </a:ext>
            </a:extLst>
          </p:cNvPr>
          <p:cNvPicPr>
            <a:picLocks noChangeAspect="1"/>
          </p:cNvPicPr>
          <p:nvPr userDrawn="1"/>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2306299133"/>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_Bulleted Text Layout_two columns_half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8" name="Text Placeholder 7">
            <a:extLst>
              <a:ext uri="{FF2B5EF4-FFF2-40B4-BE49-F238E27FC236}">
                <a16:creationId xmlns:a16="http://schemas.microsoft.com/office/drawing/2014/main" id="{588AB4B6-D71A-4E7E-A4DC-4E0DAEB462DE}"/>
              </a:ext>
            </a:extLst>
          </p:cNvPr>
          <p:cNvSpPr>
            <a:spLocks noGrp="1"/>
          </p:cNvSpPr>
          <p:nvPr>
            <p:ph type="body" sz="quarter" idx="13"/>
          </p:nvPr>
        </p:nvSpPr>
        <p:spPr>
          <a:xfrm>
            <a:off x="418466" y="1456897"/>
            <a:ext cx="5394960" cy="1246495"/>
          </a:xfrm>
          <a:prstGeom prst="rect">
            <a:avLst/>
          </a:prstGeom>
        </p:spPr>
        <p:txBody>
          <a:bodyPr lIns="0" tIns="91440" rIns="0">
            <a:spAutoFit/>
          </a:bodyPr>
          <a:lstStyle>
            <a:lvl1pPr>
              <a:defRPr sz="2400"/>
            </a:lvl1pPr>
            <a:lvl2pPr marL="228600" indent="-228600">
              <a:buFont typeface="Arial" panose="020B0604020202020204" pitchFamily="34" charset="0"/>
              <a:buChar char="•"/>
              <a:defRPr lang="en-US" sz="2000" kern="1200" spc="0" baseline="0" dirty="0">
                <a:solidFill>
                  <a:schemeClr val="tx1"/>
                </a:solidFill>
                <a:latin typeface="+mn-lt"/>
                <a:ea typeface="+mn-ea"/>
                <a:cs typeface="+mn-cs"/>
              </a:defRPr>
            </a:lvl2pPr>
            <a:lvl3pPr marL="520700" indent="-228600">
              <a:buFont typeface="Arial" panose="020B0604020202020204" pitchFamily="34" charset="0"/>
              <a:buChar char="‒"/>
              <a:defRPr/>
            </a:lvl3pPr>
            <a:lvl4pPr marL="228600" indent="0">
              <a:defRPr/>
            </a:lvl4pPr>
            <a:lvl5pPr marL="228600" indent="0">
              <a:defRPr/>
            </a:lvl5pPr>
          </a:lstStyle>
          <a:p>
            <a:pPr lvl="0"/>
            <a:r>
              <a:rPr lang="en-US" dirty="0"/>
              <a:t>Click to edit Master text styles</a:t>
            </a:r>
          </a:p>
          <a:p>
            <a:pPr lvl="1"/>
            <a:r>
              <a:rPr lang="en-US" dirty="0"/>
              <a:t>Second level</a:t>
            </a:r>
          </a:p>
          <a:p>
            <a:pPr lvl="2"/>
            <a:r>
              <a:rPr lang="en-US" dirty="0"/>
              <a:t>Third level</a:t>
            </a:r>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userDrawn="1"/>
        </p:nvCxnSpPr>
        <p:spPr>
          <a:xfrm>
            <a:off x="6089277" y="1611250"/>
            <a:ext cx="0" cy="225458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0" name="Text Placeholder 7">
            <a:extLst>
              <a:ext uri="{FF2B5EF4-FFF2-40B4-BE49-F238E27FC236}">
                <a16:creationId xmlns:a16="http://schemas.microsoft.com/office/drawing/2014/main" id="{D559A0EC-5ADC-4A1D-99D3-F1FD1CB25EFC}"/>
              </a:ext>
            </a:extLst>
          </p:cNvPr>
          <p:cNvSpPr>
            <a:spLocks noGrp="1"/>
          </p:cNvSpPr>
          <p:nvPr>
            <p:ph type="body" sz="quarter" idx="14"/>
          </p:nvPr>
        </p:nvSpPr>
        <p:spPr>
          <a:xfrm>
            <a:off x="6364951" y="1456897"/>
            <a:ext cx="5394960" cy="1246495"/>
          </a:xfrm>
          <a:prstGeom prst="rect">
            <a:avLst/>
          </a:prstGeom>
        </p:spPr>
        <p:txBody>
          <a:bodyPr lIns="0" tIns="91440" rIns="0">
            <a:spAutoFit/>
          </a:bodyPr>
          <a:lstStyle>
            <a:lvl1pPr>
              <a:defRPr sz="2400"/>
            </a:lvl1pPr>
            <a:lvl2pPr marL="228600" indent="-228600">
              <a:buFont typeface="Arial" panose="020B0604020202020204" pitchFamily="34" charset="0"/>
              <a:buChar char="•"/>
              <a:defRPr sz="2000"/>
            </a:lvl2pPr>
            <a:lvl3pPr marL="577850" indent="-285750">
              <a:defRPr lang="en-US" sz="1800" kern="1200" spc="0" baseline="0" dirty="0">
                <a:solidFill>
                  <a:schemeClr val="tx1"/>
                </a:solidFill>
                <a:latin typeface="+mn-lt"/>
                <a:ea typeface="+mn-ea"/>
                <a:cs typeface="+mn-cs"/>
              </a:defRPr>
            </a:lvl3pPr>
            <a:lvl4pPr marL="228600" indent="0">
              <a:defRPr/>
            </a:lvl4pPr>
            <a:lvl5pPr marL="228600" indent="0">
              <a:defRPr/>
            </a:lvl5pPr>
          </a:lstStyle>
          <a:p>
            <a:pPr lvl="0"/>
            <a:r>
              <a:rPr lang="en-US"/>
              <a:t>Click to edit Master text styles</a:t>
            </a:r>
          </a:p>
          <a:p>
            <a:pPr lvl="1"/>
            <a:r>
              <a:rPr lang="en-US"/>
              <a:t>Second level</a:t>
            </a:r>
          </a:p>
          <a:p>
            <a:pPr marL="520700" marR="0" lvl="2"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pPr>
            <a:r>
              <a:rPr lang="en-US"/>
              <a:t>Third level</a:t>
            </a:r>
          </a:p>
        </p:txBody>
      </p:sp>
      <p:sp>
        <p:nvSpPr>
          <p:cNvPr id="4" name="Footer Placeholder 1">
            <a:extLst>
              <a:ext uri="{FF2B5EF4-FFF2-40B4-BE49-F238E27FC236}">
                <a16:creationId xmlns:a16="http://schemas.microsoft.com/office/drawing/2014/main" id="{33B916B7-8152-49FF-A164-7DD23659B560}"/>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783593679"/>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Blank slide">
    <p:spTree>
      <p:nvGrpSpPr>
        <p:cNvPr id="1" name=""/>
        <p:cNvGrpSpPr/>
        <p:nvPr/>
      </p:nvGrpSpPr>
      <p:grpSpPr>
        <a:xfrm>
          <a:off x="0" y="0"/>
          <a:ext cx="0" cy="0"/>
          <a:chOff x="0" y="0"/>
          <a:chExt cx="0" cy="0"/>
        </a:xfrm>
      </p:grpSpPr>
      <p:sp>
        <p:nvSpPr>
          <p:cNvPr id="5" name="Footer Placeholder 1">
            <a:extLst>
              <a:ext uri="{FF2B5EF4-FFF2-40B4-BE49-F238E27FC236}">
                <a16:creationId xmlns:a16="http://schemas.microsoft.com/office/drawing/2014/main" id="{8ED00628-11CE-4014-89C6-CD5E5AF5AAFC}"/>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978660027"/>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4A36DC34-EED6-8F49-8473-3802F6C2A3D1}"/>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4800" strike="noStrike" spc="-49" baseline="0">
                <a:solidFill>
                  <a:schemeClr val="tx2"/>
                </a:solidFill>
              </a:defRPr>
            </a:lvl1pPr>
          </a:lstStyle>
          <a:p>
            <a:r>
              <a:rPr lang="en-US" dirty="0">
                <a:solidFill>
                  <a:schemeClr val="tx1"/>
                </a:solidFill>
              </a:rPr>
              <a:t>Microsoft Security title</a:t>
            </a:r>
            <a:endParaRPr lang="en-US" dirty="0"/>
          </a:p>
        </p:txBody>
      </p:sp>
      <p:sp>
        <p:nvSpPr>
          <p:cNvPr id="14" name="Text Placeholder 10">
            <a:extLst>
              <a:ext uri="{FF2B5EF4-FFF2-40B4-BE49-F238E27FC236}">
                <a16:creationId xmlns:a16="http://schemas.microsoft.com/office/drawing/2014/main" id="{2E500E80-DD0C-EF4F-BB7D-03960A098E1F}"/>
              </a:ext>
            </a:extLst>
          </p:cNvPr>
          <p:cNvSpPr>
            <a:spLocks noGrp="1"/>
          </p:cNvSpPr>
          <p:nvPr>
            <p:ph type="body" sz="quarter" idx="15" hasCustomPrompt="1"/>
          </p:nvPr>
        </p:nvSpPr>
        <p:spPr>
          <a:xfrm>
            <a:off x="442466" y="4350114"/>
            <a:ext cx="9602819"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2" name="Footer Placeholder 1">
            <a:extLst>
              <a:ext uri="{FF2B5EF4-FFF2-40B4-BE49-F238E27FC236}">
                <a16:creationId xmlns:a16="http://schemas.microsoft.com/office/drawing/2014/main" id="{82FAE6D0-0992-4139-9359-5135BCE47E11}"/>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50DC78AD-4336-4E8D-8F70-4C35FEF409C7}"/>
              </a:ext>
            </a:extLst>
          </p:cNvPr>
          <p:cNvPicPr>
            <a:picLocks noChangeAspect="1"/>
          </p:cNvPicPr>
          <p:nvPr userDrawn="1"/>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120658983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Slide with blue background">
    <p:bg>
      <p:bgPr>
        <a:solidFill>
          <a:schemeClr val="tx2"/>
        </a:solid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FDD3BB94-DC99-244C-91E3-A9764AF2671E}"/>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4800" strike="noStrike" spc="-49" baseline="0">
                <a:solidFill>
                  <a:schemeClr val="bg1"/>
                </a:solidFill>
              </a:defRPr>
            </a:lvl1pPr>
          </a:lstStyle>
          <a:p>
            <a:r>
              <a:rPr lang="en-US" dirty="0"/>
              <a:t>Microsoft 365 title</a:t>
            </a:r>
          </a:p>
        </p:txBody>
      </p:sp>
      <p:sp>
        <p:nvSpPr>
          <p:cNvPr id="16" name="Text Placeholder 10">
            <a:extLst>
              <a:ext uri="{FF2B5EF4-FFF2-40B4-BE49-F238E27FC236}">
                <a16:creationId xmlns:a16="http://schemas.microsoft.com/office/drawing/2014/main" id="{63FCEA3C-C822-5A4A-9561-695239EA77C3}"/>
              </a:ext>
            </a:extLst>
          </p:cNvPr>
          <p:cNvSpPr>
            <a:spLocks noGrp="1"/>
          </p:cNvSpPr>
          <p:nvPr>
            <p:ph type="body" sz="quarter" idx="15" hasCustomPrompt="1"/>
          </p:nvPr>
        </p:nvSpPr>
        <p:spPr>
          <a:xfrm>
            <a:off x="442466" y="4350114"/>
            <a:ext cx="9602819" cy="738664"/>
          </a:xfrm>
          <a:prstGeom prst="rect">
            <a:avLst/>
          </a:prstGeom>
        </p:spPr>
        <p:txBody>
          <a:bodyPr/>
          <a:lstStyle>
            <a:lvl1pPr>
              <a:defRPr sz="1800">
                <a:solidFill>
                  <a:schemeClr val="bg1"/>
                </a:solidFill>
              </a:defRPr>
            </a:lvl1pPr>
            <a:lvl2pPr>
              <a:defRPr sz="1765">
                <a:solidFill>
                  <a:srgbClr val="000000"/>
                </a:solidFill>
              </a:defRPr>
            </a:lvl2pPr>
            <a:lvl3pPr>
              <a:defRPr sz="1372"/>
            </a:lvl3pPr>
            <a:lvl4pPr>
              <a:defRPr sz="1372"/>
            </a:lvl4pPr>
            <a:lvl5pPr>
              <a:defRPr sz="1029"/>
            </a:lvl5pPr>
          </a:lstStyle>
          <a:p>
            <a:pPr lvl="0"/>
            <a:r>
              <a:rPr lang="en-US" dirty="0"/>
              <a:t>Author name</a:t>
            </a:r>
            <a:br>
              <a:rPr lang="en-US" dirty="0"/>
            </a:br>
            <a:r>
              <a:rPr lang="en-US" dirty="0"/>
              <a:t>Date</a:t>
            </a:r>
          </a:p>
        </p:txBody>
      </p:sp>
      <p:sp>
        <p:nvSpPr>
          <p:cNvPr id="2" name="Footer Placeholder 1">
            <a:extLst>
              <a:ext uri="{FF2B5EF4-FFF2-40B4-BE49-F238E27FC236}">
                <a16:creationId xmlns:a16="http://schemas.microsoft.com/office/drawing/2014/main" id="{DE984AF9-42B3-4123-927E-CEC8570AFE35}"/>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solidFill>
                  <a:schemeClr val="bg1"/>
                </a:solidFill>
              </a:rPr>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0AF2B48A-0CD5-4E5D-BBFC-0FF17E42D728}"/>
              </a:ext>
            </a:extLst>
          </p:cNvPr>
          <p:cNvPicPr>
            <a:picLocks noChangeAspect="1"/>
          </p:cNvPicPr>
          <p:nvPr userDrawn="1"/>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21871765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Title slide with graphic 1">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1D09A9D1-6212-8B49-96D7-B3E9D17D4BAB}"/>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rgbClr val="000000"/>
                </a:solidFill>
              </a:defRPr>
            </a:lvl1pPr>
          </a:lstStyle>
          <a:p>
            <a:r>
              <a:rPr lang="en-US" dirty="0"/>
              <a:t>Azure presentation</a:t>
            </a:r>
            <a:br>
              <a:rPr lang="en-US" dirty="0"/>
            </a:br>
            <a:r>
              <a:rPr lang="en-US" dirty="0"/>
              <a:t>title or event name</a:t>
            </a:r>
          </a:p>
        </p:txBody>
      </p:sp>
      <p:sp>
        <p:nvSpPr>
          <p:cNvPr id="9" name="Text Placeholder 10">
            <a:extLst>
              <a:ext uri="{FF2B5EF4-FFF2-40B4-BE49-F238E27FC236}">
                <a16:creationId xmlns:a16="http://schemas.microsoft.com/office/drawing/2014/main" id="{0881A9F1-B3A4-0742-8DAD-18EC8A78C522}"/>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7" name="Footer Placeholder 1">
            <a:extLst>
              <a:ext uri="{FF2B5EF4-FFF2-40B4-BE49-F238E27FC236}">
                <a16:creationId xmlns:a16="http://schemas.microsoft.com/office/drawing/2014/main" id="{1B6BA0D2-3614-405C-8BB6-C5242154BADB}"/>
              </a:ext>
            </a:extLst>
          </p:cNvPr>
          <p:cNvSpPr txBox="1">
            <a:spLocks/>
          </p:cNvSpPr>
          <p:nvPr userDrawn="1"/>
        </p:nvSpPr>
        <p:spPr>
          <a:xfrm>
            <a:off x="442466"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r>
              <a:rPr lang="en-US" dirty="0"/>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DA65376C-9C1C-452A-9C27-75EE7927ABA8}"/>
              </a:ext>
            </a:extLst>
          </p:cNvPr>
          <p:cNvPicPr>
            <a:picLocks noChangeAspect="1"/>
          </p:cNvPicPr>
          <p:nvPr userDrawn="1"/>
        </p:nvPicPr>
        <p:blipFill>
          <a:blip r:embed="rId2"/>
          <a:stretch>
            <a:fillRect/>
          </a:stretch>
        </p:blipFill>
        <p:spPr>
          <a:xfrm>
            <a:off x="136885" y="159691"/>
            <a:ext cx="2635247" cy="871753"/>
          </a:xfrm>
          <a:prstGeom prst="rect">
            <a:avLst/>
          </a:prstGeom>
        </p:spPr>
      </p:pic>
      <p:pic>
        <p:nvPicPr>
          <p:cNvPr id="4" name="Picture 3">
            <a:extLst>
              <a:ext uri="{FF2B5EF4-FFF2-40B4-BE49-F238E27FC236}">
                <a16:creationId xmlns:a16="http://schemas.microsoft.com/office/drawing/2014/main" id="{C4B6689F-D3DF-4DE9-BFA0-0A8E724877B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57617" y="0"/>
            <a:ext cx="5973790" cy="6858000"/>
          </a:xfrm>
          <a:prstGeom prst="rect">
            <a:avLst/>
          </a:prstGeom>
        </p:spPr>
      </p:pic>
    </p:spTree>
    <p:extLst>
      <p:ext uri="{BB962C8B-B14F-4D97-AF65-F5344CB8AC3E}">
        <p14:creationId xmlns:p14="http://schemas.microsoft.com/office/powerpoint/2010/main" val="2496364269"/>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with graphic 3">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chemeClr val="tx1"/>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chemeClr val="tx1"/>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2" name="Footer Placeholder 1">
            <a:extLst>
              <a:ext uri="{FF2B5EF4-FFF2-40B4-BE49-F238E27FC236}">
                <a16:creationId xmlns:a16="http://schemas.microsoft.com/office/drawing/2014/main" id="{C579B1D0-8CEE-4E42-8540-F752DBF0F648}"/>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pic>
        <p:nvPicPr>
          <p:cNvPr id="4" name="Picture 3" descr="A picture containing drawing&#10;&#10;Description automatically generated">
            <a:extLst>
              <a:ext uri="{FF2B5EF4-FFF2-40B4-BE49-F238E27FC236}">
                <a16:creationId xmlns:a16="http://schemas.microsoft.com/office/drawing/2014/main" id="{57D6331F-1A15-46AA-A57A-300CC97487E4}"/>
              </a:ext>
            </a:extLst>
          </p:cNvPr>
          <p:cNvPicPr>
            <a:picLocks noChangeAspect="1"/>
          </p:cNvPicPr>
          <p:nvPr userDrawn="1"/>
        </p:nvPicPr>
        <p:blipFill>
          <a:blip r:embed="rId2"/>
          <a:stretch>
            <a:fillRect/>
          </a:stretch>
        </p:blipFill>
        <p:spPr>
          <a:xfrm>
            <a:off x="136885" y="159691"/>
            <a:ext cx="2635247" cy="871753"/>
          </a:xfrm>
          <a:prstGeom prst="rect">
            <a:avLst/>
          </a:prstGeom>
        </p:spPr>
      </p:pic>
      <p:sp>
        <p:nvSpPr>
          <p:cNvPr id="72" name="Rectangle 71">
            <a:extLst>
              <a:ext uri="{FF2B5EF4-FFF2-40B4-BE49-F238E27FC236}">
                <a16:creationId xmlns:a16="http://schemas.microsoft.com/office/drawing/2014/main" id="{5E3B1CB1-53A4-41B0-A2BE-8C0CF51F9838}"/>
              </a:ext>
            </a:extLst>
          </p:cNvPr>
          <p:cNvSpPr/>
          <p:nvPr userDrawn="1"/>
        </p:nvSpPr>
        <p:spPr bwMode="auto">
          <a:xfrm>
            <a:off x="6229842" y="0"/>
            <a:ext cx="5962158"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73" name="Picture 72">
            <a:extLst>
              <a:ext uri="{FF2B5EF4-FFF2-40B4-BE49-F238E27FC236}">
                <a16:creationId xmlns:a16="http://schemas.microsoft.com/office/drawing/2014/main" id="{D680D2A1-07E3-478C-BBA8-560737A24311}"/>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p:blipFill>
        <p:spPr>
          <a:xfrm>
            <a:off x="6111901" y="0"/>
            <a:ext cx="6080099" cy="6858000"/>
          </a:xfrm>
          <a:prstGeom prst="rect">
            <a:avLst/>
          </a:prstGeom>
        </p:spPr>
      </p:pic>
      <p:grpSp>
        <p:nvGrpSpPr>
          <p:cNvPr id="74" name="Graphic 1">
            <a:extLst>
              <a:ext uri="{FF2B5EF4-FFF2-40B4-BE49-F238E27FC236}">
                <a16:creationId xmlns:a16="http://schemas.microsoft.com/office/drawing/2014/main" id="{4D1B2C3D-109D-46DF-9BA8-640EAF66A03A}"/>
              </a:ext>
            </a:extLst>
          </p:cNvPr>
          <p:cNvGrpSpPr/>
          <p:nvPr userDrawn="1"/>
        </p:nvGrpSpPr>
        <p:grpSpPr>
          <a:xfrm>
            <a:off x="6600946" y="859776"/>
            <a:ext cx="5148588" cy="5138447"/>
            <a:chOff x="5179859" y="2459480"/>
            <a:chExt cx="2077534" cy="2073148"/>
          </a:xfrm>
          <a:gradFill>
            <a:gsLst>
              <a:gs pos="100000">
                <a:schemeClr val="tx2"/>
              </a:gs>
              <a:gs pos="23000">
                <a:schemeClr val="accent5"/>
              </a:gs>
            </a:gsLst>
            <a:lin ang="10800000" scaled="1"/>
          </a:gradFill>
        </p:grpSpPr>
        <p:sp>
          <p:nvSpPr>
            <p:cNvPr id="75" name="Freeform: Shape 74">
              <a:extLst>
                <a:ext uri="{FF2B5EF4-FFF2-40B4-BE49-F238E27FC236}">
                  <a16:creationId xmlns:a16="http://schemas.microsoft.com/office/drawing/2014/main" id="{4DD6AF04-319F-47B0-AAC8-6520DF9B67CE}"/>
                </a:ext>
              </a:extLst>
            </p:cNvPr>
            <p:cNvSpPr/>
            <p:nvPr/>
          </p:nvSpPr>
          <p:spPr>
            <a:xfrm>
              <a:off x="5496685" y="2820334"/>
              <a:ext cx="1592644" cy="1616092"/>
            </a:xfrm>
            <a:custGeom>
              <a:avLst/>
              <a:gdLst>
                <a:gd name="connsiteX0" fmla="*/ 1132079 w 1592644"/>
                <a:gd name="connsiteY0" fmla="*/ 1616093 h 1616092"/>
                <a:gd name="connsiteX1" fmla="*/ 1023494 w 1592644"/>
                <a:gd name="connsiteY1" fmla="*/ 1573230 h 1616092"/>
                <a:gd name="connsiteX2" fmla="*/ 50991 w 1592644"/>
                <a:gd name="connsiteY2" fmla="*/ 665498 h 1616092"/>
                <a:gd name="connsiteX3" fmla="*/ 4319 w 1592644"/>
                <a:gd name="connsiteY3" fmla="*/ 513098 h 1616092"/>
                <a:gd name="connsiteX4" fmla="*/ 112904 w 1592644"/>
                <a:gd name="connsiteY4" fmla="*/ 395940 h 1616092"/>
                <a:gd name="connsiteX5" fmla="*/ 1385444 w 1592644"/>
                <a:gd name="connsiteY5" fmla="*/ 7320 h 1616092"/>
                <a:gd name="connsiteX6" fmla="*/ 1541654 w 1592644"/>
                <a:gd name="connsiteY6" fmla="*/ 43515 h 1616092"/>
                <a:gd name="connsiteX7" fmla="*/ 1588326 w 1592644"/>
                <a:gd name="connsiteY7" fmla="*/ 195915 h 1616092"/>
                <a:gd name="connsiteX8" fmla="*/ 1289241 w 1592644"/>
                <a:gd name="connsiteY8" fmla="*/ 1492268 h 1616092"/>
                <a:gd name="connsiteX9" fmla="*/ 1180656 w 1592644"/>
                <a:gd name="connsiteY9" fmla="*/ 1609425 h 1616092"/>
                <a:gd name="connsiteX10" fmla="*/ 1132079 w 1592644"/>
                <a:gd name="connsiteY10" fmla="*/ 1616093 h 1616092"/>
                <a:gd name="connsiteX11" fmla="*/ 54801 w 1592644"/>
                <a:gd name="connsiteY11" fmla="*/ 661688 h 1616092"/>
                <a:gd name="connsiteX12" fmla="*/ 1028256 w 1592644"/>
                <a:gd name="connsiteY12" fmla="*/ 1569420 h 1616092"/>
                <a:gd name="connsiteX13" fmla="*/ 1178751 w 1592644"/>
                <a:gd name="connsiteY13" fmla="*/ 1603710 h 1616092"/>
                <a:gd name="connsiteX14" fmla="*/ 1284479 w 1592644"/>
                <a:gd name="connsiteY14" fmla="*/ 1490363 h 1616092"/>
                <a:gd name="connsiteX15" fmla="*/ 1583564 w 1592644"/>
                <a:gd name="connsiteY15" fmla="*/ 194010 h 1616092"/>
                <a:gd name="connsiteX16" fmla="*/ 1538796 w 1592644"/>
                <a:gd name="connsiteY16" fmla="*/ 46373 h 1616092"/>
                <a:gd name="connsiteX17" fmla="*/ 1388301 w 1592644"/>
                <a:gd name="connsiteY17" fmla="*/ 12083 h 1616092"/>
                <a:gd name="connsiteX18" fmla="*/ 114809 w 1592644"/>
                <a:gd name="connsiteY18" fmla="*/ 401655 h 1616092"/>
                <a:gd name="connsiteX19" fmla="*/ 9081 w 1592644"/>
                <a:gd name="connsiteY19" fmla="*/ 515003 h 1616092"/>
                <a:gd name="connsiteX20" fmla="*/ 54801 w 1592644"/>
                <a:gd name="connsiteY20" fmla="*/ 661688 h 1616092"/>
                <a:gd name="connsiteX21" fmla="*/ 54801 w 1592644"/>
                <a:gd name="connsiteY21" fmla="*/ 661688 h 161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2644" h="1616092">
                  <a:moveTo>
                    <a:pt x="1132079" y="1616093"/>
                  </a:moveTo>
                  <a:cubicBezTo>
                    <a:pt x="1092074" y="1616093"/>
                    <a:pt x="1053974" y="1600853"/>
                    <a:pt x="1023494" y="1573230"/>
                  </a:cubicBezTo>
                  <a:lnTo>
                    <a:pt x="50991" y="665498"/>
                  </a:lnTo>
                  <a:cubicBezTo>
                    <a:pt x="9081" y="626445"/>
                    <a:pt x="-9016" y="569295"/>
                    <a:pt x="4319" y="513098"/>
                  </a:cubicBezTo>
                  <a:cubicBezTo>
                    <a:pt x="17654" y="456900"/>
                    <a:pt x="57659" y="413085"/>
                    <a:pt x="112904" y="395940"/>
                  </a:cubicBezTo>
                  <a:lnTo>
                    <a:pt x="1385444" y="7320"/>
                  </a:lnTo>
                  <a:cubicBezTo>
                    <a:pt x="1440689" y="-9825"/>
                    <a:pt x="1498791" y="3510"/>
                    <a:pt x="1541654" y="43515"/>
                  </a:cubicBezTo>
                  <a:cubicBezTo>
                    <a:pt x="1583564" y="82568"/>
                    <a:pt x="1601661" y="139718"/>
                    <a:pt x="1588326" y="195915"/>
                  </a:cubicBezTo>
                  <a:lnTo>
                    <a:pt x="1289241" y="1492268"/>
                  </a:lnTo>
                  <a:cubicBezTo>
                    <a:pt x="1275906" y="1548465"/>
                    <a:pt x="1235901" y="1592280"/>
                    <a:pt x="1180656" y="1609425"/>
                  </a:cubicBezTo>
                  <a:cubicBezTo>
                    <a:pt x="1163511" y="1614188"/>
                    <a:pt x="1148271" y="1616093"/>
                    <a:pt x="1132079" y="1616093"/>
                  </a:cubicBezTo>
                  <a:close/>
                  <a:moveTo>
                    <a:pt x="54801" y="661688"/>
                  </a:moveTo>
                  <a:lnTo>
                    <a:pt x="1028256" y="1569420"/>
                  </a:lnTo>
                  <a:cubicBezTo>
                    <a:pt x="1069214" y="1607520"/>
                    <a:pt x="1125411" y="1620855"/>
                    <a:pt x="1178751" y="1603710"/>
                  </a:cubicBezTo>
                  <a:cubicBezTo>
                    <a:pt x="1232091" y="1587518"/>
                    <a:pt x="1271144" y="1545608"/>
                    <a:pt x="1284479" y="1490363"/>
                  </a:cubicBezTo>
                  <a:lnTo>
                    <a:pt x="1583564" y="194010"/>
                  </a:lnTo>
                  <a:cubicBezTo>
                    <a:pt x="1595946" y="139718"/>
                    <a:pt x="1578801" y="84473"/>
                    <a:pt x="1538796" y="46373"/>
                  </a:cubicBezTo>
                  <a:cubicBezTo>
                    <a:pt x="1497839" y="8273"/>
                    <a:pt x="1441641" y="-5062"/>
                    <a:pt x="1388301" y="12083"/>
                  </a:cubicBezTo>
                  <a:lnTo>
                    <a:pt x="114809" y="401655"/>
                  </a:lnTo>
                  <a:cubicBezTo>
                    <a:pt x="61469" y="417848"/>
                    <a:pt x="22416" y="459758"/>
                    <a:pt x="9081" y="515003"/>
                  </a:cubicBezTo>
                  <a:cubicBezTo>
                    <a:pt x="-3301" y="568343"/>
                    <a:pt x="13844" y="623588"/>
                    <a:pt x="54801" y="661688"/>
                  </a:cubicBezTo>
                  <a:lnTo>
                    <a:pt x="54801" y="661688"/>
                  </a:lnTo>
                  <a:close/>
                </a:path>
              </a:pathLst>
            </a:custGeom>
            <a:grpFill/>
            <a:ln w="9525" cap="flat">
              <a:noFill/>
              <a:prstDash val="solid"/>
              <a:miter/>
            </a:ln>
          </p:spPr>
          <p:txBody>
            <a:bodyPr rtlCol="0" anchor="ctr"/>
            <a:lstStyle/>
            <a:p>
              <a:endParaRPr lang="en-US" sz="1730"/>
            </a:p>
          </p:txBody>
        </p:sp>
        <p:sp>
          <p:nvSpPr>
            <p:cNvPr id="76" name="Freeform: Shape 75">
              <a:extLst>
                <a:ext uri="{FF2B5EF4-FFF2-40B4-BE49-F238E27FC236}">
                  <a16:creationId xmlns:a16="http://schemas.microsoft.com/office/drawing/2014/main" id="{283985E4-C6DA-4D56-A4B2-188AF3D29025}"/>
                </a:ext>
              </a:extLst>
            </p:cNvPr>
            <p:cNvSpPr/>
            <p:nvPr/>
          </p:nvSpPr>
          <p:spPr>
            <a:xfrm>
              <a:off x="5569965" y="3033304"/>
              <a:ext cx="1648967" cy="1494562"/>
            </a:xfrm>
            <a:custGeom>
              <a:avLst/>
              <a:gdLst>
                <a:gd name="connsiteX0" fmla="*/ 784479 w 1648967"/>
                <a:gd name="connsiteY0" fmla="*/ 1494562 h 1494562"/>
                <a:gd name="connsiteX1" fmla="*/ 778764 w 1648967"/>
                <a:gd name="connsiteY1" fmla="*/ 1494562 h 1494562"/>
                <a:gd name="connsiteX2" fmla="*/ 643509 w 1648967"/>
                <a:gd name="connsiteY2" fmla="*/ 1409790 h 1494562"/>
                <a:gd name="connsiteX3" fmla="*/ 18669 w 1648967"/>
                <a:gd name="connsiteY3" fmla="*/ 235357 h 1494562"/>
                <a:gd name="connsiteX4" fmla="*/ 18669 w 1648967"/>
                <a:gd name="connsiteY4" fmla="*/ 235357 h 1494562"/>
                <a:gd name="connsiteX5" fmla="*/ 24384 w 1648967"/>
                <a:gd name="connsiteY5" fmla="*/ 75337 h 1494562"/>
                <a:gd name="connsiteX6" fmla="*/ 165354 w 1648967"/>
                <a:gd name="connsiteY6" fmla="*/ 90 h 1494562"/>
                <a:gd name="connsiteX7" fmla="*/ 1495044 w 1648967"/>
                <a:gd name="connsiteY7" fmla="*/ 46762 h 1494562"/>
                <a:gd name="connsiteX8" fmla="*/ 1630299 w 1648967"/>
                <a:gd name="connsiteY8" fmla="*/ 131535 h 1494562"/>
                <a:gd name="connsiteX9" fmla="*/ 1624584 w 1648967"/>
                <a:gd name="connsiteY9" fmla="*/ 291555 h 1494562"/>
                <a:gd name="connsiteX10" fmla="*/ 919734 w 1648967"/>
                <a:gd name="connsiteY10" fmla="*/ 1419315 h 1494562"/>
                <a:gd name="connsiteX11" fmla="*/ 784479 w 1648967"/>
                <a:gd name="connsiteY11" fmla="*/ 1494562 h 1494562"/>
                <a:gd name="connsiteX12" fmla="*/ 158686 w 1648967"/>
                <a:gd name="connsiteY12" fmla="*/ 5805 h 1494562"/>
                <a:gd name="connsiteX13" fmla="*/ 28194 w 1648967"/>
                <a:gd name="connsiteY13" fmla="*/ 78195 h 1494562"/>
                <a:gd name="connsiteX14" fmla="*/ 22479 w 1648967"/>
                <a:gd name="connsiteY14" fmla="*/ 232500 h 1494562"/>
                <a:gd name="connsiteX15" fmla="*/ 22479 w 1648967"/>
                <a:gd name="connsiteY15" fmla="*/ 232500 h 1494562"/>
                <a:gd name="connsiteX16" fmla="*/ 647319 w 1648967"/>
                <a:gd name="connsiteY16" fmla="*/ 1406932 h 1494562"/>
                <a:gd name="connsiteX17" fmla="*/ 777812 w 1648967"/>
                <a:gd name="connsiteY17" fmla="*/ 1488847 h 1494562"/>
                <a:gd name="connsiteX18" fmla="*/ 914019 w 1648967"/>
                <a:gd name="connsiteY18" fmla="*/ 1416457 h 1494562"/>
                <a:gd name="connsiteX19" fmla="*/ 1618869 w 1648967"/>
                <a:gd name="connsiteY19" fmla="*/ 288697 h 1494562"/>
                <a:gd name="connsiteX20" fmla="*/ 1624584 w 1648967"/>
                <a:gd name="connsiteY20" fmla="*/ 134392 h 1494562"/>
                <a:gd name="connsiteX21" fmla="*/ 1494092 w 1648967"/>
                <a:gd name="connsiteY21" fmla="*/ 52477 h 1494562"/>
                <a:gd name="connsiteX22" fmla="*/ 164402 w 1648967"/>
                <a:gd name="connsiteY22" fmla="*/ 5805 h 1494562"/>
                <a:gd name="connsiteX23" fmla="*/ 158686 w 1648967"/>
                <a:gd name="connsiteY23" fmla="*/ 5805 h 1494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8967" h="1494562">
                  <a:moveTo>
                    <a:pt x="784479" y="1494562"/>
                  </a:moveTo>
                  <a:cubicBezTo>
                    <a:pt x="782574" y="1494562"/>
                    <a:pt x="780669" y="1494562"/>
                    <a:pt x="778764" y="1494562"/>
                  </a:cubicBezTo>
                  <a:cubicBezTo>
                    <a:pt x="720662" y="1492657"/>
                    <a:pt x="670179" y="1461225"/>
                    <a:pt x="643509" y="1409790"/>
                  </a:cubicBezTo>
                  <a:lnTo>
                    <a:pt x="18669" y="235357"/>
                  </a:lnTo>
                  <a:lnTo>
                    <a:pt x="18669" y="235357"/>
                  </a:lnTo>
                  <a:cubicBezTo>
                    <a:pt x="-8001" y="183922"/>
                    <a:pt x="-6096" y="124867"/>
                    <a:pt x="24384" y="75337"/>
                  </a:cubicBezTo>
                  <a:cubicBezTo>
                    <a:pt x="54864" y="26760"/>
                    <a:pt x="107252" y="-1815"/>
                    <a:pt x="165354" y="90"/>
                  </a:cubicBezTo>
                  <a:lnTo>
                    <a:pt x="1495044" y="46762"/>
                  </a:lnTo>
                  <a:cubicBezTo>
                    <a:pt x="1553147" y="48667"/>
                    <a:pt x="1603629" y="80100"/>
                    <a:pt x="1630299" y="131535"/>
                  </a:cubicBezTo>
                  <a:cubicBezTo>
                    <a:pt x="1656969" y="182970"/>
                    <a:pt x="1655064" y="242025"/>
                    <a:pt x="1624584" y="291555"/>
                  </a:cubicBezTo>
                  <a:lnTo>
                    <a:pt x="919734" y="1419315"/>
                  </a:lnTo>
                  <a:cubicBezTo>
                    <a:pt x="890206" y="1466940"/>
                    <a:pt x="839724" y="1494562"/>
                    <a:pt x="784479" y="1494562"/>
                  </a:cubicBezTo>
                  <a:close/>
                  <a:moveTo>
                    <a:pt x="158686" y="5805"/>
                  </a:moveTo>
                  <a:cubicBezTo>
                    <a:pt x="105347" y="5805"/>
                    <a:pt x="56769" y="32475"/>
                    <a:pt x="28194" y="78195"/>
                  </a:cubicBezTo>
                  <a:cubicBezTo>
                    <a:pt x="-1334" y="125820"/>
                    <a:pt x="-3239" y="182970"/>
                    <a:pt x="22479" y="232500"/>
                  </a:cubicBezTo>
                  <a:lnTo>
                    <a:pt x="22479" y="232500"/>
                  </a:lnTo>
                  <a:lnTo>
                    <a:pt x="647319" y="1406932"/>
                  </a:lnTo>
                  <a:cubicBezTo>
                    <a:pt x="673989" y="1456462"/>
                    <a:pt x="722567" y="1486942"/>
                    <a:pt x="777812" y="1488847"/>
                  </a:cubicBezTo>
                  <a:cubicBezTo>
                    <a:pt x="834009" y="1490752"/>
                    <a:pt x="884492" y="1464082"/>
                    <a:pt x="914019" y="1416457"/>
                  </a:cubicBezTo>
                  <a:lnTo>
                    <a:pt x="1618869" y="288697"/>
                  </a:lnTo>
                  <a:cubicBezTo>
                    <a:pt x="1648397" y="241072"/>
                    <a:pt x="1650302" y="183922"/>
                    <a:pt x="1624584" y="134392"/>
                  </a:cubicBezTo>
                  <a:cubicBezTo>
                    <a:pt x="1597914" y="84862"/>
                    <a:pt x="1549337" y="54382"/>
                    <a:pt x="1494092" y="52477"/>
                  </a:cubicBezTo>
                  <a:lnTo>
                    <a:pt x="164402" y="5805"/>
                  </a:lnTo>
                  <a:cubicBezTo>
                    <a:pt x="162497" y="5805"/>
                    <a:pt x="160592" y="5805"/>
                    <a:pt x="158686" y="5805"/>
                  </a:cubicBezTo>
                  <a:close/>
                </a:path>
              </a:pathLst>
            </a:custGeom>
            <a:grpFill/>
            <a:ln w="9525" cap="flat">
              <a:noFill/>
              <a:prstDash val="solid"/>
              <a:miter/>
            </a:ln>
          </p:spPr>
          <p:txBody>
            <a:bodyPr rtlCol="0" anchor="ctr"/>
            <a:lstStyle/>
            <a:p>
              <a:endParaRPr lang="en-US" sz="1730"/>
            </a:p>
          </p:txBody>
        </p:sp>
        <p:sp>
          <p:nvSpPr>
            <p:cNvPr id="77" name="Freeform: Shape 76">
              <a:extLst>
                <a:ext uri="{FF2B5EF4-FFF2-40B4-BE49-F238E27FC236}">
                  <a16:creationId xmlns:a16="http://schemas.microsoft.com/office/drawing/2014/main" id="{720519B8-1B86-435B-BE56-B5FAEAD39754}"/>
                </a:ext>
              </a:extLst>
            </p:cNvPr>
            <p:cNvSpPr/>
            <p:nvPr/>
          </p:nvSpPr>
          <p:spPr>
            <a:xfrm>
              <a:off x="5695335" y="2890984"/>
              <a:ext cx="1562058" cy="1634024"/>
            </a:xfrm>
            <a:custGeom>
              <a:avLst/>
              <a:gdLst>
                <a:gd name="connsiteX0" fmla="*/ 368597 w 1562058"/>
                <a:gd name="connsiteY0" fmla="*/ 1634025 h 1634024"/>
                <a:gd name="connsiteX1" fmla="*/ 310494 w 1562058"/>
                <a:gd name="connsiteY1" fmla="*/ 1623547 h 1634024"/>
                <a:gd name="connsiteX2" fmla="*/ 209529 w 1562058"/>
                <a:gd name="connsiteY2" fmla="*/ 1499722 h 1634024"/>
                <a:gd name="connsiteX3" fmla="*/ 1884 w 1562058"/>
                <a:gd name="connsiteY3" fmla="*/ 185272 h 1634024"/>
                <a:gd name="connsiteX4" fmla="*/ 59034 w 1562058"/>
                <a:gd name="connsiteY4" fmla="*/ 35730 h 1634024"/>
                <a:gd name="connsiteX5" fmla="*/ 217149 w 1562058"/>
                <a:gd name="connsiteY5" fmla="*/ 10965 h 1634024"/>
                <a:gd name="connsiteX6" fmla="*/ 1459210 w 1562058"/>
                <a:gd name="connsiteY6" fmla="*/ 488167 h 1634024"/>
                <a:gd name="connsiteX7" fmla="*/ 1560174 w 1562058"/>
                <a:gd name="connsiteY7" fmla="*/ 611992 h 1634024"/>
                <a:gd name="connsiteX8" fmla="*/ 1503024 w 1562058"/>
                <a:gd name="connsiteY8" fmla="*/ 761535 h 1634024"/>
                <a:gd name="connsiteX9" fmla="*/ 469562 w 1562058"/>
                <a:gd name="connsiteY9" fmla="*/ 1598782 h 1634024"/>
                <a:gd name="connsiteX10" fmla="*/ 368597 w 1562058"/>
                <a:gd name="connsiteY10" fmla="*/ 1634025 h 1634024"/>
                <a:gd name="connsiteX11" fmla="*/ 159047 w 1562058"/>
                <a:gd name="connsiteY11" fmla="*/ 5250 h 1634024"/>
                <a:gd name="connsiteX12" fmla="*/ 62844 w 1562058"/>
                <a:gd name="connsiteY12" fmla="*/ 39540 h 1634024"/>
                <a:gd name="connsiteX13" fmla="*/ 7599 w 1562058"/>
                <a:gd name="connsiteY13" fmla="*/ 183367 h 1634024"/>
                <a:gd name="connsiteX14" fmla="*/ 215244 w 1562058"/>
                <a:gd name="connsiteY14" fmla="*/ 1497818 h 1634024"/>
                <a:gd name="connsiteX15" fmla="*/ 312399 w 1562058"/>
                <a:gd name="connsiteY15" fmla="*/ 1617832 h 1634024"/>
                <a:gd name="connsiteX16" fmla="*/ 464799 w 1562058"/>
                <a:gd name="connsiteY16" fmla="*/ 1594020 h 1634024"/>
                <a:gd name="connsiteX17" fmla="*/ 1498262 w 1562058"/>
                <a:gd name="connsiteY17" fmla="*/ 756772 h 1634024"/>
                <a:gd name="connsiteX18" fmla="*/ 1553507 w 1562058"/>
                <a:gd name="connsiteY18" fmla="*/ 612945 h 1634024"/>
                <a:gd name="connsiteX19" fmla="*/ 1456352 w 1562058"/>
                <a:gd name="connsiteY19" fmla="*/ 492930 h 1634024"/>
                <a:gd name="connsiteX20" fmla="*/ 215244 w 1562058"/>
                <a:gd name="connsiteY20" fmla="*/ 15727 h 1634024"/>
                <a:gd name="connsiteX21" fmla="*/ 159047 w 1562058"/>
                <a:gd name="connsiteY21" fmla="*/ 5250 h 1634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2058" h="1634024">
                  <a:moveTo>
                    <a:pt x="368597" y="1634025"/>
                  </a:moveTo>
                  <a:cubicBezTo>
                    <a:pt x="349547" y="1634025"/>
                    <a:pt x="329544" y="1630215"/>
                    <a:pt x="310494" y="1623547"/>
                  </a:cubicBezTo>
                  <a:cubicBezTo>
                    <a:pt x="256202" y="1602593"/>
                    <a:pt x="219054" y="1556872"/>
                    <a:pt x="209529" y="1499722"/>
                  </a:cubicBezTo>
                  <a:lnTo>
                    <a:pt x="1884" y="185272"/>
                  </a:lnTo>
                  <a:cubicBezTo>
                    <a:pt x="-6688" y="128122"/>
                    <a:pt x="14267" y="72877"/>
                    <a:pt x="59034" y="35730"/>
                  </a:cubicBezTo>
                  <a:cubicBezTo>
                    <a:pt x="103802" y="-465"/>
                    <a:pt x="162857" y="-9990"/>
                    <a:pt x="217149" y="10965"/>
                  </a:cubicBezTo>
                  <a:lnTo>
                    <a:pt x="1459210" y="488167"/>
                  </a:lnTo>
                  <a:cubicBezTo>
                    <a:pt x="1513502" y="509122"/>
                    <a:pt x="1550649" y="554842"/>
                    <a:pt x="1560174" y="611992"/>
                  </a:cubicBezTo>
                  <a:cubicBezTo>
                    <a:pt x="1568747" y="669142"/>
                    <a:pt x="1547792" y="724387"/>
                    <a:pt x="1503024" y="761535"/>
                  </a:cubicBezTo>
                  <a:lnTo>
                    <a:pt x="469562" y="1598782"/>
                  </a:lnTo>
                  <a:cubicBezTo>
                    <a:pt x="439082" y="1621643"/>
                    <a:pt x="404792" y="1634025"/>
                    <a:pt x="368597" y="1634025"/>
                  </a:cubicBezTo>
                  <a:close/>
                  <a:moveTo>
                    <a:pt x="159047" y="5250"/>
                  </a:moveTo>
                  <a:cubicBezTo>
                    <a:pt x="124757" y="5250"/>
                    <a:pt x="90467" y="16680"/>
                    <a:pt x="62844" y="39540"/>
                  </a:cubicBezTo>
                  <a:cubicBezTo>
                    <a:pt x="19029" y="74782"/>
                    <a:pt x="-973" y="128122"/>
                    <a:pt x="7599" y="183367"/>
                  </a:cubicBezTo>
                  <a:lnTo>
                    <a:pt x="215244" y="1497818"/>
                  </a:lnTo>
                  <a:cubicBezTo>
                    <a:pt x="223817" y="1553062"/>
                    <a:pt x="260012" y="1597830"/>
                    <a:pt x="312399" y="1617832"/>
                  </a:cubicBezTo>
                  <a:cubicBezTo>
                    <a:pt x="364787" y="1637835"/>
                    <a:pt x="421937" y="1629262"/>
                    <a:pt x="464799" y="1594020"/>
                  </a:cubicBezTo>
                  <a:lnTo>
                    <a:pt x="1498262" y="756772"/>
                  </a:lnTo>
                  <a:cubicBezTo>
                    <a:pt x="1542077" y="721530"/>
                    <a:pt x="1562080" y="668190"/>
                    <a:pt x="1553507" y="612945"/>
                  </a:cubicBezTo>
                  <a:cubicBezTo>
                    <a:pt x="1544935" y="557700"/>
                    <a:pt x="1508740" y="512932"/>
                    <a:pt x="1456352" y="492930"/>
                  </a:cubicBezTo>
                  <a:lnTo>
                    <a:pt x="215244" y="15727"/>
                  </a:lnTo>
                  <a:cubicBezTo>
                    <a:pt x="197147" y="9060"/>
                    <a:pt x="178097" y="5250"/>
                    <a:pt x="159047" y="5250"/>
                  </a:cubicBezTo>
                  <a:close/>
                </a:path>
              </a:pathLst>
            </a:custGeom>
            <a:grpFill/>
            <a:ln w="9525" cap="flat">
              <a:noFill/>
              <a:prstDash val="solid"/>
              <a:miter/>
            </a:ln>
          </p:spPr>
          <p:txBody>
            <a:bodyPr rtlCol="0" anchor="ctr"/>
            <a:lstStyle/>
            <a:p>
              <a:endParaRPr lang="en-US" sz="1730"/>
            </a:p>
          </p:txBody>
        </p:sp>
        <p:sp>
          <p:nvSpPr>
            <p:cNvPr id="78" name="Freeform: Shape 77">
              <a:extLst>
                <a:ext uri="{FF2B5EF4-FFF2-40B4-BE49-F238E27FC236}">
                  <a16:creationId xmlns:a16="http://schemas.microsoft.com/office/drawing/2014/main" id="{DF83B222-A47F-44B5-9AB0-6ED40197E618}"/>
                </a:ext>
              </a:extLst>
            </p:cNvPr>
            <p:cNvSpPr/>
            <p:nvPr/>
          </p:nvSpPr>
          <p:spPr>
            <a:xfrm>
              <a:off x="5630741" y="2796715"/>
              <a:ext cx="1568373" cy="1631138"/>
            </a:xfrm>
            <a:custGeom>
              <a:avLst/>
              <a:gdLst>
                <a:gd name="connsiteX0" fmla="*/ 158870 w 1568373"/>
                <a:gd name="connsiteY0" fmla="*/ 1631139 h 1631138"/>
                <a:gd name="connsiteX1" fmla="*/ 56953 w 1568373"/>
                <a:gd name="connsiteY1" fmla="*/ 1593991 h 1631138"/>
                <a:gd name="connsiteX2" fmla="*/ 2660 w 1568373"/>
                <a:gd name="connsiteY2" fmla="*/ 1443496 h 1631138"/>
                <a:gd name="connsiteX3" fmla="*/ 232213 w 1568373"/>
                <a:gd name="connsiteY3" fmla="*/ 132856 h 1631138"/>
                <a:gd name="connsiteX4" fmla="*/ 335083 w 1568373"/>
                <a:gd name="connsiteY4" fmla="*/ 9984 h 1631138"/>
                <a:gd name="connsiteX5" fmla="*/ 492246 w 1568373"/>
                <a:gd name="connsiteY5" fmla="*/ 37606 h 1631138"/>
                <a:gd name="connsiteX6" fmla="*/ 1511421 w 1568373"/>
                <a:gd name="connsiteY6" fmla="*/ 892951 h 1631138"/>
                <a:gd name="connsiteX7" fmla="*/ 1565713 w 1568373"/>
                <a:gd name="connsiteY7" fmla="*/ 1043446 h 1631138"/>
                <a:gd name="connsiteX8" fmla="*/ 1462843 w 1568373"/>
                <a:gd name="connsiteY8" fmla="*/ 1166319 h 1631138"/>
                <a:gd name="connsiteX9" fmla="*/ 214116 w 1568373"/>
                <a:gd name="connsiteY9" fmla="*/ 1620662 h 1631138"/>
                <a:gd name="connsiteX10" fmla="*/ 158870 w 1568373"/>
                <a:gd name="connsiteY10" fmla="*/ 1631139 h 1631138"/>
                <a:gd name="connsiteX11" fmla="*/ 390328 w 1568373"/>
                <a:gd name="connsiteY11" fmla="*/ 6174 h 1631138"/>
                <a:gd name="connsiteX12" fmla="*/ 336988 w 1568373"/>
                <a:gd name="connsiteY12" fmla="*/ 15699 h 1631138"/>
                <a:gd name="connsiteX13" fmla="*/ 237928 w 1568373"/>
                <a:gd name="connsiteY13" fmla="*/ 133809 h 1631138"/>
                <a:gd name="connsiteX14" fmla="*/ 7423 w 1568373"/>
                <a:gd name="connsiteY14" fmla="*/ 1444449 h 1631138"/>
                <a:gd name="connsiteX15" fmla="*/ 59810 w 1568373"/>
                <a:gd name="connsiteY15" fmla="*/ 1589229 h 1631138"/>
                <a:gd name="connsiteX16" fmla="*/ 212210 w 1568373"/>
                <a:gd name="connsiteY16" fmla="*/ 1615899 h 1631138"/>
                <a:gd name="connsiteX17" fmla="*/ 1461891 w 1568373"/>
                <a:gd name="connsiteY17" fmla="*/ 1160604 h 1631138"/>
                <a:gd name="connsiteX18" fmla="*/ 1560951 w 1568373"/>
                <a:gd name="connsiteY18" fmla="*/ 1042494 h 1631138"/>
                <a:gd name="connsiteX19" fmla="*/ 1508563 w 1568373"/>
                <a:gd name="connsiteY19" fmla="*/ 897714 h 1631138"/>
                <a:gd name="connsiteX20" fmla="*/ 489388 w 1568373"/>
                <a:gd name="connsiteY20" fmla="*/ 42369 h 1631138"/>
                <a:gd name="connsiteX21" fmla="*/ 390328 w 1568373"/>
                <a:gd name="connsiteY21" fmla="*/ 6174 h 1631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8373" h="1631138">
                  <a:moveTo>
                    <a:pt x="158870" y="1631139"/>
                  </a:moveTo>
                  <a:cubicBezTo>
                    <a:pt x="121723" y="1631139"/>
                    <a:pt x="86481" y="1617804"/>
                    <a:pt x="56953" y="1593991"/>
                  </a:cubicBezTo>
                  <a:cubicBezTo>
                    <a:pt x="13138" y="1556844"/>
                    <a:pt x="-7817" y="1500646"/>
                    <a:pt x="2660" y="1443496"/>
                  </a:cubicBezTo>
                  <a:lnTo>
                    <a:pt x="232213" y="132856"/>
                  </a:lnTo>
                  <a:cubicBezTo>
                    <a:pt x="242691" y="75706"/>
                    <a:pt x="280791" y="29986"/>
                    <a:pt x="335083" y="9984"/>
                  </a:cubicBezTo>
                  <a:cubicBezTo>
                    <a:pt x="389375" y="-10019"/>
                    <a:pt x="448431" y="459"/>
                    <a:pt x="492246" y="37606"/>
                  </a:cubicBezTo>
                  <a:lnTo>
                    <a:pt x="1511421" y="892951"/>
                  </a:lnTo>
                  <a:cubicBezTo>
                    <a:pt x="1555236" y="930099"/>
                    <a:pt x="1576191" y="986296"/>
                    <a:pt x="1565713" y="1043446"/>
                  </a:cubicBezTo>
                  <a:cubicBezTo>
                    <a:pt x="1555236" y="1100596"/>
                    <a:pt x="1517136" y="1146316"/>
                    <a:pt x="1462843" y="1166319"/>
                  </a:cubicBezTo>
                  <a:lnTo>
                    <a:pt x="214116" y="1620662"/>
                  </a:lnTo>
                  <a:cubicBezTo>
                    <a:pt x="196018" y="1627329"/>
                    <a:pt x="176968" y="1631139"/>
                    <a:pt x="158870" y="1631139"/>
                  </a:cubicBezTo>
                  <a:close/>
                  <a:moveTo>
                    <a:pt x="390328" y="6174"/>
                  </a:moveTo>
                  <a:cubicBezTo>
                    <a:pt x="372231" y="6174"/>
                    <a:pt x="354133" y="9031"/>
                    <a:pt x="336988" y="15699"/>
                  </a:cubicBezTo>
                  <a:cubicBezTo>
                    <a:pt x="284600" y="34749"/>
                    <a:pt x="247453" y="78564"/>
                    <a:pt x="237928" y="133809"/>
                  </a:cubicBezTo>
                  <a:lnTo>
                    <a:pt x="7423" y="1444449"/>
                  </a:lnTo>
                  <a:cubicBezTo>
                    <a:pt x="-2102" y="1499694"/>
                    <a:pt x="17900" y="1553987"/>
                    <a:pt x="59810" y="1589229"/>
                  </a:cubicBezTo>
                  <a:cubicBezTo>
                    <a:pt x="102673" y="1625424"/>
                    <a:pt x="159823" y="1634949"/>
                    <a:pt x="212210" y="1615899"/>
                  </a:cubicBezTo>
                  <a:lnTo>
                    <a:pt x="1461891" y="1160604"/>
                  </a:lnTo>
                  <a:cubicBezTo>
                    <a:pt x="1514278" y="1141554"/>
                    <a:pt x="1551426" y="1097739"/>
                    <a:pt x="1560951" y="1042494"/>
                  </a:cubicBezTo>
                  <a:cubicBezTo>
                    <a:pt x="1570476" y="987249"/>
                    <a:pt x="1550473" y="932956"/>
                    <a:pt x="1508563" y="897714"/>
                  </a:cubicBezTo>
                  <a:lnTo>
                    <a:pt x="489388" y="42369"/>
                  </a:lnTo>
                  <a:cubicBezTo>
                    <a:pt x="460813" y="18556"/>
                    <a:pt x="426523" y="6174"/>
                    <a:pt x="390328" y="6174"/>
                  </a:cubicBezTo>
                  <a:close/>
                </a:path>
              </a:pathLst>
            </a:custGeom>
            <a:grpFill/>
            <a:ln w="9525" cap="flat">
              <a:noFill/>
              <a:prstDash val="solid"/>
              <a:miter/>
            </a:ln>
          </p:spPr>
          <p:txBody>
            <a:bodyPr rtlCol="0" anchor="ctr"/>
            <a:lstStyle/>
            <a:p>
              <a:endParaRPr lang="en-US" sz="1730"/>
            </a:p>
          </p:txBody>
        </p:sp>
        <p:sp>
          <p:nvSpPr>
            <p:cNvPr id="79" name="Freeform: Shape 78">
              <a:extLst>
                <a:ext uri="{FF2B5EF4-FFF2-40B4-BE49-F238E27FC236}">
                  <a16:creationId xmlns:a16="http://schemas.microsoft.com/office/drawing/2014/main" id="{589A001D-6C7B-4022-B9DE-F83CEC98FE10}"/>
                </a:ext>
              </a:extLst>
            </p:cNvPr>
            <p:cNvSpPr/>
            <p:nvPr/>
          </p:nvSpPr>
          <p:spPr>
            <a:xfrm>
              <a:off x="5402873" y="2763813"/>
              <a:ext cx="1649777" cy="1482113"/>
            </a:xfrm>
            <a:custGeom>
              <a:avLst/>
              <a:gdLst>
                <a:gd name="connsiteX0" fmla="*/ 160044 w 1649777"/>
                <a:gd name="connsiteY0" fmla="*/ 1482113 h 1482113"/>
                <a:gd name="connsiteX1" fmla="*/ 22884 w 1649777"/>
                <a:gd name="connsiteY1" fmla="*/ 1404961 h 1482113"/>
                <a:gd name="connsiteX2" fmla="*/ 20026 w 1649777"/>
                <a:gd name="connsiteY2" fmla="*/ 1244941 h 1482113"/>
                <a:gd name="connsiteX3" fmla="*/ 664869 w 1649777"/>
                <a:gd name="connsiteY3" fmla="*/ 81938 h 1482113"/>
                <a:gd name="connsiteX4" fmla="*/ 667726 w 1649777"/>
                <a:gd name="connsiteY4" fmla="*/ 82891 h 1482113"/>
                <a:gd name="connsiteX5" fmla="*/ 664869 w 1649777"/>
                <a:gd name="connsiteY5" fmla="*/ 81938 h 1482113"/>
                <a:gd name="connsiteX6" fmla="*/ 802029 w 1649777"/>
                <a:gd name="connsiteY6" fmla="*/ 23 h 1482113"/>
                <a:gd name="connsiteX7" fmla="*/ 942046 w 1649777"/>
                <a:gd name="connsiteY7" fmla="*/ 77176 h 1482113"/>
                <a:gd name="connsiteX8" fmla="*/ 1626894 w 1649777"/>
                <a:gd name="connsiteY8" fmla="*/ 1217318 h 1482113"/>
                <a:gd name="connsiteX9" fmla="*/ 1629751 w 1649777"/>
                <a:gd name="connsiteY9" fmla="*/ 1377338 h 1482113"/>
                <a:gd name="connsiteX10" fmla="*/ 1492591 w 1649777"/>
                <a:gd name="connsiteY10" fmla="*/ 1459253 h 1482113"/>
                <a:gd name="connsiteX11" fmla="*/ 161949 w 1649777"/>
                <a:gd name="connsiteY11" fmla="*/ 1482113 h 1482113"/>
                <a:gd name="connsiteX12" fmla="*/ 160044 w 1649777"/>
                <a:gd name="connsiteY12" fmla="*/ 1482113 h 1482113"/>
                <a:gd name="connsiteX13" fmla="*/ 804886 w 1649777"/>
                <a:gd name="connsiteY13" fmla="*/ 4786 h 1482113"/>
                <a:gd name="connsiteX14" fmla="*/ 802029 w 1649777"/>
                <a:gd name="connsiteY14" fmla="*/ 4786 h 1482113"/>
                <a:gd name="connsiteX15" fmla="*/ 669631 w 1649777"/>
                <a:gd name="connsiteY15" fmla="*/ 83843 h 1482113"/>
                <a:gd name="connsiteX16" fmla="*/ 24789 w 1649777"/>
                <a:gd name="connsiteY16" fmla="*/ 1247798 h 1482113"/>
                <a:gd name="connsiteX17" fmla="*/ 27646 w 1649777"/>
                <a:gd name="connsiteY17" fmla="*/ 1402103 h 1482113"/>
                <a:gd name="connsiteX18" fmla="*/ 162901 w 1649777"/>
                <a:gd name="connsiteY18" fmla="*/ 1477351 h 1482113"/>
                <a:gd name="connsiteX19" fmla="*/ 1493544 w 1649777"/>
                <a:gd name="connsiteY19" fmla="*/ 1454491 h 1482113"/>
                <a:gd name="connsiteX20" fmla="*/ 1625941 w 1649777"/>
                <a:gd name="connsiteY20" fmla="*/ 1375433 h 1482113"/>
                <a:gd name="connsiteX21" fmla="*/ 1623084 w 1649777"/>
                <a:gd name="connsiteY21" fmla="*/ 1221128 h 1482113"/>
                <a:gd name="connsiteX22" fmla="*/ 937284 w 1649777"/>
                <a:gd name="connsiteY22" fmla="*/ 79081 h 1482113"/>
                <a:gd name="connsiteX23" fmla="*/ 804886 w 1649777"/>
                <a:gd name="connsiteY23" fmla="*/ 4786 h 148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9777" h="1482113">
                  <a:moveTo>
                    <a:pt x="160044" y="1482113"/>
                  </a:moveTo>
                  <a:cubicBezTo>
                    <a:pt x="103846" y="1482113"/>
                    <a:pt x="52411" y="1453538"/>
                    <a:pt x="22884" y="1404961"/>
                  </a:cubicBezTo>
                  <a:cubicBezTo>
                    <a:pt x="-6644" y="1355431"/>
                    <a:pt x="-7596" y="1295423"/>
                    <a:pt x="20026" y="1244941"/>
                  </a:cubicBezTo>
                  <a:lnTo>
                    <a:pt x="664869" y="81938"/>
                  </a:lnTo>
                  <a:lnTo>
                    <a:pt x="667726" y="82891"/>
                  </a:lnTo>
                  <a:lnTo>
                    <a:pt x="664869" y="81938"/>
                  </a:lnTo>
                  <a:cubicBezTo>
                    <a:pt x="692491" y="31456"/>
                    <a:pt x="743926" y="976"/>
                    <a:pt x="802029" y="23"/>
                  </a:cubicBezTo>
                  <a:cubicBezTo>
                    <a:pt x="859179" y="-929"/>
                    <a:pt x="912519" y="27646"/>
                    <a:pt x="942046" y="77176"/>
                  </a:cubicBezTo>
                  <a:lnTo>
                    <a:pt x="1626894" y="1217318"/>
                  </a:lnTo>
                  <a:cubicBezTo>
                    <a:pt x="1656421" y="1266848"/>
                    <a:pt x="1657374" y="1326856"/>
                    <a:pt x="1629751" y="1377338"/>
                  </a:cubicBezTo>
                  <a:cubicBezTo>
                    <a:pt x="1602129" y="1427821"/>
                    <a:pt x="1550694" y="1458301"/>
                    <a:pt x="1492591" y="1459253"/>
                  </a:cubicBezTo>
                  <a:lnTo>
                    <a:pt x="161949" y="1482113"/>
                  </a:lnTo>
                  <a:cubicBezTo>
                    <a:pt x="161949" y="1482113"/>
                    <a:pt x="160996" y="1482113"/>
                    <a:pt x="160044" y="1482113"/>
                  </a:cubicBezTo>
                  <a:close/>
                  <a:moveTo>
                    <a:pt x="804886" y="4786"/>
                  </a:moveTo>
                  <a:cubicBezTo>
                    <a:pt x="803934" y="4786"/>
                    <a:pt x="802981" y="4786"/>
                    <a:pt x="802029" y="4786"/>
                  </a:cubicBezTo>
                  <a:cubicBezTo>
                    <a:pt x="745831" y="5738"/>
                    <a:pt x="697254" y="35266"/>
                    <a:pt x="669631" y="83843"/>
                  </a:cubicBezTo>
                  <a:lnTo>
                    <a:pt x="24789" y="1247798"/>
                  </a:lnTo>
                  <a:cubicBezTo>
                    <a:pt x="-1881" y="1296376"/>
                    <a:pt x="-929" y="1354478"/>
                    <a:pt x="27646" y="1402103"/>
                  </a:cubicBezTo>
                  <a:cubicBezTo>
                    <a:pt x="56221" y="1449728"/>
                    <a:pt x="106704" y="1478303"/>
                    <a:pt x="162901" y="1477351"/>
                  </a:cubicBezTo>
                  <a:lnTo>
                    <a:pt x="1493544" y="1454491"/>
                  </a:lnTo>
                  <a:cubicBezTo>
                    <a:pt x="1549741" y="1453538"/>
                    <a:pt x="1598319" y="1424011"/>
                    <a:pt x="1625941" y="1375433"/>
                  </a:cubicBezTo>
                  <a:cubicBezTo>
                    <a:pt x="1652611" y="1326856"/>
                    <a:pt x="1651659" y="1268753"/>
                    <a:pt x="1623084" y="1221128"/>
                  </a:cubicBezTo>
                  <a:lnTo>
                    <a:pt x="937284" y="79081"/>
                  </a:lnTo>
                  <a:cubicBezTo>
                    <a:pt x="908709" y="32408"/>
                    <a:pt x="860131" y="4786"/>
                    <a:pt x="804886" y="4786"/>
                  </a:cubicBezTo>
                  <a:close/>
                </a:path>
              </a:pathLst>
            </a:custGeom>
            <a:grpFill/>
            <a:ln w="9525" cap="flat">
              <a:noFill/>
              <a:prstDash val="solid"/>
              <a:miter/>
            </a:ln>
          </p:spPr>
          <p:txBody>
            <a:bodyPr rtlCol="0" anchor="ctr"/>
            <a:lstStyle/>
            <a:p>
              <a:endParaRPr lang="en-US" sz="1730"/>
            </a:p>
          </p:txBody>
        </p:sp>
        <p:sp>
          <p:nvSpPr>
            <p:cNvPr id="80" name="Freeform: Shape 79">
              <a:extLst>
                <a:ext uri="{FF2B5EF4-FFF2-40B4-BE49-F238E27FC236}">
                  <a16:creationId xmlns:a16="http://schemas.microsoft.com/office/drawing/2014/main" id="{5DCC5C22-8F39-4F71-91FB-71155D0A374F}"/>
                </a:ext>
              </a:extLst>
            </p:cNvPr>
            <p:cNvSpPr/>
            <p:nvPr/>
          </p:nvSpPr>
          <p:spPr>
            <a:xfrm>
              <a:off x="5247730" y="2789965"/>
              <a:ext cx="1584777" cy="1622649"/>
            </a:xfrm>
            <a:custGeom>
              <a:avLst/>
              <a:gdLst>
                <a:gd name="connsiteX0" fmla="*/ 1425801 w 1584777"/>
                <a:gd name="connsiteY0" fmla="*/ 1622649 h 1622649"/>
                <a:gd name="connsiteX1" fmla="*/ 1375319 w 1584777"/>
                <a:gd name="connsiteY1" fmla="*/ 1615029 h 1622649"/>
                <a:gd name="connsiteX2" fmla="*/ 110399 w 1584777"/>
                <a:gd name="connsiteY2" fmla="*/ 1203549 h 1622649"/>
                <a:gd name="connsiteX3" fmla="*/ 3719 w 1584777"/>
                <a:gd name="connsiteY3" fmla="*/ 1084487 h 1622649"/>
                <a:gd name="connsiteX4" fmla="*/ 53249 w 1584777"/>
                <a:gd name="connsiteY4" fmla="*/ 932087 h 1622649"/>
                <a:gd name="connsiteX5" fmla="*/ 1041944 w 1584777"/>
                <a:gd name="connsiteY5" fmla="*/ 41499 h 1622649"/>
                <a:gd name="connsiteX6" fmla="*/ 1043849 w 1584777"/>
                <a:gd name="connsiteY6" fmla="*/ 43404 h 1622649"/>
                <a:gd name="connsiteX7" fmla="*/ 1041944 w 1584777"/>
                <a:gd name="connsiteY7" fmla="*/ 41499 h 1622649"/>
                <a:gd name="connsiteX8" fmla="*/ 1198154 w 1584777"/>
                <a:gd name="connsiteY8" fmla="*/ 8162 h 1622649"/>
                <a:gd name="connsiteX9" fmla="*/ 1304834 w 1584777"/>
                <a:gd name="connsiteY9" fmla="*/ 127224 h 1622649"/>
                <a:gd name="connsiteX10" fmla="*/ 1581059 w 1584777"/>
                <a:gd name="connsiteY10" fmla="*/ 1428339 h 1622649"/>
                <a:gd name="connsiteX11" fmla="*/ 1531529 w 1584777"/>
                <a:gd name="connsiteY11" fmla="*/ 1580739 h 1622649"/>
                <a:gd name="connsiteX12" fmla="*/ 1425801 w 1584777"/>
                <a:gd name="connsiteY12" fmla="*/ 1622649 h 1622649"/>
                <a:gd name="connsiteX13" fmla="*/ 1147671 w 1584777"/>
                <a:gd name="connsiteY13" fmla="*/ 6257 h 1622649"/>
                <a:gd name="connsiteX14" fmla="*/ 1044801 w 1584777"/>
                <a:gd name="connsiteY14" fmla="*/ 46262 h 1622649"/>
                <a:gd name="connsiteX15" fmla="*/ 56106 w 1584777"/>
                <a:gd name="connsiteY15" fmla="*/ 936849 h 1622649"/>
                <a:gd name="connsiteX16" fmla="*/ 8481 w 1584777"/>
                <a:gd name="connsiteY16" fmla="*/ 1083534 h 1622649"/>
                <a:gd name="connsiteX17" fmla="*/ 111351 w 1584777"/>
                <a:gd name="connsiteY17" fmla="*/ 1197834 h 1622649"/>
                <a:gd name="connsiteX18" fmla="*/ 1376272 w 1584777"/>
                <a:gd name="connsiteY18" fmla="*/ 1609314 h 1622649"/>
                <a:gd name="connsiteX19" fmla="*/ 1526766 w 1584777"/>
                <a:gd name="connsiteY19" fmla="*/ 1576929 h 1622649"/>
                <a:gd name="connsiteX20" fmla="*/ 1574391 w 1584777"/>
                <a:gd name="connsiteY20" fmla="*/ 1430244 h 1622649"/>
                <a:gd name="connsiteX21" fmla="*/ 1298166 w 1584777"/>
                <a:gd name="connsiteY21" fmla="*/ 129129 h 1622649"/>
                <a:gd name="connsiteX22" fmla="*/ 1195297 w 1584777"/>
                <a:gd name="connsiteY22" fmla="*/ 14829 h 1622649"/>
                <a:gd name="connsiteX23" fmla="*/ 1147671 w 1584777"/>
                <a:gd name="connsiteY23" fmla="*/ 6257 h 16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84777" h="1622649">
                  <a:moveTo>
                    <a:pt x="1425801" y="1622649"/>
                  </a:moveTo>
                  <a:cubicBezTo>
                    <a:pt x="1409609" y="1622649"/>
                    <a:pt x="1392464" y="1619792"/>
                    <a:pt x="1375319" y="1615029"/>
                  </a:cubicBezTo>
                  <a:lnTo>
                    <a:pt x="110399" y="1203549"/>
                  </a:lnTo>
                  <a:cubicBezTo>
                    <a:pt x="55154" y="1185452"/>
                    <a:pt x="15149" y="1141637"/>
                    <a:pt x="3719" y="1084487"/>
                  </a:cubicBezTo>
                  <a:cubicBezTo>
                    <a:pt x="-8664" y="1028289"/>
                    <a:pt x="10386" y="971139"/>
                    <a:pt x="53249" y="932087"/>
                  </a:cubicBezTo>
                  <a:lnTo>
                    <a:pt x="1041944" y="41499"/>
                  </a:lnTo>
                  <a:lnTo>
                    <a:pt x="1043849" y="43404"/>
                  </a:lnTo>
                  <a:lnTo>
                    <a:pt x="1041944" y="41499"/>
                  </a:lnTo>
                  <a:cubicBezTo>
                    <a:pt x="1084806" y="2447"/>
                    <a:pt x="1142909" y="-9936"/>
                    <a:pt x="1198154" y="8162"/>
                  </a:cubicBezTo>
                  <a:cubicBezTo>
                    <a:pt x="1253399" y="26259"/>
                    <a:pt x="1293404" y="70074"/>
                    <a:pt x="1304834" y="127224"/>
                  </a:cubicBezTo>
                  <a:lnTo>
                    <a:pt x="1581059" y="1428339"/>
                  </a:lnTo>
                  <a:cubicBezTo>
                    <a:pt x="1593441" y="1484537"/>
                    <a:pt x="1574391" y="1541687"/>
                    <a:pt x="1531529" y="1580739"/>
                  </a:cubicBezTo>
                  <a:cubicBezTo>
                    <a:pt x="1502001" y="1608362"/>
                    <a:pt x="1463901" y="1622649"/>
                    <a:pt x="1425801" y="1622649"/>
                  </a:cubicBezTo>
                  <a:close/>
                  <a:moveTo>
                    <a:pt x="1147671" y="6257"/>
                  </a:moveTo>
                  <a:cubicBezTo>
                    <a:pt x="1110524" y="6257"/>
                    <a:pt x="1074329" y="19592"/>
                    <a:pt x="1044801" y="46262"/>
                  </a:cubicBezTo>
                  <a:lnTo>
                    <a:pt x="56106" y="936849"/>
                  </a:lnTo>
                  <a:cubicBezTo>
                    <a:pt x="14196" y="973997"/>
                    <a:pt x="-2949" y="1029242"/>
                    <a:pt x="8481" y="1083534"/>
                  </a:cubicBezTo>
                  <a:cubicBezTo>
                    <a:pt x="19911" y="1137827"/>
                    <a:pt x="58964" y="1180689"/>
                    <a:pt x="111351" y="1197834"/>
                  </a:cubicBezTo>
                  <a:lnTo>
                    <a:pt x="1376272" y="1609314"/>
                  </a:lnTo>
                  <a:cubicBezTo>
                    <a:pt x="1429611" y="1626459"/>
                    <a:pt x="1485809" y="1615029"/>
                    <a:pt x="1526766" y="1576929"/>
                  </a:cubicBezTo>
                  <a:cubicBezTo>
                    <a:pt x="1568676" y="1539782"/>
                    <a:pt x="1585822" y="1484537"/>
                    <a:pt x="1574391" y="1430244"/>
                  </a:cubicBezTo>
                  <a:lnTo>
                    <a:pt x="1298166" y="129129"/>
                  </a:lnTo>
                  <a:cubicBezTo>
                    <a:pt x="1286736" y="74837"/>
                    <a:pt x="1247684" y="31974"/>
                    <a:pt x="1195297" y="14829"/>
                  </a:cubicBezTo>
                  <a:cubicBezTo>
                    <a:pt x="1180056" y="9114"/>
                    <a:pt x="1163864" y="6257"/>
                    <a:pt x="1147671" y="6257"/>
                  </a:cubicBezTo>
                  <a:close/>
                </a:path>
              </a:pathLst>
            </a:custGeom>
            <a:grpFill/>
            <a:ln w="9525" cap="flat">
              <a:noFill/>
              <a:prstDash val="solid"/>
              <a:miter/>
            </a:ln>
          </p:spPr>
          <p:txBody>
            <a:bodyPr rtlCol="0" anchor="ctr"/>
            <a:lstStyle/>
            <a:p>
              <a:endParaRPr lang="en-US" sz="1730"/>
            </a:p>
          </p:txBody>
        </p:sp>
        <p:sp>
          <p:nvSpPr>
            <p:cNvPr id="81" name="Freeform: Shape 80">
              <a:extLst>
                <a:ext uri="{FF2B5EF4-FFF2-40B4-BE49-F238E27FC236}">
                  <a16:creationId xmlns:a16="http://schemas.microsoft.com/office/drawing/2014/main" id="{0ABDA59A-625F-451E-BBC5-4F89B8E5CA51}"/>
                </a:ext>
              </a:extLst>
            </p:cNvPr>
            <p:cNvSpPr/>
            <p:nvPr/>
          </p:nvSpPr>
          <p:spPr>
            <a:xfrm>
              <a:off x="5179859" y="2878404"/>
              <a:ext cx="1545260" cy="1640889"/>
            </a:xfrm>
            <a:custGeom>
              <a:avLst/>
              <a:gdLst>
                <a:gd name="connsiteX0" fmla="*/ 1222210 w 1545260"/>
                <a:gd name="connsiteY0" fmla="*/ 1640890 h 1640889"/>
                <a:gd name="connsiteX1" fmla="*/ 1126008 w 1545260"/>
                <a:gd name="connsiteY1" fmla="*/ 1608505 h 1640889"/>
                <a:gd name="connsiteX2" fmla="*/ 63970 w 1545260"/>
                <a:gd name="connsiteY2" fmla="*/ 807452 h 1640889"/>
                <a:gd name="connsiteX3" fmla="*/ 1105 w 1545260"/>
                <a:gd name="connsiteY3" fmla="*/ 660767 h 1640889"/>
                <a:gd name="connsiteX4" fmla="*/ 97308 w 1545260"/>
                <a:gd name="connsiteY4" fmla="*/ 533132 h 1640889"/>
                <a:gd name="connsiteX5" fmla="*/ 1322223 w 1545260"/>
                <a:gd name="connsiteY5" fmla="*/ 13067 h 1640889"/>
                <a:gd name="connsiteX6" fmla="*/ 1481290 w 1545260"/>
                <a:gd name="connsiteY6" fmla="*/ 32117 h 1640889"/>
                <a:gd name="connsiteX7" fmla="*/ 1544155 w 1545260"/>
                <a:gd name="connsiteY7" fmla="*/ 178802 h 1640889"/>
                <a:gd name="connsiteX8" fmla="*/ 1382230 w 1545260"/>
                <a:gd name="connsiteY8" fmla="*/ 1498967 h 1640889"/>
                <a:gd name="connsiteX9" fmla="*/ 1286028 w 1545260"/>
                <a:gd name="connsiteY9" fmla="*/ 1626602 h 1640889"/>
                <a:gd name="connsiteX10" fmla="*/ 1222210 w 1545260"/>
                <a:gd name="connsiteY10" fmla="*/ 1640890 h 1640889"/>
                <a:gd name="connsiteX11" fmla="*/ 1323175 w 1545260"/>
                <a:gd name="connsiteY11" fmla="*/ 15925 h 1640889"/>
                <a:gd name="connsiteX12" fmla="*/ 1324128 w 1545260"/>
                <a:gd name="connsiteY12" fmla="*/ 18782 h 1640889"/>
                <a:gd name="connsiteX13" fmla="*/ 100165 w 1545260"/>
                <a:gd name="connsiteY13" fmla="*/ 537895 h 1640889"/>
                <a:gd name="connsiteX14" fmla="*/ 6820 w 1545260"/>
                <a:gd name="connsiteY14" fmla="*/ 660767 h 1640889"/>
                <a:gd name="connsiteX15" fmla="*/ 66828 w 1545260"/>
                <a:gd name="connsiteY15" fmla="*/ 803642 h 1640889"/>
                <a:gd name="connsiteX16" fmla="*/ 1128865 w 1545260"/>
                <a:gd name="connsiteY16" fmla="*/ 1604695 h 1640889"/>
                <a:gd name="connsiteX17" fmla="*/ 1282218 w 1545260"/>
                <a:gd name="connsiteY17" fmla="*/ 1623745 h 1640889"/>
                <a:gd name="connsiteX18" fmla="*/ 1375563 w 1545260"/>
                <a:gd name="connsiteY18" fmla="*/ 1500872 h 1640889"/>
                <a:gd name="connsiteX19" fmla="*/ 1537488 w 1545260"/>
                <a:gd name="connsiteY19" fmla="*/ 180707 h 1640889"/>
                <a:gd name="connsiteX20" fmla="*/ 1477480 w 1545260"/>
                <a:gd name="connsiteY20" fmla="*/ 38785 h 1640889"/>
                <a:gd name="connsiteX21" fmla="*/ 1324128 w 1545260"/>
                <a:gd name="connsiteY21" fmla="*/ 19735 h 1640889"/>
                <a:gd name="connsiteX22" fmla="*/ 1323175 w 1545260"/>
                <a:gd name="connsiteY22" fmla="*/ 15925 h 1640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45260" h="1640889">
                  <a:moveTo>
                    <a:pt x="1222210" y="1640890"/>
                  </a:moveTo>
                  <a:cubicBezTo>
                    <a:pt x="1187920" y="1640890"/>
                    <a:pt x="1154583" y="1629460"/>
                    <a:pt x="1126008" y="1608505"/>
                  </a:cubicBezTo>
                  <a:lnTo>
                    <a:pt x="63970" y="807452"/>
                  </a:lnTo>
                  <a:cubicBezTo>
                    <a:pt x="18250" y="772210"/>
                    <a:pt x="-5562" y="717917"/>
                    <a:pt x="1105" y="660767"/>
                  </a:cubicBezTo>
                  <a:cubicBezTo>
                    <a:pt x="7773" y="603617"/>
                    <a:pt x="43968" y="555992"/>
                    <a:pt x="97308" y="533132"/>
                  </a:cubicBezTo>
                  <a:lnTo>
                    <a:pt x="1322223" y="13067"/>
                  </a:lnTo>
                  <a:cubicBezTo>
                    <a:pt x="1375563" y="-9793"/>
                    <a:pt x="1434618" y="-2173"/>
                    <a:pt x="1481290" y="32117"/>
                  </a:cubicBezTo>
                  <a:cubicBezTo>
                    <a:pt x="1527010" y="67360"/>
                    <a:pt x="1550823" y="121652"/>
                    <a:pt x="1544155" y="178802"/>
                  </a:cubicBezTo>
                  <a:lnTo>
                    <a:pt x="1382230" y="1498967"/>
                  </a:lnTo>
                  <a:cubicBezTo>
                    <a:pt x="1375563" y="1556117"/>
                    <a:pt x="1339368" y="1603742"/>
                    <a:pt x="1286028" y="1626602"/>
                  </a:cubicBezTo>
                  <a:cubicBezTo>
                    <a:pt x="1264120" y="1636127"/>
                    <a:pt x="1243165" y="1640890"/>
                    <a:pt x="1222210" y="1640890"/>
                  </a:cubicBezTo>
                  <a:close/>
                  <a:moveTo>
                    <a:pt x="1323175" y="15925"/>
                  </a:moveTo>
                  <a:lnTo>
                    <a:pt x="1324128" y="18782"/>
                  </a:lnTo>
                  <a:lnTo>
                    <a:pt x="100165" y="537895"/>
                  </a:lnTo>
                  <a:cubicBezTo>
                    <a:pt x="48730" y="559802"/>
                    <a:pt x="14440" y="605522"/>
                    <a:pt x="6820" y="660767"/>
                  </a:cubicBezTo>
                  <a:cubicBezTo>
                    <a:pt x="153" y="716965"/>
                    <a:pt x="23013" y="769352"/>
                    <a:pt x="66828" y="803642"/>
                  </a:cubicBezTo>
                  <a:lnTo>
                    <a:pt x="1128865" y="1604695"/>
                  </a:lnTo>
                  <a:cubicBezTo>
                    <a:pt x="1173633" y="1638032"/>
                    <a:pt x="1230783" y="1645652"/>
                    <a:pt x="1282218" y="1623745"/>
                  </a:cubicBezTo>
                  <a:cubicBezTo>
                    <a:pt x="1333653" y="1601837"/>
                    <a:pt x="1367943" y="1556117"/>
                    <a:pt x="1375563" y="1500872"/>
                  </a:cubicBezTo>
                  <a:lnTo>
                    <a:pt x="1537488" y="180707"/>
                  </a:lnTo>
                  <a:cubicBezTo>
                    <a:pt x="1544155" y="125462"/>
                    <a:pt x="1521295" y="72122"/>
                    <a:pt x="1477480" y="38785"/>
                  </a:cubicBezTo>
                  <a:cubicBezTo>
                    <a:pt x="1432713" y="5447"/>
                    <a:pt x="1375563" y="-2173"/>
                    <a:pt x="1324128" y="19735"/>
                  </a:cubicBezTo>
                  <a:lnTo>
                    <a:pt x="1323175" y="15925"/>
                  </a:lnTo>
                  <a:close/>
                </a:path>
              </a:pathLst>
            </a:custGeom>
            <a:grpFill/>
            <a:ln w="9525" cap="flat">
              <a:noFill/>
              <a:prstDash val="solid"/>
              <a:miter/>
            </a:ln>
          </p:spPr>
          <p:txBody>
            <a:bodyPr rtlCol="0" anchor="ctr"/>
            <a:lstStyle/>
            <a:p>
              <a:endParaRPr lang="en-US" sz="1730"/>
            </a:p>
          </p:txBody>
        </p:sp>
        <p:sp>
          <p:nvSpPr>
            <p:cNvPr id="82" name="Freeform: Shape 81">
              <a:extLst>
                <a:ext uri="{FF2B5EF4-FFF2-40B4-BE49-F238E27FC236}">
                  <a16:creationId xmlns:a16="http://schemas.microsoft.com/office/drawing/2014/main" id="{8FF37886-1883-475A-9E61-5E78DBBEDDAE}"/>
                </a:ext>
              </a:extLst>
            </p:cNvPr>
            <p:cNvSpPr/>
            <p:nvPr/>
          </p:nvSpPr>
          <p:spPr>
            <a:xfrm>
              <a:off x="5208682" y="3017783"/>
              <a:ext cx="1646681" cy="1514845"/>
            </a:xfrm>
            <a:custGeom>
              <a:avLst/>
              <a:gdLst>
                <a:gd name="connsiteX0" fmla="*/ 902875 w 1646681"/>
                <a:gd name="connsiteY0" fmla="*/ 1514846 h 1514845"/>
                <a:gd name="connsiteX1" fmla="*/ 770477 w 1646681"/>
                <a:gd name="connsiteY1" fmla="*/ 1444361 h 1514845"/>
                <a:gd name="connsiteX2" fmla="*/ 27527 w 1646681"/>
                <a:gd name="connsiteY2" fmla="*/ 341366 h 1514845"/>
                <a:gd name="connsiteX3" fmla="*/ 16097 w 1646681"/>
                <a:gd name="connsiteY3" fmla="*/ 182298 h 1514845"/>
                <a:gd name="connsiteX4" fmla="*/ 148495 w 1646681"/>
                <a:gd name="connsiteY4" fmla="*/ 92763 h 1514845"/>
                <a:gd name="connsiteX5" fmla="*/ 1475327 w 1646681"/>
                <a:gd name="connsiteY5" fmla="*/ 371 h 1514845"/>
                <a:gd name="connsiteX6" fmla="*/ 1619155 w 1646681"/>
                <a:gd name="connsiteY6" fmla="*/ 70856 h 1514845"/>
                <a:gd name="connsiteX7" fmla="*/ 1630585 w 1646681"/>
                <a:gd name="connsiteY7" fmla="*/ 229923 h 1514845"/>
                <a:gd name="connsiteX8" fmla="*/ 1047655 w 1646681"/>
                <a:gd name="connsiteY8" fmla="*/ 1424358 h 1514845"/>
                <a:gd name="connsiteX9" fmla="*/ 915257 w 1646681"/>
                <a:gd name="connsiteY9" fmla="*/ 1513893 h 1514845"/>
                <a:gd name="connsiteX10" fmla="*/ 902875 w 1646681"/>
                <a:gd name="connsiteY10" fmla="*/ 1514846 h 1514845"/>
                <a:gd name="connsiteX11" fmla="*/ 1475327 w 1646681"/>
                <a:gd name="connsiteY11" fmla="*/ 2276 h 1514845"/>
                <a:gd name="connsiteX12" fmla="*/ 1475327 w 1646681"/>
                <a:gd name="connsiteY12" fmla="*/ 5133 h 1514845"/>
                <a:gd name="connsiteX13" fmla="*/ 148495 w 1646681"/>
                <a:gd name="connsiteY13" fmla="*/ 97526 h 1514845"/>
                <a:gd name="connsiteX14" fmla="*/ 20860 w 1646681"/>
                <a:gd name="connsiteY14" fmla="*/ 184203 h 1514845"/>
                <a:gd name="connsiteX15" fmla="*/ 31337 w 1646681"/>
                <a:gd name="connsiteY15" fmla="*/ 338508 h 1514845"/>
                <a:gd name="connsiteX16" fmla="*/ 775240 w 1646681"/>
                <a:gd name="connsiteY16" fmla="*/ 1441503 h 1514845"/>
                <a:gd name="connsiteX17" fmla="*/ 914305 w 1646681"/>
                <a:gd name="connsiteY17" fmla="*/ 1509131 h 1514845"/>
                <a:gd name="connsiteX18" fmla="*/ 1041940 w 1646681"/>
                <a:gd name="connsiteY18" fmla="*/ 1422453 h 1514845"/>
                <a:gd name="connsiteX19" fmla="*/ 1624870 w 1646681"/>
                <a:gd name="connsiteY19" fmla="*/ 227066 h 1514845"/>
                <a:gd name="connsiteX20" fmla="*/ 1614392 w 1646681"/>
                <a:gd name="connsiteY20" fmla="*/ 72761 h 1514845"/>
                <a:gd name="connsiteX21" fmla="*/ 1475327 w 1646681"/>
                <a:gd name="connsiteY21" fmla="*/ 5133 h 1514845"/>
                <a:gd name="connsiteX22" fmla="*/ 1475327 w 1646681"/>
                <a:gd name="connsiteY22" fmla="*/ 2276 h 151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46681" h="1514845">
                  <a:moveTo>
                    <a:pt x="902875" y="1514846"/>
                  </a:moveTo>
                  <a:cubicBezTo>
                    <a:pt x="849535" y="1514846"/>
                    <a:pt x="800957" y="1489128"/>
                    <a:pt x="770477" y="1444361"/>
                  </a:cubicBezTo>
                  <a:lnTo>
                    <a:pt x="27527" y="341366"/>
                  </a:lnTo>
                  <a:cubicBezTo>
                    <a:pt x="-4858" y="293741"/>
                    <a:pt x="-8668" y="233733"/>
                    <a:pt x="16097" y="182298"/>
                  </a:cubicBezTo>
                  <a:cubicBezTo>
                    <a:pt x="41815" y="129911"/>
                    <a:pt x="91345" y="96573"/>
                    <a:pt x="148495" y="92763"/>
                  </a:cubicBezTo>
                  <a:lnTo>
                    <a:pt x="1475327" y="371"/>
                  </a:lnTo>
                  <a:cubicBezTo>
                    <a:pt x="1533430" y="-3439"/>
                    <a:pt x="1586770" y="22278"/>
                    <a:pt x="1619155" y="70856"/>
                  </a:cubicBezTo>
                  <a:cubicBezTo>
                    <a:pt x="1651540" y="118481"/>
                    <a:pt x="1655350" y="178488"/>
                    <a:pt x="1630585" y="229923"/>
                  </a:cubicBezTo>
                  <a:lnTo>
                    <a:pt x="1047655" y="1424358"/>
                  </a:lnTo>
                  <a:cubicBezTo>
                    <a:pt x="1021937" y="1476746"/>
                    <a:pt x="972407" y="1510083"/>
                    <a:pt x="915257" y="1513893"/>
                  </a:cubicBezTo>
                  <a:cubicBezTo>
                    <a:pt x="910495" y="1513893"/>
                    <a:pt x="906685" y="1514846"/>
                    <a:pt x="902875" y="1514846"/>
                  </a:cubicBezTo>
                  <a:close/>
                  <a:moveTo>
                    <a:pt x="1475327" y="2276"/>
                  </a:moveTo>
                  <a:lnTo>
                    <a:pt x="1475327" y="5133"/>
                  </a:lnTo>
                  <a:lnTo>
                    <a:pt x="148495" y="97526"/>
                  </a:lnTo>
                  <a:cubicBezTo>
                    <a:pt x="93250" y="101336"/>
                    <a:pt x="45625" y="133720"/>
                    <a:pt x="20860" y="184203"/>
                  </a:cubicBezTo>
                  <a:cubicBezTo>
                    <a:pt x="-3905" y="234686"/>
                    <a:pt x="857" y="291836"/>
                    <a:pt x="31337" y="338508"/>
                  </a:cubicBezTo>
                  <a:lnTo>
                    <a:pt x="775240" y="1441503"/>
                  </a:lnTo>
                  <a:cubicBezTo>
                    <a:pt x="806672" y="1488176"/>
                    <a:pt x="858107" y="1512941"/>
                    <a:pt x="914305" y="1509131"/>
                  </a:cubicBezTo>
                  <a:cubicBezTo>
                    <a:pt x="969550" y="1505321"/>
                    <a:pt x="1018127" y="1472936"/>
                    <a:pt x="1041940" y="1422453"/>
                  </a:cubicBezTo>
                  <a:lnTo>
                    <a:pt x="1624870" y="227066"/>
                  </a:lnTo>
                  <a:cubicBezTo>
                    <a:pt x="1649635" y="176583"/>
                    <a:pt x="1644872" y="119433"/>
                    <a:pt x="1614392" y="72761"/>
                  </a:cubicBezTo>
                  <a:cubicBezTo>
                    <a:pt x="1582960" y="26088"/>
                    <a:pt x="1531525" y="1323"/>
                    <a:pt x="1475327" y="5133"/>
                  </a:cubicBezTo>
                  <a:lnTo>
                    <a:pt x="1475327" y="2276"/>
                  </a:lnTo>
                  <a:close/>
                </a:path>
              </a:pathLst>
            </a:custGeom>
            <a:grpFill/>
            <a:ln w="9525" cap="flat">
              <a:noFill/>
              <a:prstDash val="solid"/>
              <a:miter/>
            </a:ln>
          </p:spPr>
          <p:txBody>
            <a:bodyPr rtlCol="0" anchor="ctr"/>
            <a:lstStyle/>
            <a:p>
              <a:endParaRPr lang="en-US" sz="1730"/>
            </a:p>
          </p:txBody>
        </p:sp>
        <p:sp>
          <p:nvSpPr>
            <p:cNvPr id="83" name="Freeform: Shape 82">
              <a:extLst>
                <a:ext uri="{FF2B5EF4-FFF2-40B4-BE49-F238E27FC236}">
                  <a16:creationId xmlns:a16="http://schemas.microsoft.com/office/drawing/2014/main" id="{798377FB-665F-4899-86A8-48FF769AC164}"/>
                </a:ext>
              </a:extLst>
            </p:cNvPr>
            <p:cNvSpPr/>
            <p:nvPr/>
          </p:nvSpPr>
          <p:spPr>
            <a:xfrm>
              <a:off x="5329614" y="2845675"/>
              <a:ext cx="1604843" cy="1605039"/>
            </a:xfrm>
            <a:custGeom>
              <a:avLst/>
              <a:gdLst>
                <a:gd name="connsiteX0" fmla="*/ 504765 w 1604843"/>
                <a:gd name="connsiteY0" fmla="*/ 1605039 h 1605039"/>
                <a:gd name="connsiteX1" fmla="*/ 462856 w 1604843"/>
                <a:gd name="connsiteY1" fmla="*/ 1599324 h 1605039"/>
                <a:gd name="connsiteX2" fmla="*/ 349508 w 1604843"/>
                <a:gd name="connsiteY2" fmla="*/ 1485977 h 1605039"/>
                <a:gd name="connsiteX3" fmla="*/ 5655 w 1604843"/>
                <a:gd name="connsiteY3" fmla="*/ 201054 h 1605039"/>
                <a:gd name="connsiteX4" fmla="*/ 46613 w 1604843"/>
                <a:gd name="connsiteY4" fmla="*/ 46749 h 1605039"/>
                <a:gd name="connsiteX5" fmla="*/ 200918 w 1604843"/>
                <a:gd name="connsiteY5" fmla="*/ 5792 h 1605039"/>
                <a:gd name="connsiteX6" fmla="*/ 1485841 w 1604843"/>
                <a:gd name="connsiteY6" fmla="*/ 350597 h 1605039"/>
                <a:gd name="connsiteX7" fmla="*/ 1599188 w 1604843"/>
                <a:gd name="connsiteY7" fmla="*/ 463944 h 1605039"/>
                <a:gd name="connsiteX8" fmla="*/ 1558231 w 1604843"/>
                <a:gd name="connsiteY8" fmla="*/ 618249 h 1605039"/>
                <a:gd name="connsiteX9" fmla="*/ 617161 w 1604843"/>
                <a:gd name="connsiteY9" fmla="*/ 1559319 h 1605039"/>
                <a:gd name="connsiteX10" fmla="*/ 504765 w 1604843"/>
                <a:gd name="connsiteY10" fmla="*/ 1605039 h 1605039"/>
                <a:gd name="connsiteX11" fmla="*/ 159008 w 1604843"/>
                <a:gd name="connsiteY11" fmla="*/ 4839 h 1605039"/>
                <a:gd name="connsiteX12" fmla="*/ 50423 w 1604843"/>
                <a:gd name="connsiteY12" fmla="*/ 50559 h 1605039"/>
                <a:gd name="connsiteX13" fmla="*/ 10418 w 1604843"/>
                <a:gd name="connsiteY13" fmla="*/ 200102 h 1605039"/>
                <a:gd name="connsiteX14" fmla="*/ 355223 w 1604843"/>
                <a:gd name="connsiteY14" fmla="*/ 1485024 h 1605039"/>
                <a:gd name="connsiteX15" fmla="*/ 464760 w 1604843"/>
                <a:gd name="connsiteY15" fmla="*/ 1594562 h 1605039"/>
                <a:gd name="connsiteX16" fmla="*/ 614303 w 1604843"/>
                <a:gd name="connsiteY16" fmla="*/ 1554557 h 1605039"/>
                <a:gd name="connsiteX17" fmla="*/ 1555373 w 1604843"/>
                <a:gd name="connsiteY17" fmla="*/ 613487 h 1605039"/>
                <a:gd name="connsiteX18" fmla="*/ 1595378 w 1604843"/>
                <a:gd name="connsiteY18" fmla="*/ 463944 h 1605039"/>
                <a:gd name="connsiteX19" fmla="*/ 1485841 w 1604843"/>
                <a:gd name="connsiteY19" fmla="*/ 354407 h 1605039"/>
                <a:gd name="connsiteX20" fmla="*/ 199965 w 1604843"/>
                <a:gd name="connsiteY20" fmla="*/ 10554 h 1605039"/>
                <a:gd name="connsiteX21" fmla="*/ 159008 w 1604843"/>
                <a:gd name="connsiteY21" fmla="*/ 4839 h 1605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04843" h="1605039">
                  <a:moveTo>
                    <a:pt x="504765" y="1605039"/>
                  </a:moveTo>
                  <a:cubicBezTo>
                    <a:pt x="490478" y="1605039"/>
                    <a:pt x="477143" y="1603134"/>
                    <a:pt x="462856" y="1599324"/>
                  </a:cubicBezTo>
                  <a:cubicBezTo>
                    <a:pt x="406658" y="1584084"/>
                    <a:pt x="364748" y="1542174"/>
                    <a:pt x="349508" y="1485977"/>
                  </a:cubicBezTo>
                  <a:lnTo>
                    <a:pt x="5655" y="201054"/>
                  </a:lnTo>
                  <a:cubicBezTo>
                    <a:pt x="-9585" y="144857"/>
                    <a:pt x="6608" y="87707"/>
                    <a:pt x="46613" y="46749"/>
                  </a:cubicBezTo>
                  <a:cubicBezTo>
                    <a:pt x="87570" y="5792"/>
                    <a:pt x="144720" y="-9448"/>
                    <a:pt x="200918" y="5792"/>
                  </a:cubicBezTo>
                  <a:lnTo>
                    <a:pt x="1485841" y="350597"/>
                  </a:lnTo>
                  <a:cubicBezTo>
                    <a:pt x="1542038" y="365837"/>
                    <a:pt x="1583948" y="407747"/>
                    <a:pt x="1599188" y="463944"/>
                  </a:cubicBezTo>
                  <a:cubicBezTo>
                    <a:pt x="1614428" y="520142"/>
                    <a:pt x="1598236" y="577292"/>
                    <a:pt x="1558231" y="618249"/>
                  </a:cubicBezTo>
                  <a:lnTo>
                    <a:pt x="617161" y="1559319"/>
                  </a:lnTo>
                  <a:cubicBezTo>
                    <a:pt x="586681" y="1588847"/>
                    <a:pt x="546675" y="1605039"/>
                    <a:pt x="504765" y="1605039"/>
                  </a:cubicBezTo>
                  <a:close/>
                  <a:moveTo>
                    <a:pt x="159008" y="4839"/>
                  </a:moveTo>
                  <a:cubicBezTo>
                    <a:pt x="119003" y="4839"/>
                    <a:pt x="79950" y="21032"/>
                    <a:pt x="50423" y="50559"/>
                  </a:cubicBezTo>
                  <a:cubicBezTo>
                    <a:pt x="11370" y="89612"/>
                    <a:pt x="-3870" y="145809"/>
                    <a:pt x="10418" y="200102"/>
                  </a:cubicBezTo>
                  <a:lnTo>
                    <a:pt x="355223" y="1485024"/>
                  </a:lnTo>
                  <a:cubicBezTo>
                    <a:pt x="369510" y="1539317"/>
                    <a:pt x="410468" y="1579322"/>
                    <a:pt x="464760" y="1594562"/>
                  </a:cubicBezTo>
                  <a:cubicBezTo>
                    <a:pt x="519053" y="1608849"/>
                    <a:pt x="574298" y="1593609"/>
                    <a:pt x="614303" y="1554557"/>
                  </a:cubicBezTo>
                  <a:lnTo>
                    <a:pt x="1555373" y="613487"/>
                  </a:lnTo>
                  <a:cubicBezTo>
                    <a:pt x="1594426" y="574434"/>
                    <a:pt x="1609666" y="518237"/>
                    <a:pt x="1595378" y="463944"/>
                  </a:cubicBezTo>
                  <a:cubicBezTo>
                    <a:pt x="1581091" y="409652"/>
                    <a:pt x="1540133" y="369647"/>
                    <a:pt x="1485841" y="354407"/>
                  </a:cubicBezTo>
                  <a:lnTo>
                    <a:pt x="199965" y="10554"/>
                  </a:lnTo>
                  <a:cubicBezTo>
                    <a:pt x="185678" y="6744"/>
                    <a:pt x="172343" y="4839"/>
                    <a:pt x="159008" y="4839"/>
                  </a:cubicBezTo>
                  <a:close/>
                </a:path>
              </a:pathLst>
            </a:custGeom>
            <a:grpFill/>
            <a:ln w="9525" cap="flat">
              <a:noFill/>
              <a:prstDash val="solid"/>
              <a:miter/>
            </a:ln>
          </p:spPr>
          <p:txBody>
            <a:bodyPr rtlCol="0" anchor="ctr"/>
            <a:lstStyle/>
            <a:p>
              <a:endParaRPr lang="en-US" sz="1730"/>
            </a:p>
          </p:txBody>
        </p:sp>
        <p:sp>
          <p:nvSpPr>
            <p:cNvPr id="84" name="Freeform: Shape 83">
              <a:extLst>
                <a:ext uri="{FF2B5EF4-FFF2-40B4-BE49-F238E27FC236}">
                  <a16:creationId xmlns:a16="http://schemas.microsoft.com/office/drawing/2014/main" id="{A1B6E554-C7FE-437C-B43A-26461DDBED1D}"/>
                </a:ext>
              </a:extLst>
            </p:cNvPr>
            <p:cNvSpPr/>
            <p:nvPr/>
          </p:nvSpPr>
          <p:spPr>
            <a:xfrm>
              <a:off x="5435874" y="2634946"/>
              <a:ext cx="1515194" cy="1647175"/>
            </a:xfrm>
            <a:custGeom>
              <a:avLst/>
              <a:gdLst>
                <a:gd name="connsiteX0" fmla="*/ 160380 w 1515194"/>
                <a:gd name="connsiteY0" fmla="*/ 1647176 h 1647175"/>
                <a:gd name="connsiteX1" fmla="*/ 70845 w 1515194"/>
                <a:gd name="connsiteY1" fmla="*/ 1619553 h 1647175"/>
                <a:gd name="connsiteX2" fmla="*/ 360 w 1515194"/>
                <a:gd name="connsiteY2" fmla="*/ 1475726 h 1647175"/>
                <a:gd name="connsiteX3" fmla="*/ 92752 w 1515194"/>
                <a:gd name="connsiteY3" fmla="*/ 148893 h 1647175"/>
                <a:gd name="connsiteX4" fmla="*/ 182287 w 1515194"/>
                <a:gd name="connsiteY4" fmla="*/ 16496 h 1647175"/>
                <a:gd name="connsiteX5" fmla="*/ 341355 w 1515194"/>
                <a:gd name="connsiteY5" fmla="*/ 27926 h 1647175"/>
                <a:gd name="connsiteX6" fmla="*/ 1444350 w 1515194"/>
                <a:gd name="connsiteY6" fmla="*/ 771828 h 1647175"/>
                <a:gd name="connsiteX7" fmla="*/ 1514835 w 1515194"/>
                <a:gd name="connsiteY7" fmla="*/ 915656 h 1647175"/>
                <a:gd name="connsiteX8" fmla="*/ 1425300 w 1515194"/>
                <a:gd name="connsiteY8" fmla="*/ 1048053 h 1647175"/>
                <a:gd name="connsiteX9" fmla="*/ 230865 w 1515194"/>
                <a:gd name="connsiteY9" fmla="*/ 1630983 h 1647175"/>
                <a:gd name="connsiteX10" fmla="*/ 160380 w 1515194"/>
                <a:gd name="connsiteY10" fmla="*/ 1647176 h 1647175"/>
                <a:gd name="connsiteX11" fmla="*/ 253725 w 1515194"/>
                <a:gd name="connsiteY11" fmla="*/ 5066 h 1647175"/>
                <a:gd name="connsiteX12" fmla="*/ 186097 w 1515194"/>
                <a:gd name="connsiteY12" fmla="*/ 21258 h 1647175"/>
                <a:gd name="connsiteX13" fmla="*/ 99420 w 1515194"/>
                <a:gd name="connsiteY13" fmla="*/ 148893 h 1647175"/>
                <a:gd name="connsiteX14" fmla="*/ 7027 w 1515194"/>
                <a:gd name="connsiteY14" fmla="*/ 1475726 h 1647175"/>
                <a:gd name="connsiteX15" fmla="*/ 74655 w 1515194"/>
                <a:gd name="connsiteY15" fmla="*/ 1614791 h 1647175"/>
                <a:gd name="connsiteX16" fmla="*/ 228960 w 1515194"/>
                <a:gd name="connsiteY16" fmla="*/ 1625268 h 1647175"/>
                <a:gd name="connsiteX17" fmla="*/ 1424347 w 1515194"/>
                <a:gd name="connsiteY17" fmla="*/ 1042338 h 1647175"/>
                <a:gd name="connsiteX18" fmla="*/ 1511025 w 1515194"/>
                <a:gd name="connsiteY18" fmla="*/ 914703 h 1647175"/>
                <a:gd name="connsiteX19" fmla="*/ 1443397 w 1515194"/>
                <a:gd name="connsiteY19" fmla="*/ 775638 h 1647175"/>
                <a:gd name="connsiteX20" fmla="*/ 340402 w 1515194"/>
                <a:gd name="connsiteY20" fmla="*/ 31736 h 1647175"/>
                <a:gd name="connsiteX21" fmla="*/ 253725 w 1515194"/>
                <a:gd name="connsiteY21" fmla="*/ 5066 h 164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15194" h="1647175">
                  <a:moveTo>
                    <a:pt x="160380" y="1647176"/>
                  </a:moveTo>
                  <a:cubicBezTo>
                    <a:pt x="128947" y="1647176"/>
                    <a:pt x="98467" y="1637651"/>
                    <a:pt x="70845" y="1619553"/>
                  </a:cubicBezTo>
                  <a:cubicBezTo>
                    <a:pt x="23220" y="1587168"/>
                    <a:pt x="-3450" y="1533828"/>
                    <a:pt x="360" y="1475726"/>
                  </a:cubicBezTo>
                  <a:lnTo>
                    <a:pt x="92752" y="148893"/>
                  </a:lnTo>
                  <a:cubicBezTo>
                    <a:pt x="96562" y="90791"/>
                    <a:pt x="129900" y="41261"/>
                    <a:pt x="182287" y="16496"/>
                  </a:cubicBezTo>
                  <a:cubicBezTo>
                    <a:pt x="234675" y="-9222"/>
                    <a:pt x="293730" y="-4459"/>
                    <a:pt x="341355" y="27926"/>
                  </a:cubicBezTo>
                  <a:lnTo>
                    <a:pt x="1444350" y="771828"/>
                  </a:lnTo>
                  <a:cubicBezTo>
                    <a:pt x="1491975" y="804213"/>
                    <a:pt x="1518645" y="857553"/>
                    <a:pt x="1514835" y="915656"/>
                  </a:cubicBezTo>
                  <a:cubicBezTo>
                    <a:pt x="1511025" y="973758"/>
                    <a:pt x="1477687" y="1023288"/>
                    <a:pt x="1425300" y="1048053"/>
                  </a:cubicBezTo>
                  <a:lnTo>
                    <a:pt x="230865" y="1630983"/>
                  </a:lnTo>
                  <a:cubicBezTo>
                    <a:pt x="208005" y="1641461"/>
                    <a:pt x="184192" y="1647176"/>
                    <a:pt x="160380" y="1647176"/>
                  </a:cubicBezTo>
                  <a:close/>
                  <a:moveTo>
                    <a:pt x="253725" y="5066"/>
                  </a:moveTo>
                  <a:cubicBezTo>
                    <a:pt x="230865" y="5066"/>
                    <a:pt x="208005" y="10781"/>
                    <a:pt x="186097" y="21258"/>
                  </a:cubicBezTo>
                  <a:cubicBezTo>
                    <a:pt x="135615" y="46023"/>
                    <a:pt x="103230" y="93648"/>
                    <a:pt x="99420" y="148893"/>
                  </a:cubicBezTo>
                  <a:lnTo>
                    <a:pt x="7027" y="1475726"/>
                  </a:lnTo>
                  <a:cubicBezTo>
                    <a:pt x="3217" y="1530971"/>
                    <a:pt x="27982" y="1583358"/>
                    <a:pt x="74655" y="1614791"/>
                  </a:cubicBezTo>
                  <a:cubicBezTo>
                    <a:pt x="121327" y="1646223"/>
                    <a:pt x="178477" y="1650033"/>
                    <a:pt x="228960" y="1625268"/>
                  </a:cubicBezTo>
                  <a:lnTo>
                    <a:pt x="1424347" y="1042338"/>
                  </a:lnTo>
                  <a:cubicBezTo>
                    <a:pt x="1474830" y="1017573"/>
                    <a:pt x="1507215" y="969948"/>
                    <a:pt x="1511025" y="914703"/>
                  </a:cubicBezTo>
                  <a:cubicBezTo>
                    <a:pt x="1514835" y="859458"/>
                    <a:pt x="1490070" y="807071"/>
                    <a:pt x="1443397" y="775638"/>
                  </a:cubicBezTo>
                  <a:lnTo>
                    <a:pt x="340402" y="31736"/>
                  </a:lnTo>
                  <a:cubicBezTo>
                    <a:pt x="313732" y="14591"/>
                    <a:pt x="284205" y="5066"/>
                    <a:pt x="253725" y="5066"/>
                  </a:cubicBezTo>
                  <a:close/>
                </a:path>
              </a:pathLst>
            </a:custGeom>
            <a:grpFill/>
            <a:ln w="9525" cap="flat">
              <a:noFill/>
              <a:prstDash val="solid"/>
              <a:miter/>
            </a:ln>
          </p:spPr>
          <p:txBody>
            <a:bodyPr rtlCol="0" anchor="ctr"/>
            <a:lstStyle/>
            <a:p>
              <a:endParaRPr lang="en-US" sz="1730"/>
            </a:p>
          </p:txBody>
        </p:sp>
        <p:sp>
          <p:nvSpPr>
            <p:cNvPr id="85" name="Freeform: Shape 84">
              <a:extLst>
                <a:ext uri="{FF2B5EF4-FFF2-40B4-BE49-F238E27FC236}">
                  <a16:creationId xmlns:a16="http://schemas.microsoft.com/office/drawing/2014/main" id="{6916078A-4E6C-4B1D-8F43-B3F2605CCBBA}"/>
                </a:ext>
              </a:extLst>
            </p:cNvPr>
            <p:cNvSpPr/>
            <p:nvPr/>
          </p:nvSpPr>
          <p:spPr>
            <a:xfrm>
              <a:off x="5267647" y="2501714"/>
              <a:ext cx="1640193" cy="1544187"/>
            </a:xfrm>
            <a:custGeom>
              <a:avLst/>
              <a:gdLst>
                <a:gd name="connsiteX0" fmla="*/ 159062 w 1640193"/>
                <a:gd name="connsiteY0" fmla="*/ 1544188 h 1544187"/>
                <a:gd name="connsiteX1" fmla="*/ 32379 w 1640193"/>
                <a:gd name="connsiteY1" fmla="*/ 1480370 h 1544187"/>
                <a:gd name="connsiteX2" fmla="*/ 13329 w 1640193"/>
                <a:gd name="connsiteY2" fmla="*/ 1321303 h 1544187"/>
                <a:gd name="connsiteX3" fmla="*/ 532442 w 1640193"/>
                <a:gd name="connsiteY3" fmla="*/ 97340 h 1544187"/>
                <a:gd name="connsiteX4" fmla="*/ 660077 w 1640193"/>
                <a:gd name="connsiteY4" fmla="*/ 1138 h 1544187"/>
                <a:gd name="connsiteX5" fmla="*/ 806762 w 1640193"/>
                <a:gd name="connsiteY5" fmla="*/ 64003 h 1544187"/>
                <a:gd name="connsiteX6" fmla="*/ 1607814 w 1640193"/>
                <a:gd name="connsiteY6" fmla="*/ 1126040 h 1544187"/>
                <a:gd name="connsiteX7" fmla="*/ 1626864 w 1640193"/>
                <a:gd name="connsiteY7" fmla="*/ 1285108 h 1544187"/>
                <a:gd name="connsiteX8" fmla="*/ 1499229 w 1640193"/>
                <a:gd name="connsiteY8" fmla="*/ 1381310 h 1544187"/>
                <a:gd name="connsiteX9" fmla="*/ 179064 w 1640193"/>
                <a:gd name="connsiteY9" fmla="*/ 1543235 h 1544187"/>
                <a:gd name="connsiteX10" fmla="*/ 159062 w 1640193"/>
                <a:gd name="connsiteY10" fmla="*/ 1544188 h 1544187"/>
                <a:gd name="connsiteX11" fmla="*/ 680079 w 1640193"/>
                <a:gd name="connsiteY11" fmla="*/ 4948 h 1544187"/>
                <a:gd name="connsiteX12" fmla="*/ 661029 w 1640193"/>
                <a:gd name="connsiteY12" fmla="*/ 5900 h 1544187"/>
                <a:gd name="connsiteX13" fmla="*/ 538157 w 1640193"/>
                <a:gd name="connsiteY13" fmla="*/ 99245 h 1544187"/>
                <a:gd name="connsiteX14" fmla="*/ 18092 w 1640193"/>
                <a:gd name="connsiteY14" fmla="*/ 1324160 h 1544187"/>
                <a:gd name="connsiteX15" fmla="*/ 37142 w 1640193"/>
                <a:gd name="connsiteY15" fmla="*/ 1477513 h 1544187"/>
                <a:gd name="connsiteX16" fmla="*/ 179064 w 1640193"/>
                <a:gd name="connsiteY16" fmla="*/ 1537520 h 1544187"/>
                <a:gd name="connsiteX17" fmla="*/ 1499229 w 1640193"/>
                <a:gd name="connsiteY17" fmla="*/ 1375595 h 1544187"/>
                <a:gd name="connsiteX18" fmla="*/ 1622102 w 1640193"/>
                <a:gd name="connsiteY18" fmla="*/ 1282250 h 1544187"/>
                <a:gd name="connsiteX19" fmla="*/ 1603052 w 1640193"/>
                <a:gd name="connsiteY19" fmla="*/ 1128898 h 1544187"/>
                <a:gd name="connsiteX20" fmla="*/ 802952 w 1640193"/>
                <a:gd name="connsiteY20" fmla="*/ 66860 h 1544187"/>
                <a:gd name="connsiteX21" fmla="*/ 680079 w 1640193"/>
                <a:gd name="connsiteY21" fmla="*/ 4948 h 1544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0193" h="1544187">
                  <a:moveTo>
                    <a:pt x="159062" y="1544188"/>
                  </a:moveTo>
                  <a:cubicBezTo>
                    <a:pt x="109532" y="1544188"/>
                    <a:pt x="62859" y="1521328"/>
                    <a:pt x="32379" y="1480370"/>
                  </a:cubicBezTo>
                  <a:cubicBezTo>
                    <a:pt x="-2863" y="1434650"/>
                    <a:pt x="-9531" y="1374643"/>
                    <a:pt x="13329" y="1321303"/>
                  </a:cubicBezTo>
                  <a:lnTo>
                    <a:pt x="532442" y="97340"/>
                  </a:lnTo>
                  <a:cubicBezTo>
                    <a:pt x="555302" y="44000"/>
                    <a:pt x="602927" y="7805"/>
                    <a:pt x="660077" y="1138"/>
                  </a:cubicBezTo>
                  <a:cubicBezTo>
                    <a:pt x="717227" y="-5530"/>
                    <a:pt x="772472" y="17330"/>
                    <a:pt x="806762" y="64003"/>
                  </a:cubicBezTo>
                  <a:lnTo>
                    <a:pt x="1607814" y="1126040"/>
                  </a:lnTo>
                  <a:cubicBezTo>
                    <a:pt x="1643057" y="1171760"/>
                    <a:pt x="1649724" y="1231768"/>
                    <a:pt x="1626864" y="1285108"/>
                  </a:cubicBezTo>
                  <a:cubicBezTo>
                    <a:pt x="1604004" y="1338448"/>
                    <a:pt x="1556379" y="1374643"/>
                    <a:pt x="1499229" y="1381310"/>
                  </a:cubicBezTo>
                  <a:lnTo>
                    <a:pt x="179064" y="1543235"/>
                  </a:lnTo>
                  <a:cubicBezTo>
                    <a:pt x="172397" y="1544188"/>
                    <a:pt x="165729" y="1544188"/>
                    <a:pt x="159062" y="1544188"/>
                  </a:cubicBezTo>
                  <a:close/>
                  <a:moveTo>
                    <a:pt x="680079" y="4948"/>
                  </a:moveTo>
                  <a:cubicBezTo>
                    <a:pt x="673412" y="4948"/>
                    <a:pt x="666744" y="4948"/>
                    <a:pt x="661029" y="5900"/>
                  </a:cubicBezTo>
                  <a:cubicBezTo>
                    <a:pt x="605784" y="12568"/>
                    <a:pt x="559112" y="47810"/>
                    <a:pt x="538157" y="99245"/>
                  </a:cubicBezTo>
                  <a:lnTo>
                    <a:pt x="18092" y="1324160"/>
                  </a:lnTo>
                  <a:cubicBezTo>
                    <a:pt x="-3816" y="1375595"/>
                    <a:pt x="2852" y="1432745"/>
                    <a:pt x="37142" y="1477513"/>
                  </a:cubicBezTo>
                  <a:cubicBezTo>
                    <a:pt x="70479" y="1522280"/>
                    <a:pt x="123819" y="1544188"/>
                    <a:pt x="179064" y="1537520"/>
                  </a:cubicBezTo>
                  <a:lnTo>
                    <a:pt x="1499229" y="1375595"/>
                  </a:lnTo>
                  <a:cubicBezTo>
                    <a:pt x="1554474" y="1368928"/>
                    <a:pt x="1601147" y="1333685"/>
                    <a:pt x="1622102" y="1282250"/>
                  </a:cubicBezTo>
                  <a:cubicBezTo>
                    <a:pt x="1644009" y="1230815"/>
                    <a:pt x="1637342" y="1173665"/>
                    <a:pt x="1603052" y="1128898"/>
                  </a:cubicBezTo>
                  <a:lnTo>
                    <a:pt x="802952" y="66860"/>
                  </a:lnTo>
                  <a:cubicBezTo>
                    <a:pt x="773424" y="27808"/>
                    <a:pt x="728657" y="4948"/>
                    <a:pt x="680079" y="4948"/>
                  </a:cubicBezTo>
                  <a:close/>
                </a:path>
              </a:pathLst>
            </a:custGeom>
            <a:grpFill/>
            <a:ln w="9525" cap="flat">
              <a:noFill/>
              <a:prstDash val="solid"/>
              <a:miter/>
            </a:ln>
          </p:spPr>
          <p:txBody>
            <a:bodyPr rtlCol="0" anchor="ctr"/>
            <a:lstStyle/>
            <a:p>
              <a:endParaRPr lang="en-US" sz="1730"/>
            </a:p>
          </p:txBody>
        </p:sp>
        <p:sp>
          <p:nvSpPr>
            <p:cNvPr id="86" name="Freeform: Shape 85">
              <a:extLst>
                <a:ext uri="{FF2B5EF4-FFF2-40B4-BE49-F238E27FC236}">
                  <a16:creationId xmlns:a16="http://schemas.microsoft.com/office/drawing/2014/main" id="{870BEE33-905A-44A9-86EB-CC160AFE1010}"/>
                </a:ext>
              </a:extLst>
            </p:cNvPr>
            <p:cNvSpPr/>
            <p:nvPr/>
          </p:nvSpPr>
          <p:spPr>
            <a:xfrm>
              <a:off x="5184232" y="2459493"/>
              <a:ext cx="1623190" cy="1584503"/>
            </a:xfrm>
            <a:custGeom>
              <a:avLst/>
              <a:gdLst>
                <a:gd name="connsiteX0" fmla="*/ 1462629 w 1623190"/>
                <a:gd name="connsiteY0" fmla="*/ 1584504 h 1584503"/>
                <a:gd name="connsiteX1" fmla="*/ 1428339 w 1623190"/>
                <a:gd name="connsiteY1" fmla="*/ 1580694 h 1584503"/>
                <a:gd name="connsiteX2" fmla="*/ 127224 w 1623190"/>
                <a:gd name="connsiteY2" fmla="*/ 1304469 h 1584503"/>
                <a:gd name="connsiteX3" fmla="*/ 8162 w 1623190"/>
                <a:gd name="connsiteY3" fmla="*/ 1197789 h 1584503"/>
                <a:gd name="connsiteX4" fmla="*/ 41499 w 1623190"/>
                <a:gd name="connsiteY4" fmla="*/ 1041579 h 1584503"/>
                <a:gd name="connsiteX5" fmla="*/ 932087 w 1623190"/>
                <a:gd name="connsiteY5" fmla="*/ 52884 h 1584503"/>
                <a:gd name="connsiteX6" fmla="*/ 1084487 w 1623190"/>
                <a:gd name="connsiteY6" fmla="*/ 3354 h 1584503"/>
                <a:gd name="connsiteX7" fmla="*/ 1203549 w 1623190"/>
                <a:gd name="connsiteY7" fmla="*/ 110034 h 1584503"/>
                <a:gd name="connsiteX8" fmla="*/ 1615029 w 1623190"/>
                <a:gd name="connsiteY8" fmla="*/ 1374954 h 1584503"/>
                <a:gd name="connsiteX9" fmla="*/ 1581692 w 1623190"/>
                <a:gd name="connsiteY9" fmla="*/ 1531164 h 1584503"/>
                <a:gd name="connsiteX10" fmla="*/ 1462629 w 1623190"/>
                <a:gd name="connsiteY10" fmla="*/ 1584504 h 1584503"/>
                <a:gd name="connsiteX11" fmla="*/ 1050197 w 1623190"/>
                <a:gd name="connsiteY11" fmla="*/ 5259 h 1584503"/>
                <a:gd name="connsiteX12" fmla="*/ 935897 w 1623190"/>
                <a:gd name="connsiteY12" fmla="*/ 56694 h 1584503"/>
                <a:gd name="connsiteX13" fmla="*/ 45309 w 1623190"/>
                <a:gd name="connsiteY13" fmla="*/ 1044436 h 1584503"/>
                <a:gd name="connsiteX14" fmla="*/ 12924 w 1623190"/>
                <a:gd name="connsiteY14" fmla="*/ 1194931 h 1584503"/>
                <a:gd name="connsiteX15" fmla="*/ 127224 w 1623190"/>
                <a:gd name="connsiteY15" fmla="*/ 1297801 h 1584503"/>
                <a:gd name="connsiteX16" fmla="*/ 1428339 w 1623190"/>
                <a:gd name="connsiteY16" fmla="*/ 1574026 h 1584503"/>
                <a:gd name="connsiteX17" fmla="*/ 1575024 w 1623190"/>
                <a:gd name="connsiteY17" fmla="*/ 1526401 h 1584503"/>
                <a:gd name="connsiteX18" fmla="*/ 1607409 w 1623190"/>
                <a:gd name="connsiteY18" fmla="*/ 1375906 h 1584503"/>
                <a:gd name="connsiteX19" fmla="*/ 1197834 w 1623190"/>
                <a:gd name="connsiteY19" fmla="*/ 111939 h 1584503"/>
                <a:gd name="connsiteX20" fmla="*/ 1083534 w 1623190"/>
                <a:gd name="connsiteY20" fmla="*/ 9069 h 1584503"/>
                <a:gd name="connsiteX21" fmla="*/ 1050197 w 1623190"/>
                <a:gd name="connsiteY21" fmla="*/ 5259 h 158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23190" h="1584503">
                  <a:moveTo>
                    <a:pt x="1462629" y="1584504"/>
                  </a:moveTo>
                  <a:cubicBezTo>
                    <a:pt x="1451199" y="1584504"/>
                    <a:pt x="1439769" y="1583551"/>
                    <a:pt x="1428339" y="1580694"/>
                  </a:cubicBezTo>
                  <a:lnTo>
                    <a:pt x="127224" y="1304469"/>
                  </a:lnTo>
                  <a:cubicBezTo>
                    <a:pt x="71027" y="1292086"/>
                    <a:pt x="26259" y="1252081"/>
                    <a:pt x="8162" y="1197789"/>
                  </a:cubicBezTo>
                  <a:cubicBezTo>
                    <a:pt x="-9936" y="1142544"/>
                    <a:pt x="2447" y="1084441"/>
                    <a:pt x="41499" y="1041579"/>
                  </a:cubicBezTo>
                  <a:lnTo>
                    <a:pt x="932087" y="52884"/>
                  </a:lnTo>
                  <a:cubicBezTo>
                    <a:pt x="971139" y="10021"/>
                    <a:pt x="1027337" y="-8076"/>
                    <a:pt x="1084487" y="3354"/>
                  </a:cubicBezTo>
                  <a:cubicBezTo>
                    <a:pt x="1140684" y="15736"/>
                    <a:pt x="1185452" y="55741"/>
                    <a:pt x="1203549" y="110034"/>
                  </a:cubicBezTo>
                  <a:lnTo>
                    <a:pt x="1615029" y="1374954"/>
                  </a:lnTo>
                  <a:cubicBezTo>
                    <a:pt x="1633127" y="1430199"/>
                    <a:pt x="1620744" y="1488301"/>
                    <a:pt x="1581692" y="1531164"/>
                  </a:cubicBezTo>
                  <a:cubicBezTo>
                    <a:pt x="1549307" y="1566406"/>
                    <a:pt x="1507397" y="1584504"/>
                    <a:pt x="1462629" y="1584504"/>
                  </a:cubicBezTo>
                  <a:close/>
                  <a:moveTo>
                    <a:pt x="1050197" y="5259"/>
                  </a:moveTo>
                  <a:cubicBezTo>
                    <a:pt x="1007334" y="5259"/>
                    <a:pt x="966377" y="23356"/>
                    <a:pt x="935897" y="56694"/>
                  </a:cubicBezTo>
                  <a:lnTo>
                    <a:pt x="45309" y="1044436"/>
                  </a:lnTo>
                  <a:cubicBezTo>
                    <a:pt x="8162" y="1086346"/>
                    <a:pt x="-4221" y="1142544"/>
                    <a:pt x="12924" y="1194931"/>
                  </a:cubicBezTo>
                  <a:cubicBezTo>
                    <a:pt x="30069" y="1248271"/>
                    <a:pt x="72932" y="1286371"/>
                    <a:pt x="127224" y="1297801"/>
                  </a:cubicBezTo>
                  <a:lnTo>
                    <a:pt x="1428339" y="1574026"/>
                  </a:lnTo>
                  <a:cubicBezTo>
                    <a:pt x="1482632" y="1585456"/>
                    <a:pt x="1537877" y="1567359"/>
                    <a:pt x="1575024" y="1526401"/>
                  </a:cubicBezTo>
                  <a:cubicBezTo>
                    <a:pt x="1612172" y="1484491"/>
                    <a:pt x="1624554" y="1428294"/>
                    <a:pt x="1607409" y="1375906"/>
                  </a:cubicBezTo>
                  <a:lnTo>
                    <a:pt x="1197834" y="111939"/>
                  </a:lnTo>
                  <a:cubicBezTo>
                    <a:pt x="1180689" y="58599"/>
                    <a:pt x="1137827" y="20499"/>
                    <a:pt x="1083534" y="9069"/>
                  </a:cubicBezTo>
                  <a:cubicBezTo>
                    <a:pt x="1072104" y="6211"/>
                    <a:pt x="1060674" y="5259"/>
                    <a:pt x="1050197" y="5259"/>
                  </a:cubicBezTo>
                  <a:close/>
                </a:path>
              </a:pathLst>
            </a:custGeom>
            <a:grpFill/>
            <a:ln w="9525" cap="flat">
              <a:noFill/>
              <a:prstDash val="solid"/>
              <a:miter/>
            </a:ln>
          </p:spPr>
          <p:txBody>
            <a:bodyPr rtlCol="0" anchor="ctr"/>
            <a:lstStyle/>
            <a:p>
              <a:endParaRPr lang="en-US" sz="1730"/>
            </a:p>
          </p:txBody>
        </p:sp>
        <p:sp>
          <p:nvSpPr>
            <p:cNvPr id="87" name="Freeform: Shape 86">
              <a:extLst>
                <a:ext uri="{FF2B5EF4-FFF2-40B4-BE49-F238E27FC236}">
                  <a16:creationId xmlns:a16="http://schemas.microsoft.com/office/drawing/2014/main" id="{D0FEA133-67C4-462C-B78A-0D3B435D0A56}"/>
                </a:ext>
              </a:extLst>
            </p:cNvPr>
            <p:cNvSpPr/>
            <p:nvPr/>
          </p:nvSpPr>
          <p:spPr>
            <a:xfrm>
              <a:off x="5197133" y="2512353"/>
              <a:ext cx="1483088" cy="1650706"/>
            </a:xfrm>
            <a:custGeom>
              <a:avLst/>
              <a:gdLst>
                <a:gd name="connsiteX0" fmla="*/ 1300186 w 1483088"/>
                <a:gd name="connsiteY0" fmla="*/ 1650706 h 1650706"/>
                <a:gd name="connsiteX1" fmla="*/ 1218271 w 1483088"/>
                <a:gd name="connsiteY1" fmla="*/ 1627846 h 1650706"/>
                <a:gd name="connsiteX2" fmla="*/ 77176 w 1483088"/>
                <a:gd name="connsiteY2" fmla="*/ 942046 h 1650706"/>
                <a:gd name="connsiteX3" fmla="*/ 23 w 1483088"/>
                <a:gd name="connsiteY3" fmla="*/ 802029 h 1650706"/>
                <a:gd name="connsiteX4" fmla="*/ 81938 w 1483088"/>
                <a:gd name="connsiteY4" fmla="*/ 664869 h 1650706"/>
                <a:gd name="connsiteX5" fmla="*/ 1245893 w 1483088"/>
                <a:gd name="connsiteY5" fmla="*/ 20026 h 1650706"/>
                <a:gd name="connsiteX6" fmla="*/ 1405913 w 1483088"/>
                <a:gd name="connsiteY6" fmla="*/ 22884 h 1650706"/>
                <a:gd name="connsiteX7" fmla="*/ 1483066 w 1483088"/>
                <a:gd name="connsiteY7" fmla="*/ 162901 h 1650706"/>
                <a:gd name="connsiteX8" fmla="*/ 1460206 w 1483088"/>
                <a:gd name="connsiteY8" fmla="*/ 1493544 h 1650706"/>
                <a:gd name="connsiteX9" fmla="*/ 1378291 w 1483088"/>
                <a:gd name="connsiteY9" fmla="*/ 1630704 h 1650706"/>
                <a:gd name="connsiteX10" fmla="*/ 1300186 w 1483088"/>
                <a:gd name="connsiteY10" fmla="*/ 1650706 h 1650706"/>
                <a:gd name="connsiteX11" fmla="*/ 1323046 w 1483088"/>
                <a:gd name="connsiteY11" fmla="*/ 5739 h 1650706"/>
                <a:gd name="connsiteX12" fmla="*/ 1247798 w 1483088"/>
                <a:gd name="connsiteY12" fmla="*/ 25741 h 1650706"/>
                <a:gd name="connsiteX13" fmla="*/ 84796 w 1483088"/>
                <a:gd name="connsiteY13" fmla="*/ 669631 h 1650706"/>
                <a:gd name="connsiteX14" fmla="*/ 5738 w 1483088"/>
                <a:gd name="connsiteY14" fmla="*/ 802029 h 1650706"/>
                <a:gd name="connsiteX15" fmla="*/ 80033 w 1483088"/>
                <a:gd name="connsiteY15" fmla="*/ 937284 h 1650706"/>
                <a:gd name="connsiteX16" fmla="*/ 1220176 w 1483088"/>
                <a:gd name="connsiteY16" fmla="*/ 1622131 h 1650706"/>
                <a:gd name="connsiteX17" fmla="*/ 1374481 w 1483088"/>
                <a:gd name="connsiteY17" fmla="*/ 1624989 h 1650706"/>
                <a:gd name="connsiteX18" fmla="*/ 1453538 w 1483088"/>
                <a:gd name="connsiteY18" fmla="*/ 1492591 h 1650706"/>
                <a:gd name="connsiteX19" fmla="*/ 1456396 w 1483088"/>
                <a:gd name="connsiteY19" fmla="*/ 1492591 h 1650706"/>
                <a:gd name="connsiteX20" fmla="*/ 1453538 w 1483088"/>
                <a:gd name="connsiteY20" fmla="*/ 1492591 h 1650706"/>
                <a:gd name="connsiteX21" fmla="*/ 1476398 w 1483088"/>
                <a:gd name="connsiteY21" fmla="*/ 161949 h 1650706"/>
                <a:gd name="connsiteX22" fmla="*/ 1401151 w 1483088"/>
                <a:gd name="connsiteY22" fmla="*/ 26694 h 1650706"/>
                <a:gd name="connsiteX23" fmla="*/ 1323046 w 1483088"/>
                <a:gd name="connsiteY23" fmla="*/ 5739 h 165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83088" h="1650706">
                  <a:moveTo>
                    <a:pt x="1300186" y="1650706"/>
                  </a:moveTo>
                  <a:cubicBezTo>
                    <a:pt x="1271611" y="1650706"/>
                    <a:pt x="1243036" y="1643086"/>
                    <a:pt x="1218271" y="1627846"/>
                  </a:cubicBezTo>
                  <a:lnTo>
                    <a:pt x="77176" y="942046"/>
                  </a:lnTo>
                  <a:cubicBezTo>
                    <a:pt x="27646" y="912519"/>
                    <a:pt x="-929" y="860131"/>
                    <a:pt x="23" y="802029"/>
                  </a:cubicBezTo>
                  <a:cubicBezTo>
                    <a:pt x="976" y="743926"/>
                    <a:pt x="31456" y="693444"/>
                    <a:pt x="81938" y="664869"/>
                  </a:cubicBezTo>
                  <a:lnTo>
                    <a:pt x="1245893" y="20026"/>
                  </a:lnTo>
                  <a:cubicBezTo>
                    <a:pt x="1296376" y="-7596"/>
                    <a:pt x="1356383" y="-6644"/>
                    <a:pt x="1405913" y="22884"/>
                  </a:cubicBezTo>
                  <a:cubicBezTo>
                    <a:pt x="1455443" y="52411"/>
                    <a:pt x="1484018" y="104799"/>
                    <a:pt x="1483066" y="162901"/>
                  </a:cubicBezTo>
                  <a:lnTo>
                    <a:pt x="1460206" y="1493544"/>
                  </a:lnTo>
                  <a:cubicBezTo>
                    <a:pt x="1459253" y="1551646"/>
                    <a:pt x="1428773" y="1602129"/>
                    <a:pt x="1378291" y="1630704"/>
                  </a:cubicBezTo>
                  <a:cubicBezTo>
                    <a:pt x="1353526" y="1644039"/>
                    <a:pt x="1326856" y="1650706"/>
                    <a:pt x="1300186" y="1650706"/>
                  </a:cubicBezTo>
                  <a:close/>
                  <a:moveTo>
                    <a:pt x="1323046" y="5739"/>
                  </a:moveTo>
                  <a:cubicBezTo>
                    <a:pt x="1297328" y="5739"/>
                    <a:pt x="1271611" y="12406"/>
                    <a:pt x="1247798" y="25741"/>
                  </a:cubicBezTo>
                  <a:lnTo>
                    <a:pt x="84796" y="669631"/>
                  </a:lnTo>
                  <a:cubicBezTo>
                    <a:pt x="36218" y="696301"/>
                    <a:pt x="6691" y="745831"/>
                    <a:pt x="5738" y="802029"/>
                  </a:cubicBezTo>
                  <a:cubicBezTo>
                    <a:pt x="4786" y="858226"/>
                    <a:pt x="32408" y="908709"/>
                    <a:pt x="80033" y="937284"/>
                  </a:cubicBezTo>
                  <a:lnTo>
                    <a:pt x="1220176" y="1622131"/>
                  </a:lnTo>
                  <a:cubicBezTo>
                    <a:pt x="1267801" y="1650706"/>
                    <a:pt x="1325903" y="1651659"/>
                    <a:pt x="1374481" y="1624989"/>
                  </a:cubicBezTo>
                  <a:cubicBezTo>
                    <a:pt x="1423058" y="1598319"/>
                    <a:pt x="1452586" y="1548789"/>
                    <a:pt x="1453538" y="1492591"/>
                  </a:cubicBezTo>
                  <a:lnTo>
                    <a:pt x="1456396" y="1492591"/>
                  </a:lnTo>
                  <a:lnTo>
                    <a:pt x="1453538" y="1492591"/>
                  </a:lnTo>
                  <a:lnTo>
                    <a:pt x="1476398" y="161949"/>
                  </a:lnTo>
                  <a:cubicBezTo>
                    <a:pt x="1477351" y="105751"/>
                    <a:pt x="1449728" y="55269"/>
                    <a:pt x="1401151" y="26694"/>
                  </a:cubicBezTo>
                  <a:cubicBezTo>
                    <a:pt x="1378291" y="13359"/>
                    <a:pt x="1350668" y="5739"/>
                    <a:pt x="1323046" y="5739"/>
                  </a:cubicBezTo>
                  <a:close/>
                </a:path>
              </a:pathLst>
            </a:custGeom>
            <a:grpFill/>
            <a:ln w="9525" cap="flat">
              <a:noFill/>
              <a:prstDash val="solid"/>
              <a:miter/>
            </a:ln>
          </p:spPr>
          <p:txBody>
            <a:bodyPr rtlCol="0" anchor="ctr"/>
            <a:lstStyle/>
            <a:p>
              <a:endParaRPr lang="en-US" sz="1730"/>
            </a:p>
          </p:txBody>
        </p:sp>
        <p:sp>
          <p:nvSpPr>
            <p:cNvPr id="88" name="Freeform: Shape 87">
              <a:extLst>
                <a:ext uri="{FF2B5EF4-FFF2-40B4-BE49-F238E27FC236}">
                  <a16:creationId xmlns:a16="http://schemas.microsoft.com/office/drawing/2014/main" id="{0191B600-F65E-475C-99A2-EDC38A117B47}"/>
                </a:ext>
              </a:extLst>
            </p:cNvPr>
            <p:cNvSpPr/>
            <p:nvPr/>
          </p:nvSpPr>
          <p:spPr>
            <a:xfrm>
              <a:off x="5302425" y="2655449"/>
              <a:ext cx="1631597" cy="1570475"/>
            </a:xfrm>
            <a:custGeom>
              <a:avLst/>
              <a:gdLst>
                <a:gd name="connsiteX0" fmla="*/ 1014871 w 1631597"/>
                <a:gd name="connsiteY0" fmla="*/ 1570476 h 1570475"/>
                <a:gd name="connsiteX1" fmla="*/ 892951 w 1631597"/>
                <a:gd name="connsiteY1" fmla="*/ 1513326 h 1570475"/>
                <a:gd name="connsiteX2" fmla="*/ 37606 w 1631597"/>
                <a:gd name="connsiteY2" fmla="*/ 494151 h 1570475"/>
                <a:gd name="connsiteX3" fmla="*/ 9984 w 1631597"/>
                <a:gd name="connsiteY3" fmla="*/ 336988 h 1570475"/>
                <a:gd name="connsiteX4" fmla="*/ 132856 w 1631597"/>
                <a:gd name="connsiteY4" fmla="*/ 234118 h 1570475"/>
                <a:gd name="connsiteX5" fmla="*/ 1443496 w 1631597"/>
                <a:gd name="connsiteY5" fmla="*/ 2660 h 1570475"/>
                <a:gd name="connsiteX6" fmla="*/ 1593991 w 1631597"/>
                <a:gd name="connsiteY6" fmla="*/ 56953 h 1570475"/>
                <a:gd name="connsiteX7" fmla="*/ 1621614 w 1631597"/>
                <a:gd name="connsiteY7" fmla="*/ 214115 h 1570475"/>
                <a:gd name="connsiteX8" fmla="*/ 1166319 w 1631597"/>
                <a:gd name="connsiteY8" fmla="*/ 1464748 h 1570475"/>
                <a:gd name="connsiteX9" fmla="*/ 1043446 w 1631597"/>
                <a:gd name="connsiteY9" fmla="*/ 1567618 h 1570475"/>
                <a:gd name="connsiteX10" fmla="*/ 1014871 w 1631597"/>
                <a:gd name="connsiteY10" fmla="*/ 1570476 h 1570475"/>
                <a:gd name="connsiteX11" fmla="*/ 1471119 w 1631597"/>
                <a:gd name="connsiteY11" fmla="*/ 6470 h 1570475"/>
                <a:gd name="connsiteX12" fmla="*/ 1443496 w 1631597"/>
                <a:gd name="connsiteY12" fmla="*/ 9328 h 1570475"/>
                <a:gd name="connsiteX13" fmla="*/ 133809 w 1631597"/>
                <a:gd name="connsiteY13" fmla="*/ 239833 h 1570475"/>
                <a:gd name="connsiteX14" fmla="*/ 15699 w 1631597"/>
                <a:gd name="connsiteY14" fmla="*/ 338893 h 1570475"/>
                <a:gd name="connsiteX15" fmla="*/ 42369 w 1631597"/>
                <a:gd name="connsiteY15" fmla="*/ 491293 h 1570475"/>
                <a:gd name="connsiteX16" fmla="*/ 897714 w 1631597"/>
                <a:gd name="connsiteY16" fmla="*/ 1510468 h 1570475"/>
                <a:gd name="connsiteX17" fmla="*/ 1042494 w 1631597"/>
                <a:gd name="connsiteY17" fmla="*/ 1562856 h 1570475"/>
                <a:gd name="connsiteX18" fmla="*/ 1160604 w 1631597"/>
                <a:gd name="connsiteY18" fmla="*/ 1463796 h 1570475"/>
                <a:gd name="connsiteX19" fmla="*/ 1163461 w 1631597"/>
                <a:gd name="connsiteY19" fmla="*/ 1464748 h 1570475"/>
                <a:gd name="connsiteX20" fmla="*/ 1160604 w 1631597"/>
                <a:gd name="connsiteY20" fmla="*/ 1463796 h 1570475"/>
                <a:gd name="connsiteX21" fmla="*/ 1615899 w 1631597"/>
                <a:gd name="connsiteY21" fmla="*/ 213163 h 1570475"/>
                <a:gd name="connsiteX22" fmla="*/ 1589229 w 1631597"/>
                <a:gd name="connsiteY22" fmla="*/ 60763 h 1570475"/>
                <a:gd name="connsiteX23" fmla="*/ 1471119 w 1631597"/>
                <a:gd name="connsiteY23" fmla="*/ 6470 h 1570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1597" h="1570475">
                  <a:moveTo>
                    <a:pt x="1014871" y="1570476"/>
                  </a:moveTo>
                  <a:cubicBezTo>
                    <a:pt x="968199" y="1570476"/>
                    <a:pt x="924384" y="1550473"/>
                    <a:pt x="892951" y="1513326"/>
                  </a:cubicBezTo>
                  <a:lnTo>
                    <a:pt x="37606" y="494151"/>
                  </a:lnTo>
                  <a:cubicBezTo>
                    <a:pt x="459" y="450336"/>
                    <a:pt x="-10019" y="391281"/>
                    <a:pt x="9984" y="336988"/>
                  </a:cubicBezTo>
                  <a:cubicBezTo>
                    <a:pt x="29986" y="282695"/>
                    <a:pt x="75706" y="244595"/>
                    <a:pt x="132856" y="234118"/>
                  </a:cubicBezTo>
                  <a:lnTo>
                    <a:pt x="1443496" y="2660"/>
                  </a:lnTo>
                  <a:cubicBezTo>
                    <a:pt x="1500646" y="-7817"/>
                    <a:pt x="1556844" y="13138"/>
                    <a:pt x="1593991" y="56953"/>
                  </a:cubicBezTo>
                  <a:cubicBezTo>
                    <a:pt x="1631139" y="100768"/>
                    <a:pt x="1641616" y="159823"/>
                    <a:pt x="1621614" y="214115"/>
                  </a:cubicBezTo>
                  <a:lnTo>
                    <a:pt x="1166319" y="1464748"/>
                  </a:lnTo>
                  <a:cubicBezTo>
                    <a:pt x="1146316" y="1519041"/>
                    <a:pt x="1100596" y="1557141"/>
                    <a:pt x="1043446" y="1567618"/>
                  </a:cubicBezTo>
                  <a:cubicBezTo>
                    <a:pt x="1033921" y="1569523"/>
                    <a:pt x="1024396" y="1570476"/>
                    <a:pt x="1014871" y="1570476"/>
                  </a:cubicBezTo>
                  <a:close/>
                  <a:moveTo>
                    <a:pt x="1471119" y="6470"/>
                  </a:moveTo>
                  <a:cubicBezTo>
                    <a:pt x="1461594" y="6470"/>
                    <a:pt x="1453021" y="7423"/>
                    <a:pt x="1443496" y="9328"/>
                  </a:cubicBezTo>
                  <a:lnTo>
                    <a:pt x="133809" y="239833"/>
                  </a:lnTo>
                  <a:cubicBezTo>
                    <a:pt x="78564" y="249358"/>
                    <a:pt x="34749" y="286506"/>
                    <a:pt x="15699" y="338893"/>
                  </a:cubicBezTo>
                  <a:cubicBezTo>
                    <a:pt x="-3351" y="391281"/>
                    <a:pt x="6174" y="448430"/>
                    <a:pt x="42369" y="491293"/>
                  </a:cubicBezTo>
                  <a:lnTo>
                    <a:pt x="897714" y="1510468"/>
                  </a:lnTo>
                  <a:cubicBezTo>
                    <a:pt x="933909" y="1553331"/>
                    <a:pt x="988201" y="1573333"/>
                    <a:pt x="1042494" y="1562856"/>
                  </a:cubicBezTo>
                  <a:cubicBezTo>
                    <a:pt x="1097739" y="1553331"/>
                    <a:pt x="1141554" y="1516183"/>
                    <a:pt x="1160604" y="1463796"/>
                  </a:cubicBezTo>
                  <a:lnTo>
                    <a:pt x="1163461" y="1464748"/>
                  </a:lnTo>
                  <a:lnTo>
                    <a:pt x="1160604" y="1463796"/>
                  </a:lnTo>
                  <a:lnTo>
                    <a:pt x="1615899" y="213163"/>
                  </a:lnTo>
                  <a:cubicBezTo>
                    <a:pt x="1634949" y="160775"/>
                    <a:pt x="1625424" y="103625"/>
                    <a:pt x="1589229" y="60763"/>
                  </a:cubicBezTo>
                  <a:cubicBezTo>
                    <a:pt x="1558749" y="25520"/>
                    <a:pt x="1515886" y="6470"/>
                    <a:pt x="1471119" y="6470"/>
                  </a:cubicBezTo>
                  <a:close/>
                </a:path>
              </a:pathLst>
            </a:custGeom>
            <a:grpFill/>
            <a:ln w="9525" cap="flat">
              <a:noFill/>
              <a:prstDash val="solid"/>
              <a:miter/>
            </a:ln>
          </p:spPr>
          <p:txBody>
            <a:bodyPr rtlCol="0" anchor="ctr"/>
            <a:lstStyle/>
            <a:p>
              <a:endParaRPr lang="en-US" sz="1730"/>
            </a:p>
          </p:txBody>
        </p:sp>
        <p:sp>
          <p:nvSpPr>
            <p:cNvPr id="89" name="Freeform: Shape 88">
              <a:extLst>
                <a:ext uri="{FF2B5EF4-FFF2-40B4-BE49-F238E27FC236}">
                  <a16:creationId xmlns:a16="http://schemas.microsoft.com/office/drawing/2014/main" id="{81D1CB41-4153-4C2B-95A8-8E51D544C2A6}"/>
                </a:ext>
              </a:extLst>
            </p:cNvPr>
            <p:cNvSpPr/>
            <p:nvPr/>
          </p:nvSpPr>
          <p:spPr>
            <a:xfrm>
              <a:off x="5490992" y="2665438"/>
              <a:ext cx="1634512" cy="1562390"/>
            </a:xfrm>
            <a:custGeom>
              <a:avLst/>
              <a:gdLst>
                <a:gd name="connsiteX0" fmla="*/ 637710 w 1634512"/>
                <a:gd name="connsiteY0" fmla="*/ 1562391 h 1562390"/>
                <a:gd name="connsiteX1" fmla="*/ 611992 w 1634512"/>
                <a:gd name="connsiteY1" fmla="*/ 1560486 h 1562390"/>
                <a:gd name="connsiteX2" fmla="*/ 488167 w 1634512"/>
                <a:gd name="connsiteY2" fmla="*/ 1459521 h 1562390"/>
                <a:gd name="connsiteX3" fmla="*/ 10965 w 1634512"/>
                <a:gd name="connsiteY3" fmla="*/ 217461 h 1562390"/>
                <a:gd name="connsiteX4" fmla="*/ 35730 w 1634512"/>
                <a:gd name="connsiteY4" fmla="*/ 59346 h 1562390"/>
                <a:gd name="connsiteX5" fmla="*/ 185272 w 1634512"/>
                <a:gd name="connsiteY5" fmla="*/ 2196 h 1562390"/>
                <a:gd name="connsiteX6" fmla="*/ 1499723 w 1634512"/>
                <a:gd name="connsiteY6" fmla="*/ 209841 h 1562390"/>
                <a:gd name="connsiteX7" fmla="*/ 1623548 w 1634512"/>
                <a:gd name="connsiteY7" fmla="*/ 310806 h 1562390"/>
                <a:gd name="connsiteX8" fmla="*/ 1598782 w 1634512"/>
                <a:gd name="connsiteY8" fmla="*/ 468921 h 1562390"/>
                <a:gd name="connsiteX9" fmla="*/ 761535 w 1634512"/>
                <a:gd name="connsiteY9" fmla="*/ 1502383 h 1562390"/>
                <a:gd name="connsiteX10" fmla="*/ 759630 w 1634512"/>
                <a:gd name="connsiteY10" fmla="*/ 1500478 h 1562390"/>
                <a:gd name="connsiteX11" fmla="*/ 761535 w 1634512"/>
                <a:gd name="connsiteY11" fmla="*/ 1502383 h 1562390"/>
                <a:gd name="connsiteX12" fmla="*/ 637710 w 1634512"/>
                <a:gd name="connsiteY12" fmla="*/ 1562391 h 1562390"/>
                <a:gd name="connsiteX13" fmla="*/ 159555 w 1634512"/>
                <a:gd name="connsiteY13" fmla="*/ 6006 h 1562390"/>
                <a:gd name="connsiteX14" fmla="*/ 40492 w 1634512"/>
                <a:gd name="connsiteY14" fmla="*/ 63156 h 1562390"/>
                <a:gd name="connsiteX15" fmla="*/ 16680 w 1634512"/>
                <a:gd name="connsiteY15" fmla="*/ 215556 h 1562390"/>
                <a:gd name="connsiteX16" fmla="*/ 493882 w 1634512"/>
                <a:gd name="connsiteY16" fmla="*/ 1457616 h 1562390"/>
                <a:gd name="connsiteX17" fmla="*/ 613897 w 1634512"/>
                <a:gd name="connsiteY17" fmla="*/ 1554771 h 1562390"/>
                <a:gd name="connsiteX18" fmla="*/ 757725 w 1634512"/>
                <a:gd name="connsiteY18" fmla="*/ 1499526 h 1562390"/>
                <a:gd name="connsiteX19" fmla="*/ 1594020 w 1634512"/>
                <a:gd name="connsiteY19" fmla="*/ 465111 h 1562390"/>
                <a:gd name="connsiteX20" fmla="*/ 1617832 w 1634512"/>
                <a:gd name="connsiteY20" fmla="*/ 312711 h 1562390"/>
                <a:gd name="connsiteX21" fmla="*/ 1497817 w 1634512"/>
                <a:gd name="connsiteY21" fmla="*/ 215556 h 1562390"/>
                <a:gd name="connsiteX22" fmla="*/ 184320 w 1634512"/>
                <a:gd name="connsiteY22" fmla="*/ 7911 h 1562390"/>
                <a:gd name="connsiteX23" fmla="*/ 159555 w 1634512"/>
                <a:gd name="connsiteY23" fmla="*/ 6006 h 1562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4512" h="1562390">
                  <a:moveTo>
                    <a:pt x="637710" y="1562391"/>
                  </a:moveTo>
                  <a:cubicBezTo>
                    <a:pt x="629137" y="1562391"/>
                    <a:pt x="620565" y="1561438"/>
                    <a:pt x="611992" y="1560486"/>
                  </a:cubicBezTo>
                  <a:cubicBezTo>
                    <a:pt x="554842" y="1551913"/>
                    <a:pt x="508170" y="1513813"/>
                    <a:pt x="488167" y="1459521"/>
                  </a:cubicBezTo>
                  <a:lnTo>
                    <a:pt x="10965" y="217461"/>
                  </a:lnTo>
                  <a:cubicBezTo>
                    <a:pt x="-9990" y="163168"/>
                    <a:pt x="-465" y="104113"/>
                    <a:pt x="35730" y="59346"/>
                  </a:cubicBezTo>
                  <a:cubicBezTo>
                    <a:pt x="71925" y="14578"/>
                    <a:pt x="128122" y="-7329"/>
                    <a:pt x="185272" y="2196"/>
                  </a:cubicBezTo>
                  <a:lnTo>
                    <a:pt x="1499723" y="209841"/>
                  </a:lnTo>
                  <a:cubicBezTo>
                    <a:pt x="1556873" y="218413"/>
                    <a:pt x="1603545" y="256513"/>
                    <a:pt x="1623548" y="310806"/>
                  </a:cubicBezTo>
                  <a:cubicBezTo>
                    <a:pt x="1644502" y="365098"/>
                    <a:pt x="1634977" y="424153"/>
                    <a:pt x="1598782" y="468921"/>
                  </a:cubicBezTo>
                  <a:lnTo>
                    <a:pt x="761535" y="1502383"/>
                  </a:lnTo>
                  <a:lnTo>
                    <a:pt x="759630" y="1500478"/>
                  </a:lnTo>
                  <a:lnTo>
                    <a:pt x="761535" y="1502383"/>
                  </a:lnTo>
                  <a:cubicBezTo>
                    <a:pt x="730102" y="1541436"/>
                    <a:pt x="685335" y="1562391"/>
                    <a:pt x="637710" y="1562391"/>
                  </a:cubicBezTo>
                  <a:close/>
                  <a:moveTo>
                    <a:pt x="159555" y="6006"/>
                  </a:moveTo>
                  <a:cubicBezTo>
                    <a:pt x="113835" y="6006"/>
                    <a:pt x="70020" y="26008"/>
                    <a:pt x="40492" y="63156"/>
                  </a:cubicBezTo>
                  <a:cubicBezTo>
                    <a:pt x="5250" y="106971"/>
                    <a:pt x="-3323" y="163168"/>
                    <a:pt x="16680" y="215556"/>
                  </a:cubicBezTo>
                  <a:lnTo>
                    <a:pt x="493882" y="1457616"/>
                  </a:lnTo>
                  <a:cubicBezTo>
                    <a:pt x="513885" y="1510003"/>
                    <a:pt x="558652" y="1546198"/>
                    <a:pt x="613897" y="1554771"/>
                  </a:cubicBezTo>
                  <a:cubicBezTo>
                    <a:pt x="669142" y="1563343"/>
                    <a:pt x="722482" y="1542388"/>
                    <a:pt x="757725" y="1499526"/>
                  </a:cubicBezTo>
                  <a:lnTo>
                    <a:pt x="1594020" y="465111"/>
                  </a:lnTo>
                  <a:cubicBezTo>
                    <a:pt x="1629262" y="421296"/>
                    <a:pt x="1637835" y="365098"/>
                    <a:pt x="1617832" y="312711"/>
                  </a:cubicBezTo>
                  <a:cubicBezTo>
                    <a:pt x="1597830" y="260323"/>
                    <a:pt x="1553062" y="224128"/>
                    <a:pt x="1497817" y="215556"/>
                  </a:cubicBezTo>
                  <a:lnTo>
                    <a:pt x="184320" y="7911"/>
                  </a:lnTo>
                  <a:cubicBezTo>
                    <a:pt x="175747" y="6958"/>
                    <a:pt x="167175" y="6006"/>
                    <a:pt x="159555" y="6006"/>
                  </a:cubicBezTo>
                  <a:close/>
                </a:path>
              </a:pathLst>
            </a:custGeom>
            <a:grpFill/>
            <a:ln w="9525" cap="flat">
              <a:noFill/>
              <a:prstDash val="solid"/>
              <a:miter/>
            </a:ln>
          </p:spPr>
          <p:txBody>
            <a:bodyPr rtlCol="0" anchor="ctr"/>
            <a:lstStyle/>
            <a:p>
              <a:endParaRPr lang="en-US" sz="1730"/>
            </a:p>
          </p:txBody>
        </p:sp>
        <p:sp>
          <p:nvSpPr>
            <p:cNvPr id="90" name="Freeform: Shape 89">
              <a:extLst>
                <a:ext uri="{FF2B5EF4-FFF2-40B4-BE49-F238E27FC236}">
                  <a16:creationId xmlns:a16="http://schemas.microsoft.com/office/drawing/2014/main" id="{AD85E53E-76EE-4693-B925-448F1AED55C3}"/>
                </a:ext>
              </a:extLst>
            </p:cNvPr>
            <p:cNvSpPr/>
            <p:nvPr/>
          </p:nvSpPr>
          <p:spPr>
            <a:xfrm>
              <a:off x="5740942" y="2518472"/>
              <a:ext cx="1494657" cy="1649348"/>
            </a:xfrm>
            <a:custGeom>
              <a:avLst/>
              <a:gdLst>
                <a:gd name="connsiteX0" fmla="*/ 206785 w 1494657"/>
                <a:gd name="connsiteY0" fmla="*/ 1649349 h 1649348"/>
                <a:gd name="connsiteX1" fmla="*/ 131537 w 1494657"/>
                <a:gd name="connsiteY1" fmla="*/ 1630299 h 1649348"/>
                <a:gd name="connsiteX2" fmla="*/ 46765 w 1494657"/>
                <a:gd name="connsiteY2" fmla="*/ 1495044 h 1649348"/>
                <a:gd name="connsiteX3" fmla="*/ 92 w 1494657"/>
                <a:gd name="connsiteY3" fmla="*/ 165354 h 1649348"/>
                <a:gd name="connsiteX4" fmla="*/ 75340 w 1494657"/>
                <a:gd name="connsiteY4" fmla="*/ 24384 h 1649348"/>
                <a:gd name="connsiteX5" fmla="*/ 235360 w 1494657"/>
                <a:gd name="connsiteY5" fmla="*/ 18669 h 1649348"/>
                <a:gd name="connsiteX6" fmla="*/ 1409792 w 1494657"/>
                <a:gd name="connsiteY6" fmla="*/ 643509 h 1649348"/>
                <a:gd name="connsiteX7" fmla="*/ 1494565 w 1494657"/>
                <a:gd name="connsiteY7" fmla="*/ 778764 h 1649348"/>
                <a:gd name="connsiteX8" fmla="*/ 1419317 w 1494657"/>
                <a:gd name="connsiteY8" fmla="*/ 919734 h 1649348"/>
                <a:gd name="connsiteX9" fmla="*/ 291557 w 1494657"/>
                <a:gd name="connsiteY9" fmla="*/ 1624584 h 1649348"/>
                <a:gd name="connsiteX10" fmla="*/ 206785 w 1494657"/>
                <a:gd name="connsiteY10" fmla="*/ 1649349 h 1649348"/>
                <a:gd name="connsiteX11" fmla="*/ 160112 w 1494657"/>
                <a:gd name="connsiteY11" fmla="*/ 4381 h 1649348"/>
                <a:gd name="connsiteX12" fmla="*/ 78197 w 1494657"/>
                <a:gd name="connsiteY12" fmla="*/ 28194 h 1649348"/>
                <a:gd name="connsiteX13" fmla="*/ 5807 w 1494657"/>
                <a:gd name="connsiteY13" fmla="*/ 164402 h 1649348"/>
                <a:gd name="connsiteX14" fmla="*/ 52480 w 1494657"/>
                <a:gd name="connsiteY14" fmla="*/ 1494092 h 1649348"/>
                <a:gd name="connsiteX15" fmla="*/ 134395 w 1494657"/>
                <a:gd name="connsiteY15" fmla="*/ 1624584 h 1649348"/>
                <a:gd name="connsiteX16" fmla="*/ 288700 w 1494657"/>
                <a:gd name="connsiteY16" fmla="*/ 1618869 h 1649348"/>
                <a:gd name="connsiteX17" fmla="*/ 290605 w 1494657"/>
                <a:gd name="connsiteY17" fmla="*/ 1620774 h 1649348"/>
                <a:gd name="connsiteX18" fmla="*/ 288700 w 1494657"/>
                <a:gd name="connsiteY18" fmla="*/ 1618869 h 1649348"/>
                <a:gd name="connsiteX19" fmla="*/ 1416460 w 1494657"/>
                <a:gd name="connsiteY19" fmla="*/ 914019 h 1649348"/>
                <a:gd name="connsiteX20" fmla="*/ 1488850 w 1494657"/>
                <a:gd name="connsiteY20" fmla="*/ 777812 h 1649348"/>
                <a:gd name="connsiteX21" fmla="*/ 1406935 w 1494657"/>
                <a:gd name="connsiteY21" fmla="*/ 647319 h 1649348"/>
                <a:gd name="connsiteX22" fmla="*/ 232502 w 1494657"/>
                <a:gd name="connsiteY22" fmla="*/ 23431 h 1649348"/>
                <a:gd name="connsiteX23" fmla="*/ 160112 w 1494657"/>
                <a:gd name="connsiteY23" fmla="*/ 4381 h 1649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94657" h="1649348">
                  <a:moveTo>
                    <a:pt x="206785" y="1649349"/>
                  </a:moveTo>
                  <a:cubicBezTo>
                    <a:pt x="181067" y="1649349"/>
                    <a:pt x="155350" y="1642682"/>
                    <a:pt x="131537" y="1630299"/>
                  </a:cubicBezTo>
                  <a:cubicBezTo>
                    <a:pt x="80102" y="1603629"/>
                    <a:pt x="48670" y="1552194"/>
                    <a:pt x="46765" y="1495044"/>
                  </a:cubicBezTo>
                  <a:lnTo>
                    <a:pt x="92" y="165354"/>
                  </a:lnTo>
                  <a:cubicBezTo>
                    <a:pt x="-1813" y="107252"/>
                    <a:pt x="25810" y="54864"/>
                    <a:pt x="75340" y="24384"/>
                  </a:cubicBezTo>
                  <a:cubicBezTo>
                    <a:pt x="123917" y="-6096"/>
                    <a:pt x="183925" y="-8001"/>
                    <a:pt x="235360" y="18669"/>
                  </a:cubicBezTo>
                  <a:lnTo>
                    <a:pt x="1409792" y="643509"/>
                  </a:lnTo>
                  <a:cubicBezTo>
                    <a:pt x="1461228" y="670179"/>
                    <a:pt x="1492660" y="721614"/>
                    <a:pt x="1494565" y="778764"/>
                  </a:cubicBezTo>
                  <a:cubicBezTo>
                    <a:pt x="1496470" y="836867"/>
                    <a:pt x="1468848" y="889254"/>
                    <a:pt x="1419317" y="919734"/>
                  </a:cubicBezTo>
                  <a:lnTo>
                    <a:pt x="291557" y="1624584"/>
                  </a:lnTo>
                  <a:cubicBezTo>
                    <a:pt x="264887" y="1640777"/>
                    <a:pt x="236312" y="1649349"/>
                    <a:pt x="206785" y="1649349"/>
                  </a:cubicBezTo>
                  <a:close/>
                  <a:moveTo>
                    <a:pt x="160112" y="4381"/>
                  </a:moveTo>
                  <a:cubicBezTo>
                    <a:pt x="131537" y="4381"/>
                    <a:pt x="103915" y="12002"/>
                    <a:pt x="78197" y="28194"/>
                  </a:cubicBezTo>
                  <a:cubicBezTo>
                    <a:pt x="30572" y="57722"/>
                    <a:pt x="3902" y="109157"/>
                    <a:pt x="5807" y="164402"/>
                  </a:cubicBezTo>
                  <a:lnTo>
                    <a:pt x="52480" y="1494092"/>
                  </a:lnTo>
                  <a:cubicBezTo>
                    <a:pt x="54385" y="1550289"/>
                    <a:pt x="84865" y="1598867"/>
                    <a:pt x="134395" y="1624584"/>
                  </a:cubicBezTo>
                  <a:cubicBezTo>
                    <a:pt x="183925" y="1651254"/>
                    <a:pt x="241075" y="1648397"/>
                    <a:pt x="288700" y="1618869"/>
                  </a:cubicBezTo>
                  <a:lnTo>
                    <a:pt x="290605" y="1620774"/>
                  </a:lnTo>
                  <a:lnTo>
                    <a:pt x="288700" y="1618869"/>
                  </a:lnTo>
                  <a:lnTo>
                    <a:pt x="1416460" y="914019"/>
                  </a:lnTo>
                  <a:cubicBezTo>
                    <a:pt x="1464085" y="884492"/>
                    <a:pt x="1490755" y="833057"/>
                    <a:pt x="1488850" y="777812"/>
                  </a:cubicBezTo>
                  <a:cubicBezTo>
                    <a:pt x="1486945" y="721614"/>
                    <a:pt x="1456465" y="673037"/>
                    <a:pt x="1406935" y="647319"/>
                  </a:cubicBezTo>
                  <a:lnTo>
                    <a:pt x="232502" y="23431"/>
                  </a:lnTo>
                  <a:cubicBezTo>
                    <a:pt x="209642" y="11049"/>
                    <a:pt x="184877" y="4381"/>
                    <a:pt x="160112" y="4381"/>
                  </a:cubicBezTo>
                  <a:close/>
                </a:path>
              </a:pathLst>
            </a:custGeom>
            <a:grpFill/>
            <a:ln w="9525" cap="flat">
              <a:noFill/>
              <a:prstDash val="solid"/>
              <a:miter/>
            </a:ln>
          </p:spPr>
          <p:txBody>
            <a:bodyPr rtlCol="0" anchor="ctr"/>
            <a:lstStyle/>
            <a:p>
              <a:endParaRPr lang="en-US" sz="1730"/>
            </a:p>
          </p:txBody>
        </p:sp>
        <p:sp>
          <p:nvSpPr>
            <p:cNvPr id="91" name="Freeform: Shape 90">
              <a:extLst>
                <a:ext uri="{FF2B5EF4-FFF2-40B4-BE49-F238E27FC236}">
                  <a16:creationId xmlns:a16="http://schemas.microsoft.com/office/drawing/2014/main" id="{FBF422B5-FEC5-4A6F-980D-F4DCB2842F2D}"/>
                </a:ext>
              </a:extLst>
            </p:cNvPr>
            <p:cNvSpPr/>
            <p:nvPr/>
          </p:nvSpPr>
          <p:spPr>
            <a:xfrm>
              <a:off x="5636186" y="2459480"/>
              <a:ext cx="1616538" cy="1592136"/>
            </a:xfrm>
            <a:custGeom>
              <a:avLst/>
              <a:gdLst>
                <a:gd name="connsiteX0" fmla="*/ 159141 w 1616538"/>
                <a:gd name="connsiteY0" fmla="*/ 1592136 h 1592136"/>
                <a:gd name="connsiteX1" fmla="*/ 42936 w 1616538"/>
                <a:gd name="connsiteY1" fmla="*/ 1541654 h 1592136"/>
                <a:gd name="connsiteX2" fmla="*/ 6741 w 1616538"/>
                <a:gd name="connsiteY2" fmla="*/ 1385444 h 1592136"/>
                <a:gd name="connsiteX3" fmla="*/ 396313 w 1616538"/>
                <a:gd name="connsiteY3" fmla="*/ 112904 h 1592136"/>
                <a:gd name="connsiteX4" fmla="*/ 513471 w 1616538"/>
                <a:gd name="connsiteY4" fmla="*/ 4319 h 1592136"/>
                <a:gd name="connsiteX5" fmla="*/ 665871 w 1616538"/>
                <a:gd name="connsiteY5" fmla="*/ 50991 h 1592136"/>
                <a:gd name="connsiteX6" fmla="*/ 1573603 w 1616538"/>
                <a:gd name="connsiteY6" fmla="*/ 1024446 h 1592136"/>
                <a:gd name="connsiteX7" fmla="*/ 1609798 w 1616538"/>
                <a:gd name="connsiteY7" fmla="*/ 1180656 h 1592136"/>
                <a:gd name="connsiteX8" fmla="*/ 1492641 w 1616538"/>
                <a:gd name="connsiteY8" fmla="*/ 1289241 h 1592136"/>
                <a:gd name="connsiteX9" fmla="*/ 196288 w 1616538"/>
                <a:gd name="connsiteY9" fmla="*/ 1588326 h 1592136"/>
                <a:gd name="connsiteX10" fmla="*/ 195336 w 1616538"/>
                <a:gd name="connsiteY10" fmla="*/ 1585469 h 1592136"/>
                <a:gd name="connsiteX11" fmla="*/ 196288 w 1616538"/>
                <a:gd name="connsiteY11" fmla="*/ 1588326 h 1592136"/>
                <a:gd name="connsiteX12" fmla="*/ 159141 w 1616538"/>
                <a:gd name="connsiteY12" fmla="*/ 1592136 h 1592136"/>
                <a:gd name="connsiteX13" fmla="*/ 549666 w 1616538"/>
                <a:gd name="connsiteY13" fmla="*/ 5271 h 1592136"/>
                <a:gd name="connsiteX14" fmla="*/ 514423 w 1616538"/>
                <a:gd name="connsiteY14" fmla="*/ 9081 h 1592136"/>
                <a:gd name="connsiteX15" fmla="*/ 401076 w 1616538"/>
                <a:gd name="connsiteY15" fmla="*/ 114809 h 1592136"/>
                <a:gd name="connsiteX16" fmla="*/ 12456 w 1616538"/>
                <a:gd name="connsiteY16" fmla="*/ 1387349 h 1592136"/>
                <a:gd name="connsiteX17" fmla="*/ 46746 w 1616538"/>
                <a:gd name="connsiteY17" fmla="*/ 1537844 h 1592136"/>
                <a:gd name="connsiteX18" fmla="*/ 194383 w 1616538"/>
                <a:gd name="connsiteY18" fmla="*/ 1582611 h 1592136"/>
                <a:gd name="connsiteX19" fmla="*/ 1490736 w 1616538"/>
                <a:gd name="connsiteY19" fmla="*/ 1283526 h 1592136"/>
                <a:gd name="connsiteX20" fmla="*/ 1604083 w 1616538"/>
                <a:gd name="connsiteY20" fmla="*/ 1177799 h 1592136"/>
                <a:gd name="connsiteX21" fmla="*/ 1569793 w 1616538"/>
                <a:gd name="connsiteY21" fmla="*/ 1027304 h 1592136"/>
                <a:gd name="connsiteX22" fmla="*/ 662061 w 1616538"/>
                <a:gd name="connsiteY22" fmla="*/ 54801 h 1592136"/>
                <a:gd name="connsiteX23" fmla="*/ 549666 w 1616538"/>
                <a:gd name="connsiteY23" fmla="*/ 5271 h 1592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16538" h="1592136">
                  <a:moveTo>
                    <a:pt x="159141" y="1592136"/>
                  </a:moveTo>
                  <a:cubicBezTo>
                    <a:pt x="115326" y="1592136"/>
                    <a:pt x="73416" y="1574039"/>
                    <a:pt x="42936" y="1541654"/>
                  </a:cubicBezTo>
                  <a:cubicBezTo>
                    <a:pt x="3883" y="1499744"/>
                    <a:pt x="-9452" y="1441641"/>
                    <a:pt x="6741" y="1385444"/>
                  </a:cubicBezTo>
                  <a:lnTo>
                    <a:pt x="396313" y="112904"/>
                  </a:lnTo>
                  <a:cubicBezTo>
                    <a:pt x="413458" y="57659"/>
                    <a:pt x="457273" y="16701"/>
                    <a:pt x="513471" y="4319"/>
                  </a:cubicBezTo>
                  <a:cubicBezTo>
                    <a:pt x="569668" y="-9016"/>
                    <a:pt x="626818" y="9081"/>
                    <a:pt x="665871" y="50991"/>
                  </a:cubicBezTo>
                  <a:lnTo>
                    <a:pt x="1573603" y="1024446"/>
                  </a:lnTo>
                  <a:cubicBezTo>
                    <a:pt x="1612656" y="1066356"/>
                    <a:pt x="1625991" y="1124459"/>
                    <a:pt x="1609798" y="1180656"/>
                  </a:cubicBezTo>
                  <a:cubicBezTo>
                    <a:pt x="1592653" y="1235901"/>
                    <a:pt x="1548838" y="1276859"/>
                    <a:pt x="1492641" y="1289241"/>
                  </a:cubicBezTo>
                  <a:lnTo>
                    <a:pt x="196288" y="1588326"/>
                  </a:lnTo>
                  <a:lnTo>
                    <a:pt x="195336" y="1585469"/>
                  </a:lnTo>
                  <a:lnTo>
                    <a:pt x="196288" y="1588326"/>
                  </a:lnTo>
                  <a:cubicBezTo>
                    <a:pt x="183905" y="1591184"/>
                    <a:pt x="171523" y="1592136"/>
                    <a:pt x="159141" y="1592136"/>
                  </a:cubicBezTo>
                  <a:close/>
                  <a:moveTo>
                    <a:pt x="549666" y="5271"/>
                  </a:moveTo>
                  <a:cubicBezTo>
                    <a:pt x="538236" y="5271"/>
                    <a:pt x="525853" y="6224"/>
                    <a:pt x="514423" y="9081"/>
                  </a:cubicBezTo>
                  <a:cubicBezTo>
                    <a:pt x="460131" y="21464"/>
                    <a:pt x="418221" y="60516"/>
                    <a:pt x="401076" y="114809"/>
                  </a:cubicBezTo>
                  <a:lnTo>
                    <a:pt x="12456" y="1387349"/>
                  </a:lnTo>
                  <a:cubicBezTo>
                    <a:pt x="-3737" y="1440689"/>
                    <a:pt x="8646" y="1496886"/>
                    <a:pt x="46746" y="1537844"/>
                  </a:cubicBezTo>
                  <a:cubicBezTo>
                    <a:pt x="84846" y="1578801"/>
                    <a:pt x="140091" y="1595946"/>
                    <a:pt x="194383" y="1582611"/>
                  </a:cubicBezTo>
                  <a:lnTo>
                    <a:pt x="1490736" y="1283526"/>
                  </a:lnTo>
                  <a:cubicBezTo>
                    <a:pt x="1545028" y="1271144"/>
                    <a:pt x="1586938" y="1232091"/>
                    <a:pt x="1604083" y="1177799"/>
                  </a:cubicBezTo>
                  <a:cubicBezTo>
                    <a:pt x="1620276" y="1124459"/>
                    <a:pt x="1606941" y="1068261"/>
                    <a:pt x="1569793" y="1027304"/>
                  </a:cubicBezTo>
                  <a:lnTo>
                    <a:pt x="662061" y="54801"/>
                  </a:lnTo>
                  <a:cubicBezTo>
                    <a:pt x="632533" y="22416"/>
                    <a:pt x="592528" y="5271"/>
                    <a:pt x="549666" y="5271"/>
                  </a:cubicBezTo>
                  <a:close/>
                </a:path>
              </a:pathLst>
            </a:custGeom>
            <a:grpFill/>
            <a:ln w="9525" cap="flat">
              <a:noFill/>
              <a:prstDash val="solid"/>
              <a:miter/>
            </a:ln>
          </p:spPr>
          <p:txBody>
            <a:bodyPr rtlCol="0" anchor="ctr"/>
            <a:lstStyle/>
            <a:p>
              <a:endParaRPr lang="en-US" sz="1730"/>
            </a:p>
          </p:txBody>
        </p:sp>
        <p:sp>
          <p:nvSpPr>
            <p:cNvPr id="92" name="Freeform: Shape 91">
              <a:extLst>
                <a:ext uri="{FF2B5EF4-FFF2-40B4-BE49-F238E27FC236}">
                  <a16:creationId xmlns:a16="http://schemas.microsoft.com/office/drawing/2014/main" id="{73E90C96-7BF3-4653-8F6B-20B2AEFF9C9A}"/>
                </a:ext>
              </a:extLst>
            </p:cNvPr>
            <p:cNvSpPr/>
            <p:nvPr/>
          </p:nvSpPr>
          <p:spPr>
            <a:xfrm>
              <a:off x="5531644" y="2497017"/>
              <a:ext cx="1643695" cy="1534597"/>
            </a:xfrm>
            <a:custGeom>
              <a:avLst/>
              <a:gdLst>
                <a:gd name="connsiteX0" fmla="*/ 1483835 w 1643695"/>
                <a:gd name="connsiteY0" fmla="*/ 1534598 h 1534597"/>
                <a:gd name="connsiteX1" fmla="*/ 1466690 w 1643695"/>
                <a:gd name="connsiteY1" fmla="*/ 1533645 h 1534597"/>
                <a:gd name="connsiteX2" fmla="*/ 143668 w 1643695"/>
                <a:gd name="connsiteY2" fmla="*/ 1395532 h 1534597"/>
                <a:gd name="connsiteX3" fmla="*/ 14128 w 1643695"/>
                <a:gd name="connsiteY3" fmla="*/ 1301235 h 1534597"/>
                <a:gd name="connsiteX4" fmla="*/ 31273 w 1643695"/>
                <a:gd name="connsiteY4" fmla="*/ 1142167 h 1534597"/>
                <a:gd name="connsiteX5" fmla="*/ 813275 w 1643695"/>
                <a:gd name="connsiteY5" fmla="*/ 65842 h 1534597"/>
                <a:gd name="connsiteX6" fmla="*/ 959008 w 1643695"/>
                <a:gd name="connsiteY6" fmla="*/ 1072 h 1534597"/>
                <a:gd name="connsiteX7" fmla="*/ 1088548 w 1643695"/>
                <a:gd name="connsiteY7" fmla="*/ 95370 h 1534597"/>
                <a:gd name="connsiteX8" fmla="*/ 1629568 w 1643695"/>
                <a:gd name="connsiteY8" fmla="*/ 1310760 h 1534597"/>
                <a:gd name="connsiteX9" fmla="*/ 1612423 w 1643695"/>
                <a:gd name="connsiteY9" fmla="*/ 1469827 h 1534597"/>
                <a:gd name="connsiteX10" fmla="*/ 1483835 w 1643695"/>
                <a:gd name="connsiteY10" fmla="*/ 1534598 h 1534597"/>
                <a:gd name="connsiteX11" fmla="*/ 940910 w 1643695"/>
                <a:gd name="connsiteY11" fmla="*/ 5835 h 1534597"/>
                <a:gd name="connsiteX12" fmla="*/ 816133 w 1643695"/>
                <a:gd name="connsiteY12" fmla="*/ 69652 h 1534597"/>
                <a:gd name="connsiteX13" fmla="*/ 34130 w 1643695"/>
                <a:gd name="connsiteY13" fmla="*/ 1145977 h 1534597"/>
                <a:gd name="connsiteX14" fmla="*/ 17938 w 1643695"/>
                <a:gd name="connsiteY14" fmla="*/ 1299330 h 1534597"/>
                <a:gd name="connsiteX15" fmla="*/ 142715 w 1643695"/>
                <a:gd name="connsiteY15" fmla="*/ 1389817 h 1534597"/>
                <a:gd name="connsiteX16" fmla="*/ 1465738 w 1643695"/>
                <a:gd name="connsiteY16" fmla="*/ 1528882 h 1534597"/>
                <a:gd name="connsiteX17" fmla="*/ 1606708 w 1643695"/>
                <a:gd name="connsiteY17" fmla="*/ 1466017 h 1534597"/>
                <a:gd name="connsiteX18" fmla="*/ 1622900 w 1643695"/>
                <a:gd name="connsiteY18" fmla="*/ 1312665 h 1534597"/>
                <a:gd name="connsiteX19" fmla="*/ 1082833 w 1643695"/>
                <a:gd name="connsiteY19" fmla="*/ 97275 h 1534597"/>
                <a:gd name="connsiteX20" fmla="*/ 958055 w 1643695"/>
                <a:gd name="connsiteY20" fmla="*/ 6787 h 1534597"/>
                <a:gd name="connsiteX21" fmla="*/ 940910 w 1643695"/>
                <a:gd name="connsiteY21" fmla="*/ 5835 h 153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3695" h="1534597">
                  <a:moveTo>
                    <a:pt x="1483835" y="1534598"/>
                  </a:moveTo>
                  <a:cubicBezTo>
                    <a:pt x="1478120" y="1534598"/>
                    <a:pt x="1472405" y="1534598"/>
                    <a:pt x="1466690" y="1533645"/>
                  </a:cubicBezTo>
                  <a:lnTo>
                    <a:pt x="143668" y="1395532"/>
                  </a:lnTo>
                  <a:cubicBezTo>
                    <a:pt x="86518" y="1389817"/>
                    <a:pt x="37940" y="1354575"/>
                    <a:pt x="14128" y="1301235"/>
                  </a:cubicBezTo>
                  <a:cubicBezTo>
                    <a:pt x="-9685" y="1248848"/>
                    <a:pt x="-3017" y="1188840"/>
                    <a:pt x="31273" y="1142167"/>
                  </a:cubicBezTo>
                  <a:lnTo>
                    <a:pt x="813275" y="65842"/>
                  </a:lnTo>
                  <a:cubicBezTo>
                    <a:pt x="847565" y="19170"/>
                    <a:pt x="901858" y="-5595"/>
                    <a:pt x="959008" y="1072"/>
                  </a:cubicBezTo>
                  <a:cubicBezTo>
                    <a:pt x="1016158" y="6787"/>
                    <a:pt x="1064735" y="42030"/>
                    <a:pt x="1088548" y="95370"/>
                  </a:cubicBezTo>
                  <a:lnTo>
                    <a:pt x="1629568" y="1310760"/>
                  </a:lnTo>
                  <a:cubicBezTo>
                    <a:pt x="1653380" y="1363148"/>
                    <a:pt x="1646713" y="1423155"/>
                    <a:pt x="1612423" y="1469827"/>
                  </a:cubicBezTo>
                  <a:cubicBezTo>
                    <a:pt x="1581943" y="1510785"/>
                    <a:pt x="1534318" y="1534598"/>
                    <a:pt x="1483835" y="1534598"/>
                  </a:cubicBezTo>
                  <a:close/>
                  <a:moveTo>
                    <a:pt x="940910" y="5835"/>
                  </a:moveTo>
                  <a:cubicBezTo>
                    <a:pt x="891380" y="5835"/>
                    <a:pt x="845660" y="28695"/>
                    <a:pt x="816133" y="69652"/>
                  </a:cubicBezTo>
                  <a:lnTo>
                    <a:pt x="34130" y="1145977"/>
                  </a:lnTo>
                  <a:cubicBezTo>
                    <a:pt x="1745" y="1190745"/>
                    <a:pt x="-4922" y="1248848"/>
                    <a:pt x="17938" y="1299330"/>
                  </a:cubicBezTo>
                  <a:cubicBezTo>
                    <a:pt x="40798" y="1350765"/>
                    <a:pt x="87470" y="1384102"/>
                    <a:pt x="142715" y="1389817"/>
                  </a:cubicBezTo>
                  <a:lnTo>
                    <a:pt x="1465738" y="1528882"/>
                  </a:lnTo>
                  <a:cubicBezTo>
                    <a:pt x="1520983" y="1534598"/>
                    <a:pt x="1574323" y="1510785"/>
                    <a:pt x="1606708" y="1466017"/>
                  </a:cubicBezTo>
                  <a:cubicBezTo>
                    <a:pt x="1639093" y="1421250"/>
                    <a:pt x="1645760" y="1363148"/>
                    <a:pt x="1622900" y="1312665"/>
                  </a:cubicBezTo>
                  <a:lnTo>
                    <a:pt x="1082833" y="97275"/>
                  </a:lnTo>
                  <a:cubicBezTo>
                    <a:pt x="1059973" y="45840"/>
                    <a:pt x="1013300" y="12502"/>
                    <a:pt x="958055" y="6787"/>
                  </a:cubicBezTo>
                  <a:cubicBezTo>
                    <a:pt x="952340" y="5835"/>
                    <a:pt x="946625" y="5835"/>
                    <a:pt x="940910" y="5835"/>
                  </a:cubicBezTo>
                  <a:close/>
                </a:path>
              </a:pathLst>
            </a:custGeom>
            <a:grpFill/>
            <a:ln w="9525" cap="flat">
              <a:noFill/>
              <a:prstDash val="solid"/>
              <a:miter/>
            </a:ln>
          </p:spPr>
          <p:txBody>
            <a:bodyPr rtlCol="0" anchor="ctr"/>
            <a:lstStyle/>
            <a:p>
              <a:endParaRPr lang="en-US" sz="1730"/>
            </a:p>
          </p:txBody>
        </p:sp>
        <p:sp>
          <p:nvSpPr>
            <p:cNvPr id="93" name="Freeform: Shape 92">
              <a:extLst>
                <a:ext uri="{FF2B5EF4-FFF2-40B4-BE49-F238E27FC236}">
                  <a16:creationId xmlns:a16="http://schemas.microsoft.com/office/drawing/2014/main" id="{10255508-CD31-475F-9938-E6992594AD7F}"/>
                </a:ext>
              </a:extLst>
            </p:cNvPr>
            <p:cNvSpPr/>
            <p:nvPr/>
          </p:nvSpPr>
          <p:spPr>
            <a:xfrm>
              <a:off x="5484232" y="2627034"/>
              <a:ext cx="1525159" cy="1644610"/>
            </a:xfrm>
            <a:custGeom>
              <a:avLst/>
              <a:gdLst>
                <a:gd name="connsiteX0" fmla="*/ 1365512 w 1525159"/>
                <a:gd name="connsiteY0" fmla="*/ 1644610 h 1644610"/>
                <a:gd name="connsiteX1" fmla="*/ 1297885 w 1525159"/>
                <a:gd name="connsiteY1" fmla="*/ 1629370 h 1644610"/>
                <a:gd name="connsiteX2" fmla="*/ 92020 w 1525159"/>
                <a:gd name="connsiteY2" fmla="*/ 1067395 h 1644610"/>
                <a:gd name="connsiteX3" fmla="*/ 580 w 1525159"/>
                <a:gd name="connsiteY3" fmla="*/ 936903 h 1644610"/>
                <a:gd name="connsiteX4" fmla="*/ 68207 w 1525159"/>
                <a:gd name="connsiteY4" fmla="*/ 792123 h 1644610"/>
                <a:gd name="connsiteX5" fmla="*/ 1157867 w 1525159"/>
                <a:gd name="connsiteY5" fmla="*/ 29170 h 1644610"/>
                <a:gd name="connsiteX6" fmla="*/ 1316935 w 1525159"/>
                <a:gd name="connsiteY6" fmla="*/ 14883 h 1644610"/>
                <a:gd name="connsiteX7" fmla="*/ 1408375 w 1525159"/>
                <a:gd name="connsiteY7" fmla="*/ 145375 h 1644610"/>
                <a:gd name="connsiteX8" fmla="*/ 1524580 w 1525159"/>
                <a:gd name="connsiteY8" fmla="*/ 1470303 h 1644610"/>
                <a:gd name="connsiteX9" fmla="*/ 1456952 w 1525159"/>
                <a:gd name="connsiteY9" fmla="*/ 1615083 h 1644610"/>
                <a:gd name="connsiteX10" fmla="*/ 1365512 w 1525159"/>
                <a:gd name="connsiteY10" fmla="*/ 1644610 h 1644610"/>
                <a:gd name="connsiteX11" fmla="*/ 1249307 w 1525159"/>
                <a:gd name="connsiteY11" fmla="*/ 4405 h 1644610"/>
                <a:gd name="connsiteX12" fmla="*/ 1160725 w 1525159"/>
                <a:gd name="connsiteY12" fmla="*/ 32980 h 1644610"/>
                <a:gd name="connsiteX13" fmla="*/ 71065 w 1525159"/>
                <a:gd name="connsiteY13" fmla="*/ 795933 h 1644610"/>
                <a:gd name="connsiteX14" fmla="*/ 6295 w 1525159"/>
                <a:gd name="connsiteY14" fmla="*/ 935950 h 1644610"/>
                <a:gd name="connsiteX15" fmla="*/ 94877 w 1525159"/>
                <a:gd name="connsiteY15" fmla="*/ 1062633 h 1644610"/>
                <a:gd name="connsiteX16" fmla="*/ 1300742 w 1525159"/>
                <a:gd name="connsiteY16" fmla="*/ 1624608 h 1644610"/>
                <a:gd name="connsiteX17" fmla="*/ 1454095 w 1525159"/>
                <a:gd name="connsiteY17" fmla="*/ 1611273 h 1644610"/>
                <a:gd name="connsiteX18" fmla="*/ 1518865 w 1525159"/>
                <a:gd name="connsiteY18" fmla="*/ 1471255 h 1644610"/>
                <a:gd name="connsiteX19" fmla="*/ 1403612 w 1525159"/>
                <a:gd name="connsiteY19" fmla="*/ 145375 h 1644610"/>
                <a:gd name="connsiteX20" fmla="*/ 1315030 w 1525159"/>
                <a:gd name="connsiteY20" fmla="*/ 18693 h 1644610"/>
                <a:gd name="connsiteX21" fmla="*/ 1249307 w 1525159"/>
                <a:gd name="connsiteY21" fmla="*/ 4405 h 1644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5159" h="1644610">
                  <a:moveTo>
                    <a:pt x="1365512" y="1644610"/>
                  </a:moveTo>
                  <a:cubicBezTo>
                    <a:pt x="1342652" y="1644610"/>
                    <a:pt x="1319792" y="1639848"/>
                    <a:pt x="1297885" y="1629370"/>
                  </a:cubicBezTo>
                  <a:lnTo>
                    <a:pt x="92020" y="1067395"/>
                  </a:lnTo>
                  <a:cubicBezTo>
                    <a:pt x="39632" y="1042630"/>
                    <a:pt x="5342" y="994053"/>
                    <a:pt x="580" y="936903"/>
                  </a:cubicBezTo>
                  <a:cubicBezTo>
                    <a:pt x="-4183" y="879753"/>
                    <a:pt x="20582" y="825460"/>
                    <a:pt x="68207" y="792123"/>
                  </a:cubicBezTo>
                  <a:lnTo>
                    <a:pt x="1157867" y="29170"/>
                  </a:lnTo>
                  <a:cubicBezTo>
                    <a:pt x="1205492" y="-4167"/>
                    <a:pt x="1264547" y="-8930"/>
                    <a:pt x="1316935" y="14883"/>
                  </a:cubicBezTo>
                  <a:cubicBezTo>
                    <a:pt x="1369322" y="39648"/>
                    <a:pt x="1403612" y="88225"/>
                    <a:pt x="1408375" y="145375"/>
                  </a:cubicBezTo>
                  <a:lnTo>
                    <a:pt x="1524580" y="1470303"/>
                  </a:lnTo>
                  <a:cubicBezTo>
                    <a:pt x="1529342" y="1527453"/>
                    <a:pt x="1504577" y="1581745"/>
                    <a:pt x="1456952" y="1615083"/>
                  </a:cubicBezTo>
                  <a:cubicBezTo>
                    <a:pt x="1429330" y="1634133"/>
                    <a:pt x="1397897" y="1644610"/>
                    <a:pt x="1365512" y="1644610"/>
                  </a:cubicBezTo>
                  <a:close/>
                  <a:moveTo>
                    <a:pt x="1249307" y="4405"/>
                  </a:moveTo>
                  <a:cubicBezTo>
                    <a:pt x="1218827" y="4405"/>
                    <a:pt x="1187395" y="13930"/>
                    <a:pt x="1160725" y="32980"/>
                  </a:cubicBezTo>
                  <a:lnTo>
                    <a:pt x="71065" y="795933"/>
                  </a:lnTo>
                  <a:cubicBezTo>
                    <a:pt x="25345" y="828318"/>
                    <a:pt x="580" y="880705"/>
                    <a:pt x="6295" y="935950"/>
                  </a:cubicBezTo>
                  <a:cubicBezTo>
                    <a:pt x="12010" y="991195"/>
                    <a:pt x="44395" y="1038820"/>
                    <a:pt x="94877" y="1062633"/>
                  </a:cubicBezTo>
                  <a:lnTo>
                    <a:pt x="1300742" y="1624608"/>
                  </a:lnTo>
                  <a:cubicBezTo>
                    <a:pt x="1351225" y="1648420"/>
                    <a:pt x="1408375" y="1642705"/>
                    <a:pt x="1454095" y="1611273"/>
                  </a:cubicBezTo>
                  <a:cubicBezTo>
                    <a:pt x="1499815" y="1578888"/>
                    <a:pt x="1524580" y="1527453"/>
                    <a:pt x="1518865" y="1471255"/>
                  </a:cubicBezTo>
                  <a:lnTo>
                    <a:pt x="1403612" y="145375"/>
                  </a:lnTo>
                  <a:cubicBezTo>
                    <a:pt x="1398850" y="90130"/>
                    <a:pt x="1365512" y="42505"/>
                    <a:pt x="1315030" y="18693"/>
                  </a:cubicBezTo>
                  <a:cubicBezTo>
                    <a:pt x="1294075" y="9168"/>
                    <a:pt x="1271215" y="4405"/>
                    <a:pt x="1249307" y="4405"/>
                  </a:cubicBezTo>
                  <a:close/>
                </a:path>
              </a:pathLst>
            </a:custGeom>
            <a:grpFill/>
            <a:ln w="9525" cap="flat">
              <a:noFill/>
              <a:prstDash val="solid"/>
              <a:miter/>
            </a:ln>
          </p:spPr>
          <p:txBody>
            <a:bodyPr rtlCol="0" anchor="ctr"/>
            <a:lstStyle/>
            <a:p>
              <a:endParaRPr lang="en-US" sz="1730"/>
            </a:p>
          </p:txBody>
        </p:sp>
        <p:sp>
          <p:nvSpPr>
            <p:cNvPr id="94" name="Freeform: Shape 93">
              <a:extLst>
                <a:ext uri="{FF2B5EF4-FFF2-40B4-BE49-F238E27FC236}">
                  <a16:creationId xmlns:a16="http://schemas.microsoft.com/office/drawing/2014/main" id="{6180CF46-AD3A-4882-BF8C-42A4079F05AC}"/>
                </a:ext>
              </a:extLst>
            </p:cNvPr>
            <p:cNvSpPr/>
            <p:nvPr/>
          </p:nvSpPr>
          <p:spPr>
            <a:xfrm>
              <a:off x="5498775" y="2833512"/>
              <a:ext cx="1599894" cy="1610534"/>
            </a:xfrm>
            <a:custGeom>
              <a:avLst/>
              <a:gdLst>
                <a:gd name="connsiteX0" fmla="*/ 1116654 w 1599894"/>
                <a:gd name="connsiteY0" fmla="*/ 1610535 h 1610534"/>
                <a:gd name="connsiteX1" fmla="*/ 1006164 w 1599894"/>
                <a:gd name="connsiteY1" fmla="*/ 1565767 h 1610534"/>
                <a:gd name="connsiteX2" fmla="*/ 48901 w 1599894"/>
                <a:gd name="connsiteY2" fmla="*/ 641842 h 1610534"/>
                <a:gd name="connsiteX3" fmla="*/ 5086 w 1599894"/>
                <a:gd name="connsiteY3" fmla="*/ 488490 h 1610534"/>
                <a:gd name="connsiteX4" fmla="*/ 116529 w 1599894"/>
                <a:gd name="connsiteY4" fmla="*/ 373237 h 1610534"/>
                <a:gd name="connsiteX5" fmla="*/ 1395736 w 1599894"/>
                <a:gd name="connsiteY5" fmla="*/ 6525 h 1610534"/>
                <a:gd name="connsiteX6" fmla="*/ 1550994 w 1599894"/>
                <a:gd name="connsiteY6" fmla="*/ 45577 h 1610534"/>
                <a:gd name="connsiteX7" fmla="*/ 1594809 w 1599894"/>
                <a:gd name="connsiteY7" fmla="*/ 198930 h 1610534"/>
                <a:gd name="connsiteX8" fmla="*/ 1271911 w 1599894"/>
                <a:gd name="connsiteY8" fmla="*/ 1488615 h 1610534"/>
                <a:gd name="connsiteX9" fmla="*/ 1160469 w 1599894"/>
                <a:gd name="connsiteY9" fmla="*/ 1603867 h 1610534"/>
                <a:gd name="connsiteX10" fmla="*/ 1116654 w 1599894"/>
                <a:gd name="connsiteY10" fmla="*/ 1610535 h 1610534"/>
                <a:gd name="connsiteX11" fmla="*/ 1439551 w 1599894"/>
                <a:gd name="connsiteY11" fmla="*/ 4620 h 1610534"/>
                <a:gd name="connsiteX12" fmla="*/ 1396689 w 1599894"/>
                <a:gd name="connsiteY12" fmla="*/ 10335 h 1610534"/>
                <a:gd name="connsiteX13" fmla="*/ 117481 w 1599894"/>
                <a:gd name="connsiteY13" fmla="*/ 378000 h 1610534"/>
                <a:gd name="connsiteX14" fmla="*/ 9849 w 1599894"/>
                <a:gd name="connsiteY14" fmla="*/ 489442 h 1610534"/>
                <a:gd name="connsiteX15" fmla="*/ 52711 w 1599894"/>
                <a:gd name="connsiteY15" fmla="*/ 638033 h 1610534"/>
                <a:gd name="connsiteX16" fmla="*/ 1009974 w 1599894"/>
                <a:gd name="connsiteY16" fmla="*/ 1561958 h 1610534"/>
                <a:gd name="connsiteX17" fmla="*/ 1159516 w 1599894"/>
                <a:gd name="connsiteY17" fmla="*/ 1599105 h 1610534"/>
                <a:gd name="connsiteX18" fmla="*/ 1267149 w 1599894"/>
                <a:gd name="connsiteY18" fmla="*/ 1487663 h 1610534"/>
                <a:gd name="connsiteX19" fmla="*/ 1589094 w 1599894"/>
                <a:gd name="connsiteY19" fmla="*/ 197025 h 1610534"/>
                <a:gd name="connsiteX20" fmla="*/ 1546231 w 1599894"/>
                <a:gd name="connsiteY20" fmla="*/ 48435 h 1610534"/>
                <a:gd name="connsiteX21" fmla="*/ 1439551 w 1599894"/>
                <a:gd name="connsiteY21" fmla="*/ 4620 h 161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9894" h="1610534">
                  <a:moveTo>
                    <a:pt x="1116654" y="1610535"/>
                  </a:moveTo>
                  <a:cubicBezTo>
                    <a:pt x="1075696" y="1610535"/>
                    <a:pt x="1036644" y="1595295"/>
                    <a:pt x="1006164" y="1565767"/>
                  </a:cubicBezTo>
                  <a:lnTo>
                    <a:pt x="48901" y="641842"/>
                  </a:lnTo>
                  <a:cubicBezTo>
                    <a:pt x="6991" y="601837"/>
                    <a:pt x="-9201" y="544687"/>
                    <a:pt x="5086" y="488490"/>
                  </a:cubicBezTo>
                  <a:cubicBezTo>
                    <a:pt x="19374" y="432292"/>
                    <a:pt x="60331" y="389430"/>
                    <a:pt x="116529" y="373237"/>
                  </a:cubicBezTo>
                  <a:lnTo>
                    <a:pt x="1395736" y="6525"/>
                  </a:lnTo>
                  <a:cubicBezTo>
                    <a:pt x="1450981" y="-9668"/>
                    <a:pt x="1509084" y="4620"/>
                    <a:pt x="1550994" y="45577"/>
                  </a:cubicBezTo>
                  <a:cubicBezTo>
                    <a:pt x="1592904" y="85582"/>
                    <a:pt x="1609096" y="142732"/>
                    <a:pt x="1594809" y="198930"/>
                  </a:cubicBezTo>
                  <a:lnTo>
                    <a:pt x="1271911" y="1488615"/>
                  </a:lnTo>
                  <a:cubicBezTo>
                    <a:pt x="1257624" y="1544813"/>
                    <a:pt x="1216666" y="1587675"/>
                    <a:pt x="1160469" y="1603867"/>
                  </a:cubicBezTo>
                  <a:cubicBezTo>
                    <a:pt x="1146181" y="1607678"/>
                    <a:pt x="1130941" y="1610535"/>
                    <a:pt x="1116654" y="1610535"/>
                  </a:cubicBezTo>
                  <a:close/>
                  <a:moveTo>
                    <a:pt x="1439551" y="4620"/>
                  </a:moveTo>
                  <a:cubicBezTo>
                    <a:pt x="1425264" y="4620"/>
                    <a:pt x="1410976" y="6525"/>
                    <a:pt x="1396689" y="10335"/>
                  </a:cubicBezTo>
                  <a:lnTo>
                    <a:pt x="117481" y="378000"/>
                  </a:lnTo>
                  <a:cubicBezTo>
                    <a:pt x="64141" y="393240"/>
                    <a:pt x="24136" y="435150"/>
                    <a:pt x="9849" y="489442"/>
                  </a:cubicBezTo>
                  <a:cubicBezTo>
                    <a:pt x="-3487" y="543735"/>
                    <a:pt x="12706" y="598980"/>
                    <a:pt x="52711" y="638033"/>
                  </a:cubicBezTo>
                  <a:lnTo>
                    <a:pt x="1009974" y="1561958"/>
                  </a:lnTo>
                  <a:cubicBezTo>
                    <a:pt x="1049979" y="1601010"/>
                    <a:pt x="1106176" y="1614345"/>
                    <a:pt x="1159516" y="1599105"/>
                  </a:cubicBezTo>
                  <a:cubicBezTo>
                    <a:pt x="1212856" y="1583865"/>
                    <a:pt x="1252861" y="1541955"/>
                    <a:pt x="1267149" y="1487663"/>
                  </a:cubicBezTo>
                  <a:lnTo>
                    <a:pt x="1589094" y="197025"/>
                  </a:lnTo>
                  <a:cubicBezTo>
                    <a:pt x="1602429" y="142732"/>
                    <a:pt x="1586236" y="87487"/>
                    <a:pt x="1546231" y="48435"/>
                  </a:cubicBezTo>
                  <a:cubicBezTo>
                    <a:pt x="1516704" y="19860"/>
                    <a:pt x="1478604" y="4620"/>
                    <a:pt x="1439551" y="4620"/>
                  </a:cubicBezTo>
                  <a:close/>
                </a:path>
              </a:pathLst>
            </a:custGeom>
            <a:grpFill/>
            <a:ln w="9525" cap="flat">
              <a:noFill/>
              <a:prstDash val="solid"/>
              <a:miter/>
            </a:ln>
          </p:spPr>
          <p:txBody>
            <a:bodyPr rtlCol="0" anchor="ctr"/>
            <a:lstStyle/>
            <a:p>
              <a:endParaRPr lang="en-US" sz="1730"/>
            </a:p>
          </p:txBody>
        </p:sp>
        <p:sp>
          <p:nvSpPr>
            <p:cNvPr id="95" name="Freeform: Shape 94">
              <a:extLst>
                <a:ext uri="{FF2B5EF4-FFF2-40B4-BE49-F238E27FC236}">
                  <a16:creationId xmlns:a16="http://schemas.microsoft.com/office/drawing/2014/main" id="{E32DF239-2F1F-4DEF-84E6-8AA4C60B1814}"/>
                </a:ext>
              </a:extLst>
            </p:cNvPr>
            <p:cNvSpPr/>
            <p:nvPr/>
          </p:nvSpPr>
          <p:spPr>
            <a:xfrm>
              <a:off x="5574695" y="3024613"/>
              <a:ext cx="1649985" cy="1506110"/>
            </a:xfrm>
            <a:custGeom>
              <a:avLst/>
              <a:gdLst>
                <a:gd name="connsiteX0" fmla="*/ 764509 w 1649985"/>
                <a:gd name="connsiteY0" fmla="*/ 1506111 h 1506110"/>
                <a:gd name="connsiteX1" fmla="*/ 755937 w 1649985"/>
                <a:gd name="connsiteY1" fmla="*/ 1506111 h 1506110"/>
                <a:gd name="connsiteX2" fmla="*/ 621634 w 1649985"/>
                <a:gd name="connsiteY2" fmla="*/ 1419433 h 1506110"/>
                <a:gd name="connsiteX3" fmla="*/ 17749 w 1649985"/>
                <a:gd name="connsiteY3" fmla="*/ 232618 h 1506110"/>
                <a:gd name="connsiteX4" fmla="*/ 26322 w 1649985"/>
                <a:gd name="connsiteY4" fmla="*/ 72598 h 1506110"/>
                <a:gd name="connsiteX5" fmla="*/ 169197 w 1649985"/>
                <a:gd name="connsiteY5" fmla="*/ 208 h 1506110"/>
                <a:gd name="connsiteX6" fmla="*/ 1497934 w 1649985"/>
                <a:gd name="connsiteY6" fmla="*/ 69741 h 1506110"/>
                <a:gd name="connsiteX7" fmla="*/ 1632237 w 1649985"/>
                <a:gd name="connsiteY7" fmla="*/ 156418 h 1506110"/>
                <a:gd name="connsiteX8" fmla="*/ 1623664 w 1649985"/>
                <a:gd name="connsiteY8" fmla="*/ 316438 h 1506110"/>
                <a:gd name="connsiteX9" fmla="*/ 898812 w 1649985"/>
                <a:gd name="connsiteY9" fmla="*/ 1431816 h 1506110"/>
                <a:gd name="connsiteX10" fmla="*/ 764509 w 1649985"/>
                <a:gd name="connsiteY10" fmla="*/ 1506111 h 1506110"/>
                <a:gd name="connsiteX11" fmla="*/ 22512 w 1649985"/>
                <a:gd name="connsiteY11" fmla="*/ 230713 h 1506110"/>
                <a:gd name="connsiteX12" fmla="*/ 626397 w 1649985"/>
                <a:gd name="connsiteY12" fmla="*/ 1415623 h 1506110"/>
                <a:gd name="connsiteX13" fmla="*/ 755937 w 1649985"/>
                <a:gd name="connsiteY13" fmla="*/ 1499443 h 1506110"/>
                <a:gd name="connsiteX14" fmla="*/ 893097 w 1649985"/>
                <a:gd name="connsiteY14" fmla="*/ 1428958 h 1506110"/>
                <a:gd name="connsiteX15" fmla="*/ 1617949 w 1649985"/>
                <a:gd name="connsiteY15" fmla="*/ 313581 h 1506110"/>
                <a:gd name="connsiteX16" fmla="*/ 1625569 w 1649985"/>
                <a:gd name="connsiteY16" fmla="*/ 159276 h 1506110"/>
                <a:gd name="connsiteX17" fmla="*/ 1496029 w 1649985"/>
                <a:gd name="connsiteY17" fmla="*/ 75456 h 1506110"/>
                <a:gd name="connsiteX18" fmla="*/ 168244 w 1649985"/>
                <a:gd name="connsiteY18" fmla="*/ 5923 h 1506110"/>
                <a:gd name="connsiteX19" fmla="*/ 31084 w 1649985"/>
                <a:gd name="connsiteY19" fmla="*/ 76408 h 1506110"/>
                <a:gd name="connsiteX20" fmla="*/ 22512 w 1649985"/>
                <a:gd name="connsiteY20" fmla="*/ 230713 h 1506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49985" h="1506110">
                  <a:moveTo>
                    <a:pt x="764509" y="1506111"/>
                  </a:moveTo>
                  <a:cubicBezTo>
                    <a:pt x="761652" y="1506111"/>
                    <a:pt x="758794" y="1506111"/>
                    <a:pt x="755937" y="1506111"/>
                  </a:cubicBezTo>
                  <a:cubicBezTo>
                    <a:pt x="697834" y="1503253"/>
                    <a:pt x="648304" y="1470868"/>
                    <a:pt x="621634" y="1419433"/>
                  </a:cubicBezTo>
                  <a:lnTo>
                    <a:pt x="17749" y="232618"/>
                  </a:lnTo>
                  <a:cubicBezTo>
                    <a:pt x="-8921" y="181183"/>
                    <a:pt x="-5111" y="121176"/>
                    <a:pt x="26322" y="72598"/>
                  </a:cubicBezTo>
                  <a:cubicBezTo>
                    <a:pt x="57754" y="24021"/>
                    <a:pt x="111094" y="-2649"/>
                    <a:pt x="169197" y="208"/>
                  </a:cubicBezTo>
                  <a:lnTo>
                    <a:pt x="1497934" y="69741"/>
                  </a:lnTo>
                  <a:cubicBezTo>
                    <a:pt x="1556037" y="72598"/>
                    <a:pt x="1605567" y="104983"/>
                    <a:pt x="1632237" y="156418"/>
                  </a:cubicBezTo>
                  <a:cubicBezTo>
                    <a:pt x="1658907" y="207853"/>
                    <a:pt x="1655097" y="267861"/>
                    <a:pt x="1623664" y="316438"/>
                  </a:cubicBezTo>
                  <a:lnTo>
                    <a:pt x="898812" y="1431816"/>
                  </a:lnTo>
                  <a:cubicBezTo>
                    <a:pt x="868332" y="1478488"/>
                    <a:pt x="818802" y="1506111"/>
                    <a:pt x="764509" y="1506111"/>
                  </a:cubicBezTo>
                  <a:close/>
                  <a:moveTo>
                    <a:pt x="22512" y="230713"/>
                  </a:moveTo>
                  <a:lnTo>
                    <a:pt x="626397" y="1415623"/>
                  </a:lnTo>
                  <a:cubicBezTo>
                    <a:pt x="652114" y="1465153"/>
                    <a:pt x="699739" y="1496586"/>
                    <a:pt x="755937" y="1499443"/>
                  </a:cubicBezTo>
                  <a:cubicBezTo>
                    <a:pt x="812134" y="1502301"/>
                    <a:pt x="862617" y="1476583"/>
                    <a:pt x="893097" y="1428958"/>
                  </a:cubicBezTo>
                  <a:lnTo>
                    <a:pt x="1617949" y="313581"/>
                  </a:lnTo>
                  <a:cubicBezTo>
                    <a:pt x="1648429" y="266908"/>
                    <a:pt x="1651287" y="208806"/>
                    <a:pt x="1625569" y="159276"/>
                  </a:cubicBezTo>
                  <a:cubicBezTo>
                    <a:pt x="1599852" y="109746"/>
                    <a:pt x="1552227" y="78313"/>
                    <a:pt x="1496029" y="75456"/>
                  </a:cubicBezTo>
                  <a:lnTo>
                    <a:pt x="168244" y="5923"/>
                  </a:lnTo>
                  <a:cubicBezTo>
                    <a:pt x="112999" y="3066"/>
                    <a:pt x="61564" y="28783"/>
                    <a:pt x="31084" y="76408"/>
                  </a:cubicBezTo>
                  <a:cubicBezTo>
                    <a:pt x="604" y="123081"/>
                    <a:pt x="-3206" y="181183"/>
                    <a:pt x="22512" y="230713"/>
                  </a:cubicBezTo>
                  <a:close/>
                </a:path>
              </a:pathLst>
            </a:custGeom>
            <a:grpFill/>
            <a:ln w="9525" cap="flat">
              <a:noFill/>
              <a:prstDash val="solid"/>
              <a:miter/>
            </a:ln>
          </p:spPr>
          <p:txBody>
            <a:bodyPr rtlCol="0" anchor="ctr"/>
            <a:lstStyle/>
            <a:p>
              <a:endParaRPr lang="en-US" sz="1730"/>
            </a:p>
          </p:txBody>
        </p:sp>
        <p:sp>
          <p:nvSpPr>
            <p:cNvPr id="96" name="Freeform: Shape 95">
              <a:extLst>
                <a:ext uri="{FF2B5EF4-FFF2-40B4-BE49-F238E27FC236}">
                  <a16:creationId xmlns:a16="http://schemas.microsoft.com/office/drawing/2014/main" id="{1FF529E2-E4DE-4BC2-AD36-9E2F91168396}"/>
                </a:ext>
              </a:extLst>
            </p:cNvPr>
            <p:cNvSpPr/>
            <p:nvPr/>
          </p:nvSpPr>
          <p:spPr>
            <a:xfrm>
              <a:off x="5703352" y="2884241"/>
              <a:ext cx="1552692" cy="1637910"/>
            </a:xfrm>
            <a:custGeom>
              <a:avLst/>
              <a:gdLst>
                <a:gd name="connsiteX0" fmla="*/ 345340 w 1552692"/>
                <a:gd name="connsiteY0" fmla="*/ 1637910 h 1637910"/>
                <a:gd name="connsiteX1" fmla="*/ 285332 w 1552692"/>
                <a:gd name="connsiteY1" fmla="*/ 1626480 h 1637910"/>
                <a:gd name="connsiteX2" fmla="*/ 187225 w 1552692"/>
                <a:gd name="connsiteY2" fmla="*/ 1500750 h 1637910"/>
                <a:gd name="connsiteX3" fmla="*/ 1487 w 1552692"/>
                <a:gd name="connsiteY3" fmla="*/ 182490 h 1637910"/>
                <a:gd name="connsiteX4" fmla="*/ 61495 w 1552692"/>
                <a:gd name="connsiteY4" fmla="*/ 33900 h 1637910"/>
                <a:gd name="connsiteX5" fmla="*/ 219610 w 1552692"/>
                <a:gd name="connsiteY5" fmla="*/ 11993 h 1637910"/>
                <a:gd name="connsiteX6" fmla="*/ 1453097 w 1552692"/>
                <a:gd name="connsiteY6" fmla="*/ 510150 h 1637910"/>
                <a:gd name="connsiteX7" fmla="*/ 1551205 w 1552692"/>
                <a:gd name="connsiteY7" fmla="*/ 635880 h 1637910"/>
                <a:gd name="connsiteX8" fmla="*/ 1491197 w 1552692"/>
                <a:gd name="connsiteY8" fmla="*/ 784470 h 1637910"/>
                <a:gd name="connsiteX9" fmla="*/ 442495 w 1552692"/>
                <a:gd name="connsiteY9" fmla="*/ 1603620 h 1637910"/>
                <a:gd name="connsiteX10" fmla="*/ 345340 w 1552692"/>
                <a:gd name="connsiteY10" fmla="*/ 1637910 h 1637910"/>
                <a:gd name="connsiteX11" fmla="*/ 7202 w 1552692"/>
                <a:gd name="connsiteY11" fmla="*/ 182490 h 1637910"/>
                <a:gd name="connsiteX12" fmla="*/ 191987 w 1552692"/>
                <a:gd name="connsiteY12" fmla="*/ 1499798 h 1637910"/>
                <a:gd name="connsiteX13" fmla="*/ 287237 w 1552692"/>
                <a:gd name="connsiteY13" fmla="*/ 1621718 h 1637910"/>
                <a:gd name="connsiteX14" fmla="*/ 439637 w 1552692"/>
                <a:gd name="connsiteY14" fmla="*/ 1599810 h 1637910"/>
                <a:gd name="connsiteX15" fmla="*/ 1488340 w 1552692"/>
                <a:gd name="connsiteY15" fmla="*/ 780660 h 1637910"/>
                <a:gd name="connsiteX16" fmla="*/ 1546442 w 1552692"/>
                <a:gd name="connsiteY16" fmla="*/ 637785 h 1637910"/>
                <a:gd name="connsiteX17" fmla="*/ 1451192 w 1552692"/>
                <a:gd name="connsiteY17" fmla="*/ 515865 h 1637910"/>
                <a:gd name="connsiteX18" fmla="*/ 217705 w 1552692"/>
                <a:gd name="connsiteY18" fmla="*/ 17708 h 1637910"/>
                <a:gd name="connsiteX19" fmla="*/ 65305 w 1552692"/>
                <a:gd name="connsiteY19" fmla="*/ 39615 h 1637910"/>
                <a:gd name="connsiteX20" fmla="*/ 7202 w 1552692"/>
                <a:gd name="connsiteY20" fmla="*/ 182490 h 163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52692" h="1637910">
                  <a:moveTo>
                    <a:pt x="345340" y="1637910"/>
                  </a:moveTo>
                  <a:cubicBezTo>
                    <a:pt x="325337" y="1637910"/>
                    <a:pt x="304382" y="1634100"/>
                    <a:pt x="285332" y="1626480"/>
                  </a:cubicBezTo>
                  <a:cubicBezTo>
                    <a:pt x="231992" y="1604573"/>
                    <a:pt x="194845" y="1557900"/>
                    <a:pt x="187225" y="1500750"/>
                  </a:cubicBezTo>
                  <a:lnTo>
                    <a:pt x="1487" y="182490"/>
                  </a:lnTo>
                  <a:cubicBezTo>
                    <a:pt x="-6133" y="125340"/>
                    <a:pt x="15775" y="70095"/>
                    <a:pt x="61495" y="33900"/>
                  </a:cubicBezTo>
                  <a:cubicBezTo>
                    <a:pt x="107215" y="-1342"/>
                    <a:pt x="166270" y="-9915"/>
                    <a:pt x="219610" y="11993"/>
                  </a:cubicBezTo>
                  <a:lnTo>
                    <a:pt x="1453097" y="510150"/>
                  </a:lnTo>
                  <a:cubicBezTo>
                    <a:pt x="1506437" y="532058"/>
                    <a:pt x="1543585" y="578730"/>
                    <a:pt x="1551205" y="635880"/>
                  </a:cubicBezTo>
                  <a:cubicBezTo>
                    <a:pt x="1558825" y="693030"/>
                    <a:pt x="1536917" y="748275"/>
                    <a:pt x="1491197" y="784470"/>
                  </a:cubicBezTo>
                  <a:lnTo>
                    <a:pt x="442495" y="1603620"/>
                  </a:lnTo>
                  <a:cubicBezTo>
                    <a:pt x="414872" y="1626480"/>
                    <a:pt x="380582" y="1637910"/>
                    <a:pt x="345340" y="1637910"/>
                  </a:cubicBezTo>
                  <a:close/>
                  <a:moveTo>
                    <a:pt x="7202" y="182490"/>
                  </a:moveTo>
                  <a:lnTo>
                    <a:pt x="191987" y="1499798"/>
                  </a:lnTo>
                  <a:cubicBezTo>
                    <a:pt x="199607" y="1555043"/>
                    <a:pt x="234850" y="1600763"/>
                    <a:pt x="287237" y="1621718"/>
                  </a:cubicBezTo>
                  <a:cubicBezTo>
                    <a:pt x="338672" y="1642673"/>
                    <a:pt x="395822" y="1635053"/>
                    <a:pt x="439637" y="1599810"/>
                  </a:cubicBezTo>
                  <a:lnTo>
                    <a:pt x="1488340" y="780660"/>
                  </a:lnTo>
                  <a:cubicBezTo>
                    <a:pt x="1532155" y="746370"/>
                    <a:pt x="1554062" y="693030"/>
                    <a:pt x="1546442" y="637785"/>
                  </a:cubicBezTo>
                  <a:cubicBezTo>
                    <a:pt x="1538822" y="582540"/>
                    <a:pt x="1503580" y="536820"/>
                    <a:pt x="1451192" y="515865"/>
                  </a:cubicBezTo>
                  <a:lnTo>
                    <a:pt x="217705" y="17708"/>
                  </a:lnTo>
                  <a:cubicBezTo>
                    <a:pt x="166270" y="-3247"/>
                    <a:pt x="109120" y="4373"/>
                    <a:pt x="65305" y="39615"/>
                  </a:cubicBezTo>
                  <a:cubicBezTo>
                    <a:pt x="20537" y="72953"/>
                    <a:pt x="-418" y="127245"/>
                    <a:pt x="7202" y="182490"/>
                  </a:cubicBezTo>
                  <a:close/>
                </a:path>
              </a:pathLst>
            </a:custGeom>
            <a:grpFill/>
            <a:ln w="9525" cap="flat">
              <a:noFill/>
              <a:prstDash val="solid"/>
              <a:miter/>
            </a:ln>
          </p:spPr>
          <p:txBody>
            <a:bodyPr rtlCol="0" anchor="ctr"/>
            <a:lstStyle/>
            <a:p>
              <a:endParaRPr lang="en-US" sz="1730"/>
            </a:p>
          </p:txBody>
        </p:sp>
        <p:sp>
          <p:nvSpPr>
            <p:cNvPr id="97" name="Freeform: Shape 96">
              <a:extLst>
                <a:ext uri="{FF2B5EF4-FFF2-40B4-BE49-F238E27FC236}">
                  <a16:creationId xmlns:a16="http://schemas.microsoft.com/office/drawing/2014/main" id="{EBD42EE8-F67C-4184-AC55-B277B9D45512}"/>
                </a:ext>
              </a:extLst>
            </p:cNvPr>
            <p:cNvSpPr/>
            <p:nvPr/>
          </p:nvSpPr>
          <p:spPr>
            <a:xfrm>
              <a:off x="5617251" y="2793839"/>
              <a:ext cx="1577256" cy="1626394"/>
            </a:xfrm>
            <a:custGeom>
              <a:avLst/>
              <a:gdLst>
                <a:gd name="connsiteX0" fmla="*/ 159026 w 1577256"/>
                <a:gd name="connsiteY0" fmla="*/ 1626395 h 1626394"/>
                <a:gd name="connsiteX1" fmla="*/ 55203 w 1577256"/>
                <a:gd name="connsiteY1" fmla="*/ 1587342 h 1626394"/>
                <a:gd name="connsiteX2" fmla="*/ 2816 w 1577256"/>
                <a:gd name="connsiteY2" fmla="*/ 1435895 h 1626394"/>
                <a:gd name="connsiteX3" fmla="*/ 256181 w 1577256"/>
                <a:gd name="connsiteY3" fmla="*/ 130017 h 1626394"/>
                <a:gd name="connsiteX4" fmla="*/ 360956 w 1577256"/>
                <a:gd name="connsiteY4" fmla="*/ 9050 h 1626394"/>
                <a:gd name="connsiteX5" fmla="*/ 518118 w 1577256"/>
                <a:gd name="connsiteY5" fmla="*/ 39530 h 1626394"/>
                <a:gd name="connsiteX6" fmla="*/ 1522053 w 1577256"/>
                <a:gd name="connsiteY6" fmla="*/ 912019 h 1626394"/>
                <a:gd name="connsiteX7" fmla="*/ 1574441 w 1577256"/>
                <a:gd name="connsiteY7" fmla="*/ 1063467 h 1626394"/>
                <a:gd name="connsiteX8" fmla="*/ 1469666 w 1577256"/>
                <a:gd name="connsiteY8" fmla="*/ 1184435 h 1626394"/>
                <a:gd name="connsiteX9" fmla="*/ 211413 w 1577256"/>
                <a:gd name="connsiteY9" fmla="*/ 1616870 h 1626394"/>
                <a:gd name="connsiteX10" fmla="*/ 159026 w 1577256"/>
                <a:gd name="connsiteY10" fmla="*/ 1626395 h 1626394"/>
                <a:gd name="connsiteX11" fmla="*/ 259038 w 1577256"/>
                <a:gd name="connsiteY11" fmla="*/ 130017 h 1626394"/>
                <a:gd name="connsiteX12" fmla="*/ 261896 w 1577256"/>
                <a:gd name="connsiteY12" fmla="*/ 130970 h 1626394"/>
                <a:gd name="connsiteX13" fmla="*/ 7578 w 1577256"/>
                <a:gd name="connsiteY13" fmla="*/ 1436847 h 1626394"/>
                <a:gd name="connsiteX14" fmla="*/ 58061 w 1577256"/>
                <a:gd name="connsiteY14" fmla="*/ 1582580 h 1626394"/>
                <a:gd name="connsiteX15" fmla="*/ 209508 w 1577256"/>
                <a:gd name="connsiteY15" fmla="*/ 1612107 h 1626394"/>
                <a:gd name="connsiteX16" fmla="*/ 1467761 w 1577256"/>
                <a:gd name="connsiteY16" fmla="*/ 1178720 h 1626394"/>
                <a:gd name="connsiteX17" fmla="*/ 1568726 w 1577256"/>
                <a:gd name="connsiteY17" fmla="*/ 1062515 h 1626394"/>
                <a:gd name="connsiteX18" fmla="*/ 1518243 w 1577256"/>
                <a:gd name="connsiteY18" fmla="*/ 916782 h 1626394"/>
                <a:gd name="connsiteX19" fmla="*/ 514308 w 1577256"/>
                <a:gd name="connsiteY19" fmla="*/ 43340 h 1626394"/>
                <a:gd name="connsiteX20" fmla="*/ 362861 w 1577256"/>
                <a:gd name="connsiteY20" fmla="*/ 13812 h 1626394"/>
                <a:gd name="connsiteX21" fmla="*/ 261896 w 1577256"/>
                <a:gd name="connsiteY21" fmla="*/ 130017 h 1626394"/>
                <a:gd name="connsiteX22" fmla="*/ 259038 w 1577256"/>
                <a:gd name="connsiteY22" fmla="*/ 130017 h 162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77256" h="1626394">
                  <a:moveTo>
                    <a:pt x="159026" y="1626395"/>
                  </a:moveTo>
                  <a:cubicBezTo>
                    <a:pt x="120926" y="1626395"/>
                    <a:pt x="84731" y="1613060"/>
                    <a:pt x="55203" y="1587342"/>
                  </a:cubicBezTo>
                  <a:cubicBezTo>
                    <a:pt x="11388" y="1549242"/>
                    <a:pt x="-7662" y="1493045"/>
                    <a:pt x="2816" y="1435895"/>
                  </a:cubicBezTo>
                  <a:lnTo>
                    <a:pt x="256181" y="130017"/>
                  </a:lnTo>
                  <a:cubicBezTo>
                    <a:pt x="267611" y="72867"/>
                    <a:pt x="306663" y="28100"/>
                    <a:pt x="360956" y="9050"/>
                  </a:cubicBezTo>
                  <a:cubicBezTo>
                    <a:pt x="415248" y="-10000"/>
                    <a:pt x="474303" y="1430"/>
                    <a:pt x="518118" y="39530"/>
                  </a:cubicBezTo>
                  <a:lnTo>
                    <a:pt x="1522053" y="912019"/>
                  </a:lnTo>
                  <a:cubicBezTo>
                    <a:pt x="1565868" y="950119"/>
                    <a:pt x="1584918" y="1006317"/>
                    <a:pt x="1574441" y="1063467"/>
                  </a:cubicBezTo>
                  <a:cubicBezTo>
                    <a:pt x="1563011" y="1120617"/>
                    <a:pt x="1523958" y="1165385"/>
                    <a:pt x="1469666" y="1184435"/>
                  </a:cubicBezTo>
                  <a:lnTo>
                    <a:pt x="211413" y="1616870"/>
                  </a:lnTo>
                  <a:cubicBezTo>
                    <a:pt x="194268" y="1623537"/>
                    <a:pt x="176171" y="1626395"/>
                    <a:pt x="159026" y="1626395"/>
                  </a:cubicBezTo>
                  <a:close/>
                  <a:moveTo>
                    <a:pt x="259038" y="130017"/>
                  </a:moveTo>
                  <a:lnTo>
                    <a:pt x="261896" y="130970"/>
                  </a:lnTo>
                  <a:lnTo>
                    <a:pt x="7578" y="1436847"/>
                  </a:lnTo>
                  <a:cubicBezTo>
                    <a:pt x="-2899" y="1492092"/>
                    <a:pt x="16151" y="1546385"/>
                    <a:pt x="58061" y="1582580"/>
                  </a:cubicBezTo>
                  <a:cubicBezTo>
                    <a:pt x="99971" y="1618775"/>
                    <a:pt x="157121" y="1630205"/>
                    <a:pt x="209508" y="1612107"/>
                  </a:cubicBezTo>
                  <a:lnTo>
                    <a:pt x="1467761" y="1178720"/>
                  </a:lnTo>
                  <a:cubicBezTo>
                    <a:pt x="1520148" y="1160622"/>
                    <a:pt x="1558248" y="1116807"/>
                    <a:pt x="1568726" y="1062515"/>
                  </a:cubicBezTo>
                  <a:cubicBezTo>
                    <a:pt x="1579203" y="1007269"/>
                    <a:pt x="1560153" y="952977"/>
                    <a:pt x="1518243" y="916782"/>
                  </a:cubicBezTo>
                  <a:lnTo>
                    <a:pt x="514308" y="43340"/>
                  </a:lnTo>
                  <a:cubicBezTo>
                    <a:pt x="472398" y="7145"/>
                    <a:pt x="415248" y="-4285"/>
                    <a:pt x="362861" y="13812"/>
                  </a:cubicBezTo>
                  <a:cubicBezTo>
                    <a:pt x="310473" y="31910"/>
                    <a:pt x="272373" y="75725"/>
                    <a:pt x="261896" y="130017"/>
                  </a:cubicBezTo>
                  <a:lnTo>
                    <a:pt x="259038" y="130017"/>
                  </a:lnTo>
                  <a:close/>
                </a:path>
              </a:pathLst>
            </a:custGeom>
            <a:grpFill/>
            <a:ln w="9525" cap="flat">
              <a:noFill/>
              <a:prstDash val="solid"/>
              <a:miter/>
            </a:ln>
          </p:spPr>
          <p:txBody>
            <a:bodyPr rtlCol="0" anchor="ctr"/>
            <a:lstStyle/>
            <a:p>
              <a:endParaRPr lang="en-US" sz="1730"/>
            </a:p>
          </p:txBody>
        </p:sp>
        <p:sp>
          <p:nvSpPr>
            <p:cNvPr id="98" name="Freeform: Shape 97">
              <a:extLst>
                <a:ext uri="{FF2B5EF4-FFF2-40B4-BE49-F238E27FC236}">
                  <a16:creationId xmlns:a16="http://schemas.microsoft.com/office/drawing/2014/main" id="{2FCFEDC0-0434-46B3-BDE6-2A548497D148}"/>
                </a:ext>
              </a:extLst>
            </p:cNvPr>
            <p:cNvSpPr/>
            <p:nvPr/>
          </p:nvSpPr>
          <p:spPr>
            <a:xfrm>
              <a:off x="5392895" y="2761931"/>
              <a:ext cx="1648777" cy="1472564"/>
            </a:xfrm>
            <a:custGeom>
              <a:avLst/>
              <a:gdLst>
                <a:gd name="connsiteX0" fmla="*/ 1490186 w 1648777"/>
                <a:gd name="connsiteY0" fmla="*/ 1472565 h 1472564"/>
                <a:gd name="connsiteX1" fmla="*/ 159544 w 1648777"/>
                <a:gd name="connsiteY1" fmla="*/ 1472565 h 1472564"/>
                <a:gd name="connsiteX2" fmla="*/ 21431 w 1648777"/>
                <a:gd name="connsiteY2" fmla="*/ 1392555 h 1472564"/>
                <a:gd name="connsiteX3" fmla="*/ 21431 w 1648777"/>
                <a:gd name="connsiteY3" fmla="*/ 1232535 h 1472564"/>
                <a:gd name="connsiteX4" fmla="*/ 686276 w 1648777"/>
                <a:gd name="connsiteY4" fmla="*/ 80010 h 1472564"/>
                <a:gd name="connsiteX5" fmla="*/ 824389 w 1648777"/>
                <a:gd name="connsiteY5" fmla="*/ 0 h 1472564"/>
                <a:gd name="connsiteX6" fmla="*/ 824389 w 1648777"/>
                <a:gd name="connsiteY6" fmla="*/ 0 h 1472564"/>
                <a:gd name="connsiteX7" fmla="*/ 962501 w 1648777"/>
                <a:gd name="connsiteY7" fmla="*/ 80010 h 1472564"/>
                <a:gd name="connsiteX8" fmla="*/ 1627346 w 1648777"/>
                <a:gd name="connsiteY8" fmla="*/ 1232535 h 1472564"/>
                <a:gd name="connsiteX9" fmla="*/ 1627346 w 1648777"/>
                <a:gd name="connsiteY9" fmla="*/ 1392555 h 1472564"/>
                <a:gd name="connsiteX10" fmla="*/ 1490186 w 1648777"/>
                <a:gd name="connsiteY10" fmla="*/ 1472565 h 1472564"/>
                <a:gd name="connsiteX11" fmla="*/ 691039 w 1648777"/>
                <a:gd name="connsiteY11" fmla="*/ 83820 h 1472564"/>
                <a:gd name="connsiteX12" fmla="*/ 26194 w 1648777"/>
                <a:gd name="connsiteY12" fmla="*/ 1236345 h 1472564"/>
                <a:gd name="connsiteX13" fmla="*/ 26194 w 1648777"/>
                <a:gd name="connsiteY13" fmla="*/ 1390650 h 1472564"/>
                <a:gd name="connsiteX14" fmla="*/ 159544 w 1648777"/>
                <a:gd name="connsiteY14" fmla="*/ 1467803 h 1472564"/>
                <a:gd name="connsiteX15" fmla="*/ 1490186 w 1648777"/>
                <a:gd name="connsiteY15" fmla="*/ 1467803 h 1472564"/>
                <a:gd name="connsiteX16" fmla="*/ 1623536 w 1648777"/>
                <a:gd name="connsiteY16" fmla="*/ 1390650 h 1472564"/>
                <a:gd name="connsiteX17" fmla="*/ 1623536 w 1648777"/>
                <a:gd name="connsiteY17" fmla="*/ 1236345 h 1472564"/>
                <a:gd name="connsiteX18" fmla="*/ 958691 w 1648777"/>
                <a:gd name="connsiteY18" fmla="*/ 83820 h 1472564"/>
                <a:gd name="connsiteX19" fmla="*/ 825341 w 1648777"/>
                <a:gd name="connsiteY19" fmla="*/ 6668 h 1472564"/>
                <a:gd name="connsiteX20" fmla="*/ 691039 w 1648777"/>
                <a:gd name="connsiteY20" fmla="*/ 83820 h 1472564"/>
                <a:gd name="connsiteX21" fmla="*/ 691039 w 1648777"/>
                <a:gd name="connsiteY21" fmla="*/ 83820 h 147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8777" h="1472564">
                  <a:moveTo>
                    <a:pt x="1490186" y="1472565"/>
                  </a:moveTo>
                  <a:lnTo>
                    <a:pt x="159544" y="1472565"/>
                  </a:lnTo>
                  <a:cubicBezTo>
                    <a:pt x="101441" y="1472565"/>
                    <a:pt x="50006" y="1443038"/>
                    <a:pt x="21431" y="1392555"/>
                  </a:cubicBezTo>
                  <a:cubicBezTo>
                    <a:pt x="-7144" y="1342073"/>
                    <a:pt x="-7144" y="1283018"/>
                    <a:pt x="21431" y="1232535"/>
                  </a:cubicBezTo>
                  <a:lnTo>
                    <a:pt x="686276" y="80010"/>
                  </a:lnTo>
                  <a:cubicBezTo>
                    <a:pt x="714851" y="29528"/>
                    <a:pt x="767239" y="0"/>
                    <a:pt x="824389" y="0"/>
                  </a:cubicBezTo>
                  <a:cubicBezTo>
                    <a:pt x="824389" y="0"/>
                    <a:pt x="824389" y="0"/>
                    <a:pt x="824389" y="0"/>
                  </a:cubicBezTo>
                  <a:cubicBezTo>
                    <a:pt x="882491" y="0"/>
                    <a:pt x="933926" y="29528"/>
                    <a:pt x="962501" y="80010"/>
                  </a:cubicBezTo>
                  <a:lnTo>
                    <a:pt x="1627346" y="1232535"/>
                  </a:lnTo>
                  <a:cubicBezTo>
                    <a:pt x="1655921" y="1283018"/>
                    <a:pt x="1655921" y="1342073"/>
                    <a:pt x="1627346" y="1392555"/>
                  </a:cubicBezTo>
                  <a:cubicBezTo>
                    <a:pt x="1599724" y="1443038"/>
                    <a:pt x="1548289" y="1472565"/>
                    <a:pt x="1490186" y="1472565"/>
                  </a:cubicBezTo>
                  <a:close/>
                  <a:moveTo>
                    <a:pt x="691039" y="83820"/>
                  </a:moveTo>
                  <a:lnTo>
                    <a:pt x="26194" y="1236345"/>
                  </a:lnTo>
                  <a:cubicBezTo>
                    <a:pt x="-1429" y="1284923"/>
                    <a:pt x="-1429" y="1342073"/>
                    <a:pt x="26194" y="1390650"/>
                  </a:cubicBezTo>
                  <a:cubicBezTo>
                    <a:pt x="53816" y="1439228"/>
                    <a:pt x="104299" y="1467803"/>
                    <a:pt x="159544" y="1467803"/>
                  </a:cubicBezTo>
                  <a:lnTo>
                    <a:pt x="1490186" y="1467803"/>
                  </a:lnTo>
                  <a:cubicBezTo>
                    <a:pt x="1546384" y="1467803"/>
                    <a:pt x="1595914" y="1439228"/>
                    <a:pt x="1623536" y="1390650"/>
                  </a:cubicBezTo>
                  <a:cubicBezTo>
                    <a:pt x="1651159" y="1342073"/>
                    <a:pt x="1651159" y="1284923"/>
                    <a:pt x="1623536" y="1236345"/>
                  </a:cubicBezTo>
                  <a:lnTo>
                    <a:pt x="958691" y="83820"/>
                  </a:lnTo>
                  <a:cubicBezTo>
                    <a:pt x="931069" y="35243"/>
                    <a:pt x="880586" y="6668"/>
                    <a:pt x="825341" y="6668"/>
                  </a:cubicBezTo>
                  <a:cubicBezTo>
                    <a:pt x="769144" y="6668"/>
                    <a:pt x="719614" y="35243"/>
                    <a:pt x="691039" y="83820"/>
                  </a:cubicBezTo>
                  <a:lnTo>
                    <a:pt x="691039" y="83820"/>
                  </a:lnTo>
                  <a:close/>
                </a:path>
              </a:pathLst>
            </a:custGeom>
            <a:grpFill/>
            <a:ln w="9525" cap="flat">
              <a:noFill/>
              <a:prstDash val="solid"/>
              <a:miter/>
            </a:ln>
          </p:spPr>
          <p:txBody>
            <a:bodyPr rtlCol="0" anchor="ctr"/>
            <a:lstStyle/>
            <a:p>
              <a:endParaRPr lang="en-US" sz="1730"/>
            </a:p>
          </p:txBody>
        </p:sp>
      </p:grpSp>
    </p:spTree>
    <p:extLst>
      <p:ext uri="{BB962C8B-B14F-4D97-AF65-F5344CB8AC3E}">
        <p14:creationId xmlns:p14="http://schemas.microsoft.com/office/powerpoint/2010/main" val="1893784053"/>
      </p:ext>
    </p:extLst>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slide with graphic 2">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chemeClr val="tx1"/>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chemeClr val="tx1"/>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2" name="Footer Placeholder 1">
            <a:extLst>
              <a:ext uri="{FF2B5EF4-FFF2-40B4-BE49-F238E27FC236}">
                <a16:creationId xmlns:a16="http://schemas.microsoft.com/office/drawing/2014/main" id="{C579B1D0-8CEE-4E42-8540-F752DBF0F648}"/>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
        <p:nvSpPr>
          <p:cNvPr id="13" name="Oval 12">
            <a:extLst>
              <a:ext uri="{FF2B5EF4-FFF2-40B4-BE49-F238E27FC236}">
                <a16:creationId xmlns:a16="http://schemas.microsoft.com/office/drawing/2014/main" id="{0C62E602-B038-4AA6-A699-B469CFE1AD96}"/>
              </a:ext>
              <a:ext uri="{C183D7F6-B498-43B3-948B-1728B52AA6E4}">
                <adec:decorative xmlns:adec="http://schemas.microsoft.com/office/drawing/2017/decorative" val="1"/>
              </a:ext>
            </a:extLst>
          </p:cNvPr>
          <p:cNvSpPr/>
          <p:nvPr userDrawn="1"/>
        </p:nvSpPr>
        <p:spPr bwMode="auto">
          <a:xfrm>
            <a:off x="6383137" y="589416"/>
            <a:ext cx="5671978" cy="5679168"/>
          </a:xfrm>
          <a:prstGeom prst="ellipse">
            <a:avLst/>
          </a:prstGeom>
          <a:noFill/>
          <a:ln w="19050">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4" name="Picture 3" descr="A picture containing drawing&#10;&#10;Description automatically generated">
            <a:extLst>
              <a:ext uri="{FF2B5EF4-FFF2-40B4-BE49-F238E27FC236}">
                <a16:creationId xmlns:a16="http://schemas.microsoft.com/office/drawing/2014/main" id="{57D6331F-1A15-46AA-A57A-300CC97487E4}"/>
              </a:ext>
            </a:extLst>
          </p:cNvPr>
          <p:cNvPicPr>
            <a:picLocks noChangeAspect="1"/>
          </p:cNvPicPr>
          <p:nvPr userDrawn="1"/>
        </p:nvPicPr>
        <p:blipFill>
          <a:blip r:embed="rId2"/>
          <a:stretch>
            <a:fillRect/>
          </a:stretch>
        </p:blipFill>
        <p:spPr>
          <a:xfrm>
            <a:off x="136885" y="159691"/>
            <a:ext cx="2635247" cy="871753"/>
          </a:xfrm>
          <a:prstGeom prst="rect">
            <a:avLst/>
          </a:prstGeom>
        </p:spPr>
      </p:pic>
      <p:grpSp>
        <p:nvGrpSpPr>
          <p:cNvPr id="37" name="Group 36">
            <a:extLst>
              <a:ext uri="{FF2B5EF4-FFF2-40B4-BE49-F238E27FC236}">
                <a16:creationId xmlns:a16="http://schemas.microsoft.com/office/drawing/2014/main" id="{695F69F3-6C65-4C67-BE9F-99EE13ECA942}"/>
              </a:ext>
            </a:extLst>
          </p:cNvPr>
          <p:cNvGrpSpPr/>
          <p:nvPr userDrawn="1"/>
        </p:nvGrpSpPr>
        <p:grpSpPr>
          <a:xfrm>
            <a:off x="6600946" y="859776"/>
            <a:ext cx="5148588" cy="5138447"/>
            <a:chOff x="6600946" y="859776"/>
            <a:chExt cx="5148588" cy="5138447"/>
          </a:xfrm>
        </p:grpSpPr>
        <p:grpSp>
          <p:nvGrpSpPr>
            <p:cNvPr id="38" name="Graphic 1">
              <a:extLst>
                <a:ext uri="{FF2B5EF4-FFF2-40B4-BE49-F238E27FC236}">
                  <a16:creationId xmlns:a16="http://schemas.microsoft.com/office/drawing/2014/main" id="{BC070748-6768-4FC2-A431-E43A99B45D24}"/>
                </a:ext>
              </a:extLst>
            </p:cNvPr>
            <p:cNvGrpSpPr/>
            <p:nvPr/>
          </p:nvGrpSpPr>
          <p:grpSpPr>
            <a:xfrm>
              <a:off x="6600946" y="859776"/>
              <a:ext cx="5148588" cy="5138447"/>
              <a:chOff x="5179859" y="2459480"/>
              <a:chExt cx="2077534" cy="2073148"/>
            </a:xfrm>
            <a:gradFill>
              <a:gsLst>
                <a:gs pos="100000">
                  <a:schemeClr val="tx2"/>
                </a:gs>
                <a:gs pos="23000">
                  <a:schemeClr val="accent5"/>
                </a:gs>
              </a:gsLst>
              <a:lin ang="10800000" scaled="1"/>
            </a:gradFill>
          </p:grpSpPr>
          <p:sp>
            <p:nvSpPr>
              <p:cNvPr id="48" name="Freeform: Shape 47">
                <a:extLst>
                  <a:ext uri="{FF2B5EF4-FFF2-40B4-BE49-F238E27FC236}">
                    <a16:creationId xmlns:a16="http://schemas.microsoft.com/office/drawing/2014/main" id="{04C016FB-6079-433E-86F5-11870BD5A617}"/>
                  </a:ext>
                </a:extLst>
              </p:cNvPr>
              <p:cNvSpPr/>
              <p:nvPr/>
            </p:nvSpPr>
            <p:spPr>
              <a:xfrm>
                <a:off x="5496685" y="2820334"/>
                <a:ext cx="1592644" cy="1616092"/>
              </a:xfrm>
              <a:custGeom>
                <a:avLst/>
                <a:gdLst>
                  <a:gd name="connsiteX0" fmla="*/ 1132079 w 1592644"/>
                  <a:gd name="connsiteY0" fmla="*/ 1616093 h 1616092"/>
                  <a:gd name="connsiteX1" fmla="*/ 1023494 w 1592644"/>
                  <a:gd name="connsiteY1" fmla="*/ 1573230 h 1616092"/>
                  <a:gd name="connsiteX2" fmla="*/ 50991 w 1592644"/>
                  <a:gd name="connsiteY2" fmla="*/ 665498 h 1616092"/>
                  <a:gd name="connsiteX3" fmla="*/ 4319 w 1592644"/>
                  <a:gd name="connsiteY3" fmla="*/ 513098 h 1616092"/>
                  <a:gd name="connsiteX4" fmla="*/ 112904 w 1592644"/>
                  <a:gd name="connsiteY4" fmla="*/ 395940 h 1616092"/>
                  <a:gd name="connsiteX5" fmla="*/ 1385444 w 1592644"/>
                  <a:gd name="connsiteY5" fmla="*/ 7320 h 1616092"/>
                  <a:gd name="connsiteX6" fmla="*/ 1541654 w 1592644"/>
                  <a:gd name="connsiteY6" fmla="*/ 43515 h 1616092"/>
                  <a:gd name="connsiteX7" fmla="*/ 1588326 w 1592644"/>
                  <a:gd name="connsiteY7" fmla="*/ 195915 h 1616092"/>
                  <a:gd name="connsiteX8" fmla="*/ 1289241 w 1592644"/>
                  <a:gd name="connsiteY8" fmla="*/ 1492268 h 1616092"/>
                  <a:gd name="connsiteX9" fmla="*/ 1180656 w 1592644"/>
                  <a:gd name="connsiteY9" fmla="*/ 1609425 h 1616092"/>
                  <a:gd name="connsiteX10" fmla="*/ 1132079 w 1592644"/>
                  <a:gd name="connsiteY10" fmla="*/ 1616093 h 1616092"/>
                  <a:gd name="connsiteX11" fmla="*/ 54801 w 1592644"/>
                  <a:gd name="connsiteY11" fmla="*/ 661688 h 1616092"/>
                  <a:gd name="connsiteX12" fmla="*/ 1028256 w 1592644"/>
                  <a:gd name="connsiteY12" fmla="*/ 1569420 h 1616092"/>
                  <a:gd name="connsiteX13" fmla="*/ 1178751 w 1592644"/>
                  <a:gd name="connsiteY13" fmla="*/ 1603710 h 1616092"/>
                  <a:gd name="connsiteX14" fmla="*/ 1284479 w 1592644"/>
                  <a:gd name="connsiteY14" fmla="*/ 1490363 h 1616092"/>
                  <a:gd name="connsiteX15" fmla="*/ 1583564 w 1592644"/>
                  <a:gd name="connsiteY15" fmla="*/ 194010 h 1616092"/>
                  <a:gd name="connsiteX16" fmla="*/ 1538796 w 1592644"/>
                  <a:gd name="connsiteY16" fmla="*/ 46373 h 1616092"/>
                  <a:gd name="connsiteX17" fmla="*/ 1388301 w 1592644"/>
                  <a:gd name="connsiteY17" fmla="*/ 12083 h 1616092"/>
                  <a:gd name="connsiteX18" fmla="*/ 114809 w 1592644"/>
                  <a:gd name="connsiteY18" fmla="*/ 401655 h 1616092"/>
                  <a:gd name="connsiteX19" fmla="*/ 9081 w 1592644"/>
                  <a:gd name="connsiteY19" fmla="*/ 515003 h 1616092"/>
                  <a:gd name="connsiteX20" fmla="*/ 54801 w 1592644"/>
                  <a:gd name="connsiteY20" fmla="*/ 661688 h 1616092"/>
                  <a:gd name="connsiteX21" fmla="*/ 54801 w 1592644"/>
                  <a:gd name="connsiteY21" fmla="*/ 661688 h 161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2644" h="1616092">
                    <a:moveTo>
                      <a:pt x="1132079" y="1616093"/>
                    </a:moveTo>
                    <a:cubicBezTo>
                      <a:pt x="1092074" y="1616093"/>
                      <a:pt x="1053974" y="1600853"/>
                      <a:pt x="1023494" y="1573230"/>
                    </a:cubicBezTo>
                    <a:lnTo>
                      <a:pt x="50991" y="665498"/>
                    </a:lnTo>
                    <a:cubicBezTo>
                      <a:pt x="9081" y="626445"/>
                      <a:pt x="-9016" y="569295"/>
                      <a:pt x="4319" y="513098"/>
                    </a:cubicBezTo>
                    <a:cubicBezTo>
                      <a:pt x="17654" y="456900"/>
                      <a:pt x="57659" y="413085"/>
                      <a:pt x="112904" y="395940"/>
                    </a:cubicBezTo>
                    <a:lnTo>
                      <a:pt x="1385444" y="7320"/>
                    </a:lnTo>
                    <a:cubicBezTo>
                      <a:pt x="1440689" y="-9825"/>
                      <a:pt x="1498791" y="3510"/>
                      <a:pt x="1541654" y="43515"/>
                    </a:cubicBezTo>
                    <a:cubicBezTo>
                      <a:pt x="1583564" y="82568"/>
                      <a:pt x="1601661" y="139718"/>
                      <a:pt x="1588326" y="195915"/>
                    </a:cubicBezTo>
                    <a:lnTo>
                      <a:pt x="1289241" y="1492268"/>
                    </a:lnTo>
                    <a:cubicBezTo>
                      <a:pt x="1275906" y="1548465"/>
                      <a:pt x="1235901" y="1592280"/>
                      <a:pt x="1180656" y="1609425"/>
                    </a:cubicBezTo>
                    <a:cubicBezTo>
                      <a:pt x="1163511" y="1614188"/>
                      <a:pt x="1148271" y="1616093"/>
                      <a:pt x="1132079" y="1616093"/>
                    </a:cubicBezTo>
                    <a:close/>
                    <a:moveTo>
                      <a:pt x="54801" y="661688"/>
                    </a:moveTo>
                    <a:lnTo>
                      <a:pt x="1028256" y="1569420"/>
                    </a:lnTo>
                    <a:cubicBezTo>
                      <a:pt x="1069214" y="1607520"/>
                      <a:pt x="1125411" y="1620855"/>
                      <a:pt x="1178751" y="1603710"/>
                    </a:cubicBezTo>
                    <a:cubicBezTo>
                      <a:pt x="1232091" y="1587518"/>
                      <a:pt x="1271144" y="1545608"/>
                      <a:pt x="1284479" y="1490363"/>
                    </a:cubicBezTo>
                    <a:lnTo>
                      <a:pt x="1583564" y="194010"/>
                    </a:lnTo>
                    <a:cubicBezTo>
                      <a:pt x="1595946" y="139718"/>
                      <a:pt x="1578801" y="84473"/>
                      <a:pt x="1538796" y="46373"/>
                    </a:cubicBezTo>
                    <a:cubicBezTo>
                      <a:pt x="1497839" y="8273"/>
                      <a:pt x="1441641" y="-5062"/>
                      <a:pt x="1388301" y="12083"/>
                    </a:cubicBezTo>
                    <a:lnTo>
                      <a:pt x="114809" y="401655"/>
                    </a:lnTo>
                    <a:cubicBezTo>
                      <a:pt x="61469" y="417848"/>
                      <a:pt x="22416" y="459758"/>
                      <a:pt x="9081" y="515003"/>
                    </a:cubicBezTo>
                    <a:cubicBezTo>
                      <a:pt x="-3301" y="568343"/>
                      <a:pt x="13844" y="623588"/>
                      <a:pt x="54801" y="661688"/>
                    </a:cubicBezTo>
                    <a:lnTo>
                      <a:pt x="54801" y="661688"/>
                    </a:lnTo>
                    <a:close/>
                  </a:path>
                </a:pathLst>
              </a:custGeom>
              <a:grpFill/>
              <a:ln w="9525" cap="flat">
                <a:noFill/>
                <a:prstDash val="solid"/>
                <a:miter/>
              </a:ln>
            </p:spPr>
            <p:txBody>
              <a:bodyPr rtlCol="0" anchor="ctr"/>
              <a:lstStyle/>
              <a:p>
                <a:endParaRPr lang="en-US" sz="1730"/>
              </a:p>
            </p:txBody>
          </p:sp>
          <p:sp>
            <p:nvSpPr>
              <p:cNvPr id="49" name="Freeform: Shape 48">
                <a:extLst>
                  <a:ext uri="{FF2B5EF4-FFF2-40B4-BE49-F238E27FC236}">
                    <a16:creationId xmlns:a16="http://schemas.microsoft.com/office/drawing/2014/main" id="{54102133-5E8C-4CB3-AC62-D09FC824D203}"/>
                  </a:ext>
                </a:extLst>
              </p:cNvPr>
              <p:cNvSpPr/>
              <p:nvPr/>
            </p:nvSpPr>
            <p:spPr>
              <a:xfrm>
                <a:off x="5569965" y="3033304"/>
                <a:ext cx="1648967" cy="1494562"/>
              </a:xfrm>
              <a:custGeom>
                <a:avLst/>
                <a:gdLst>
                  <a:gd name="connsiteX0" fmla="*/ 784479 w 1648967"/>
                  <a:gd name="connsiteY0" fmla="*/ 1494562 h 1494562"/>
                  <a:gd name="connsiteX1" fmla="*/ 778764 w 1648967"/>
                  <a:gd name="connsiteY1" fmla="*/ 1494562 h 1494562"/>
                  <a:gd name="connsiteX2" fmla="*/ 643509 w 1648967"/>
                  <a:gd name="connsiteY2" fmla="*/ 1409790 h 1494562"/>
                  <a:gd name="connsiteX3" fmla="*/ 18669 w 1648967"/>
                  <a:gd name="connsiteY3" fmla="*/ 235357 h 1494562"/>
                  <a:gd name="connsiteX4" fmla="*/ 18669 w 1648967"/>
                  <a:gd name="connsiteY4" fmla="*/ 235357 h 1494562"/>
                  <a:gd name="connsiteX5" fmla="*/ 24384 w 1648967"/>
                  <a:gd name="connsiteY5" fmla="*/ 75337 h 1494562"/>
                  <a:gd name="connsiteX6" fmla="*/ 165354 w 1648967"/>
                  <a:gd name="connsiteY6" fmla="*/ 90 h 1494562"/>
                  <a:gd name="connsiteX7" fmla="*/ 1495044 w 1648967"/>
                  <a:gd name="connsiteY7" fmla="*/ 46762 h 1494562"/>
                  <a:gd name="connsiteX8" fmla="*/ 1630299 w 1648967"/>
                  <a:gd name="connsiteY8" fmla="*/ 131535 h 1494562"/>
                  <a:gd name="connsiteX9" fmla="*/ 1624584 w 1648967"/>
                  <a:gd name="connsiteY9" fmla="*/ 291555 h 1494562"/>
                  <a:gd name="connsiteX10" fmla="*/ 919734 w 1648967"/>
                  <a:gd name="connsiteY10" fmla="*/ 1419315 h 1494562"/>
                  <a:gd name="connsiteX11" fmla="*/ 784479 w 1648967"/>
                  <a:gd name="connsiteY11" fmla="*/ 1494562 h 1494562"/>
                  <a:gd name="connsiteX12" fmla="*/ 158686 w 1648967"/>
                  <a:gd name="connsiteY12" fmla="*/ 5805 h 1494562"/>
                  <a:gd name="connsiteX13" fmla="*/ 28194 w 1648967"/>
                  <a:gd name="connsiteY13" fmla="*/ 78195 h 1494562"/>
                  <a:gd name="connsiteX14" fmla="*/ 22479 w 1648967"/>
                  <a:gd name="connsiteY14" fmla="*/ 232500 h 1494562"/>
                  <a:gd name="connsiteX15" fmla="*/ 22479 w 1648967"/>
                  <a:gd name="connsiteY15" fmla="*/ 232500 h 1494562"/>
                  <a:gd name="connsiteX16" fmla="*/ 647319 w 1648967"/>
                  <a:gd name="connsiteY16" fmla="*/ 1406932 h 1494562"/>
                  <a:gd name="connsiteX17" fmla="*/ 777812 w 1648967"/>
                  <a:gd name="connsiteY17" fmla="*/ 1488847 h 1494562"/>
                  <a:gd name="connsiteX18" fmla="*/ 914019 w 1648967"/>
                  <a:gd name="connsiteY18" fmla="*/ 1416457 h 1494562"/>
                  <a:gd name="connsiteX19" fmla="*/ 1618869 w 1648967"/>
                  <a:gd name="connsiteY19" fmla="*/ 288697 h 1494562"/>
                  <a:gd name="connsiteX20" fmla="*/ 1624584 w 1648967"/>
                  <a:gd name="connsiteY20" fmla="*/ 134392 h 1494562"/>
                  <a:gd name="connsiteX21" fmla="*/ 1494092 w 1648967"/>
                  <a:gd name="connsiteY21" fmla="*/ 52477 h 1494562"/>
                  <a:gd name="connsiteX22" fmla="*/ 164402 w 1648967"/>
                  <a:gd name="connsiteY22" fmla="*/ 5805 h 1494562"/>
                  <a:gd name="connsiteX23" fmla="*/ 158686 w 1648967"/>
                  <a:gd name="connsiteY23" fmla="*/ 5805 h 1494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8967" h="1494562">
                    <a:moveTo>
                      <a:pt x="784479" y="1494562"/>
                    </a:moveTo>
                    <a:cubicBezTo>
                      <a:pt x="782574" y="1494562"/>
                      <a:pt x="780669" y="1494562"/>
                      <a:pt x="778764" y="1494562"/>
                    </a:cubicBezTo>
                    <a:cubicBezTo>
                      <a:pt x="720662" y="1492657"/>
                      <a:pt x="670179" y="1461225"/>
                      <a:pt x="643509" y="1409790"/>
                    </a:cubicBezTo>
                    <a:lnTo>
                      <a:pt x="18669" y="235357"/>
                    </a:lnTo>
                    <a:lnTo>
                      <a:pt x="18669" y="235357"/>
                    </a:lnTo>
                    <a:cubicBezTo>
                      <a:pt x="-8001" y="183922"/>
                      <a:pt x="-6096" y="124867"/>
                      <a:pt x="24384" y="75337"/>
                    </a:cubicBezTo>
                    <a:cubicBezTo>
                      <a:pt x="54864" y="26760"/>
                      <a:pt x="107252" y="-1815"/>
                      <a:pt x="165354" y="90"/>
                    </a:cubicBezTo>
                    <a:lnTo>
                      <a:pt x="1495044" y="46762"/>
                    </a:lnTo>
                    <a:cubicBezTo>
                      <a:pt x="1553147" y="48667"/>
                      <a:pt x="1603629" y="80100"/>
                      <a:pt x="1630299" y="131535"/>
                    </a:cubicBezTo>
                    <a:cubicBezTo>
                      <a:pt x="1656969" y="182970"/>
                      <a:pt x="1655064" y="242025"/>
                      <a:pt x="1624584" y="291555"/>
                    </a:cubicBezTo>
                    <a:lnTo>
                      <a:pt x="919734" y="1419315"/>
                    </a:lnTo>
                    <a:cubicBezTo>
                      <a:pt x="890206" y="1466940"/>
                      <a:pt x="839724" y="1494562"/>
                      <a:pt x="784479" y="1494562"/>
                    </a:cubicBezTo>
                    <a:close/>
                    <a:moveTo>
                      <a:pt x="158686" y="5805"/>
                    </a:moveTo>
                    <a:cubicBezTo>
                      <a:pt x="105347" y="5805"/>
                      <a:pt x="56769" y="32475"/>
                      <a:pt x="28194" y="78195"/>
                    </a:cubicBezTo>
                    <a:cubicBezTo>
                      <a:pt x="-1334" y="125820"/>
                      <a:pt x="-3239" y="182970"/>
                      <a:pt x="22479" y="232500"/>
                    </a:cubicBezTo>
                    <a:lnTo>
                      <a:pt x="22479" y="232500"/>
                    </a:lnTo>
                    <a:lnTo>
                      <a:pt x="647319" y="1406932"/>
                    </a:lnTo>
                    <a:cubicBezTo>
                      <a:pt x="673989" y="1456462"/>
                      <a:pt x="722567" y="1486942"/>
                      <a:pt x="777812" y="1488847"/>
                    </a:cubicBezTo>
                    <a:cubicBezTo>
                      <a:pt x="834009" y="1490752"/>
                      <a:pt x="884492" y="1464082"/>
                      <a:pt x="914019" y="1416457"/>
                    </a:cubicBezTo>
                    <a:lnTo>
                      <a:pt x="1618869" y="288697"/>
                    </a:lnTo>
                    <a:cubicBezTo>
                      <a:pt x="1648397" y="241072"/>
                      <a:pt x="1650302" y="183922"/>
                      <a:pt x="1624584" y="134392"/>
                    </a:cubicBezTo>
                    <a:cubicBezTo>
                      <a:pt x="1597914" y="84862"/>
                      <a:pt x="1549337" y="54382"/>
                      <a:pt x="1494092" y="52477"/>
                    </a:cubicBezTo>
                    <a:lnTo>
                      <a:pt x="164402" y="5805"/>
                    </a:lnTo>
                    <a:cubicBezTo>
                      <a:pt x="162497" y="5805"/>
                      <a:pt x="160592" y="5805"/>
                      <a:pt x="158686" y="5805"/>
                    </a:cubicBezTo>
                    <a:close/>
                  </a:path>
                </a:pathLst>
              </a:custGeom>
              <a:grpFill/>
              <a:ln w="9525" cap="flat">
                <a:noFill/>
                <a:prstDash val="solid"/>
                <a:miter/>
              </a:ln>
            </p:spPr>
            <p:txBody>
              <a:bodyPr rtlCol="0" anchor="ctr"/>
              <a:lstStyle/>
              <a:p>
                <a:endParaRPr lang="en-US" sz="1730"/>
              </a:p>
            </p:txBody>
          </p:sp>
          <p:sp>
            <p:nvSpPr>
              <p:cNvPr id="50" name="Freeform: Shape 49">
                <a:extLst>
                  <a:ext uri="{FF2B5EF4-FFF2-40B4-BE49-F238E27FC236}">
                    <a16:creationId xmlns:a16="http://schemas.microsoft.com/office/drawing/2014/main" id="{0BCE9930-CFBB-4646-901A-120648FA1B9E}"/>
                  </a:ext>
                </a:extLst>
              </p:cNvPr>
              <p:cNvSpPr/>
              <p:nvPr/>
            </p:nvSpPr>
            <p:spPr>
              <a:xfrm>
                <a:off x="5695335" y="2890984"/>
                <a:ext cx="1562058" cy="1634024"/>
              </a:xfrm>
              <a:custGeom>
                <a:avLst/>
                <a:gdLst>
                  <a:gd name="connsiteX0" fmla="*/ 368597 w 1562058"/>
                  <a:gd name="connsiteY0" fmla="*/ 1634025 h 1634024"/>
                  <a:gd name="connsiteX1" fmla="*/ 310494 w 1562058"/>
                  <a:gd name="connsiteY1" fmla="*/ 1623547 h 1634024"/>
                  <a:gd name="connsiteX2" fmla="*/ 209529 w 1562058"/>
                  <a:gd name="connsiteY2" fmla="*/ 1499722 h 1634024"/>
                  <a:gd name="connsiteX3" fmla="*/ 1884 w 1562058"/>
                  <a:gd name="connsiteY3" fmla="*/ 185272 h 1634024"/>
                  <a:gd name="connsiteX4" fmla="*/ 59034 w 1562058"/>
                  <a:gd name="connsiteY4" fmla="*/ 35730 h 1634024"/>
                  <a:gd name="connsiteX5" fmla="*/ 217149 w 1562058"/>
                  <a:gd name="connsiteY5" fmla="*/ 10965 h 1634024"/>
                  <a:gd name="connsiteX6" fmla="*/ 1459210 w 1562058"/>
                  <a:gd name="connsiteY6" fmla="*/ 488167 h 1634024"/>
                  <a:gd name="connsiteX7" fmla="*/ 1560174 w 1562058"/>
                  <a:gd name="connsiteY7" fmla="*/ 611992 h 1634024"/>
                  <a:gd name="connsiteX8" fmla="*/ 1503024 w 1562058"/>
                  <a:gd name="connsiteY8" fmla="*/ 761535 h 1634024"/>
                  <a:gd name="connsiteX9" fmla="*/ 469562 w 1562058"/>
                  <a:gd name="connsiteY9" fmla="*/ 1598782 h 1634024"/>
                  <a:gd name="connsiteX10" fmla="*/ 368597 w 1562058"/>
                  <a:gd name="connsiteY10" fmla="*/ 1634025 h 1634024"/>
                  <a:gd name="connsiteX11" fmla="*/ 159047 w 1562058"/>
                  <a:gd name="connsiteY11" fmla="*/ 5250 h 1634024"/>
                  <a:gd name="connsiteX12" fmla="*/ 62844 w 1562058"/>
                  <a:gd name="connsiteY12" fmla="*/ 39540 h 1634024"/>
                  <a:gd name="connsiteX13" fmla="*/ 7599 w 1562058"/>
                  <a:gd name="connsiteY13" fmla="*/ 183367 h 1634024"/>
                  <a:gd name="connsiteX14" fmla="*/ 215244 w 1562058"/>
                  <a:gd name="connsiteY14" fmla="*/ 1497818 h 1634024"/>
                  <a:gd name="connsiteX15" fmla="*/ 312399 w 1562058"/>
                  <a:gd name="connsiteY15" fmla="*/ 1617832 h 1634024"/>
                  <a:gd name="connsiteX16" fmla="*/ 464799 w 1562058"/>
                  <a:gd name="connsiteY16" fmla="*/ 1594020 h 1634024"/>
                  <a:gd name="connsiteX17" fmla="*/ 1498262 w 1562058"/>
                  <a:gd name="connsiteY17" fmla="*/ 756772 h 1634024"/>
                  <a:gd name="connsiteX18" fmla="*/ 1553507 w 1562058"/>
                  <a:gd name="connsiteY18" fmla="*/ 612945 h 1634024"/>
                  <a:gd name="connsiteX19" fmla="*/ 1456352 w 1562058"/>
                  <a:gd name="connsiteY19" fmla="*/ 492930 h 1634024"/>
                  <a:gd name="connsiteX20" fmla="*/ 215244 w 1562058"/>
                  <a:gd name="connsiteY20" fmla="*/ 15727 h 1634024"/>
                  <a:gd name="connsiteX21" fmla="*/ 159047 w 1562058"/>
                  <a:gd name="connsiteY21" fmla="*/ 5250 h 1634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2058" h="1634024">
                    <a:moveTo>
                      <a:pt x="368597" y="1634025"/>
                    </a:moveTo>
                    <a:cubicBezTo>
                      <a:pt x="349547" y="1634025"/>
                      <a:pt x="329544" y="1630215"/>
                      <a:pt x="310494" y="1623547"/>
                    </a:cubicBezTo>
                    <a:cubicBezTo>
                      <a:pt x="256202" y="1602593"/>
                      <a:pt x="219054" y="1556872"/>
                      <a:pt x="209529" y="1499722"/>
                    </a:cubicBezTo>
                    <a:lnTo>
                      <a:pt x="1884" y="185272"/>
                    </a:lnTo>
                    <a:cubicBezTo>
                      <a:pt x="-6688" y="128122"/>
                      <a:pt x="14267" y="72877"/>
                      <a:pt x="59034" y="35730"/>
                    </a:cubicBezTo>
                    <a:cubicBezTo>
                      <a:pt x="103802" y="-465"/>
                      <a:pt x="162857" y="-9990"/>
                      <a:pt x="217149" y="10965"/>
                    </a:cubicBezTo>
                    <a:lnTo>
                      <a:pt x="1459210" y="488167"/>
                    </a:lnTo>
                    <a:cubicBezTo>
                      <a:pt x="1513502" y="509122"/>
                      <a:pt x="1550649" y="554842"/>
                      <a:pt x="1560174" y="611992"/>
                    </a:cubicBezTo>
                    <a:cubicBezTo>
                      <a:pt x="1568747" y="669142"/>
                      <a:pt x="1547792" y="724387"/>
                      <a:pt x="1503024" y="761535"/>
                    </a:cubicBezTo>
                    <a:lnTo>
                      <a:pt x="469562" y="1598782"/>
                    </a:lnTo>
                    <a:cubicBezTo>
                      <a:pt x="439082" y="1621643"/>
                      <a:pt x="404792" y="1634025"/>
                      <a:pt x="368597" y="1634025"/>
                    </a:cubicBezTo>
                    <a:close/>
                    <a:moveTo>
                      <a:pt x="159047" y="5250"/>
                    </a:moveTo>
                    <a:cubicBezTo>
                      <a:pt x="124757" y="5250"/>
                      <a:pt x="90467" y="16680"/>
                      <a:pt x="62844" y="39540"/>
                    </a:cubicBezTo>
                    <a:cubicBezTo>
                      <a:pt x="19029" y="74782"/>
                      <a:pt x="-973" y="128122"/>
                      <a:pt x="7599" y="183367"/>
                    </a:cubicBezTo>
                    <a:lnTo>
                      <a:pt x="215244" y="1497818"/>
                    </a:lnTo>
                    <a:cubicBezTo>
                      <a:pt x="223817" y="1553062"/>
                      <a:pt x="260012" y="1597830"/>
                      <a:pt x="312399" y="1617832"/>
                    </a:cubicBezTo>
                    <a:cubicBezTo>
                      <a:pt x="364787" y="1637835"/>
                      <a:pt x="421937" y="1629262"/>
                      <a:pt x="464799" y="1594020"/>
                    </a:cubicBezTo>
                    <a:lnTo>
                      <a:pt x="1498262" y="756772"/>
                    </a:lnTo>
                    <a:cubicBezTo>
                      <a:pt x="1542077" y="721530"/>
                      <a:pt x="1562080" y="668190"/>
                      <a:pt x="1553507" y="612945"/>
                    </a:cubicBezTo>
                    <a:cubicBezTo>
                      <a:pt x="1544935" y="557700"/>
                      <a:pt x="1508740" y="512932"/>
                      <a:pt x="1456352" y="492930"/>
                    </a:cubicBezTo>
                    <a:lnTo>
                      <a:pt x="215244" y="15727"/>
                    </a:lnTo>
                    <a:cubicBezTo>
                      <a:pt x="197147" y="9060"/>
                      <a:pt x="178097" y="5250"/>
                      <a:pt x="159047" y="5250"/>
                    </a:cubicBezTo>
                    <a:close/>
                  </a:path>
                </a:pathLst>
              </a:custGeom>
              <a:grpFill/>
              <a:ln w="9525" cap="flat">
                <a:noFill/>
                <a:prstDash val="solid"/>
                <a:miter/>
              </a:ln>
            </p:spPr>
            <p:txBody>
              <a:bodyPr rtlCol="0" anchor="ctr"/>
              <a:lstStyle/>
              <a:p>
                <a:endParaRPr lang="en-US" sz="1730"/>
              </a:p>
            </p:txBody>
          </p:sp>
          <p:sp>
            <p:nvSpPr>
              <p:cNvPr id="51" name="Freeform: Shape 50">
                <a:extLst>
                  <a:ext uri="{FF2B5EF4-FFF2-40B4-BE49-F238E27FC236}">
                    <a16:creationId xmlns:a16="http://schemas.microsoft.com/office/drawing/2014/main" id="{8C60FDBA-7C23-4806-88B5-29E31C6583DC}"/>
                  </a:ext>
                </a:extLst>
              </p:cNvPr>
              <p:cNvSpPr/>
              <p:nvPr/>
            </p:nvSpPr>
            <p:spPr>
              <a:xfrm>
                <a:off x="5630741" y="2796715"/>
                <a:ext cx="1568373" cy="1631138"/>
              </a:xfrm>
              <a:custGeom>
                <a:avLst/>
                <a:gdLst>
                  <a:gd name="connsiteX0" fmla="*/ 158870 w 1568373"/>
                  <a:gd name="connsiteY0" fmla="*/ 1631139 h 1631138"/>
                  <a:gd name="connsiteX1" fmla="*/ 56953 w 1568373"/>
                  <a:gd name="connsiteY1" fmla="*/ 1593991 h 1631138"/>
                  <a:gd name="connsiteX2" fmla="*/ 2660 w 1568373"/>
                  <a:gd name="connsiteY2" fmla="*/ 1443496 h 1631138"/>
                  <a:gd name="connsiteX3" fmla="*/ 232213 w 1568373"/>
                  <a:gd name="connsiteY3" fmla="*/ 132856 h 1631138"/>
                  <a:gd name="connsiteX4" fmla="*/ 335083 w 1568373"/>
                  <a:gd name="connsiteY4" fmla="*/ 9984 h 1631138"/>
                  <a:gd name="connsiteX5" fmla="*/ 492246 w 1568373"/>
                  <a:gd name="connsiteY5" fmla="*/ 37606 h 1631138"/>
                  <a:gd name="connsiteX6" fmla="*/ 1511421 w 1568373"/>
                  <a:gd name="connsiteY6" fmla="*/ 892951 h 1631138"/>
                  <a:gd name="connsiteX7" fmla="*/ 1565713 w 1568373"/>
                  <a:gd name="connsiteY7" fmla="*/ 1043446 h 1631138"/>
                  <a:gd name="connsiteX8" fmla="*/ 1462843 w 1568373"/>
                  <a:gd name="connsiteY8" fmla="*/ 1166319 h 1631138"/>
                  <a:gd name="connsiteX9" fmla="*/ 214116 w 1568373"/>
                  <a:gd name="connsiteY9" fmla="*/ 1620662 h 1631138"/>
                  <a:gd name="connsiteX10" fmla="*/ 158870 w 1568373"/>
                  <a:gd name="connsiteY10" fmla="*/ 1631139 h 1631138"/>
                  <a:gd name="connsiteX11" fmla="*/ 390328 w 1568373"/>
                  <a:gd name="connsiteY11" fmla="*/ 6174 h 1631138"/>
                  <a:gd name="connsiteX12" fmla="*/ 336988 w 1568373"/>
                  <a:gd name="connsiteY12" fmla="*/ 15699 h 1631138"/>
                  <a:gd name="connsiteX13" fmla="*/ 237928 w 1568373"/>
                  <a:gd name="connsiteY13" fmla="*/ 133809 h 1631138"/>
                  <a:gd name="connsiteX14" fmla="*/ 7423 w 1568373"/>
                  <a:gd name="connsiteY14" fmla="*/ 1444449 h 1631138"/>
                  <a:gd name="connsiteX15" fmla="*/ 59810 w 1568373"/>
                  <a:gd name="connsiteY15" fmla="*/ 1589229 h 1631138"/>
                  <a:gd name="connsiteX16" fmla="*/ 212210 w 1568373"/>
                  <a:gd name="connsiteY16" fmla="*/ 1615899 h 1631138"/>
                  <a:gd name="connsiteX17" fmla="*/ 1461891 w 1568373"/>
                  <a:gd name="connsiteY17" fmla="*/ 1160604 h 1631138"/>
                  <a:gd name="connsiteX18" fmla="*/ 1560951 w 1568373"/>
                  <a:gd name="connsiteY18" fmla="*/ 1042494 h 1631138"/>
                  <a:gd name="connsiteX19" fmla="*/ 1508563 w 1568373"/>
                  <a:gd name="connsiteY19" fmla="*/ 897714 h 1631138"/>
                  <a:gd name="connsiteX20" fmla="*/ 489388 w 1568373"/>
                  <a:gd name="connsiteY20" fmla="*/ 42369 h 1631138"/>
                  <a:gd name="connsiteX21" fmla="*/ 390328 w 1568373"/>
                  <a:gd name="connsiteY21" fmla="*/ 6174 h 1631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8373" h="1631138">
                    <a:moveTo>
                      <a:pt x="158870" y="1631139"/>
                    </a:moveTo>
                    <a:cubicBezTo>
                      <a:pt x="121723" y="1631139"/>
                      <a:pt x="86481" y="1617804"/>
                      <a:pt x="56953" y="1593991"/>
                    </a:cubicBezTo>
                    <a:cubicBezTo>
                      <a:pt x="13138" y="1556844"/>
                      <a:pt x="-7817" y="1500646"/>
                      <a:pt x="2660" y="1443496"/>
                    </a:cubicBezTo>
                    <a:lnTo>
                      <a:pt x="232213" y="132856"/>
                    </a:lnTo>
                    <a:cubicBezTo>
                      <a:pt x="242691" y="75706"/>
                      <a:pt x="280791" y="29986"/>
                      <a:pt x="335083" y="9984"/>
                    </a:cubicBezTo>
                    <a:cubicBezTo>
                      <a:pt x="389375" y="-10019"/>
                      <a:pt x="448431" y="459"/>
                      <a:pt x="492246" y="37606"/>
                    </a:cubicBezTo>
                    <a:lnTo>
                      <a:pt x="1511421" y="892951"/>
                    </a:lnTo>
                    <a:cubicBezTo>
                      <a:pt x="1555236" y="930099"/>
                      <a:pt x="1576191" y="986296"/>
                      <a:pt x="1565713" y="1043446"/>
                    </a:cubicBezTo>
                    <a:cubicBezTo>
                      <a:pt x="1555236" y="1100596"/>
                      <a:pt x="1517136" y="1146316"/>
                      <a:pt x="1462843" y="1166319"/>
                    </a:cubicBezTo>
                    <a:lnTo>
                      <a:pt x="214116" y="1620662"/>
                    </a:lnTo>
                    <a:cubicBezTo>
                      <a:pt x="196018" y="1627329"/>
                      <a:pt x="176968" y="1631139"/>
                      <a:pt x="158870" y="1631139"/>
                    </a:cubicBezTo>
                    <a:close/>
                    <a:moveTo>
                      <a:pt x="390328" y="6174"/>
                    </a:moveTo>
                    <a:cubicBezTo>
                      <a:pt x="372231" y="6174"/>
                      <a:pt x="354133" y="9031"/>
                      <a:pt x="336988" y="15699"/>
                    </a:cubicBezTo>
                    <a:cubicBezTo>
                      <a:pt x="284600" y="34749"/>
                      <a:pt x="247453" y="78564"/>
                      <a:pt x="237928" y="133809"/>
                    </a:cubicBezTo>
                    <a:lnTo>
                      <a:pt x="7423" y="1444449"/>
                    </a:lnTo>
                    <a:cubicBezTo>
                      <a:pt x="-2102" y="1499694"/>
                      <a:pt x="17900" y="1553987"/>
                      <a:pt x="59810" y="1589229"/>
                    </a:cubicBezTo>
                    <a:cubicBezTo>
                      <a:pt x="102673" y="1625424"/>
                      <a:pt x="159823" y="1634949"/>
                      <a:pt x="212210" y="1615899"/>
                    </a:cubicBezTo>
                    <a:lnTo>
                      <a:pt x="1461891" y="1160604"/>
                    </a:lnTo>
                    <a:cubicBezTo>
                      <a:pt x="1514278" y="1141554"/>
                      <a:pt x="1551426" y="1097739"/>
                      <a:pt x="1560951" y="1042494"/>
                    </a:cubicBezTo>
                    <a:cubicBezTo>
                      <a:pt x="1570476" y="987249"/>
                      <a:pt x="1550473" y="932956"/>
                      <a:pt x="1508563" y="897714"/>
                    </a:cubicBezTo>
                    <a:lnTo>
                      <a:pt x="489388" y="42369"/>
                    </a:lnTo>
                    <a:cubicBezTo>
                      <a:pt x="460813" y="18556"/>
                      <a:pt x="426523" y="6174"/>
                      <a:pt x="390328" y="6174"/>
                    </a:cubicBezTo>
                    <a:close/>
                  </a:path>
                </a:pathLst>
              </a:custGeom>
              <a:grpFill/>
              <a:ln w="9525" cap="flat">
                <a:noFill/>
                <a:prstDash val="solid"/>
                <a:miter/>
              </a:ln>
            </p:spPr>
            <p:txBody>
              <a:bodyPr rtlCol="0" anchor="ctr"/>
              <a:lstStyle/>
              <a:p>
                <a:endParaRPr lang="en-US" sz="1730"/>
              </a:p>
            </p:txBody>
          </p:sp>
          <p:sp>
            <p:nvSpPr>
              <p:cNvPr id="52" name="Freeform: Shape 51">
                <a:extLst>
                  <a:ext uri="{FF2B5EF4-FFF2-40B4-BE49-F238E27FC236}">
                    <a16:creationId xmlns:a16="http://schemas.microsoft.com/office/drawing/2014/main" id="{7DC83954-308D-4CAC-ADE0-92CE37FA6207}"/>
                  </a:ext>
                </a:extLst>
              </p:cNvPr>
              <p:cNvSpPr/>
              <p:nvPr/>
            </p:nvSpPr>
            <p:spPr>
              <a:xfrm>
                <a:off x="5402873" y="2763813"/>
                <a:ext cx="1649777" cy="1482113"/>
              </a:xfrm>
              <a:custGeom>
                <a:avLst/>
                <a:gdLst>
                  <a:gd name="connsiteX0" fmla="*/ 160044 w 1649777"/>
                  <a:gd name="connsiteY0" fmla="*/ 1482113 h 1482113"/>
                  <a:gd name="connsiteX1" fmla="*/ 22884 w 1649777"/>
                  <a:gd name="connsiteY1" fmla="*/ 1404961 h 1482113"/>
                  <a:gd name="connsiteX2" fmla="*/ 20026 w 1649777"/>
                  <a:gd name="connsiteY2" fmla="*/ 1244941 h 1482113"/>
                  <a:gd name="connsiteX3" fmla="*/ 664869 w 1649777"/>
                  <a:gd name="connsiteY3" fmla="*/ 81938 h 1482113"/>
                  <a:gd name="connsiteX4" fmla="*/ 667726 w 1649777"/>
                  <a:gd name="connsiteY4" fmla="*/ 82891 h 1482113"/>
                  <a:gd name="connsiteX5" fmla="*/ 664869 w 1649777"/>
                  <a:gd name="connsiteY5" fmla="*/ 81938 h 1482113"/>
                  <a:gd name="connsiteX6" fmla="*/ 802029 w 1649777"/>
                  <a:gd name="connsiteY6" fmla="*/ 23 h 1482113"/>
                  <a:gd name="connsiteX7" fmla="*/ 942046 w 1649777"/>
                  <a:gd name="connsiteY7" fmla="*/ 77176 h 1482113"/>
                  <a:gd name="connsiteX8" fmla="*/ 1626894 w 1649777"/>
                  <a:gd name="connsiteY8" fmla="*/ 1217318 h 1482113"/>
                  <a:gd name="connsiteX9" fmla="*/ 1629751 w 1649777"/>
                  <a:gd name="connsiteY9" fmla="*/ 1377338 h 1482113"/>
                  <a:gd name="connsiteX10" fmla="*/ 1492591 w 1649777"/>
                  <a:gd name="connsiteY10" fmla="*/ 1459253 h 1482113"/>
                  <a:gd name="connsiteX11" fmla="*/ 161949 w 1649777"/>
                  <a:gd name="connsiteY11" fmla="*/ 1482113 h 1482113"/>
                  <a:gd name="connsiteX12" fmla="*/ 160044 w 1649777"/>
                  <a:gd name="connsiteY12" fmla="*/ 1482113 h 1482113"/>
                  <a:gd name="connsiteX13" fmla="*/ 804886 w 1649777"/>
                  <a:gd name="connsiteY13" fmla="*/ 4786 h 1482113"/>
                  <a:gd name="connsiteX14" fmla="*/ 802029 w 1649777"/>
                  <a:gd name="connsiteY14" fmla="*/ 4786 h 1482113"/>
                  <a:gd name="connsiteX15" fmla="*/ 669631 w 1649777"/>
                  <a:gd name="connsiteY15" fmla="*/ 83843 h 1482113"/>
                  <a:gd name="connsiteX16" fmla="*/ 24789 w 1649777"/>
                  <a:gd name="connsiteY16" fmla="*/ 1247798 h 1482113"/>
                  <a:gd name="connsiteX17" fmla="*/ 27646 w 1649777"/>
                  <a:gd name="connsiteY17" fmla="*/ 1402103 h 1482113"/>
                  <a:gd name="connsiteX18" fmla="*/ 162901 w 1649777"/>
                  <a:gd name="connsiteY18" fmla="*/ 1477351 h 1482113"/>
                  <a:gd name="connsiteX19" fmla="*/ 1493544 w 1649777"/>
                  <a:gd name="connsiteY19" fmla="*/ 1454491 h 1482113"/>
                  <a:gd name="connsiteX20" fmla="*/ 1625941 w 1649777"/>
                  <a:gd name="connsiteY20" fmla="*/ 1375433 h 1482113"/>
                  <a:gd name="connsiteX21" fmla="*/ 1623084 w 1649777"/>
                  <a:gd name="connsiteY21" fmla="*/ 1221128 h 1482113"/>
                  <a:gd name="connsiteX22" fmla="*/ 937284 w 1649777"/>
                  <a:gd name="connsiteY22" fmla="*/ 79081 h 1482113"/>
                  <a:gd name="connsiteX23" fmla="*/ 804886 w 1649777"/>
                  <a:gd name="connsiteY23" fmla="*/ 4786 h 148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9777" h="1482113">
                    <a:moveTo>
                      <a:pt x="160044" y="1482113"/>
                    </a:moveTo>
                    <a:cubicBezTo>
                      <a:pt x="103846" y="1482113"/>
                      <a:pt x="52411" y="1453538"/>
                      <a:pt x="22884" y="1404961"/>
                    </a:cubicBezTo>
                    <a:cubicBezTo>
                      <a:pt x="-6644" y="1355431"/>
                      <a:pt x="-7596" y="1295423"/>
                      <a:pt x="20026" y="1244941"/>
                    </a:cubicBezTo>
                    <a:lnTo>
                      <a:pt x="664869" y="81938"/>
                    </a:lnTo>
                    <a:lnTo>
                      <a:pt x="667726" y="82891"/>
                    </a:lnTo>
                    <a:lnTo>
                      <a:pt x="664869" y="81938"/>
                    </a:lnTo>
                    <a:cubicBezTo>
                      <a:pt x="692491" y="31456"/>
                      <a:pt x="743926" y="976"/>
                      <a:pt x="802029" y="23"/>
                    </a:cubicBezTo>
                    <a:cubicBezTo>
                      <a:pt x="859179" y="-929"/>
                      <a:pt x="912519" y="27646"/>
                      <a:pt x="942046" y="77176"/>
                    </a:cubicBezTo>
                    <a:lnTo>
                      <a:pt x="1626894" y="1217318"/>
                    </a:lnTo>
                    <a:cubicBezTo>
                      <a:pt x="1656421" y="1266848"/>
                      <a:pt x="1657374" y="1326856"/>
                      <a:pt x="1629751" y="1377338"/>
                    </a:cubicBezTo>
                    <a:cubicBezTo>
                      <a:pt x="1602129" y="1427821"/>
                      <a:pt x="1550694" y="1458301"/>
                      <a:pt x="1492591" y="1459253"/>
                    </a:cubicBezTo>
                    <a:lnTo>
                      <a:pt x="161949" y="1482113"/>
                    </a:lnTo>
                    <a:cubicBezTo>
                      <a:pt x="161949" y="1482113"/>
                      <a:pt x="160996" y="1482113"/>
                      <a:pt x="160044" y="1482113"/>
                    </a:cubicBezTo>
                    <a:close/>
                    <a:moveTo>
                      <a:pt x="804886" y="4786"/>
                    </a:moveTo>
                    <a:cubicBezTo>
                      <a:pt x="803934" y="4786"/>
                      <a:pt x="802981" y="4786"/>
                      <a:pt x="802029" y="4786"/>
                    </a:cubicBezTo>
                    <a:cubicBezTo>
                      <a:pt x="745831" y="5738"/>
                      <a:pt x="697254" y="35266"/>
                      <a:pt x="669631" y="83843"/>
                    </a:cubicBezTo>
                    <a:lnTo>
                      <a:pt x="24789" y="1247798"/>
                    </a:lnTo>
                    <a:cubicBezTo>
                      <a:pt x="-1881" y="1296376"/>
                      <a:pt x="-929" y="1354478"/>
                      <a:pt x="27646" y="1402103"/>
                    </a:cubicBezTo>
                    <a:cubicBezTo>
                      <a:pt x="56221" y="1449728"/>
                      <a:pt x="106704" y="1478303"/>
                      <a:pt x="162901" y="1477351"/>
                    </a:cubicBezTo>
                    <a:lnTo>
                      <a:pt x="1493544" y="1454491"/>
                    </a:lnTo>
                    <a:cubicBezTo>
                      <a:pt x="1549741" y="1453538"/>
                      <a:pt x="1598319" y="1424011"/>
                      <a:pt x="1625941" y="1375433"/>
                    </a:cubicBezTo>
                    <a:cubicBezTo>
                      <a:pt x="1652611" y="1326856"/>
                      <a:pt x="1651659" y="1268753"/>
                      <a:pt x="1623084" y="1221128"/>
                    </a:cubicBezTo>
                    <a:lnTo>
                      <a:pt x="937284" y="79081"/>
                    </a:lnTo>
                    <a:cubicBezTo>
                      <a:pt x="908709" y="32408"/>
                      <a:pt x="860131" y="4786"/>
                      <a:pt x="804886" y="4786"/>
                    </a:cubicBezTo>
                    <a:close/>
                  </a:path>
                </a:pathLst>
              </a:custGeom>
              <a:grpFill/>
              <a:ln w="9525" cap="flat">
                <a:noFill/>
                <a:prstDash val="solid"/>
                <a:miter/>
              </a:ln>
            </p:spPr>
            <p:txBody>
              <a:bodyPr rtlCol="0" anchor="ctr"/>
              <a:lstStyle/>
              <a:p>
                <a:endParaRPr lang="en-US" sz="1730"/>
              </a:p>
            </p:txBody>
          </p:sp>
          <p:sp>
            <p:nvSpPr>
              <p:cNvPr id="53" name="Freeform: Shape 52">
                <a:extLst>
                  <a:ext uri="{FF2B5EF4-FFF2-40B4-BE49-F238E27FC236}">
                    <a16:creationId xmlns:a16="http://schemas.microsoft.com/office/drawing/2014/main" id="{85339DC7-664E-4BEF-85FE-D1109A719B7E}"/>
                  </a:ext>
                </a:extLst>
              </p:cNvPr>
              <p:cNvSpPr/>
              <p:nvPr/>
            </p:nvSpPr>
            <p:spPr>
              <a:xfrm>
                <a:off x="5247730" y="2789965"/>
                <a:ext cx="1584777" cy="1622649"/>
              </a:xfrm>
              <a:custGeom>
                <a:avLst/>
                <a:gdLst>
                  <a:gd name="connsiteX0" fmla="*/ 1425801 w 1584777"/>
                  <a:gd name="connsiteY0" fmla="*/ 1622649 h 1622649"/>
                  <a:gd name="connsiteX1" fmla="*/ 1375319 w 1584777"/>
                  <a:gd name="connsiteY1" fmla="*/ 1615029 h 1622649"/>
                  <a:gd name="connsiteX2" fmla="*/ 110399 w 1584777"/>
                  <a:gd name="connsiteY2" fmla="*/ 1203549 h 1622649"/>
                  <a:gd name="connsiteX3" fmla="*/ 3719 w 1584777"/>
                  <a:gd name="connsiteY3" fmla="*/ 1084487 h 1622649"/>
                  <a:gd name="connsiteX4" fmla="*/ 53249 w 1584777"/>
                  <a:gd name="connsiteY4" fmla="*/ 932087 h 1622649"/>
                  <a:gd name="connsiteX5" fmla="*/ 1041944 w 1584777"/>
                  <a:gd name="connsiteY5" fmla="*/ 41499 h 1622649"/>
                  <a:gd name="connsiteX6" fmla="*/ 1043849 w 1584777"/>
                  <a:gd name="connsiteY6" fmla="*/ 43404 h 1622649"/>
                  <a:gd name="connsiteX7" fmla="*/ 1041944 w 1584777"/>
                  <a:gd name="connsiteY7" fmla="*/ 41499 h 1622649"/>
                  <a:gd name="connsiteX8" fmla="*/ 1198154 w 1584777"/>
                  <a:gd name="connsiteY8" fmla="*/ 8162 h 1622649"/>
                  <a:gd name="connsiteX9" fmla="*/ 1304834 w 1584777"/>
                  <a:gd name="connsiteY9" fmla="*/ 127224 h 1622649"/>
                  <a:gd name="connsiteX10" fmla="*/ 1581059 w 1584777"/>
                  <a:gd name="connsiteY10" fmla="*/ 1428339 h 1622649"/>
                  <a:gd name="connsiteX11" fmla="*/ 1531529 w 1584777"/>
                  <a:gd name="connsiteY11" fmla="*/ 1580739 h 1622649"/>
                  <a:gd name="connsiteX12" fmla="*/ 1425801 w 1584777"/>
                  <a:gd name="connsiteY12" fmla="*/ 1622649 h 1622649"/>
                  <a:gd name="connsiteX13" fmla="*/ 1147671 w 1584777"/>
                  <a:gd name="connsiteY13" fmla="*/ 6257 h 1622649"/>
                  <a:gd name="connsiteX14" fmla="*/ 1044801 w 1584777"/>
                  <a:gd name="connsiteY14" fmla="*/ 46262 h 1622649"/>
                  <a:gd name="connsiteX15" fmla="*/ 56106 w 1584777"/>
                  <a:gd name="connsiteY15" fmla="*/ 936849 h 1622649"/>
                  <a:gd name="connsiteX16" fmla="*/ 8481 w 1584777"/>
                  <a:gd name="connsiteY16" fmla="*/ 1083534 h 1622649"/>
                  <a:gd name="connsiteX17" fmla="*/ 111351 w 1584777"/>
                  <a:gd name="connsiteY17" fmla="*/ 1197834 h 1622649"/>
                  <a:gd name="connsiteX18" fmla="*/ 1376272 w 1584777"/>
                  <a:gd name="connsiteY18" fmla="*/ 1609314 h 1622649"/>
                  <a:gd name="connsiteX19" fmla="*/ 1526766 w 1584777"/>
                  <a:gd name="connsiteY19" fmla="*/ 1576929 h 1622649"/>
                  <a:gd name="connsiteX20" fmla="*/ 1574391 w 1584777"/>
                  <a:gd name="connsiteY20" fmla="*/ 1430244 h 1622649"/>
                  <a:gd name="connsiteX21" fmla="*/ 1298166 w 1584777"/>
                  <a:gd name="connsiteY21" fmla="*/ 129129 h 1622649"/>
                  <a:gd name="connsiteX22" fmla="*/ 1195297 w 1584777"/>
                  <a:gd name="connsiteY22" fmla="*/ 14829 h 1622649"/>
                  <a:gd name="connsiteX23" fmla="*/ 1147671 w 1584777"/>
                  <a:gd name="connsiteY23" fmla="*/ 6257 h 16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84777" h="1622649">
                    <a:moveTo>
                      <a:pt x="1425801" y="1622649"/>
                    </a:moveTo>
                    <a:cubicBezTo>
                      <a:pt x="1409609" y="1622649"/>
                      <a:pt x="1392464" y="1619792"/>
                      <a:pt x="1375319" y="1615029"/>
                    </a:cubicBezTo>
                    <a:lnTo>
                      <a:pt x="110399" y="1203549"/>
                    </a:lnTo>
                    <a:cubicBezTo>
                      <a:pt x="55154" y="1185452"/>
                      <a:pt x="15149" y="1141637"/>
                      <a:pt x="3719" y="1084487"/>
                    </a:cubicBezTo>
                    <a:cubicBezTo>
                      <a:pt x="-8664" y="1028289"/>
                      <a:pt x="10386" y="971139"/>
                      <a:pt x="53249" y="932087"/>
                    </a:cubicBezTo>
                    <a:lnTo>
                      <a:pt x="1041944" y="41499"/>
                    </a:lnTo>
                    <a:lnTo>
                      <a:pt x="1043849" y="43404"/>
                    </a:lnTo>
                    <a:lnTo>
                      <a:pt x="1041944" y="41499"/>
                    </a:lnTo>
                    <a:cubicBezTo>
                      <a:pt x="1084806" y="2447"/>
                      <a:pt x="1142909" y="-9936"/>
                      <a:pt x="1198154" y="8162"/>
                    </a:cubicBezTo>
                    <a:cubicBezTo>
                      <a:pt x="1253399" y="26259"/>
                      <a:pt x="1293404" y="70074"/>
                      <a:pt x="1304834" y="127224"/>
                    </a:cubicBezTo>
                    <a:lnTo>
                      <a:pt x="1581059" y="1428339"/>
                    </a:lnTo>
                    <a:cubicBezTo>
                      <a:pt x="1593441" y="1484537"/>
                      <a:pt x="1574391" y="1541687"/>
                      <a:pt x="1531529" y="1580739"/>
                    </a:cubicBezTo>
                    <a:cubicBezTo>
                      <a:pt x="1502001" y="1608362"/>
                      <a:pt x="1463901" y="1622649"/>
                      <a:pt x="1425801" y="1622649"/>
                    </a:cubicBezTo>
                    <a:close/>
                    <a:moveTo>
                      <a:pt x="1147671" y="6257"/>
                    </a:moveTo>
                    <a:cubicBezTo>
                      <a:pt x="1110524" y="6257"/>
                      <a:pt x="1074329" y="19592"/>
                      <a:pt x="1044801" y="46262"/>
                    </a:cubicBezTo>
                    <a:lnTo>
                      <a:pt x="56106" y="936849"/>
                    </a:lnTo>
                    <a:cubicBezTo>
                      <a:pt x="14196" y="973997"/>
                      <a:pt x="-2949" y="1029242"/>
                      <a:pt x="8481" y="1083534"/>
                    </a:cubicBezTo>
                    <a:cubicBezTo>
                      <a:pt x="19911" y="1137827"/>
                      <a:pt x="58964" y="1180689"/>
                      <a:pt x="111351" y="1197834"/>
                    </a:cubicBezTo>
                    <a:lnTo>
                      <a:pt x="1376272" y="1609314"/>
                    </a:lnTo>
                    <a:cubicBezTo>
                      <a:pt x="1429611" y="1626459"/>
                      <a:pt x="1485809" y="1615029"/>
                      <a:pt x="1526766" y="1576929"/>
                    </a:cubicBezTo>
                    <a:cubicBezTo>
                      <a:pt x="1568676" y="1539782"/>
                      <a:pt x="1585822" y="1484537"/>
                      <a:pt x="1574391" y="1430244"/>
                    </a:cubicBezTo>
                    <a:lnTo>
                      <a:pt x="1298166" y="129129"/>
                    </a:lnTo>
                    <a:cubicBezTo>
                      <a:pt x="1286736" y="74837"/>
                      <a:pt x="1247684" y="31974"/>
                      <a:pt x="1195297" y="14829"/>
                    </a:cubicBezTo>
                    <a:cubicBezTo>
                      <a:pt x="1180056" y="9114"/>
                      <a:pt x="1163864" y="6257"/>
                      <a:pt x="1147671" y="6257"/>
                    </a:cubicBezTo>
                    <a:close/>
                  </a:path>
                </a:pathLst>
              </a:custGeom>
              <a:grpFill/>
              <a:ln w="9525" cap="flat">
                <a:noFill/>
                <a:prstDash val="solid"/>
                <a:miter/>
              </a:ln>
            </p:spPr>
            <p:txBody>
              <a:bodyPr rtlCol="0" anchor="ctr"/>
              <a:lstStyle/>
              <a:p>
                <a:endParaRPr lang="en-US" sz="1730"/>
              </a:p>
            </p:txBody>
          </p:sp>
          <p:sp>
            <p:nvSpPr>
              <p:cNvPr id="54" name="Freeform: Shape 53">
                <a:extLst>
                  <a:ext uri="{FF2B5EF4-FFF2-40B4-BE49-F238E27FC236}">
                    <a16:creationId xmlns:a16="http://schemas.microsoft.com/office/drawing/2014/main" id="{DED6E3EF-BEB2-400D-A55F-8F548AA8A3C2}"/>
                  </a:ext>
                </a:extLst>
              </p:cNvPr>
              <p:cNvSpPr/>
              <p:nvPr/>
            </p:nvSpPr>
            <p:spPr>
              <a:xfrm>
                <a:off x="5179859" y="2878404"/>
                <a:ext cx="1545260" cy="1640889"/>
              </a:xfrm>
              <a:custGeom>
                <a:avLst/>
                <a:gdLst>
                  <a:gd name="connsiteX0" fmla="*/ 1222210 w 1545260"/>
                  <a:gd name="connsiteY0" fmla="*/ 1640890 h 1640889"/>
                  <a:gd name="connsiteX1" fmla="*/ 1126008 w 1545260"/>
                  <a:gd name="connsiteY1" fmla="*/ 1608505 h 1640889"/>
                  <a:gd name="connsiteX2" fmla="*/ 63970 w 1545260"/>
                  <a:gd name="connsiteY2" fmla="*/ 807452 h 1640889"/>
                  <a:gd name="connsiteX3" fmla="*/ 1105 w 1545260"/>
                  <a:gd name="connsiteY3" fmla="*/ 660767 h 1640889"/>
                  <a:gd name="connsiteX4" fmla="*/ 97308 w 1545260"/>
                  <a:gd name="connsiteY4" fmla="*/ 533132 h 1640889"/>
                  <a:gd name="connsiteX5" fmla="*/ 1322223 w 1545260"/>
                  <a:gd name="connsiteY5" fmla="*/ 13067 h 1640889"/>
                  <a:gd name="connsiteX6" fmla="*/ 1481290 w 1545260"/>
                  <a:gd name="connsiteY6" fmla="*/ 32117 h 1640889"/>
                  <a:gd name="connsiteX7" fmla="*/ 1544155 w 1545260"/>
                  <a:gd name="connsiteY7" fmla="*/ 178802 h 1640889"/>
                  <a:gd name="connsiteX8" fmla="*/ 1382230 w 1545260"/>
                  <a:gd name="connsiteY8" fmla="*/ 1498967 h 1640889"/>
                  <a:gd name="connsiteX9" fmla="*/ 1286028 w 1545260"/>
                  <a:gd name="connsiteY9" fmla="*/ 1626602 h 1640889"/>
                  <a:gd name="connsiteX10" fmla="*/ 1222210 w 1545260"/>
                  <a:gd name="connsiteY10" fmla="*/ 1640890 h 1640889"/>
                  <a:gd name="connsiteX11" fmla="*/ 1323175 w 1545260"/>
                  <a:gd name="connsiteY11" fmla="*/ 15925 h 1640889"/>
                  <a:gd name="connsiteX12" fmla="*/ 1324128 w 1545260"/>
                  <a:gd name="connsiteY12" fmla="*/ 18782 h 1640889"/>
                  <a:gd name="connsiteX13" fmla="*/ 100165 w 1545260"/>
                  <a:gd name="connsiteY13" fmla="*/ 537895 h 1640889"/>
                  <a:gd name="connsiteX14" fmla="*/ 6820 w 1545260"/>
                  <a:gd name="connsiteY14" fmla="*/ 660767 h 1640889"/>
                  <a:gd name="connsiteX15" fmla="*/ 66828 w 1545260"/>
                  <a:gd name="connsiteY15" fmla="*/ 803642 h 1640889"/>
                  <a:gd name="connsiteX16" fmla="*/ 1128865 w 1545260"/>
                  <a:gd name="connsiteY16" fmla="*/ 1604695 h 1640889"/>
                  <a:gd name="connsiteX17" fmla="*/ 1282218 w 1545260"/>
                  <a:gd name="connsiteY17" fmla="*/ 1623745 h 1640889"/>
                  <a:gd name="connsiteX18" fmla="*/ 1375563 w 1545260"/>
                  <a:gd name="connsiteY18" fmla="*/ 1500872 h 1640889"/>
                  <a:gd name="connsiteX19" fmla="*/ 1537488 w 1545260"/>
                  <a:gd name="connsiteY19" fmla="*/ 180707 h 1640889"/>
                  <a:gd name="connsiteX20" fmla="*/ 1477480 w 1545260"/>
                  <a:gd name="connsiteY20" fmla="*/ 38785 h 1640889"/>
                  <a:gd name="connsiteX21" fmla="*/ 1324128 w 1545260"/>
                  <a:gd name="connsiteY21" fmla="*/ 19735 h 1640889"/>
                  <a:gd name="connsiteX22" fmla="*/ 1323175 w 1545260"/>
                  <a:gd name="connsiteY22" fmla="*/ 15925 h 1640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45260" h="1640889">
                    <a:moveTo>
                      <a:pt x="1222210" y="1640890"/>
                    </a:moveTo>
                    <a:cubicBezTo>
                      <a:pt x="1187920" y="1640890"/>
                      <a:pt x="1154583" y="1629460"/>
                      <a:pt x="1126008" y="1608505"/>
                    </a:cubicBezTo>
                    <a:lnTo>
                      <a:pt x="63970" y="807452"/>
                    </a:lnTo>
                    <a:cubicBezTo>
                      <a:pt x="18250" y="772210"/>
                      <a:pt x="-5562" y="717917"/>
                      <a:pt x="1105" y="660767"/>
                    </a:cubicBezTo>
                    <a:cubicBezTo>
                      <a:pt x="7773" y="603617"/>
                      <a:pt x="43968" y="555992"/>
                      <a:pt x="97308" y="533132"/>
                    </a:cubicBezTo>
                    <a:lnTo>
                      <a:pt x="1322223" y="13067"/>
                    </a:lnTo>
                    <a:cubicBezTo>
                      <a:pt x="1375563" y="-9793"/>
                      <a:pt x="1434618" y="-2173"/>
                      <a:pt x="1481290" y="32117"/>
                    </a:cubicBezTo>
                    <a:cubicBezTo>
                      <a:pt x="1527010" y="67360"/>
                      <a:pt x="1550823" y="121652"/>
                      <a:pt x="1544155" y="178802"/>
                    </a:cubicBezTo>
                    <a:lnTo>
                      <a:pt x="1382230" y="1498967"/>
                    </a:lnTo>
                    <a:cubicBezTo>
                      <a:pt x="1375563" y="1556117"/>
                      <a:pt x="1339368" y="1603742"/>
                      <a:pt x="1286028" y="1626602"/>
                    </a:cubicBezTo>
                    <a:cubicBezTo>
                      <a:pt x="1264120" y="1636127"/>
                      <a:pt x="1243165" y="1640890"/>
                      <a:pt x="1222210" y="1640890"/>
                    </a:cubicBezTo>
                    <a:close/>
                    <a:moveTo>
                      <a:pt x="1323175" y="15925"/>
                    </a:moveTo>
                    <a:lnTo>
                      <a:pt x="1324128" y="18782"/>
                    </a:lnTo>
                    <a:lnTo>
                      <a:pt x="100165" y="537895"/>
                    </a:lnTo>
                    <a:cubicBezTo>
                      <a:pt x="48730" y="559802"/>
                      <a:pt x="14440" y="605522"/>
                      <a:pt x="6820" y="660767"/>
                    </a:cubicBezTo>
                    <a:cubicBezTo>
                      <a:pt x="153" y="716965"/>
                      <a:pt x="23013" y="769352"/>
                      <a:pt x="66828" y="803642"/>
                    </a:cubicBezTo>
                    <a:lnTo>
                      <a:pt x="1128865" y="1604695"/>
                    </a:lnTo>
                    <a:cubicBezTo>
                      <a:pt x="1173633" y="1638032"/>
                      <a:pt x="1230783" y="1645652"/>
                      <a:pt x="1282218" y="1623745"/>
                    </a:cubicBezTo>
                    <a:cubicBezTo>
                      <a:pt x="1333653" y="1601837"/>
                      <a:pt x="1367943" y="1556117"/>
                      <a:pt x="1375563" y="1500872"/>
                    </a:cubicBezTo>
                    <a:lnTo>
                      <a:pt x="1537488" y="180707"/>
                    </a:lnTo>
                    <a:cubicBezTo>
                      <a:pt x="1544155" y="125462"/>
                      <a:pt x="1521295" y="72122"/>
                      <a:pt x="1477480" y="38785"/>
                    </a:cubicBezTo>
                    <a:cubicBezTo>
                      <a:pt x="1432713" y="5447"/>
                      <a:pt x="1375563" y="-2173"/>
                      <a:pt x="1324128" y="19735"/>
                    </a:cubicBezTo>
                    <a:lnTo>
                      <a:pt x="1323175" y="15925"/>
                    </a:lnTo>
                    <a:close/>
                  </a:path>
                </a:pathLst>
              </a:custGeom>
              <a:grpFill/>
              <a:ln w="9525" cap="flat">
                <a:noFill/>
                <a:prstDash val="solid"/>
                <a:miter/>
              </a:ln>
            </p:spPr>
            <p:txBody>
              <a:bodyPr rtlCol="0" anchor="ctr"/>
              <a:lstStyle/>
              <a:p>
                <a:endParaRPr lang="en-US" sz="1730"/>
              </a:p>
            </p:txBody>
          </p:sp>
          <p:sp>
            <p:nvSpPr>
              <p:cNvPr id="55" name="Freeform: Shape 54">
                <a:extLst>
                  <a:ext uri="{FF2B5EF4-FFF2-40B4-BE49-F238E27FC236}">
                    <a16:creationId xmlns:a16="http://schemas.microsoft.com/office/drawing/2014/main" id="{4056E671-564E-4828-B12C-3873C15097FD}"/>
                  </a:ext>
                </a:extLst>
              </p:cNvPr>
              <p:cNvSpPr/>
              <p:nvPr/>
            </p:nvSpPr>
            <p:spPr>
              <a:xfrm>
                <a:off x="5208682" y="3017783"/>
                <a:ext cx="1646681" cy="1514845"/>
              </a:xfrm>
              <a:custGeom>
                <a:avLst/>
                <a:gdLst>
                  <a:gd name="connsiteX0" fmla="*/ 902875 w 1646681"/>
                  <a:gd name="connsiteY0" fmla="*/ 1514846 h 1514845"/>
                  <a:gd name="connsiteX1" fmla="*/ 770477 w 1646681"/>
                  <a:gd name="connsiteY1" fmla="*/ 1444361 h 1514845"/>
                  <a:gd name="connsiteX2" fmla="*/ 27527 w 1646681"/>
                  <a:gd name="connsiteY2" fmla="*/ 341366 h 1514845"/>
                  <a:gd name="connsiteX3" fmla="*/ 16097 w 1646681"/>
                  <a:gd name="connsiteY3" fmla="*/ 182298 h 1514845"/>
                  <a:gd name="connsiteX4" fmla="*/ 148495 w 1646681"/>
                  <a:gd name="connsiteY4" fmla="*/ 92763 h 1514845"/>
                  <a:gd name="connsiteX5" fmla="*/ 1475327 w 1646681"/>
                  <a:gd name="connsiteY5" fmla="*/ 371 h 1514845"/>
                  <a:gd name="connsiteX6" fmla="*/ 1619155 w 1646681"/>
                  <a:gd name="connsiteY6" fmla="*/ 70856 h 1514845"/>
                  <a:gd name="connsiteX7" fmla="*/ 1630585 w 1646681"/>
                  <a:gd name="connsiteY7" fmla="*/ 229923 h 1514845"/>
                  <a:gd name="connsiteX8" fmla="*/ 1047655 w 1646681"/>
                  <a:gd name="connsiteY8" fmla="*/ 1424358 h 1514845"/>
                  <a:gd name="connsiteX9" fmla="*/ 915257 w 1646681"/>
                  <a:gd name="connsiteY9" fmla="*/ 1513893 h 1514845"/>
                  <a:gd name="connsiteX10" fmla="*/ 902875 w 1646681"/>
                  <a:gd name="connsiteY10" fmla="*/ 1514846 h 1514845"/>
                  <a:gd name="connsiteX11" fmla="*/ 1475327 w 1646681"/>
                  <a:gd name="connsiteY11" fmla="*/ 2276 h 1514845"/>
                  <a:gd name="connsiteX12" fmla="*/ 1475327 w 1646681"/>
                  <a:gd name="connsiteY12" fmla="*/ 5133 h 1514845"/>
                  <a:gd name="connsiteX13" fmla="*/ 148495 w 1646681"/>
                  <a:gd name="connsiteY13" fmla="*/ 97526 h 1514845"/>
                  <a:gd name="connsiteX14" fmla="*/ 20860 w 1646681"/>
                  <a:gd name="connsiteY14" fmla="*/ 184203 h 1514845"/>
                  <a:gd name="connsiteX15" fmla="*/ 31337 w 1646681"/>
                  <a:gd name="connsiteY15" fmla="*/ 338508 h 1514845"/>
                  <a:gd name="connsiteX16" fmla="*/ 775240 w 1646681"/>
                  <a:gd name="connsiteY16" fmla="*/ 1441503 h 1514845"/>
                  <a:gd name="connsiteX17" fmla="*/ 914305 w 1646681"/>
                  <a:gd name="connsiteY17" fmla="*/ 1509131 h 1514845"/>
                  <a:gd name="connsiteX18" fmla="*/ 1041940 w 1646681"/>
                  <a:gd name="connsiteY18" fmla="*/ 1422453 h 1514845"/>
                  <a:gd name="connsiteX19" fmla="*/ 1624870 w 1646681"/>
                  <a:gd name="connsiteY19" fmla="*/ 227066 h 1514845"/>
                  <a:gd name="connsiteX20" fmla="*/ 1614392 w 1646681"/>
                  <a:gd name="connsiteY20" fmla="*/ 72761 h 1514845"/>
                  <a:gd name="connsiteX21" fmla="*/ 1475327 w 1646681"/>
                  <a:gd name="connsiteY21" fmla="*/ 5133 h 1514845"/>
                  <a:gd name="connsiteX22" fmla="*/ 1475327 w 1646681"/>
                  <a:gd name="connsiteY22" fmla="*/ 2276 h 151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46681" h="1514845">
                    <a:moveTo>
                      <a:pt x="902875" y="1514846"/>
                    </a:moveTo>
                    <a:cubicBezTo>
                      <a:pt x="849535" y="1514846"/>
                      <a:pt x="800957" y="1489128"/>
                      <a:pt x="770477" y="1444361"/>
                    </a:cubicBezTo>
                    <a:lnTo>
                      <a:pt x="27527" y="341366"/>
                    </a:lnTo>
                    <a:cubicBezTo>
                      <a:pt x="-4858" y="293741"/>
                      <a:pt x="-8668" y="233733"/>
                      <a:pt x="16097" y="182298"/>
                    </a:cubicBezTo>
                    <a:cubicBezTo>
                      <a:pt x="41815" y="129911"/>
                      <a:pt x="91345" y="96573"/>
                      <a:pt x="148495" y="92763"/>
                    </a:cubicBezTo>
                    <a:lnTo>
                      <a:pt x="1475327" y="371"/>
                    </a:lnTo>
                    <a:cubicBezTo>
                      <a:pt x="1533430" y="-3439"/>
                      <a:pt x="1586770" y="22278"/>
                      <a:pt x="1619155" y="70856"/>
                    </a:cubicBezTo>
                    <a:cubicBezTo>
                      <a:pt x="1651540" y="118481"/>
                      <a:pt x="1655350" y="178488"/>
                      <a:pt x="1630585" y="229923"/>
                    </a:cubicBezTo>
                    <a:lnTo>
                      <a:pt x="1047655" y="1424358"/>
                    </a:lnTo>
                    <a:cubicBezTo>
                      <a:pt x="1021937" y="1476746"/>
                      <a:pt x="972407" y="1510083"/>
                      <a:pt x="915257" y="1513893"/>
                    </a:cubicBezTo>
                    <a:cubicBezTo>
                      <a:pt x="910495" y="1513893"/>
                      <a:pt x="906685" y="1514846"/>
                      <a:pt x="902875" y="1514846"/>
                    </a:cubicBezTo>
                    <a:close/>
                    <a:moveTo>
                      <a:pt x="1475327" y="2276"/>
                    </a:moveTo>
                    <a:lnTo>
                      <a:pt x="1475327" y="5133"/>
                    </a:lnTo>
                    <a:lnTo>
                      <a:pt x="148495" y="97526"/>
                    </a:lnTo>
                    <a:cubicBezTo>
                      <a:pt x="93250" y="101336"/>
                      <a:pt x="45625" y="133720"/>
                      <a:pt x="20860" y="184203"/>
                    </a:cubicBezTo>
                    <a:cubicBezTo>
                      <a:pt x="-3905" y="234686"/>
                      <a:pt x="857" y="291836"/>
                      <a:pt x="31337" y="338508"/>
                    </a:cubicBezTo>
                    <a:lnTo>
                      <a:pt x="775240" y="1441503"/>
                    </a:lnTo>
                    <a:cubicBezTo>
                      <a:pt x="806672" y="1488176"/>
                      <a:pt x="858107" y="1512941"/>
                      <a:pt x="914305" y="1509131"/>
                    </a:cubicBezTo>
                    <a:cubicBezTo>
                      <a:pt x="969550" y="1505321"/>
                      <a:pt x="1018127" y="1472936"/>
                      <a:pt x="1041940" y="1422453"/>
                    </a:cubicBezTo>
                    <a:lnTo>
                      <a:pt x="1624870" y="227066"/>
                    </a:lnTo>
                    <a:cubicBezTo>
                      <a:pt x="1649635" y="176583"/>
                      <a:pt x="1644872" y="119433"/>
                      <a:pt x="1614392" y="72761"/>
                    </a:cubicBezTo>
                    <a:cubicBezTo>
                      <a:pt x="1582960" y="26088"/>
                      <a:pt x="1531525" y="1323"/>
                      <a:pt x="1475327" y="5133"/>
                    </a:cubicBezTo>
                    <a:lnTo>
                      <a:pt x="1475327" y="2276"/>
                    </a:lnTo>
                    <a:close/>
                  </a:path>
                </a:pathLst>
              </a:custGeom>
              <a:grpFill/>
              <a:ln w="9525" cap="flat">
                <a:noFill/>
                <a:prstDash val="solid"/>
                <a:miter/>
              </a:ln>
            </p:spPr>
            <p:txBody>
              <a:bodyPr rtlCol="0" anchor="ctr"/>
              <a:lstStyle/>
              <a:p>
                <a:endParaRPr lang="en-US" sz="1730"/>
              </a:p>
            </p:txBody>
          </p:sp>
          <p:sp>
            <p:nvSpPr>
              <p:cNvPr id="56" name="Freeform: Shape 55">
                <a:extLst>
                  <a:ext uri="{FF2B5EF4-FFF2-40B4-BE49-F238E27FC236}">
                    <a16:creationId xmlns:a16="http://schemas.microsoft.com/office/drawing/2014/main" id="{CE2375AC-EE5D-462B-8769-A875F92C6D3F}"/>
                  </a:ext>
                </a:extLst>
              </p:cNvPr>
              <p:cNvSpPr/>
              <p:nvPr/>
            </p:nvSpPr>
            <p:spPr>
              <a:xfrm>
                <a:off x="5329614" y="2845675"/>
                <a:ext cx="1604843" cy="1605039"/>
              </a:xfrm>
              <a:custGeom>
                <a:avLst/>
                <a:gdLst>
                  <a:gd name="connsiteX0" fmla="*/ 504765 w 1604843"/>
                  <a:gd name="connsiteY0" fmla="*/ 1605039 h 1605039"/>
                  <a:gd name="connsiteX1" fmla="*/ 462856 w 1604843"/>
                  <a:gd name="connsiteY1" fmla="*/ 1599324 h 1605039"/>
                  <a:gd name="connsiteX2" fmla="*/ 349508 w 1604843"/>
                  <a:gd name="connsiteY2" fmla="*/ 1485977 h 1605039"/>
                  <a:gd name="connsiteX3" fmla="*/ 5655 w 1604843"/>
                  <a:gd name="connsiteY3" fmla="*/ 201054 h 1605039"/>
                  <a:gd name="connsiteX4" fmla="*/ 46613 w 1604843"/>
                  <a:gd name="connsiteY4" fmla="*/ 46749 h 1605039"/>
                  <a:gd name="connsiteX5" fmla="*/ 200918 w 1604843"/>
                  <a:gd name="connsiteY5" fmla="*/ 5792 h 1605039"/>
                  <a:gd name="connsiteX6" fmla="*/ 1485841 w 1604843"/>
                  <a:gd name="connsiteY6" fmla="*/ 350597 h 1605039"/>
                  <a:gd name="connsiteX7" fmla="*/ 1599188 w 1604843"/>
                  <a:gd name="connsiteY7" fmla="*/ 463944 h 1605039"/>
                  <a:gd name="connsiteX8" fmla="*/ 1558231 w 1604843"/>
                  <a:gd name="connsiteY8" fmla="*/ 618249 h 1605039"/>
                  <a:gd name="connsiteX9" fmla="*/ 617161 w 1604843"/>
                  <a:gd name="connsiteY9" fmla="*/ 1559319 h 1605039"/>
                  <a:gd name="connsiteX10" fmla="*/ 504765 w 1604843"/>
                  <a:gd name="connsiteY10" fmla="*/ 1605039 h 1605039"/>
                  <a:gd name="connsiteX11" fmla="*/ 159008 w 1604843"/>
                  <a:gd name="connsiteY11" fmla="*/ 4839 h 1605039"/>
                  <a:gd name="connsiteX12" fmla="*/ 50423 w 1604843"/>
                  <a:gd name="connsiteY12" fmla="*/ 50559 h 1605039"/>
                  <a:gd name="connsiteX13" fmla="*/ 10418 w 1604843"/>
                  <a:gd name="connsiteY13" fmla="*/ 200102 h 1605039"/>
                  <a:gd name="connsiteX14" fmla="*/ 355223 w 1604843"/>
                  <a:gd name="connsiteY14" fmla="*/ 1485024 h 1605039"/>
                  <a:gd name="connsiteX15" fmla="*/ 464760 w 1604843"/>
                  <a:gd name="connsiteY15" fmla="*/ 1594562 h 1605039"/>
                  <a:gd name="connsiteX16" fmla="*/ 614303 w 1604843"/>
                  <a:gd name="connsiteY16" fmla="*/ 1554557 h 1605039"/>
                  <a:gd name="connsiteX17" fmla="*/ 1555373 w 1604843"/>
                  <a:gd name="connsiteY17" fmla="*/ 613487 h 1605039"/>
                  <a:gd name="connsiteX18" fmla="*/ 1595378 w 1604843"/>
                  <a:gd name="connsiteY18" fmla="*/ 463944 h 1605039"/>
                  <a:gd name="connsiteX19" fmla="*/ 1485841 w 1604843"/>
                  <a:gd name="connsiteY19" fmla="*/ 354407 h 1605039"/>
                  <a:gd name="connsiteX20" fmla="*/ 199965 w 1604843"/>
                  <a:gd name="connsiteY20" fmla="*/ 10554 h 1605039"/>
                  <a:gd name="connsiteX21" fmla="*/ 159008 w 1604843"/>
                  <a:gd name="connsiteY21" fmla="*/ 4839 h 1605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04843" h="1605039">
                    <a:moveTo>
                      <a:pt x="504765" y="1605039"/>
                    </a:moveTo>
                    <a:cubicBezTo>
                      <a:pt x="490478" y="1605039"/>
                      <a:pt x="477143" y="1603134"/>
                      <a:pt x="462856" y="1599324"/>
                    </a:cubicBezTo>
                    <a:cubicBezTo>
                      <a:pt x="406658" y="1584084"/>
                      <a:pt x="364748" y="1542174"/>
                      <a:pt x="349508" y="1485977"/>
                    </a:cubicBezTo>
                    <a:lnTo>
                      <a:pt x="5655" y="201054"/>
                    </a:lnTo>
                    <a:cubicBezTo>
                      <a:pt x="-9585" y="144857"/>
                      <a:pt x="6608" y="87707"/>
                      <a:pt x="46613" y="46749"/>
                    </a:cubicBezTo>
                    <a:cubicBezTo>
                      <a:pt x="87570" y="5792"/>
                      <a:pt x="144720" y="-9448"/>
                      <a:pt x="200918" y="5792"/>
                    </a:cubicBezTo>
                    <a:lnTo>
                      <a:pt x="1485841" y="350597"/>
                    </a:lnTo>
                    <a:cubicBezTo>
                      <a:pt x="1542038" y="365837"/>
                      <a:pt x="1583948" y="407747"/>
                      <a:pt x="1599188" y="463944"/>
                    </a:cubicBezTo>
                    <a:cubicBezTo>
                      <a:pt x="1614428" y="520142"/>
                      <a:pt x="1598236" y="577292"/>
                      <a:pt x="1558231" y="618249"/>
                    </a:cubicBezTo>
                    <a:lnTo>
                      <a:pt x="617161" y="1559319"/>
                    </a:lnTo>
                    <a:cubicBezTo>
                      <a:pt x="586681" y="1588847"/>
                      <a:pt x="546675" y="1605039"/>
                      <a:pt x="504765" y="1605039"/>
                    </a:cubicBezTo>
                    <a:close/>
                    <a:moveTo>
                      <a:pt x="159008" y="4839"/>
                    </a:moveTo>
                    <a:cubicBezTo>
                      <a:pt x="119003" y="4839"/>
                      <a:pt x="79950" y="21032"/>
                      <a:pt x="50423" y="50559"/>
                    </a:cubicBezTo>
                    <a:cubicBezTo>
                      <a:pt x="11370" y="89612"/>
                      <a:pt x="-3870" y="145809"/>
                      <a:pt x="10418" y="200102"/>
                    </a:cubicBezTo>
                    <a:lnTo>
                      <a:pt x="355223" y="1485024"/>
                    </a:lnTo>
                    <a:cubicBezTo>
                      <a:pt x="369510" y="1539317"/>
                      <a:pt x="410468" y="1579322"/>
                      <a:pt x="464760" y="1594562"/>
                    </a:cubicBezTo>
                    <a:cubicBezTo>
                      <a:pt x="519053" y="1608849"/>
                      <a:pt x="574298" y="1593609"/>
                      <a:pt x="614303" y="1554557"/>
                    </a:cubicBezTo>
                    <a:lnTo>
                      <a:pt x="1555373" y="613487"/>
                    </a:lnTo>
                    <a:cubicBezTo>
                      <a:pt x="1594426" y="574434"/>
                      <a:pt x="1609666" y="518237"/>
                      <a:pt x="1595378" y="463944"/>
                    </a:cubicBezTo>
                    <a:cubicBezTo>
                      <a:pt x="1581091" y="409652"/>
                      <a:pt x="1540133" y="369647"/>
                      <a:pt x="1485841" y="354407"/>
                    </a:cubicBezTo>
                    <a:lnTo>
                      <a:pt x="199965" y="10554"/>
                    </a:lnTo>
                    <a:cubicBezTo>
                      <a:pt x="185678" y="6744"/>
                      <a:pt x="172343" y="4839"/>
                      <a:pt x="159008" y="4839"/>
                    </a:cubicBezTo>
                    <a:close/>
                  </a:path>
                </a:pathLst>
              </a:custGeom>
              <a:grpFill/>
              <a:ln w="9525" cap="flat">
                <a:noFill/>
                <a:prstDash val="solid"/>
                <a:miter/>
              </a:ln>
            </p:spPr>
            <p:txBody>
              <a:bodyPr rtlCol="0" anchor="ctr"/>
              <a:lstStyle/>
              <a:p>
                <a:endParaRPr lang="en-US" sz="1730"/>
              </a:p>
            </p:txBody>
          </p:sp>
          <p:sp>
            <p:nvSpPr>
              <p:cNvPr id="57" name="Freeform: Shape 56">
                <a:extLst>
                  <a:ext uri="{FF2B5EF4-FFF2-40B4-BE49-F238E27FC236}">
                    <a16:creationId xmlns:a16="http://schemas.microsoft.com/office/drawing/2014/main" id="{5543C42A-4AA4-4EE3-9D6A-20D705974B93}"/>
                  </a:ext>
                </a:extLst>
              </p:cNvPr>
              <p:cNvSpPr/>
              <p:nvPr/>
            </p:nvSpPr>
            <p:spPr>
              <a:xfrm>
                <a:off x="5435874" y="2634946"/>
                <a:ext cx="1515194" cy="1647175"/>
              </a:xfrm>
              <a:custGeom>
                <a:avLst/>
                <a:gdLst>
                  <a:gd name="connsiteX0" fmla="*/ 160380 w 1515194"/>
                  <a:gd name="connsiteY0" fmla="*/ 1647176 h 1647175"/>
                  <a:gd name="connsiteX1" fmla="*/ 70845 w 1515194"/>
                  <a:gd name="connsiteY1" fmla="*/ 1619553 h 1647175"/>
                  <a:gd name="connsiteX2" fmla="*/ 360 w 1515194"/>
                  <a:gd name="connsiteY2" fmla="*/ 1475726 h 1647175"/>
                  <a:gd name="connsiteX3" fmla="*/ 92752 w 1515194"/>
                  <a:gd name="connsiteY3" fmla="*/ 148893 h 1647175"/>
                  <a:gd name="connsiteX4" fmla="*/ 182287 w 1515194"/>
                  <a:gd name="connsiteY4" fmla="*/ 16496 h 1647175"/>
                  <a:gd name="connsiteX5" fmla="*/ 341355 w 1515194"/>
                  <a:gd name="connsiteY5" fmla="*/ 27926 h 1647175"/>
                  <a:gd name="connsiteX6" fmla="*/ 1444350 w 1515194"/>
                  <a:gd name="connsiteY6" fmla="*/ 771828 h 1647175"/>
                  <a:gd name="connsiteX7" fmla="*/ 1514835 w 1515194"/>
                  <a:gd name="connsiteY7" fmla="*/ 915656 h 1647175"/>
                  <a:gd name="connsiteX8" fmla="*/ 1425300 w 1515194"/>
                  <a:gd name="connsiteY8" fmla="*/ 1048053 h 1647175"/>
                  <a:gd name="connsiteX9" fmla="*/ 230865 w 1515194"/>
                  <a:gd name="connsiteY9" fmla="*/ 1630983 h 1647175"/>
                  <a:gd name="connsiteX10" fmla="*/ 160380 w 1515194"/>
                  <a:gd name="connsiteY10" fmla="*/ 1647176 h 1647175"/>
                  <a:gd name="connsiteX11" fmla="*/ 253725 w 1515194"/>
                  <a:gd name="connsiteY11" fmla="*/ 5066 h 1647175"/>
                  <a:gd name="connsiteX12" fmla="*/ 186097 w 1515194"/>
                  <a:gd name="connsiteY12" fmla="*/ 21258 h 1647175"/>
                  <a:gd name="connsiteX13" fmla="*/ 99420 w 1515194"/>
                  <a:gd name="connsiteY13" fmla="*/ 148893 h 1647175"/>
                  <a:gd name="connsiteX14" fmla="*/ 7027 w 1515194"/>
                  <a:gd name="connsiteY14" fmla="*/ 1475726 h 1647175"/>
                  <a:gd name="connsiteX15" fmla="*/ 74655 w 1515194"/>
                  <a:gd name="connsiteY15" fmla="*/ 1614791 h 1647175"/>
                  <a:gd name="connsiteX16" fmla="*/ 228960 w 1515194"/>
                  <a:gd name="connsiteY16" fmla="*/ 1625268 h 1647175"/>
                  <a:gd name="connsiteX17" fmla="*/ 1424347 w 1515194"/>
                  <a:gd name="connsiteY17" fmla="*/ 1042338 h 1647175"/>
                  <a:gd name="connsiteX18" fmla="*/ 1511025 w 1515194"/>
                  <a:gd name="connsiteY18" fmla="*/ 914703 h 1647175"/>
                  <a:gd name="connsiteX19" fmla="*/ 1443397 w 1515194"/>
                  <a:gd name="connsiteY19" fmla="*/ 775638 h 1647175"/>
                  <a:gd name="connsiteX20" fmla="*/ 340402 w 1515194"/>
                  <a:gd name="connsiteY20" fmla="*/ 31736 h 1647175"/>
                  <a:gd name="connsiteX21" fmla="*/ 253725 w 1515194"/>
                  <a:gd name="connsiteY21" fmla="*/ 5066 h 164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15194" h="1647175">
                    <a:moveTo>
                      <a:pt x="160380" y="1647176"/>
                    </a:moveTo>
                    <a:cubicBezTo>
                      <a:pt x="128947" y="1647176"/>
                      <a:pt x="98467" y="1637651"/>
                      <a:pt x="70845" y="1619553"/>
                    </a:cubicBezTo>
                    <a:cubicBezTo>
                      <a:pt x="23220" y="1587168"/>
                      <a:pt x="-3450" y="1533828"/>
                      <a:pt x="360" y="1475726"/>
                    </a:cubicBezTo>
                    <a:lnTo>
                      <a:pt x="92752" y="148893"/>
                    </a:lnTo>
                    <a:cubicBezTo>
                      <a:pt x="96562" y="90791"/>
                      <a:pt x="129900" y="41261"/>
                      <a:pt x="182287" y="16496"/>
                    </a:cubicBezTo>
                    <a:cubicBezTo>
                      <a:pt x="234675" y="-9222"/>
                      <a:pt x="293730" y="-4459"/>
                      <a:pt x="341355" y="27926"/>
                    </a:cubicBezTo>
                    <a:lnTo>
                      <a:pt x="1444350" y="771828"/>
                    </a:lnTo>
                    <a:cubicBezTo>
                      <a:pt x="1491975" y="804213"/>
                      <a:pt x="1518645" y="857553"/>
                      <a:pt x="1514835" y="915656"/>
                    </a:cubicBezTo>
                    <a:cubicBezTo>
                      <a:pt x="1511025" y="973758"/>
                      <a:pt x="1477687" y="1023288"/>
                      <a:pt x="1425300" y="1048053"/>
                    </a:cubicBezTo>
                    <a:lnTo>
                      <a:pt x="230865" y="1630983"/>
                    </a:lnTo>
                    <a:cubicBezTo>
                      <a:pt x="208005" y="1641461"/>
                      <a:pt x="184192" y="1647176"/>
                      <a:pt x="160380" y="1647176"/>
                    </a:cubicBezTo>
                    <a:close/>
                    <a:moveTo>
                      <a:pt x="253725" y="5066"/>
                    </a:moveTo>
                    <a:cubicBezTo>
                      <a:pt x="230865" y="5066"/>
                      <a:pt x="208005" y="10781"/>
                      <a:pt x="186097" y="21258"/>
                    </a:cubicBezTo>
                    <a:cubicBezTo>
                      <a:pt x="135615" y="46023"/>
                      <a:pt x="103230" y="93648"/>
                      <a:pt x="99420" y="148893"/>
                    </a:cubicBezTo>
                    <a:lnTo>
                      <a:pt x="7027" y="1475726"/>
                    </a:lnTo>
                    <a:cubicBezTo>
                      <a:pt x="3217" y="1530971"/>
                      <a:pt x="27982" y="1583358"/>
                      <a:pt x="74655" y="1614791"/>
                    </a:cubicBezTo>
                    <a:cubicBezTo>
                      <a:pt x="121327" y="1646223"/>
                      <a:pt x="178477" y="1650033"/>
                      <a:pt x="228960" y="1625268"/>
                    </a:cubicBezTo>
                    <a:lnTo>
                      <a:pt x="1424347" y="1042338"/>
                    </a:lnTo>
                    <a:cubicBezTo>
                      <a:pt x="1474830" y="1017573"/>
                      <a:pt x="1507215" y="969948"/>
                      <a:pt x="1511025" y="914703"/>
                    </a:cubicBezTo>
                    <a:cubicBezTo>
                      <a:pt x="1514835" y="859458"/>
                      <a:pt x="1490070" y="807071"/>
                      <a:pt x="1443397" y="775638"/>
                    </a:cubicBezTo>
                    <a:lnTo>
                      <a:pt x="340402" y="31736"/>
                    </a:lnTo>
                    <a:cubicBezTo>
                      <a:pt x="313732" y="14591"/>
                      <a:pt x="284205" y="5066"/>
                      <a:pt x="253725" y="5066"/>
                    </a:cubicBezTo>
                    <a:close/>
                  </a:path>
                </a:pathLst>
              </a:custGeom>
              <a:grpFill/>
              <a:ln w="9525" cap="flat">
                <a:noFill/>
                <a:prstDash val="solid"/>
                <a:miter/>
              </a:ln>
            </p:spPr>
            <p:txBody>
              <a:bodyPr rtlCol="0" anchor="ctr"/>
              <a:lstStyle/>
              <a:p>
                <a:endParaRPr lang="en-US" sz="1730"/>
              </a:p>
            </p:txBody>
          </p:sp>
          <p:sp>
            <p:nvSpPr>
              <p:cNvPr id="58" name="Freeform: Shape 57">
                <a:extLst>
                  <a:ext uri="{FF2B5EF4-FFF2-40B4-BE49-F238E27FC236}">
                    <a16:creationId xmlns:a16="http://schemas.microsoft.com/office/drawing/2014/main" id="{5A06D381-5E3A-45E2-943A-D8A9CD6DDB02}"/>
                  </a:ext>
                </a:extLst>
              </p:cNvPr>
              <p:cNvSpPr/>
              <p:nvPr/>
            </p:nvSpPr>
            <p:spPr>
              <a:xfrm>
                <a:off x="5267647" y="2501714"/>
                <a:ext cx="1640193" cy="1544187"/>
              </a:xfrm>
              <a:custGeom>
                <a:avLst/>
                <a:gdLst>
                  <a:gd name="connsiteX0" fmla="*/ 159062 w 1640193"/>
                  <a:gd name="connsiteY0" fmla="*/ 1544188 h 1544187"/>
                  <a:gd name="connsiteX1" fmla="*/ 32379 w 1640193"/>
                  <a:gd name="connsiteY1" fmla="*/ 1480370 h 1544187"/>
                  <a:gd name="connsiteX2" fmla="*/ 13329 w 1640193"/>
                  <a:gd name="connsiteY2" fmla="*/ 1321303 h 1544187"/>
                  <a:gd name="connsiteX3" fmla="*/ 532442 w 1640193"/>
                  <a:gd name="connsiteY3" fmla="*/ 97340 h 1544187"/>
                  <a:gd name="connsiteX4" fmla="*/ 660077 w 1640193"/>
                  <a:gd name="connsiteY4" fmla="*/ 1138 h 1544187"/>
                  <a:gd name="connsiteX5" fmla="*/ 806762 w 1640193"/>
                  <a:gd name="connsiteY5" fmla="*/ 64003 h 1544187"/>
                  <a:gd name="connsiteX6" fmla="*/ 1607814 w 1640193"/>
                  <a:gd name="connsiteY6" fmla="*/ 1126040 h 1544187"/>
                  <a:gd name="connsiteX7" fmla="*/ 1626864 w 1640193"/>
                  <a:gd name="connsiteY7" fmla="*/ 1285108 h 1544187"/>
                  <a:gd name="connsiteX8" fmla="*/ 1499229 w 1640193"/>
                  <a:gd name="connsiteY8" fmla="*/ 1381310 h 1544187"/>
                  <a:gd name="connsiteX9" fmla="*/ 179064 w 1640193"/>
                  <a:gd name="connsiteY9" fmla="*/ 1543235 h 1544187"/>
                  <a:gd name="connsiteX10" fmla="*/ 159062 w 1640193"/>
                  <a:gd name="connsiteY10" fmla="*/ 1544188 h 1544187"/>
                  <a:gd name="connsiteX11" fmla="*/ 680079 w 1640193"/>
                  <a:gd name="connsiteY11" fmla="*/ 4948 h 1544187"/>
                  <a:gd name="connsiteX12" fmla="*/ 661029 w 1640193"/>
                  <a:gd name="connsiteY12" fmla="*/ 5900 h 1544187"/>
                  <a:gd name="connsiteX13" fmla="*/ 538157 w 1640193"/>
                  <a:gd name="connsiteY13" fmla="*/ 99245 h 1544187"/>
                  <a:gd name="connsiteX14" fmla="*/ 18092 w 1640193"/>
                  <a:gd name="connsiteY14" fmla="*/ 1324160 h 1544187"/>
                  <a:gd name="connsiteX15" fmla="*/ 37142 w 1640193"/>
                  <a:gd name="connsiteY15" fmla="*/ 1477513 h 1544187"/>
                  <a:gd name="connsiteX16" fmla="*/ 179064 w 1640193"/>
                  <a:gd name="connsiteY16" fmla="*/ 1537520 h 1544187"/>
                  <a:gd name="connsiteX17" fmla="*/ 1499229 w 1640193"/>
                  <a:gd name="connsiteY17" fmla="*/ 1375595 h 1544187"/>
                  <a:gd name="connsiteX18" fmla="*/ 1622102 w 1640193"/>
                  <a:gd name="connsiteY18" fmla="*/ 1282250 h 1544187"/>
                  <a:gd name="connsiteX19" fmla="*/ 1603052 w 1640193"/>
                  <a:gd name="connsiteY19" fmla="*/ 1128898 h 1544187"/>
                  <a:gd name="connsiteX20" fmla="*/ 802952 w 1640193"/>
                  <a:gd name="connsiteY20" fmla="*/ 66860 h 1544187"/>
                  <a:gd name="connsiteX21" fmla="*/ 680079 w 1640193"/>
                  <a:gd name="connsiteY21" fmla="*/ 4948 h 1544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0193" h="1544187">
                    <a:moveTo>
                      <a:pt x="159062" y="1544188"/>
                    </a:moveTo>
                    <a:cubicBezTo>
                      <a:pt x="109532" y="1544188"/>
                      <a:pt x="62859" y="1521328"/>
                      <a:pt x="32379" y="1480370"/>
                    </a:cubicBezTo>
                    <a:cubicBezTo>
                      <a:pt x="-2863" y="1434650"/>
                      <a:pt x="-9531" y="1374643"/>
                      <a:pt x="13329" y="1321303"/>
                    </a:cubicBezTo>
                    <a:lnTo>
                      <a:pt x="532442" y="97340"/>
                    </a:lnTo>
                    <a:cubicBezTo>
                      <a:pt x="555302" y="44000"/>
                      <a:pt x="602927" y="7805"/>
                      <a:pt x="660077" y="1138"/>
                    </a:cubicBezTo>
                    <a:cubicBezTo>
                      <a:pt x="717227" y="-5530"/>
                      <a:pt x="772472" y="17330"/>
                      <a:pt x="806762" y="64003"/>
                    </a:cubicBezTo>
                    <a:lnTo>
                      <a:pt x="1607814" y="1126040"/>
                    </a:lnTo>
                    <a:cubicBezTo>
                      <a:pt x="1643057" y="1171760"/>
                      <a:pt x="1649724" y="1231768"/>
                      <a:pt x="1626864" y="1285108"/>
                    </a:cubicBezTo>
                    <a:cubicBezTo>
                      <a:pt x="1604004" y="1338448"/>
                      <a:pt x="1556379" y="1374643"/>
                      <a:pt x="1499229" y="1381310"/>
                    </a:cubicBezTo>
                    <a:lnTo>
                      <a:pt x="179064" y="1543235"/>
                    </a:lnTo>
                    <a:cubicBezTo>
                      <a:pt x="172397" y="1544188"/>
                      <a:pt x="165729" y="1544188"/>
                      <a:pt x="159062" y="1544188"/>
                    </a:cubicBezTo>
                    <a:close/>
                    <a:moveTo>
                      <a:pt x="680079" y="4948"/>
                    </a:moveTo>
                    <a:cubicBezTo>
                      <a:pt x="673412" y="4948"/>
                      <a:pt x="666744" y="4948"/>
                      <a:pt x="661029" y="5900"/>
                    </a:cubicBezTo>
                    <a:cubicBezTo>
                      <a:pt x="605784" y="12568"/>
                      <a:pt x="559112" y="47810"/>
                      <a:pt x="538157" y="99245"/>
                    </a:cubicBezTo>
                    <a:lnTo>
                      <a:pt x="18092" y="1324160"/>
                    </a:lnTo>
                    <a:cubicBezTo>
                      <a:pt x="-3816" y="1375595"/>
                      <a:pt x="2852" y="1432745"/>
                      <a:pt x="37142" y="1477513"/>
                    </a:cubicBezTo>
                    <a:cubicBezTo>
                      <a:pt x="70479" y="1522280"/>
                      <a:pt x="123819" y="1544188"/>
                      <a:pt x="179064" y="1537520"/>
                    </a:cubicBezTo>
                    <a:lnTo>
                      <a:pt x="1499229" y="1375595"/>
                    </a:lnTo>
                    <a:cubicBezTo>
                      <a:pt x="1554474" y="1368928"/>
                      <a:pt x="1601147" y="1333685"/>
                      <a:pt x="1622102" y="1282250"/>
                    </a:cubicBezTo>
                    <a:cubicBezTo>
                      <a:pt x="1644009" y="1230815"/>
                      <a:pt x="1637342" y="1173665"/>
                      <a:pt x="1603052" y="1128898"/>
                    </a:cubicBezTo>
                    <a:lnTo>
                      <a:pt x="802952" y="66860"/>
                    </a:lnTo>
                    <a:cubicBezTo>
                      <a:pt x="773424" y="27808"/>
                      <a:pt x="728657" y="4948"/>
                      <a:pt x="680079" y="4948"/>
                    </a:cubicBezTo>
                    <a:close/>
                  </a:path>
                </a:pathLst>
              </a:custGeom>
              <a:grpFill/>
              <a:ln w="9525" cap="flat">
                <a:noFill/>
                <a:prstDash val="solid"/>
                <a:miter/>
              </a:ln>
            </p:spPr>
            <p:txBody>
              <a:bodyPr rtlCol="0" anchor="ctr"/>
              <a:lstStyle/>
              <a:p>
                <a:endParaRPr lang="en-US" sz="1730"/>
              </a:p>
            </p:txBody>
          </p:sp>
          <p:sp>
            <p:nvSpPr>
              <p:cNvPr id="59" name="Freeform: Shape 58">
                <a:extLst>
                  <a:ext uri="{FF2B5EF4-FFF2-40B4-BE49-F238E27FC236}">
                    <a16:creationId xmlns:a16="http://schemas.microsoft.com/office/drawing/2014/main" id="{6A50715D-06C2-4A50-B805-7C779755D7AD}"/>
                  </a:ext>
                </a:extLst>
              </p:cNvPr>
              <p:cNvSpPr/>
              <p:nvPr/>
            </p:nvSpPr>
            <p:spPr>
              <a:xfrm>
                <a:off x="5184232" y="2459493"/>
                <a:ext cx="1623190" cy="1584503"/>
              </a:xfrm>
              <a:custGeom>
                <a:avLst/>
                <a:gdLst>
                  <a:gd name="connsiteX0" fmla="*/ 1462629 w 1623190"/>
                  <a:gd name="connsiteY0" fmla="*/ 1584504 h 1584503"/>
                  <a:gd name="connsiteX1" fmla="*/ 1428339 w 1623190"/>
                  <a:gd name="connsiteY1" fmla="*/ 1580694 h 1584503"/>
                  <a:gd name="connsiteX2" fmla="*/ 127224 w 1623190"/>
                  <a:gd name="connsiteY2" fmla="*/ 1304469 h 1584503"/>
                  <a:gd name="connsiteX3" fmla="*/ 8162 w 1623190"/>
                  <a:gd name="connsiteY3" fmla="*/ 1197789 h 1584503"/>
                  <a:gd name="connsiteX4" fmla="*/ 41499 w 1623190"/>
                  <a:gd name="connsiteY4" fmla="*/ 1041579 h 1584503"/>
                  <a:gd name="connsiteX5" fmla="*/ 932087 w 1623190"/>
                  <a:gd name="connsiteY5" fmla="*/ 52884 h 1584503"/>
                  <a:gd name="connsiteX6" fmla="*/ 1084487 w 1623190"/>
                  <a:gd name="connsiteY6" fmla="*/ 3354 h 1584503"/>
                  <a:gd name="connsiteX7" fmla="*/ 1203549 w 1623190"/>
                  <a:gd name="connsiteY7" fmla="*/ 110034 h 1584503"/>
                  <a:gd name="connsiteX8" fmla="*/ 1615029 w 1623190"/>
                  <a:gd name="connsiteY8" fmla="*/ 1374954 h 1584503"/>
                  <a:gd name="connsiteX9" fmla="*/ 1581692 w 1623190"/>
                  <a:gd name="connsiteY9" fmla="*/ 1531164 h 1584503"/>
                  <a:gd name="connsiteX10" fmla="*/ 1462629 w 1623190"/>
                  <a:gd name="connsiteY10" fmla="*/ 1584504 h 1584503"/>
                  <a:gd name="connsiteX11" fmla="*/ 1050197 w 1623190"/>
                  <a:gd name="connsiteY11" fmla="*/ 5259 h 1584503"/>
                  <a:gd name="connsiteX12" fmla="*/ 935897 w 1623190"/>
                  <a:gd name="connsiteY12" fmla="*/ 56694 h 1584503"/>
                  <a:gd name="connsiteX13" fmla="*/ 45309 w 1623190"/>
                  <a:gd name="connsiteY13" fmla="*/ 1044436 h 1584503"/>
                  <a:gd name="connsiteX14" fmla="*/ 12924 w 1623190"/>
                  <a:gd name="connsiteY14" fmla="*/ 1194931 h 1584503"/>
                  <a:gd name="connsiteX15" fmla="*/ 127224 w 1623190"/>
                  <a:gd name="connsiteY15" fmla="*/ 1297801 h 1584503"/>
                  <a:gd name="connsiteX16" fmla="*/ 1428339 w 1623190"/>
                  <a:gd name="connsiteY16" fmla="*/ 1574026 h 1584503"/>
                  <a:gd name="connsiteX17" fmla="*/ 1575024 w 1623190"/>
                  <a:gd name="connsiteY17" fmla="*/ 1526401 h 1584503"/>
                  <a:gd name="connsiteX18" fmla="*/ 1607409 w 1623190"/>
                  <a:gd name="connsiteY18" fmla="*/ 1375906 h 1584503"/>
                  <a:gd name="connsiteX19" fmla="*/ 1197834 w 1623190"/>
                  <a:gd name="connsiteY19" fmla="*/ 111939 h 1584503"/>
                  <a:gd name="connsiteX20" fmla="*/ 1083534 w 1623190"/>
                  <a:gd name="connsiteY20" fmla="*/ 9069 h 1584503"/>
                  <a:gd name="connsiteX21" fmla="*/ 1050197 w 1623190"/>
                  <a:gd name="connsiteY21" fmla="*/ 5259 h 158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23190" h="1584503">
                    <a:moveTo>
                      <a:pt x="1462629" y="1584504"/>
                    </a:moveTo>
                    <a:cubicBezTo>
                      <a:pt x="1451199" y="1584504"/>
                      <a:pt x="1439769" y="1583551"/>
                      <a:pt x="1428339" y="1580694"/>
                    </a:cubicBezTo>
                    <a:lnTo>
                      <a:pt x="127224" y="1304469"/>
                    </a:lnTo>
                    <a:cubicBezTo>
                      <a:pt x="71027" y="1292086"/>
                      <a:pt x="26259" y="1252081"/>
                      <a:pt x="8162" y="1197789"/>
                    </a:cubicBezTo>
                    <a:cubicBezTo>
                      <a:pt x="-9936" y="1142544"/>
                      <a:pt x="2447" y="1084441"/>
                      <a:pt x="41499" y="1041579"/>
                    </a:cubicBezTo>
                    <a:lnTo>
                      <a:pt x="932087" y="52884"/>
                    </a:lnTo>
                    <a:cubicBezTo>
                      <a:pt x="971139" y="10021"/>
                      <a:pt x="1027337" y="-8076"/>
                      <a:pt x="1084487" y="3354"/>
                    </a:cubicBezTo>
                    <a:cubicBezTo>
                      <a:pt x="1140684" y="15736"/>
                      <a:pt x="1185452" y="55741"/>
                      <a:pt x="1203549" y="110034"/>
                    </a:cubicBezTo>
                    <a:lnTo>
                      <a:pt x="1615029" y="1374954"/>
                    </a:lnTo>
                    <a:cubicBezTo>
                      <a:pt x="1633127" y="1430199"/>
                      <a:pt x="1620744" y="1488301"/>
                      <a:pt x="1581692" y="1531164"/>
                    </a:cubicBezTo>
                    <a:cubicBezTo>
                      <a:pt x="1549307" y="1566406"/>
                      <a:pt x="1507397" y="1584504"/>
                      <a:pt x="1462629" y="1584504"/>
                    </a:cubicBezTo>
                    <a:close/>
                    <a:moveTo>
                      <a:pt x="1050197" y="5259"/>
                    </a:moveTo>
                    <a:cubicBezTo>
                      <a:pt x="1007334" y="5259"/>
                      <a:pt x="966377" y="23356"/>
                      <a:pt x="935897" y="56694"/>
                    </a:cubicBezTo>
                    <a:lnTo>
                      <a:pt x="45309" y="1044436"/>
                    </a:lnTo>
                    <a:cubicBezTo>
                      <a:pt x="8162" y="1086346"/>
                      <a:pt x="-4221" y="1142544"/>
                      <a:pt x="12924" y="1194931"/>
                    </a:cubicBezTo>
                    <a:cubicBezTo>
                      <a:pt x="30069" y="1248271"/>
                      <a:pt x="72932" y="1286371"/>
                      <a:pt x="127224" y="1297801"/>
                    </a:cubicBezTo>
                    <a:lnTo>
                      <a:pt x="1428339" y="1574026"/>
                    </a:lnTo>
                    <a:cubicBezTo>
                      <a:pt x="1482632" y="1585456"/>
                      <a:pt x="1537877" y="1567359"/>
                      <a:pt x="1575024" y="1526401"/>
                    </a:cubicBezTo>
                    <a:cubicBezTo>
                      <a:pt x="1612172" y="1484491"/>
                      <a:pt x="1624554" y="1428294"/>
                      <a:pt x="1607409" y="1375906"/>
                    </a:cubicBezTo>
                    <a:lnTo>
                      <a:pt x="1197834" y="111939"/>
                    </a:lnTo>
                    <a:cubicBezTo>
                      <a:pt x="1180689" y="58599"/>
                      <a:pt x="1137827" y="20499"/>
                      <a:pt x="1083534" y="9069"/>
                    </a:cubicBezTo>
                    <a:cubicBezTo>
                      <a:pt x="1072104" y="6211"/>
                      <a:pt x="1060674" y="5259"/>
                      <a:pt x="1050197" y="5259"/>
                    </a:cubicBezTo>
                    <a:close/>
                  </a:path>
                </a:pathLst>
              </a:custGeom>
              <a:grpFill/>
              <a:ln w="9525" cap="flat">
                <a:noFill/>
                <a:prstDash val="solid"/>
                <a:miter/>
              </a:ln>
            </p:spPr>
            <p:txBody>
              <a:bodyPr rtlCol="0" anchor="ctr"/>
              <a:lstStyle/>
              <a:p>
                <a:endParaRPr lang="en-US" sz="1730"/>
              </a:p>
            </p:txBody>
          </p:sp>
          <p:sp>
            <p:nvSpPr>
              <p:cNvPr id="60" name="Freeform: Shape 59">
                <a:extLst>
                  <a:ext uri="{FF2B5EF4-FFF2-40B4-BE49-F238E27FC236}">
                    <a16:creationId xmlns:a16="http://schemas.microsoft.com/office/drawing/2014/main" id="{76CB3FBA-91B0-4DCE-AC92-F9A18FF4D65A}"/>
                  </a:ext>
                </a:extLst>
              </p:cNvPr>
              <p:cNvSpPr/>
              <p:nvPr/>
            </p:nvSpPr>
            <p:spPr>
              <a:xfrm>
                <a:off x="5197133" y="2512353"/>
                <a:ext cx="1483088" cy="1650706"/>
              </a:xfrm>
              <a:custGeom>
                <a:avLst/>
                <a:gdLst>
                  <a:gd name="connsiteX0" fmla="*/ 1300186 w 1483088"/>
                  <a:gd name="connsiteY0" fmla="*/ 1650706 h 1650706"/>
                  <a:gd name="connsiteX1" fmla="*/ 1218271 w 1483088"/>
                  <a:gd name="connsiteY1" fmla="*/ 1627846 h 1650706"/>
                  <a:gd name="connsiteX2" fmla="*/ 77176 w 1483088"/>
                  <a:gd name="connsiteY2" fmla="*/ 942046 h 1650706"/>
                  <a:gd name="connsiteX3" fmla="*/ 23 w 1483088"/>
                  <a:gd name="connsiteY3" fmla="*/ 802029 h 1650706"/>
                  <a:gd name="connsiteX4" fmla="*/ 81938 w 1483088"/>
                  <a:gd name="connsiteY4" fmla="*/ 664869 h 1650706"/>
                  <a:gd name="connsiteX5" fmla="*/ 1245893 w 1483088"/>
                  <a:gd name="connsiteY5" fmla="*/ 20026 h 1650706"/>
                  <a:gd name="connsiteX6" fmla="*/ 1405913 w 1483088"/>
                  <a:gd name="connsiteY6" fmla="*/ 22884 h 1650706"/>
                  <a:gd name="connsiteX7" fmla="*/ 1483066 w 1483088"/>
                  <a:gd name="connsiteY7" fmla="*/ 162901 h 1650706"/>
                  <a:gd name="connsiteX8" fmla="*/ 1460206 w 1483088"/>
                  <a:gd name="connsiteY8" fmla="*/ 1493544 h 1650706"/>
                  <a:gd name="connsiteX9" fmla="*/ 1378291 w 1483088"/>
                  <a:gd name="connsiteY9" fmla="*/ 1630704 h 1650706"/>
                  <a:gd name="connsiteX10" fmla="*/ 1300186 w 1483088"/>
                  <a:gd name="connsiteY10" fmla="*/ 1650706 h 1650706"/>
                  <a:gd name="connsiteX11" fmla="*/ 1323046 w 1483088"/>
                  <a:gd name="connsiteY11" fmla="*/ 5739 h 1650706"/>
                  <a:gd name="connsiteX12" fmla="*/ 1247798 w 1483088"/>
                  <a:gd name="connsiteY12" fmla="*/ 25741 h 1650706"/>
                  <a:gd name="connsiteX13" fmla="*/ 84796 w 1483088"/>
                  <a:gd name="connsiteY13" fmla="*/ 669631 h 1650706"/>
                  <a:gd name="connsiteX14" fmla="*/ 5738 w 1483088"/>
                  <a:gd name="connsiteY14" fmla="*/ 802029 h 1650706"/>
                  <a:gd name="connsiteX15" fmla="*/ 80033 w 1483088"/>
                  <a:gd name="connsiteY15" fmla="*/ 937284 h 1650706"/>
                  <a:gd name="connsiteX16" fmla="*/ 1220176 w 1483088"/>
                  <a:gd name="connsiteY16" fmla="*/ 1622131 h 1650706"/>
                  <a:gd name="connsiteX17" fmla="*/ 1374481 w 1483088"/>
                  <a:gd name="connsiteY17" fmla="*/ 1624989 h 1650706"/>
                  <a:gd name="connsiteX18" fmla="*/ 1453538 w 1483088"/>
                  <a:gd name="connsiteY18" fmla="*/ 1492591 h 1650706"/>
                  <a:gd name="connsiteX19" fmla="*/ 1456396 w 1483088"/>
                  <a:gd name="connsiteY19" fmla="*/ 1492591 h 1650706"/>
                  <a:gd name="connsiteX20" fmla="*/ 1453538 w 1483088"/>
                  <a:gd name="connsiteY20" fmla="*/ 1492591 h 1650706"/>
                  <a:gd name="connsiteX21" fmla="*/ 1476398 w 1483088"/>
                  <a:gd name="connsiteY21" fmla="*/ 161949 h 1650706"/>
                  <a:gd name="connsiteX22" fmla="*/ 1401151 w 1483088"/>
                  <a:gd name="connsiteY22" fmla="*/ 26694 h 1650706"/>
                  <a:gd name="connsiteX23" fmla="*/ 1323046 w 1483088"/>
                  <a:gd name="connsiteY23" fmla="*/ 5739 h 165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83088" h="1650706">
                    <a:moveTo>
                      <a:pt x="1300186" y="1650706"/>
                    </a:moveTo>
                    <a:cubicBezTo>
                      <a:pt x="1271611" y="1650706"/>
                      <a:pt x="1243036" y="1643086"/>
                      <a:pt x="1218271" y="1627846"/>
                    </a:cubicBezTo>
                    <a:lnTo>
                      <a:pt x="77176" y="942046"/>
                    </a:lnTo>
                    <a:cubicBezTo>
                      <a:pt x="27646" y="912519"/>
                      <a:pt x="-929" y="860131"/>
                      <a:pt x="23" y="802029"/>
                    </a:cubicBezTo>
                    <a:cubicBezTo>
                      <a:pt x="976" y="743926"/>
                      <a:pt x="31456" y="693444"/>
                      <a:pt x="81938" y="664869"/>
                    </a:cubicBezTo>
                    <a:lnTo>
                      <a:pt x="1245893" y="20026"/>
                    </a:lnTo>
                    <a:cubicBezTo>
                      <a:pt x="1296376" y="-7596"/>
                      <a:pt x="1356383" y="-6644"/>
                      <a:pt x="1405913" y="22884"/>
                    </a:cubicBezTo>
                    <a:cubicBezTo>
                      <a:pt x="1455443" y="52411"/>
                      <a:pt x="1484018" y="104799"/>
                      <a:pt x="1483066" y="162901"/>
                    </a:cubicBezTo>
                    <a:lnTo>
                      <a:pt x="1460206" y="1493544"/>
                    </a:lnTo>
                    <a:cubicBezTo>
                      <a:pt x="1459253" y="1551646"/>
                      <a:pt x="1428773" y="1602129"/>
                      <a:pt x="1378291" y="1630704"/>
                    </a:cubicBezTo>
                    <a:cubicBezTo>
                      <a:pt x="1353526" y="1644039"/>
                      <a:pt x="1326856" y="1650706"/>
                      <a:pt x="1300186" y="1650706"/>
                    </a:cubicBezTo>
                    <a:close/>
                    <a:moveTo>
                      <a:pt x="1323046" y="5739"/>
                    </a:moveTo>
                    <a:cubicBezTo>
                      <a:pt x="1297328" y="5739"/>
                      <a:pt x="1271611" y="12406"/>
                      <a:pt x="1247798" y="25741"/>
                    </a:cubicBezTo>
                    <a:lnTo>
                      <a:pt x="84796" y="669631"/>
                    </a:lnTo>
                    <a:cubicBezTo>
                      <a:pt x="36218" y="696301"/>
                      <a:pt x="6691" y="745831"/>
                      <a:pt x="5738" y="802029"/>
                    </a:cubicBezTo>
                    <a:cubicBezTo>
                      <a:pt x="4786" y="858226"/>
                      <a:pt x="32408" y="908709"/>
                      <a:pt x="80033" y="937284"/>
                    </a:cubicBezTo>
                    <a:lnTo>
                      <a:pt x="1220176" y="1622131"/>
                    </a:lnTo>
                    <a:cubicBezTo>
                      <a:pt x="1267801" y="1650706"/>
                      <a:pt x="1325903" y="1651659"/>
                      <a:pt x="1374481" y="1624989"/>
                    </a:cubicBezTo>
                    <a:cubicBezTo>
                      <a:pt x="1423058" y="1598319"/>
                      <a:pt x="1452586" y="1548789"/>
                      <a:pt x="1453538" y="1492591"/>
                    </a:cubicBezTo>
                    <a:lnTo>
                      <a:pt x="1456396" y="1492591"/>
                    </a:lnTo>
                    <a:lnTo>
                      <a:pt x="1453538" y="1492591"/>
                    </a:lnTo>
                    <a:lnTo>
                      <a:pt x="1476398" y="161949"/>
                    </a:lnTo>
                    <a:cubicBezTo>
                      <a:pt x="1477351" y="105751"/>
                      <a:pt x="1449728" y="55269"/>
                      <a:pt x="1401151" y="26694"/>
                    </a:cubicBezTo>
                    <a:cubicBezTo>
                      <a:pt x="1378291" y="13359"/>
                      <a:pt x="1350668" y="5739"/>
                      <a:pt x="1323046" y="5739"/>
                    </a:cubicBezTo>
                    <a:close/>
                  </a:path>
                </a:pathLst>
              </a:custGeom>
              <a:grpFill/>
              <a:ln w="9525" cap="flat">
                <a:noFill/>
                <a:prstDash val="solid"/>
                <a:miter/>
              </a:ln>
            </p:spPr>
            <p:txBody>
              <a:bodyPr rtlCol="0" anchor="ctr"/>
              <a:lstStyle/>
              <a:p>
                <a:endParaRPr lang="en-US" sz="1730"/>
              </a:p>
            </p:txBody>
          </p:sp>
          <p:sp>
            <p:nvSpPr>
              <p:cNvPr id="61" name="Freeform: Shape 60">
                <a:extLst>
                  <a:ext uri="{FF2B5EF4-FFF2-40B4-BE49-F238E27FC236}">
                    <a16:creationId xmlns:a16="http://schemas.microsoft.com/office/drawing/2014/main" id="{22045ED4-534F-4B15-8795-D2C7547978FE}"/>
                  </a:ext>
                </a:extLst>
              </p:cNvPr>
              <p:cNvSpPr/>
              <p:nvPr/>
            </p:nvSpPr>
            <p:spPr>
              <a:xfrm>
                <a:off x="5302425" y="2655449"/>
                <a:ext cx="1631597" cy="1570475"/>
              </a:xfrm>
              <a:custGeom>
                <a:avLst/>
                <a:gdLst>
                  <a:gd name="connsiteX0" fmla="*/ 1014871 w 1631597"/>
                  <a:gd name="connsiteY0" fmla="*/ 1570476 h 1570475"/>
                  <a:gd name="connsiteX1" fmla="*/ 892951 w 1631597"/>
                  <a:gd name="connsiteY1" fmla="*/ 1513326 h 1570475"/>
                  <a:gd name="connsiteX2" fmla="*/ 37606 w 1631597"/>
                  <a:gd name="connsiteY2" fmla="*/ 494151 h 1570475"/>
                  <a:gd name="connsiteX3" fmla="*/ 9984 w 1631597"/>
                  <a:gd name="connsiteY3" fmla="*/ 336988 h 1570475"/>
                  <a:gd name="connsiteX4" fmla="*/ 132856 w 1631597"/>
                  <a:gd name="connsiteY4" fmla="*/ 234118 h 1570475"/>
                  <a:gd name="connsiteX5" fmla="*/ 1443496 w 1631597"/>
                  <a:gd name="connsiteY5" fmla="*/ 2660 h 1570475"/>
                  <a:gd name="connsiteX6" fmla="*/ 1593991 w 1631597"/>
                  <a:gd name="connsiteY6" fmla="*/ 56953 h 1570475"/>
                  <a:gd name="connsiteX7" fmla="*/ 1621614 w 1631597"/>
                  <a:gd name="connsiteY7" fmla="*/ 214115 h 1570475"/>
                  <a:gd name="connsiteX8" fmla="*/ 1166319 w 1631597"/>
                  <a:gd name="connsiteY8" fmla="*/ 1464748 h 1570475"/>
                  <a:gd name="connsiteX9" fmla="*/ 1043446 w 1631597"/>
                  <a:gd name="connsiteY9" fmla="*/ 1567618 h 1570475"/>
                  <a:gd name="connsiteX10" fmla="*/ 1014871 w 1631597"/>
                  <a:gd name="connsiteY10" fmla="*/ 1570476 h 1570475"/>
                  <a:gd name="connsiteX11" fmla="*/ 1471119 w 1631597"/>
                  <a:gd name="connsiteY11" fmla="*/ 6470 h 1570475"/>
                  <a:gd name="connsiteX12" fmla="*/ 1443496 w 1631597"/>
                  <a:gd name="connsiteY12" fmla="*/ 9328 h 1570475"/>
                  <a:gd name="connsiteX13" fmla="*/ 133809 w 1631597"/>
                  <a:gd name="connsiteY13" fmla="*/ 239833 h 1570475"/>
                  <a:gd name="connsiteX14" fmla="*/ 15699 w 1631597"/>
                  <a:gd name="connsiteY14" fmla="*/ 338893 h 1570475"/>
                  <a:gd name="connsiteX15" fmla="*/ 42369 w 1631597"/>
                  <a:gd name="connsiteY15" fmla="*/ 491293 h 1570475"/>
                  <a:gd name="connsiteX16" fmla="*/ 897714 w 1631597"/>
                  <a:gd name="connsiteY16" fmla="*/ 1510468 h 1570475"/>
                  <a:gd name="connsiteX17" fmla="*/ 1042494 w 1631597"/>
                  <a:gd name="connsiteY17" fmla="*/ 1562856 h 1570475"/>
                  <a:gd name="connsiteX18" fmla="*/ 1160604 w 1631597"/>
                  <a:gd name="connsiteY18" fmla="*/ 1463796 h 1570475"/>
                  <a:gd name="connsiteX19" fmla="*/ 1163461 w 1631597"/>
                  <a:gd name="connsiteY19" fmla="*/ 1464748 h 1570475"/>
                  <a:gd name="connsiteX20" fmla="*/ 1160604 w 1631597"/>
                  <a:gd name="connsiteY20" fmla="*/ 1463796 h 1570475"/>
                  <a:gd name="connsiteX21" fmla="*/ 1615899 w 1631597"/>
                  <a:gd name="connsiteY21" fmla="*/ 213163 h 1570475"/>
                  <a:gd name="connsiteX22" fmla="*/ 1589229 w 1631597"/>
                  <a:gd name="connsiteY22" fmla="*/ 60763 h 1570475"/>
                  <a:gd name="connsiteX23" fmla="*/ 1471119 w 1631597"/>
                  <a:gd name="connsiteY23" fmla="*/ 6470 h 1570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1597" h="1570475">
                    <a:moveTo>
                      <a:pt x="1014871" y="1570476"/>
                    </a:moveTo>
                    <a:cubicBezTo>
                      <a:pt x="968199" y="1570476"/>
                      <a:pt x="924384" y="1550473"/>
                      <a:pt x="892951" y="1513326"/>
                    </a:cubicBezTo>
                    <a:lnTo>
                      <a:pt x="37606" y="494151"/>
                    </a:lnTo>
                    <a:cubicBezTo>
                      <a:pt x="459" y="450336"/>
                      <a:pt x="-10019" y="391281"/>
                      <a:pt x="9984" y="336988"/>
                    </a:cubicBezTo>
                    <a:cubicBezTo>
                      <a:pt x="29986" y="282695"/>
                      <a:pt x="75706" y="244595"/>
                      <a:pt x="132856" y="234118"/>
                    </a:cubicBezTo>
                    <a:lnTo>
                      <a:pt x="1443496" y="2660"/>
                    </a:lnTo>
                    <a:cubicBezTo>
                      <a:pt x="1500646" y="-7817"/>
                      <a:pt x="1556844" y="13138"/>
                      <a:pt x="1593991" y="56953"/>
                    </a:cubicBezTo>
                    <a:cubicBezTo>
                      <a:pt x="1631139" y="100768"/>
                      <a:pt x="1641616" y="159823"/>
                      <a:pt x="1621614" y="214115"/>
                    </a:cubicBezTo>
                    <a:lnTo>
                      <a:pt x="1166319" y="1464748"/>
                    </a:lnTo>
                    <a:cubicBezTo>
                      <a:pt x="1146316" y="1519041"/>
                      <a:pt x="1100596" y="1557141"/>
                      <a:pt x="1043446" y="1567618"/>
                    </a:cubicBezTo>
                    <a:cubicBezTo>
                      <a:pt x="1033921" y="1569523"/>
                      <a:pt x="1024396" y="1570476"/>
                      <a:pt x="1014871" y="1570476"/>
                    </a:cubicBezTo>
                    <a:close/>
                    <a:moveTo>
                      <a:pt x="1471119" y="6470"/>
                    </a:moveTo>
                    <a:cubicBezTo>
                      <a:pt x="1461594" y="6470"/>
                      <a:pt x="1453021" y="7423"/>
                      <a:pt x="1443496" y="9328"/>
                    </a:cubicBezTo>
                    <a:lnTo>
                      <a:pt x="133809" y="239833"/>
                    </a:lnTo>
                    <a:cubicBezTo>
                      <a:pt x="78564" y="249358"/>
                      <a:pt x="34749" y="286506"/>
                      <a:pt x="15699" y="338893"/>
                    </a:cubicBezTo>
                    <a:cubicBezTo>
                      <a:pt x="-3351" y="391281"/>
                      <a:pt x="6174" y="448430"/>
                      <a:pt x="42369" y="491293"/>
                    </a:cubicBezTo>
                    <a:lnTo>
                      <a:pt x="897714" y="1510468"/>
                    </a:lnTo>
                    <a:cubicBezTo>
                      <a:pt x="933909" y="1553331"/>
                      <a:pt x="988201" y="1573333"/>
                      <a:pt x="1042494" y="1562856"/>
                    </a:cubicBezTo>
                    <a:cubicBezTo>
                      <a:pt x="1097739" y="1553331"/>
                      <a:pt x="1141554" y="1516183"/>
                      <a:pt x="1160604" y="1463796"/>
                    </a:cubicBezTo>
                    <a:lnTo>
                      <a:pt x="1163461" y="1464748"/>
                    </a:lnTo>
                    <a:lnTo>
                      <a:pt x="1160604" y="1463796"/>
                    </a:lnTo>
                    <a:lnTo>
                      <a:pt x="1615899" y="213163"/>
                    </a:lnTo>
                    <a:cubicBezTo>
                      <a:pt x="1634949" y="160775"/>
                      <a:pt x="1625424" y="103625"/>
                      <a:pt x="1589229" y="60763"/>
                    </a:cubicBezTo>
                    <a:cubicBezTo>
                      <a:pt x="1558749" y="25520"/>
                      <a:pt x="1515886" y="6470"/>
                      <a:pt x="1471119" y="6470"/>
                    </a:cubicBezTo>
                    <a:close/>
                  </a:path>
                </a:pathLst>
              </a:custGeom>
              <a:grpFill/>
              <a:ln w="9525" cap="flat">
                <a:noFill/>
                <a:prstDash val="solid"/>
                <a:miter/>
              </a:ln>
            </p:spPr>
            <p:txBody>
              <a:bodyPr rtlCol="0" anchor="ctr"/>
              <a:lstStyle/>
              <a:p>
                <a:endParaRPr lang="en-US" sz="1730"/>
              </a:p>
            </p:txBody>
          </p:sp>
          <p:sp>
            <p:nvSpPr>
              <p:cNvPr id="62" name="Freeform: Shape 61">
                <a:extLst>
                  <a:ext uri="{FF2B5EF4-FFF2-40B4-BE49-F238E27FC236}">
                    <a16:creationId xmlns:a16="http://schemas.microsoft.com/office/drawing/2014/main" id="{FEE68F87-0B6B-4885-866B-61423AE3724E}"/>
                  </a:ext>
                </a:extLst>
              </p:cNvPr>
              <p:cNvSpPr/>
              <p:nvPr/>
            </p:nvSpPr>
            <p:spPr>
              <a:xfrm>
                <a:off x="5490992" y="2665438"/>
                <a:ext cx="1634512" cy="1562390"/>
              </a:xfrm>
              <a:custGeom>
                <a:avLst/>
                <a:gdLst>
                  <a:gd name="connsiteX0" fmla="*/ 637710 w 1634512"/>
                  <a:gd name="connsiteY0" fmla="*/ 1562391 h 1562390"/>
                  <a:gd name="connsiteX1" fmla="*/ 611992 w 1634512"/>
                  <a:gd name="connsiteY1" fmla="*/ 1560486 h 1562390"/>
                  <a:gd name="connsiteX2" fmla="*/ 488167 w 1634512"/>
                  <a:gd name="connsiteY2" fmla="*/ 1459521 h 1562390"/>
                  <a:gd name="connsiteX3" fmla="*/ 10965 w 1634512"/>
                  <a:gd name="connsiteY3" fmla="*/ 217461 h 1562390"/>
                  <a:gd name="connsiteX4" fmla="*/ 35730 w 1634512"/>
                  <a:gd name="connsiteY4" fmla="*/ 59346 h 1562390"/>
                  <a:gd name="connsiteX5" fmla="*/ 185272 w 1634512"/>
                  <a:gd name="connsiteY5" fmla="*/ 2196 h 1562390"/>
                  <a:gd name="connsiteX6" fmla="*/ 1499723 w 1634512"/>
                  <a:gd name="connsiteY6" fmla="*/ 209841 h 1562390"/>
                  <a:gd name="connsiteX7" fmla="*/ 1623548 w 1634512"/>
                  <a:gd name="connsiteY7" fmla="*/ 310806 h 1562390"/>
                  <a:gd name="connsiteX8" fmla="*/ 1598782 w 1634512"/>
                  <a:gd name="connsiteY8" fmla="*/ 468921 h 1562390"/>
                  <a:gd name="connsiteX9" fmla="*/ 761535 w 1634512"/>
                  <a:gd name="connsiteY9" fmla="*/ 1502383 h 1562390"/>
                  <a:gd name="connsiteX10" fmla="*/ 759630 w 1634512"/>
                  <a:gd name="connsiteY10" fmla="*/ 1500478 h 1562390"/>
                  <a:gd name="connsiteX11" fmla="*/ 761535 w 1634512"/>
                  <a:gd name="connsiteY11" fmla="*/ 1502383 h 1562390"/>
                  <a:gd name="connsiteX12" fmla="*/ 637710 w 1634512"/>
                  <a:gd name="connsiteY12" fmla="*/ 1562391 h 1562390"/>
                  <a:gd name="connsiteX13" fmla="*/ 159555 w 1634512"/>
                  <a:gd name="connsiteY13" fmla="*/ 6006 h 1562390"/>
                  <a:gd name="connsiteX14" fmla="*/ 40492 w 1634512"/>
                  <a:gd name="connsiteY14" fmla="*/ 63156 h 1562390"/>
                  <a:gd name="connsiteX15" fmla="*/ 16680 w 1634512"/>
                  <a:gd name="connsiteY15" fmla="*/ 215556 h 1562390"/>
                  <a:gd name="connsiteX16" fmla="*/ 493882 w 1634512"/>
                  <a:gd name="connsiteY16" fmla="*/ 1457616 h 1562390"/>
                  <a:gd name="connsiteX17" fmla="*/ 613897 w 1634512"/>
                  <a:gd name="connsiteY17" fmla="*/ 1554771 h 1562390"/>
                  <a:gd name="connsiteX18" fmla="*/ 757725 w 1634512"/>
                  <a:gd name="connsiteY18" fmla="*/ 1499526 h 1562390"/>
                  <a:gd name="connsiteX19" fmla="*/ 1594020 w 1634512"/>
                  <a:gd name="connsiteY19" fmla="*/ 465111 h 1562390"/>
                  <a:gd name="connsiteX20" fmla="*/ 1617832 w 1634512"/>
                  <a:gd name="connsiteY20" fmla="*/ 312711 h 1562390"/>
                  <a:gd name="connsiteX21" fmla="*/ 1497817 w 1634512"/>
                  <a:gd name="connsiteY21" fmla="*/ 215556 h 1562390"/>
                  <a:gd name="connsiteX22" fmla="*/ 184320 w 1634512"/>
                  <a:gd name="connsiteY22" fmla="*/ 7911 h 1562390"/>
                  <a:gd name="connsiteX23" fmla="*/ 159555 w 1634512"/>
                  <a:gd name="connsiteY23" fmla="*/ 6006 h 1562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4512" h="1562390">
                    <a:moveTo>
                      <a:pt x="637710" y="1562391"/>
                    </a:moveTo>
                    <a:cubicBezTo>
                      <a:pt x="629137" y="1562391"/>
                      <a:pt x="620565" y="1561438"/>
                      <a:pt x="611992" y="1560486"/>
                    </a:cubicBezTo>
                    <a:cubicBezTo>
                      <a:pt x="554842" y="1551913"/>
                      <a:pt x="508170" y="1513813"/>
                      <a:pt x="488167" y="1459521"/>
                    </a:cubicBezTo>
                    <a:lnTo>
                      <a:pt x="10965" y="217461"/>
                    </a:lnTo>
                    <a:cubicBezTo>
                      <a:pt x="-9990" y="163168"/>
                      <a:pt x="-465" y="104113"/>
                      <a:pt x="35730" y="59346"/>
                    </a:cubicBezTo>
                    <a:cubicBezTo>
                      <a:pt x="71925" y="14578"/>
                      <a:pt x="128122" y="-7329"/>
                      <a:pt x="185272" y="2196"/>
                    </a:cubicBezTo>
                    <a:lnTo>
                      <a:pt x="1499723" y="209841"/>
                    </a:lnTo>
                    <a:cubicBezTo>
                      <a:pt x="1556873" y="218413"/>
                      <a:pt x="1603545" y="256513"/>
                      <a:pt x="1623548" y="310806"/>
                    </a:cubicBezTo>
                    <a:cubicBezTo>
                      <a:pt x="1644502" y="365098"/>
                      <a:pt x="1634977" y="424153"/>
                      <a:pt x="1598782" y="468921"/>
                    </a:cubicBezTo>
                    <a:lnTo>
                      <a:pt x="761535" y="1502383"/>
                    </a:lnTo>
                    <a:lnTo>
                      <a:pt x="759630" y="1500478"/>
                    </a:lnTo>
                    <a:lnTo>
                      <a:pt x="761535" y="1502383"/>
                    </a:lnTo>
                    <a:cubicBezTo>
                      <a:pt x="730102" y="1541436"/>
                      <a:pt x="685335" y="1562391"/>
                      <a:pt x="637710" y="1562391"/>
                    </a:cubicBezTo>
                    <a:close/>
                    <a:moveTo>
                      <a:pt x="159555" y="6006"/>
                    </a:moveTo>
                    <a:cubicBezTo>
                      <a:pt x="113835" y="6006"/>
                      <a:pt x="70020" y="26008"/>
                      <a:pt x="40492" y="63156"/>
                    </a:cubicBezTo>
                    <a:cubicBezTo>
                      <a:pt x="5250" y="106971"/>
                      <a:pt x="-3323" y="163168"/>
                      <a:pt x="16680" y="215556"/>
                    </a:cubicBezTo>
                    <a:lnTo>
                      <a:pt x="493882" y="1457616"/>
                    </a:lnTo>
                    <a:cubicBezTo>
                      <a:pt x="513885" y="1510003"/>
                      <a:pt x="558652" y="1546198"/>
                      <a:pt x="613897" y="1554771"/>
                    </a:cubicBezTo>
                    <a:cubicBezTo>
                      <a:pt x="669142" y="1563343"/>
                      <a:pt x="722482" y="1542388"/>
                      <a:pt x="757725" y="1499526"/>
                    </a:cubicBezTo>
                    <a:lnTo>
                      <a:pt x="1594020" y="465111"/>
                    </a:lnTo>
                    <a:cubicBezTo>
                      <a:pt x="1629262" y="421296"/>
                      <a:pt x="1637835" y="365098"/>
                      <a:pt x="1617832" y="312711"/>
                    </a:cubicBezTo>
                    <a:cubicBezTo>
                      <a:pt x="1597830" y="260323"/>
                      <a:pt x="1553062" y="224128"/>
                      <a:pt x="1497817" y="215556"/>
                    </a:cubicBezTo>
                    <a:lnTo>
                      <a:pt x="184320" y="7911"/>
                    </a:lnTo>
                    <a:cubicBezTo>
                      <a:pt x="175747" y="6958"/>
                      <a:pt x="167175" y="6006"/>
                      <a:pt x="159555" y="6006"/>
                    </a:cubicBezTo>
                    <a:close/>
                  </a:path>
                </a:pathLst>
              </a:custGeom>
              <a:grpFill/>
              <a:ln w="9525" cap="flat">
                <a:noFill/>
                <a:prstDash val="solid"/>
                <a:miter/>
              </a:ln>
            </p:spPr>
            <p:txBody>
              <a:bodyPr rtlCol="0" anchor="ctr"/>
              <a:lstStyle/>
              <a:p>
                <a:endParaRPr lang="en-US" sz="1730"/>
              </a:p>
            </p:txBody>
          </p:sp>
          <p:sp>
            <p:nvSpPr>
              <p:cNvPr id="63" name="Freeform: Shape 62">
                <a:extLst>
                  <a:ext uri="{FF2B5EF4-FFF2-40B4-BE49-F238E27FC236}">
                    <a16:creationId xmlns:a16="http://schemas.microsoft.com/office/drawing/2014/main" id="{E99B4F58-0E6C-41DE-99A2-C3FCE7F11DB0}"/>
                  </a:ext>
                </a:extLst>
              </p:cNvPr>
              <p:cNvSpPr/>
              <p:nvPr/>
            </p:nvSpPr>
            <p:spPr>
              <a:xfrm>
                <a:off x="5740942" y="2518472"/>
                <a:ext cx="1494657" cy="1649348"/>
              </a:xfrm>
              <a:custGeom>
                <a:avLst/>
                <a:gdLst>
                  <a:gd name="connsiteX0" fmla="*/ 206785 w 1494657"/>
                  <a:gd name="connsiteY0" fmla="*/ 1649349 h 1649348"/>
                  <a:gd name="connsiteX1" fmla="*/ 131537 w 1494657"/>
                  <a:gd name="connsiteY1" fmla="*/ 1630299 h 1649348"/>
                  <a:gd name="connsiteX2" fmla="*/ 46765 w 1494657"/>
                  <a:gd name="connsiteY2" fmla="*/ 1495044 h 1649348"/>
                  <a:gd name="connsiteX3" fmla="*/ 92 w 1494657"/>
                  <a:gd name="connsiteY3" fmla="*/ 165354 h 1649348"/>
                  <a:gd name="connsiteX4" fmla="*/ 75340 w 1494657"/>
                  <a:gd name="connsiteY4" fmla="*/ 24384 h 1649348"/>
                  <a:gd name="connsiteX5" fmla="*/ 235360 w 1494657"/>
                  <a:gd name="connsiteY5" fmla="*/ 18669 h 1649348"/>
                  <a:gd name="connsiteX6" fmla="*/ 1409792 w 1494657"/>
                  <a:gd name="connsiteY6" fmla="*/ 643509 h 1649348"/>
                  <a:gd name="connsiteX7" fmla="*/ 1494565 w 1494657"/>
                  <a:gd name="connsiteY7" fmla="*/ 778764 h 1649348"/>
                  <a:gd name="connsiteX8" fmla="*/ 1419317 w 1494657"/>
                  <a:gd name="connsiteY8" fmla="*/ 919734 h 1649348"/>
                  <a:gd name="connsiteX9" fmla="*/ 291557 w 1494657"/>
                  <a:gd name="connsiteY9" fmla="*/ 1624584 h 1649348"/>
                  <a:gd name="connsiteX10" fmla="*/ 206785 w 1494657"/>
                  <a:gd name="connsiteY10" fmla="*/ 1649349 h 1649348"/>
                  <a:gd name="connsiteX11" fmla="*/ 160112 w 1494657"/>
                  <a:gd name="connsiteY11" fmla="*/ 4381 h 1649348"/>
                  <a:gd name="connsiteX12" fmla="*/ 78197 w 1494657"/>
                  <a:gd name="connsiteY12" fmla="*/ 28194 h 1649348"/>
                  <a:gd name="connsiteX13" fmla="*/ 5807 w 1494657"/>
                  <a:gd name="connsiteY13" fmla="*/ 164402 h 1649348"/>
                  <a:gd name="connsiteX14" fmla="*/ 52480 w 1494657"/>
                  <a:gd name="connsiteY14" fmla="*/ 1494092 h 1649348"/>
                  <a:gd name="connsiteX15" fmla="*/ 134395 w 1494657"/>
                  <a:gd name="connsiteY15" fmla="*/ 1624584 h 1649348"/>
                  <a:gd name="connsiteX16" fmla="*/ 288700 w 1494657"/>
                  <a:gd name="connsiteY16" fmla="*/ 1618869 h 1649348"/>
                  <a:gd name="connsiteX17" fmla="*/ 290605 w 1494657"/>
                  <a:gd name="connsiteY17" fmla="*/ 1620774 h 1649348"/>
                  <a:gd name="connsiteX18" fmla="*/ 288700 w 1494657"/>
                  <a:gd name="connsiteY18" fmla="*/ 1618869 h 1649348"/>
                  <a:gd name="connsiteX19" fmla="*/ 1416460 w 1494657"/>
                  <a:gd name="connsiteY19" fmla="*/ 914019 h 1649348"/>
                  <a:gd name="connsiteX20" fmla="*/ 1488850 w 1494657"/>
                  <a:gd name="connsiteY20" fmla="*/ 777812 h 1649348"/>
                  <a:gd name="connsiteX21" fmla="*/ 1406935 w 1494657"/>
                  <a:gd name="connsiteY21" fmla="*/ 647319 h 1649348"/>
                  <a:gd name="connsiteX22" fmla="*/ 232502 w 1494657"/>
                  <a:gd name="connsiteY22" fmla="*/ 23431 h 1649348"/>
                  <a:gd name="connsiteX23" fmla="*/ 160112 w 1494657"/>
                  <a:gd name="connsiteY23" fmla="*/ 4381 h 1649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94657" h="1649348">
                    <a:moveTo>
                      <a:pt x="206785" y="1649349"/>
                    </a:moveTo>
                    <a:cubicBezTo>
                      <a:pt x="181067" y="1649349"/>
                      <a:pt x="155350" y="1642682"/>
                      <a:pt x="131537" y="1630299"/>
                    </a:cubicBezTo>
                    <a:cubicBezTo>
                      <a:pt x="80102" y="1603629"/>
                      <a:pt x="48670" y="1552194"/>
                      <a:pt x="46765" y="1495044"/>
                    </a:cubicBezTo>
                    <a:lnTo>
                      <a:pt x="92" y="165354"/>
                    </a:lnTo>
                    <a:cubicBezTo>
                      <a:pt x="-1813" y="107252"/>
                      <a:pt x="25810" y="54864"/>
                      <a:pt x="75340" y="24384"/>
                    </a:cubicBezTo>
                    <a:cubicBezTo>
                      <a:pt x="123917" y="-6096"/>
                      <a:pt x="183925" y="-8001"/>
                      <a:pt x="235360" y="18669"/>
                    </a:cubicBezTo>
                    <a:lnTo>
                      <a:pt x="1409792" y="643509"/>
                    </a:lnTo>
                    <a:cubicBezTo>
                      <a:pt x="1461228" y="670179"/>
                      <a:pt x="1492660" y="721614"/>
                      <a:pt x="1494565" y="778764"/>
                    </a:cubicBezTo>
                    <a:cubicBezTo>
                      <a:pt x="1496470" y="836867"/>
                      <a:pt x="1468848" y="889254"/>
                      <a:pt x="1419317" y="919734"/>
                    </a:cubicBezTo>
                    <a:lnTo>
                      <a:pt x="291557" y="1624584"/>
                    </a:lnTo>
                    <a:cubicBezTo>
                      <a:pt x="264887" y="1640777"/>
                      <a:pt x="236312" y="1649349"/>
                      <a:pt x="206785" y="1649349"/>
                    </a:cubicBezTo>
                    <a:close/>
                    <a:moveTo>
                      <a:pt x="160112" y="4381"/>
                    </a:moveTo>
                    <a:cubicBezTo>
                      <a:pt x="131537" y="4381"/>
                      <a:pt x="103915" y="12002"/>
                      <a:pt x="78197" y="28194"/>
                    </a:cubicBezTo>
                    <a:cubicBezTo>
                      <a:pt x="30572" y="57722"/>
                      <a:pt x="3902" y="109157"/>
                      <a:pt x="5807" y="164402"/>
                    </a:cubicBezTo>
                    <a:lnTo>
                      <a:pt x="52480" y="1494092"/>
                    </a:lnTo>
                    <a:cubicBezTo>
                      <a:pt x="54385" y="1550289"/>
                      <a:pt x="84865" y="1598867"/>
                      <a:pt x="134395" y="1624584"/>
                    </a:cubicBezTo>
                    <a:cubicBezTo>
                      <a:pt x="183925" y="1651254"/>
                      <a:pt x="241075" y="1648397"/>
                      <a:pt x="288700" y="1618869"/>
                    </a:cubicBezTo>
                    <a:lnTo>
                      <a:pt x="290605" y="1620774"/>
                    </a:lnTo>
                    <a:lnTo>
                      <a:pt x="288700" y="1618869"/>
                    </a:lnTo>
                    <a:lnTo>
                      <a:pt x="1416460" y="914019"/>
                    </a:lnTo>
                    <a:cubicBezTo>
                      <a:pt x="1464085" y="884492"/>
                      <a:pt x="1490755" y="833057"/>
                      <a:pt x="1488850" y="777812"/>
                    </a:cubicBezTo>
                    <a:cubicBezTo>
                      <a:pt x="1486945" y="721614"/>
                      <a:pt x="1456465" y="673037"/>
                      <a:pt x="1406935" y="647319"/>
                    </a:cubicBezTo>
                    <a:lnTo>
                      <a:pt x="232502" y="23431"/>
                    </a:lnTo>
                    <a:cubicBezTo>
                      <a:pt x="209642" y="11049"/>
                      <a:pt x="184877" y="4381"/>
                      <a:pt x="160112" y="4381"/>
                    </a:cubicBezTo>
                    <a:close/>
                  </a:path>
                </a:pathLst>
              </a:custGeom>
              <a:grpFill/>
              <a:ln w="9525" cap="flat">
                <a:noFill/>
                <a:prstDash val="solid"/>
                <a:miter/>
              </a:ln>
            </p:spPr>
            <p:txBody>
              <a:bodyPr rtlCol="0" anchor="ctr"/>
              <a:lstStyle/>
              <a:p>
                <a:endParaRPr lang="en-US" sz="1730"/>
              </a:p>
            </p:txBody>
          </p:sp>
          <p:sp>
            <p:nvSpPr>
              <p:cNvPr id="64" name="Freeform: Shape 63">
                <a:extLst>
                  <a:ext uri="{FF2B5EF4-FFF2-40B4-BE49-F238E27FC236}">
                    <a16:creationId xmlns:a16="http://schemas.microsoft.com/office/drawing/2014/main" id="{98213603-4044-4EDC-B3E0-CE20E3EE9BC2}"/>
                  </a:ext>
                </a:extLst>
              </p:cNvPr>
              <p:cNvSpPr/>
              <p:nvPr/>
            </p:nvSpPr>
            <p:spPr>
              <a:xfrm>
                <a:off x="5636186" y="2459480"/>
                <a:ext cx="1616538" cy="1592136"/>
              </a:xfrm>
              <a:custGeom>
                <a:avLst/>
                <a:gdLst>
                  <a:gd name="connsiteX0" fmla="*/ 159141 w 1616538"/>
                  <a:gd name="connsiteY0" fmla="*/ 1592136 h 1592136"/>
                  <a:gd name="connsiteX1" fmla="*/ 42936 w 1616538"/>
                  <a:gd name="connsiteY1" fmla="*/ 1541654 h 1592136"/>
                  <a:gd name="connsiteX2" fmla="*/ 6741 w 1616538"/>
                  <a:gd name="connsiteY2" fmla="*/ 1385444 h 1592136"/>
                  <a:gd name="connsiteX3" fmla="*/ 396313 w 1616538"/>
                  <a:gd name="connsiteY3" fmla="*/ 112904 h 1592136"/>
                  <a:gd name="connsiteX4" fmla="*/ 513471 w 1616538"/>
                  <a:gd name="connsiteY4" fmla="*/ 4319 h 1592136"/>
                  <a:gd name="connsiteX5" fmla="*/ 665871 w 1616538"/>
                  <a:gd name="connsiteY5" fmla="*/ 50991 h 1592136"/>
                  <a:gd name="connsiteX6" fmla="*/ 1573603 w 1616538"/>
                  <a:gd name="connsiteY6" fmla="*/ 1024446 h 1592136"/>
                  <a:gd name="connsiteX7" fmla="*/ 1609798 w 1616538"/>
                  <a:gd name="connsiteY7" fmla="*/ 1180656 h 1592136"/>
                  <a:gd name="connsiteX8" fmla="*/ 1492641 w 1616538"/>
                  <a:gd name="connsiteY8" fmla="*/ 1289241 h 1592136"/>
                  <a:gd name="connsiteX9" fmla="*/ 196288 w 1616538"/>
                  <a:gd name="connsiteY9" fmla="*/ 1588326 h 1592136"/>
                  <a:gd name="connsiteX10" fmla="*/ 195336 w 1616538"/>
                  <a:gd name="connsiteY10" fmla="*/ 1585469 h 1592136"/>
                  <a:gd name="connsiteX11" fmla="*/ 196288 w 1616538"/>
                  <a:gd name="connsiteY11" fmla="*/ 1588326 h 1592136"/>
                  <a:gd name="connsiteX12" fmla="*/ 159141 w 1616538"/>
                  <a:gd name="connsiteY12" fmla="*/ 1592136 h 1592136"/>
                  <a:gd name="connsiteX13" fmla="*/ 549666 w 1616538"/>
                  <a:gd name="connsiteY13" fmla="*/ 5271 h 1592136"/>
                  <a:gd name="connsiteX14" fmla="*/ 514423 w 1616538"/>
                  <a:gd name="connsiteY14" fmla="*/ 9081 h 1592136"/>
                  <a:gd name="connsiteX15" fmla="*/ 401076 w 1616538"/>
                  <a:gd name="connsiteY15" fmla="*/ 114809 h 1592136"/>
                  <a:gd name="connsiteX16" fmla="*/ 12456 w 1616538"/>
                  <a:gd name="connsiteY16" fmla="*/ 1387349 h 1592136"/>
                  <a:gd name="connsiteX17" fmla="*/ 46746 w 1616538"/>
                  <a:gd name="connsiteY17" fmla="*/ 1537844 h 1592136"/>
                  <a:gd name="connsiteX18" fmla="*/ 194383 w 1616538"/>
                  <a:gd name="connsiteY18" fmla="*/ 1582611 h 1592136"/>
                  <a:gd name="connsiteX19" fmla="*/ 1490736 w 1616538"/>
                  <a:gd name="connsiteY19" fmla="*/ 1283526 h 1592136"/>
                  <a:gd name="connsiteX20" fmla="*/ 1604083 w 1616538"/>
                  <a:gd name="connsiteY20" fmla="*/ 1177799 h 1592136"/>
                  <a:gd name="connsiteX21" fmla="*/ 1569793 w 1616538"/>
                  <a:gd name="connsiteY21" fmla="*/ 1027304 h 1592136"/>
                  <a:gd name="connsiteX22" fmla="*/ 662061 w 1616538"/>
                  <a:gd name="connsiteY22" fmla="*/ 54801 h 1592136"/>
                  <a:gd name="connsiteX23" fmla="*/ 549666 w 1616538"/>
                  <a:gd name="connsiteY23" fmla="*/ 5271 h 1592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16538" h="1592136">
                    <a:moveTo>
                      <a:pt x="159141" y="1592136"/>
                    </a:moveTo>
                    <a:cubicBezTo>
                      <a:pt x="115326" y="1592136"/>
                      <a:pt x="73416" y="1574039"/>
                      <a:pt x="42936" y="1541654"/>
                    </a:cubicBezTo>
                    <a:cubicBezTo>
                      <a:pt x="3883" y="1499744"/>
                      <a:pt x="-9452" y="1441641"/>
                      <a:pt x="6741" y="1385444"/>
                    </a:cubicBezTo>
                    <a:lnTo>
                      <a:pt x="396313" y="112904"/>
                    </a:lnTo>
                    <a:cubicBezTo>
                      <a:pt x="413458" y="57659"/>
                      <a:pt x="457273" y="16701"/>
                      <a:pt x="513471" y="4319"/>
                    </a:cubicBezTo>
                    <a:cubicBezTo>
                      <a:pt x="569668" y="-9016"/>
                      <a:pt x="626818" y="9081"/>
                      <a:pt x="665871" y="50991"/>
                    </a:cubicBezTo>
                    <a:lnTo>
                      <a:pt x="1573603" y="1024446"/>
                    </a:lnTo>
                    <a:cubicBezTo>
                      <a:pt x="1612656" y="1066356"/>
                      <a:pt x="1625991" y="1124459"/>
                      <a:pt x="1609798" y="1180656"/>
                    </a:cubicBezTo>
                    <a:cubicBezTo>
                      <a:pt x="1592653" y="1235901"/>
                      <a:pt x="1548838" y="1276859"/>
                      <a:pt x="1492641" y="1289241"/>
                    </a:cubicBezTo>
                    <a:lnTo>
                      <a:pt x="196288" y="1588326"/>
                    </a:lnTo>
                    <a:lnTo>
                      <a:pt x="195336" y="1585469"/>
                    </a:lnTo>
                    <a:lnTo>
                      <a:pt x="196288" y="1588326"/>
                    </a:lnTo>
                    <a:cubicBezTo>
                      <a:pt x="183905" y="1591184"/>
                      <a:pt x="171523" y="1592136"/>
                      <a:pt x="159141" y="1592136"/>
                    </a:cubicBezTo>
                    <a:close/>
                    <a:moveTo>
                      <a:pt x="549666" y="5271"/>
                    </a:moveTo>
                    <a:cubicBezTo>
                      <a:pt x="538236" y="5271"/>
                      <a:pt x="525853" y="6224"/>
                      <a:pt x="514423" y="9081"/>
                    </a:cubicBezTo>
                    <a:cubicBezTo>
                      <a:pt x="460131" y="21464"/>
                      <a:pt x="418221" y="60516"/>
                      <a:pt x="401076" y="114809"/>
                    </a:cubicBezTo>
                    <a:lnTo>
                      <a:pt x="12456" y="1387349"/>
                    </a:lnTo>
                    <a:cubicBezTo>
                      <a:pt x="-3737" y="1440689"/>
                      <a:pt x="8646" y="1496886"/>
                      <a:pt x="46746" y="1537844"/>
                    </a:cubicBezTo>
                    <a:cubicBezTo>
                      <a:pt x="84846" y="1578801"/>
                      <a:pt x="140091" y="1595946"/>
                      <a:pt x="194383" y="1582611"/>
                    </a:cubicBezTo>
                    <a:lnTo>
                      <a:pt x="1490736" y="1283526"/>
                    </a:lnTo>
                    <a:cubicBezTo>
                      <a:pt x="1545028" y="1271144"/>
                      <a:pt x="1586938" y="1232091"/>
                      <a:pt x="1604083" y="1177799"/>
                    </a:cubicBezTo>
                    <a:cubicBezTo>
                      <a:pt x="1620276" y="1124459"/>
                      <a:pt x="1606941" y="1068261"/>
                      <a:pt x="1569793" y="1027304"/>
                    </a:cubicBezTo>
                    <a:lnTo>
                      <a:pt x="662061" y="54801"/>
                    </a:lnTo>
                    <a:cubicBezTo>
                      <a:pt x="632533" y="22416"/>
                      <a:pt x="592528" y="5271"/>
                      <a:pt x="549666" y="5271"/>
                    </a:cubicBezTo>
                    <a:close/>
                  </a:path>
                </a:pathLst>
              </a:custGeom>
              <a:grpFill/>
              <a:ln w="9525" cap="flat">
                <a:noFill/>
                <a:prstDash val="solid"/>
                <a:miter/>
              </a:ln>
            </p:spPr>
            <p:txBody>
              <a:bodyPr rtlCol="0" anchor="ctr"/>
              <a:lstStyle/>
              <a:p>
                <a:endParaRPr lang="en-US" sz="1730"/>
              </a:p>
            </p:txBody>
          </p:sp>
          <p:sp>
            <p:nvSpPr>
              <p:cNvPr id="65" name="Freeform: Shape 64">
                <a:extLst>
                  <a:ext uri="{FF2B5EF4-FFF2-40B4-BE49-F238E27FC236}">
                    <a16:creationId xmlns:a16="http://schemas.microsoft.com/office/drawing/2014/main" id="{DB035EF0-F3DA-4581-9198-447F52894F88}"/>
                  </a:ext>
                </a:extLst>
              </p:cNvPr>
              <p:cNvSpPr/>
              <p:nvPr/>
            </p:nvSpPr>
            <p:spPr>
              <a:xfrm>
                <a:off x="5531644" y="2497017"/>
                <a:ext cx="1643695" cy="1534597"/>
              </a:xfrm>
              <a:custGeom>
                <a:avLst/>
                <a:gdLst>
                  <a:gd name="connsiteX0" fmla="*/ 1483835 w 1643695"/>
                  <a:gd name="connsiteY0" fmla="*/ 1534598 h 1534597"/>
                  <a:gd name="connsiteX1" fmla="*/ 1466690 w 1643695"/>
                  <a:gd name="connsiteY1" fmla="*/ 1533645 h 1534597"/>
                  <a:gd name="connsiteX2" fmla="*/ 143668 w 1643695"/>
                  <a:gd name="connsiteY2" fmla="*/ 1395532 h 1534597"/>
                  <a:gd name="connsiteX3" fmla="*/ 14128 w 1643695"/>
                  <a:gd name="connsiteY3" fmla="*/ 1301235 h 1534597"/>
                  <a:gd name="connsiteX4" fmla="*/ 31273 w 1643695"/>
                  <a:gd name="connsiteY4" fmla="*/ 1142167 h 1534597"/>
                  <a:gd name="connsiteX5" fmla="*/ 813275 w 1643695"/>
                  <a:gd name="connsiteY5" fmla="*/ 65842 h 1534597"/>
                  <a:gd name="connsiteX6" fmla="*/ 959008 w 1643695"/>
                  <a:gd name="connsiteY6" fmla="*/ 1072 h 1534597"/>
                  <a:gd name="connsiteX7" fmla="*/ 1088548 w 1643695"/>
                  <a:gd name="connsiteY7" fmla="*/ 95370 h 1534597"/>
                  <a:gd name="connsiteX8" fmla="*/ 1629568 w 1643695"/>
                  <a:gd name="connsiteY8" fmla="*/ 1310760 h 1534597"/>
                  <a:gd name="connsiteX9" fmla="*/ 1612423 w 1643695"/>
                  <a:gd name="connsiteY9" fmla="*/ 1469827 h 1534597"/>
                  <a:gd name="connsiteX10" fmla="*/ 1483835 w 1643695"/>
                  <a:gd name="connsiteY10" fmla="*/ 1534598 h 1534597"/>
                  <a:gd name="connsiteX11" fmla="*/ 940910 w 1643695"/>
                  <a:gd name="connsiteY11" fmla="*/ 5835 h 1534597"/>
                  <a:gd name="connsiteX12" fmla="*/ 816133 w 1643695"/>
                  <a:gd name="connsiteY12" fmla="*/ 69652 h 1534597"/>
                  <a:gd name="connsiteX13" fmla="*/ 34130 w 1643695"/>
                  <a:gd name="connsiteY13" fmla="*/ 1145977 h 1534597"/>
                  <a:gd name="connsiteX14" fmla="*/ 17938 w 1643695"/>
                  <a:gd name="connsiteY14" fmla="*/ 1299330 h 1534597"/>
                  <a:gd name="connsiteX15" fmla="*/ 142715 w 1643695"/>
                  <a:gd name="connsiteY15" fmla="*/ 1389817 h 1534597"/>
                  <a:gd name="connsiteX16" fmla="*/ 1465738 w 1643695"/>
                  <a:gd name="connsiteY16" fmla="*/ 1528882 h 1534597"/>
                  <a:gd name="connsiteX17" fmla="*/ 1606708 w 1643695"/>
                  <a:gd name="connsiteY17" fmla="*/ 1466017 h 1534597"/>
                  <a:gd name="connsiteX18" fmla="*/ 1622900 w 1643695"/>
                  <a:gd name="connsiteY18" fmla="*/ 1312665 h 1534597"/>
                  <a:gd name="connsiteX19" fmla="*/ 1082833 w 1643695"/>
                  <a:gd name="connsiteY19" fmla="*/ 97275 h 1534597"/>
                  <a:gd name="connsiteX20" fmla="*/ 958055 w 1643695"/>
                  <a:gd name="connsiteY20" fmla="*/ 6787 h 1534597"/>
                  <a:gd name="connsiteX21" fmla="*/ 940910 w 1643695"/>
                  <a:gd name="connsiteY21" fmla="*/ 5835 h 153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3695" h="1534597">
                    <a:moveTo>
                      <a:pt x="1483835" y="1534598"/>
                    </a:moveTo>
                    <a:cubicBezTo>
                      <a:pt x="1478120" y="1534598"/>
                      <a:pt x="1472405" y="1534598"/>
                      <a:pt x="1466690" y="1533645"/>
                    </a:cubicBezTo>
                    <a:lnTo>
                      <a:pt x="143668" y="1395532"/>
                    </a:lnTo>
                    <a:cubicBezTo>
                      <a:pt x="86518" y="1389817"/>
                      <a:pt x="37940" y="1354575"/>
                      <a:pt x="14128" y="1301235"/>
                    </a:cubicBezTo>
                    <a:cubicBezTo>
                      <a:pt x="-9685" y="1248848"/>
                      <a:pt x="-3017" y="1188840"/>
                      <a:pt x="31273" y="1142167"/>
                    </a:cubicBezTo>
                    <a:lnTo>
                      <a:pt x="813275" y="65842"/>
                    </a:lnTo>
                    <a:cubicBezTo>
                      <a:pt x="847565" y="19170"/>
                      <a:pt x="901858" y="-5595"/>
                      <a:pt x="959008" y="1072"/>
                    </a:cubicBezTo>
                    <a:cubicBezTo>
                      <a:pt x="1016158" y="6787"/>
                      <a:pt x="1064735" y="42030"/>
                      <a:pt x="1088548" y="95370"/>
                    </a:cubicBezTo>
                    <a:lnTo>
                      <a:pt x="1629568" y="1310760"/>
                    </a:lnTo>
                    <a:cubicBezTo>
                      <a:pt x="1653380" y="1363148"/>
                      <a:pt x="1646713" y="1423155"/>
                      <a:pt x="1612423" y="1469827"/>
                    </a:cubicBezTo>
                    <a:cubicBezTo>
                      <a:pt x="1581943" y="1510785"/>
                      <a:pt x="1534318" y="1534598"/>
                      <a:pt x="1483835" y="1534598"/>
                    </a:cubicBezTo>
                    <a:close/>
                    <a:moveTo>
                      <a:pt x="940910" y="5835"/>
                    </a:moveTo>
                    <a:cubicBezTo>
                      <a:pt x="891380" y="5835"/>
                      <a:pt x="845660" y="28695"/>
                      <a:pt x="816133" y="69652"/>
                    </a:cubicBezTo>
                    <a:lnTo>
                      <a:pt x="34130" y="1145977"/>
                    </a:lnTo>
                    <a:cubicBezTo>
                      <a:pt x="1745" y="1190745"/>
                      <a:pt x="-4922" y="1248848"/>
                      <a:pt x="17938" y="1299330"/>
                    </a:cubicBezTo>
                    <a:cubicBezTo>
                      <a:pt x="40798" y="1350765"/>
                      <a:pt x="87470" y="1384102"/>
                      <a:pt x="142715" y="1389817"/>
                    </a:cubicBezTo>
                    <a:lnTo>
                      <a:pt x="1465738" y="1528882"/>
                    </a:lnTo>
                    <a:cubicBezTo>
                      <a:pt x="1520983" y="1534598"/>
                      <a:pt x="1574323" y="1510785"/>
                      <a:pt x="1606708" y="1466017"/>
                    </a:cubicBezTo>
                    <a:cubicBezTo>
                      <a:pt x="1639093" y="1421250"/>
                      <a:pt x="1645760" y="1363148"/>
                      <a:pt x="1622900" y="1312665"/>
                    </a:cubicBezTo>
                    <a:lnTo>
                      <a:pt x="1082833" y="97275"/>
                    </a:lnTo>
                    <a:cubicBezTo>
                      <a:pt x="1059973" y="45840"/>
                      <a:pt x="1013300" y="12502"/>
                      <a:pt x="958055" y="6787"/>
                    </a:cubicBezTo>
                    <a:cubicBezTo>
                      <a:pt x="952340" y="5835"/>
                      <a:pt x="946625" y="5835"/>
                      <a:pt x="940910" y="5835"/>
                    </a:cubicBezTo>
                    <a:close/>
                  </a:path>
                </a:pathLst>
              </a:custGeom>
              <a:grpFill/>
              <a:ln w="9525" cap="flat">
                <a:noFill/>
                <a:prstDash val="solid"/>
                <a:miter/>
              </a:ln>
            </p:spPr>
            <p:txBody>
              <a:bodyPr rtlCol="0" anchor="ctr"/>
              <a:lstStyle/>
              <a:p>
                <a:endParaRPr lang="en-US" sz="1730"/>
              </a:p>
            </p:txBody>
          </p:sp>
          <p:sp>
            <p:nvSpPr>
              <p:cNvPr id="66" name="Freeform: Shape 65">
                <a:extLst>
                  <a:ext uri="{FF2B5EF4-FFF2-40B4-BE49-F238E27FC236}">
                    <a16:creationId xmlns:a16="http://schemas.microsoft.com/office/drawing/2014/main" id="{41AE2AF0-7DD9-443B-8718-D31F62D3CF64}"/>
                  </a:ext>
                </a:extLst>
              </p:cNvPr>
              <p:cNvSpPr/>
              <p:nvPr/>
            </p:nvSpPr>
            <p:spPr>
              <a:xfrm>
                <a:off x="5484232" y="2627034"/>
                <a:ext cx="1525159" cy="1644610"/>
              </a:xfrm>
              <a:custGeom>
                <a:avLst/>
                <a:gdLst>
                  <a:gd name="connsiteX0" fmla="*/ 1365512 w 1525159"/>
                  <a:gd name="connsiteY0" fmla="*/ 1644610 h 1644610"/>
                  <a:gd name="connsiteX1" fmla="*/ 1297885 w 1525159"/>
                  <a:gd name="connsiteY1" fmla="*/ 1629370 h 1644610"/>
                  <a:gd name="connsiteX2" fmla="*/ 92020 w 1525159"/>
                  <a:gd name="connsiteY2" fmla="*/ 1067395 h 1644610"/>
                  <a:gd name="connsiteX3" fmla="*/ 580 w 1525159"/>
                  <a:gd name="connsiteY3" fmla="*/ 936903 h 1644610"/>
                  <a:gd name="connsiteX4" fmla="*/ 68207 w 1525159"/>
                  <a:gd name="connsiteY4" fmla="*/ 792123 h 1644610"/>
                  <a:gd name="connsiteX5" fmla="*/ 1157867 w 1525159"/>
                  <a:gd name="connsiteY5" fmla="*/ 29170 h 1644610"/>
                  <a:gd name="connsiteX6" fmla="*/ 1316935 w 1525159"/>
                  <a:gd name="connsiteY6" fmla="*/ 14883 h 1644610"/>
                  <a:gd name="connsiteX7" fmla="*/ 1408375 w 1525159"/>
                  <a:gd name="connsiteY7" fmla="*/ 145375 h 1644610"/>
                  <a:gd name="connsiteX8" fmla="*/ 1524580 w 1525159"/>
                  <a:gd name="connsiteY8" fmla="*/ 1470303 h 1644610"/>
                  <a:gd name="connsiteX9" fmla="*/ 1456952 w 1525159"/>
                  <a:gd name="connsiteY9" fmla="*/ 1615083 h 1644610"/>
                  <a:gd name="connsiteX10" fmla="*/ 1365512 w 1525159"/>
                  <a:gd name="connsiteY10" fmla="*/ 1644610 h 1644610"/>
                  <a:gd name="connsiteX11" fmla="*/ 1249307 w 1525159"/>
                  <a:gd name="connsiteY11" fmla="*/ 4405 h 1644610"/>
                  <a:gd name="connsiteX12" fmla="*/ 1160725 w 1525159"/>
                  <a:gd name="connsiteY12" fmla="*/ 32980 h 1644610"/>
                  <a:gd name="connsiteX13" fmla="*/ 71065 w 1525159"/>
                  <a:gd name="connsiteY13" fmla="*/ 795933 h 1644610"/>
                  <a:gd name="connsiteX14" fmla="*/ 6295 w 1525159"/>
                  <a:gd name="connsiteY14" fmla="*/ 935950 h 1644610"/>
                  <a:gd name="connsiteX15" fmla="*/ 94877 w 1525159"/>
                  <a:gd name="connsiteY15" fmla="*/ 1062633 h 1644610"/>
                  <a:gd name="connsiteX16" fmla="*/ 1300742 w 1525159"/>
                  <a:gd name="connsiteY16" fmla="*/ 1624608 h 1644610"/>
                  <a:gd name="connsiteX17" fmla="*/ 1454095 w 1525159"/>
                  <a:gd name="connsiteY17" fmla="*/ 1611273 h 1644610"/>
                  <a:gd name="connsiteX18" fmla="*/ 1518865 w 1525159"/>
                  <a:gd name="connsiteY18" fmla="*/ 1471255 h 1644610"/>
                  <a:gd name="connsiteX19" fmla="*/ 1403612 w 1525159"/>
                  <a:gd name="connsiteY19" fmla="*/ 145375 h 1644610"/>
                  <a:gd name="connsiteX20" fmla="*/ 1315030 w 1525159"/>
                  <a:gd name="connsiteY20" fmla="*/ 18693 h 1644610"/>
                  <a:gd name="connsiteX21" fmla="*/ 1249307 w 1525159"/>
                  <a:gd name="connsiteY21" fmla="*/ 4405 h 1644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5159" h="1644610">
                    <a:moveTo>
                      <a:pt x="1365512" y="1644610"/>
                    </a:moveTo>
                    <a:cubicBezTo>
                      <a:pt x="1342652" y="1644610"/>
                      <a:pt x="1319792" y="1639848"/>
                      <a:pt x="1297885" y="1629370"/>
                    </a:cubicBezTo>
                    <a:lnTo>
                      <a:pt x="92020" y="1067395"/>
                    </a:lnTo>
                    <a:cubicBezTo>
                      <a:pt x="39632" y="1042630"/>
                      <a:pt x="5342" y="994053"/>
                      <a:pt x="580" y="936903"/>
                    </a:cubicBezTo>
                    <a:cubicBezTo>
                      <a:pt x="-4183" y="879753"/>
                      <a:pt x="20582" y="825460"/>
                      <a:pt x="68207" y="792123"/>
                    </a:cubicBezTo>
                    <a:lnTo>
                      <a:pt x="1157867" y="29170"/>
                    </a:lnTo>
                    <a:cubicBezTo>
                      <a:pt x="1205492" y="-4167"/>
                      <a:pt x="1264547" y="-8930"/>
                      <a:pt x="1316935" y="14883"/>
                    </a:cubicBezTo>
                    <a:cubicBezTo>
                      <a:pt x="1369322" y="39648"/>
                      <a:pt x="1403612" y="88225"/>
                      <a:pt x="1408375" y="145375"/>
                    </a:cubicBezTo>
                    <a:lnTo>
                      <a:pt x="1524580" y="1470303"/>
                    </a:lnTo>
                    <a:cubicBezTo>
                      <a:pt x="1529342" y="1527453"/>
                      <a:pt x="1504577" y="1581745"/>
                      <a:pt x="1456952" y="1615083"/>
                    </a:cubicBezTo>
                    <a:cubicBezTo>
                      <a:pt x="1429330" y="1634133"/>
                      <a:pt x="1397897" y="1644610"/>
                      <a:pt x="1365512" y="1644610"/>
                    </a:cubicBezTo>
                    <a:close/>
                    <a:moveTo>
                      <a:pt x="1249307" y="4405"/>
                    </a:moveTo>
                    <a:cubicBezTo>
                      <a:pt x="1218827" y="4405"/>
                      <a:pt x="1187395" y="13930"/>
                      <a:pt x="1160725" y="32980"/>
                    </a:cubicBezTo>
                    <a:lnTo>
                      <a:pt x="71065" y="795933"/>
                    </a:lnTo>
                    <a:cubicBezTo>
                      <a:pt x="25345" y="828318"/>
                      <a:pt x="580" y="880705"/>
                      <a:pt x="6295" y="935950"/>
                    </a:cubicBezTo>
                    <a:cubicBezTo>
                      <a:pt x="12010" y="991195"/>
                      <a:pt x="44395" y="1038820"/>
                      <a:pt x="94877" y="1062633"/>
                    </a:cubicBezTo>
                    <a:lnTo>
                      <a:pt x="1300742" y="1624608"/>
                    </a:lnTo>
                    <a:cubicBezTo>
                      <a:pt x="1351225" y="1648420"/>
                      <a:pt x="1408375" y="1642705"/>
                      <a:pt x="1454095" y="1611273"/>
                    </a:cubicBezTo>
                    <a:cubicBezTo>
                      <a:pt x="1499815" y="1578888"/>
                      <a:pt x="1524580" y="1527453"/>
                      <a:pt x="1518865" y="1471255"/>
                    </a:cubicBezTo>
                    <a:lnTo>
                      <a:pt x="1403612" y="145375"/>
                    </a:lnTo>
                    <a:cubicBezTo>
                      <a:pt x="1398850" y="90130"/>
                      <a:pt x="1365512" y="42505"/>
                      <a:pt x="1315030" y="18693"/>
                    </a:cubicBezTo>
                    <a:cubicBezTo>
                      <a:pt x="1294075" y="9168"/>
                      <a:pt x="1271215" y="4405"/>
                      <a:pt x="1249307" y="4405"/>
                    </a:cubicBezTo>
                    <a:close/>
                  </a:path>
                </a:pathLst>
              </a:custGeom>
              <a:grpFill/>
              <a:ln w="9525" cap="flat">
                <a:noFill/>
                <a:prstDash val="solid"/>
                <a:miter/>
              </a:ln>
            </p:spPr>
            <p:txBody>
              <a:bodyPr rtlCol="0" anchor="ctr"/>
              <a:lstStyle/>
              <a:p>
                <a:endParaRPr lang="en-US" sz="1730"/>
              </a:p>
            </p:txBody>
          </p:sp>
          <p:sp>
            <p:nvSpPr>
              <p:cNvPr id="67" name="Freeform: Shape 66">
                <a:extLst>
                  <a:ext uri="{FF2B5EF4-FFF2-40B4-BE49-F238E27FC236}">
                    <a16:creationId xmlns:a16="http://schemas.microsoft.com/office/drawing/2014/main" id="{1CB79995-5784-46B8-8607-92B5827FD726}"/>
                  </a:ext>
                </a:extLst>
              </p:cNvPr>
              <p:cNvSpPr/>
              <p:nvPr/>
            </p:nvSpPr>
            <p:spPr>
              <a:xfrm>
                <a:off x="5498775" y="2833512"/>
                <a:ext cx="1599894" cy="1610534"/>
              </a:xfrm>
              <a:custGeom>
                <a:avLst/>
                <a:gdLst>
                  <a:gd name="connsiteX0" fmla="*/ 1116654 w 1599894"/>
                  <a:gd name="connsiteY0" fmla="*/ 1610535 h 1610534"/>
                  <a:gd name="connsiteX1" fmla="*/ 1006164 w 1599894"/>
                  <a:gd name="connsiteY1" fmla="*/ 1565767 h 1610534"/>
                  <a:gd name="connsiteX2" fmla="*/ 48901 w 1599894"/>
                  <a:gd name="connsiteY2" fmla="*/ 641842 h 1610534"/>
                  <a:gd name="connsiteX3" fmla="*/ 5086 w 1599894"/>
                  <a:gd name="connsiteY3" fmla="*/ 488490 h 1610534"/>
                  <a:gd name="connsiteX4" fmla="*/ 116529 w 1599894"/>
                  <a:gd name="connsiteY4" fmla="*/ 373237 h 1610534"/>
                  <a:gd name="connsiteX5" fmla="*/ 1395736 w 1599894"/>
                  <a:gd name="connsiteY5" fmla="*/ 6525 h 1610534"/>
                  <a:gd name="connsiteX6" fmla="*/ 1550994 w 1599894"/>
                  <a:gd name="connsiteY6" fmla="*/ 45577 h 1610534"/>
                  <a:gd name="connsiteX7" fmla="*/ 1594809 w 1599894"/>
                  <a:gd name="connsiteY7" fmla="*/ 198930 h 1610534"/>
                  <a:gd name="connsiteX8" fmla="*/ 1271911 w 1599894"/>
                  <a:gd name="connsiteY8" fmla="*/ 1488615 h 1610534"/>
                  <a:gd name="connsiteX9" fmla="*/ 1160469 w 1599894"/>
                  <a:gd name="connsiteY9" fmla="*/ 1603867 h 1610534"/>
                  <a:gd name="connsiteX10" fmla="*/ 1116654 w 1599894"/>
                  <a:gd name="connsiteY10" fmla="*/ 1610535 h 1610534"/>
                  <a:gd name="connsiteX11" fmla="*/ 1439551 w 1599894"/>
                  <a:gd name="connsiteY11" fmla="*/ 4620 h 1610534"/>
                  <a:gd name="connsiteX12" fmla="*/ 1396689 w 1599894"/>
                  <a:gd name="connsiteY12" fmla="*/ 10335 h 1610534"/>
                  <a:gd name="connsiteX13" fmla="*/ 117481 w 1599894"/>
                  <a:gd name="connsiteY13" fmla="*/ 378000 h 1610534"/>
                  <a:gd name="connsiteX14" fmla="*/ 9849 w 1599894"/>
                  <a:gd name="connsiteY14" fmla="*/ 489442 h 1610534"/>
                  <a:gd name="connsiteX15" fmla="*/ 52711 w 1599894"/>
                  <a:gd name="connsiteY15" fmla="*/ 638033 h 1610534"/>
                  <a:gd name="connsiteX16" fmla="*/ 1009974 w 1599894"/>
                  <a:gd name="connsiteY16" fmla="*/ 1561958 h 1610534"/>
                  <a:gd name="connsiteX17" fmla="*/ 1159516 w 1599894"/>
                  <a:gd name="connsiteY17" fmla="*/ 1599105 h 1610534"/>
                  <a:gd name="connsiteX18" fmla="*/ 1267149 w 1599894"/>
                  <a:gd name="connsiteY18" fmla="*/ 1487663 h 1610534"/>
                  <a:gd name="connsiteX19" fmla="*/ 1589094 w 1599894"/>
                  <a:gd name="connsiteY19" fmla="*/ 197025 h 1610534"/>
                  <a:gd name="connsiteX20" fmla="*/ 1546231 w 1599894"/>
                  <a:gd name="connsiteY20" fmla="*/ 48435 h 1610534"/>
                  <a:gd name="connsiteX21" fmla="*/ 1439551 w 1599894"/>
                  <a:gd name="connsiteY21" fmla="*/ 4620 h 161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9894" h="1610534">
                    <a:moveTo>
                      <a:pt x="1116654" y="1610535"/>
                    </a:moveTo>
                    <a:cubicBezTo>
                      <a:pt x="1075696" y="1610535"/>
                      <a:pt x="1036644" y="1595295"/>
                      <a:pt x="1006164" y="1565767"/>
                    </a:cubicBezTo>
                    <a:lnTo>
                      <a:pt x="48901" y="641842"/>
                    </a:lnTo>
                    <a:cubicBezTo>
                      <a:pt x="6991" y="601837"/>
                      <a:pt x="-9201" y="544687"/>
                      <a:pt x="5086" y="488490"/>
                    </a:cubicBezTo>
                    <a:cubicBezTo>
                      <a:pt x="19374" y="432292"/>
                      <a:pt x="60331" y="389430"/>
                      <a:pt x="116529" y="373237"/>
                    </a:cubicBezTo>
                    <a:lnTo>
                      <a:pt x="1395736" y="6525"/>
                    </a:lnTo>
                    <a:cubicBezTo>
                      <a:pt x="1450981" y="-9668"/>
                      <a:pt x="1509084" y="4620"/>
                      <a:pt x="1550994" y="45577"/>
                    </a:cubicBezTo>
                    <a:cubicBezTo>
                      <a:pt x="1592904" y="85582"/>
                      <a:pt x="1609096" y="142732"/>
                      <a:pt x="1594809" y="198930"/>
                    </a:cubicBezTo>
                    <a:lnTo>
                      <a:pt x="1271911" y="1488615"/>
                    </a:lnTo>
                    <a:cubicBezTo>
                      <a:pt x="1257624" y="1544813"/>
                      <a:pt x="1216666" y="1587675"/>
                      <a:pt x="1160469" y="1603867"/>
                    </a:cubicBezTo>
                    <a:cubicBezTo>
                      <a:pt x="1146181" y="1607678"/>
                      <a:pt x="1130941" y="1610535"/>
                      <a:pt x="1116654" y="1610535"/>
                    </a:cubicBezTo>
                    <a:close/>
                    <a:moveTo>
                      <a:pt x="1439551" y="4620"/>
                    </a:moveTo>
                    <a:cubicBezTo>
                      <a:pt x="1425264" y="4620"/>
                      <a:pt x="1410976" y="6525"/>
                      <a:pt x="1396689" y="10335"/>
                    </a:cubicBezTo>
                    <a:lnTo>
                      <a:pt x="117481" y="378000"/>
                    </a:lnTo>
                    <a:cubicBezTo>
                      <a:pt x="64141" y="393240"/>
                      <a:pt x="24136" y="435150"/>
                      <a:pt x="9849" y="489442"/>
                    </a:cubicBezTo>
                    <a:cubicBezTo>
                      <a:pt x="-3487" y="543735"/>
                      <a:pt x="12706" y="598980"/>
                      <a:pt x="52711" y="638033"/>
                    </a:cubicBezTo>
                    <a:lnTo>
                      <a:pt x="1009974" y="1561958"/>
                    </a:lnTo>
                    <a:cubicBezTo>
                      <a:pt x="1049979" y="1601010"/>
                      <a:pt x="1106176" y="1614345"/>
                      <a:pt x="1159516" y="1599105"/>
                    </a:cubicBezTo>
                    <a:cubicBezTo>
                      <a:pt x="1212856" y="1583865"/>
                      <a:pt x="1252861" y="1541955"/>
                      <a:pt x="1267149" y="1487663"/>
                    </a:cubicBezTo>
                    <a:lnTo>
                      <a:pt x="1589094" y="197025"/>
                    </a:lnTo>
                    <a:cubicBezTo>
                      <a:pt x="1602429" y="142732"/>
                      <a:pt x="1586236" y="87487"/>
                      <a:pt x="1546231" y="48435"/>
                    </a:cubicBezTo>
                    <a:cubicBezTo>
                      <a:pt x="1516704" y="19860"/>
                      <a:pt x="1478604" y="4620"/>
                      <a:pt x="1439551" y="4620"/>
                    </a:cubicBezTo>
                    <a:close/>
                  </a:path>
                </a:pathLst>
              </a:custGeom>
              <a:grpFill/>
              <a:ln w="9525" cap="flat">
                <a:noFill/>
                <a:prstDash val="solid"/>
                <a:miter/>
              </a:ln>
            </p:spPr>
            <p:txBody>
              <a:bodyPr rtlCol="0" anchor="ctr"/>
              <a:lstStyle/>
              <a:p>
                <a:endParaRPr lang="en-US" sz="1730"/>
              </a:p>
            </p:txBody>
          </p:sp>
          <p:sp>
            <p:nvSpPr>
              <p:cNvPr id="68" name="Freeform: Shape 67">
                <a:extLst>
                  <a:ext uri="{FF2B5EF4-FFF2-40B4-BE49-F238E27FC236}">
                    <a16:creationId xmlns:a16="http://schemas.microsoft.com/office/drawing/2014/main" id="{C2CD6B3F-A5CA-4C9E-A462-6CF2EE2A5719}"/>
                  </a:ext>
                </a:extLst>
              </p:cNvPr>
              <p:cNvSpPr/>
              <p:nvPr/>
            </p:nvSpPr>
            <p:spPr>
              <a:xfrm>
                <a:off x="5574695" y="3024613"/>
                <a:ext cx="1649985" cy="1506110"/>
              </a:xfrm>
              <a:custGeom>
                <a:avLst/>
                <a:gdLst>
                  <a:gd name="connsiteX0" fmla="*/ 764509 w 1649985"/>
                  <a:gd name="connsiteY0" fmla="*/ 1506111 h 1506110"/>
                  <a:gd name="connsiteX1" fmla="*/ 755937 w 1649985"/>
                  <a:gd name="connsiteY1" fmla="*/ 1506111 h 1506110"/>
                  <a:gd name="connsiteX2" fmla="*/ 621634 w 1649985"/>
                  <a:gd name="connsiteY2" fmla="*/ 1419433 h 1506110"/>
                  <a:gd name="connsiteX3" fmla="*/ 17749 w 1649985"/>
                  <a:gd name="connsiteY3" fmla="*/ 232618 h 1506110"/>
                  <a:gd name="connsiteX4" fmla="*/ 26322 w 1649985"/>
                  <a:gd name="connsiteY4" fmla="*/ 72598 h 1506110"/>
                  <a:gd name="connsiteX5" fmla="*/ 169197 w 1649985"/>
                  <a:gd name="connsiteY5" fmla="*/ 208 h 1506110"/>
                  <a:gd name="connsiteX6" fmla="*/ 1497934 w 1649985"/>
                  <a:gd name="connsiteY6" fmla="*/ 69741 h 1506110"/>
                  <a:gd name="connsiteX7" fmla="*/ 1632237 w 1649985"/>
                  <a:gd name="connsiteY7" fmla="*/ 156418 h 1506110"/>
                  <a:gd name="connsiteX8" fmla="*/ 1623664 w 1649985"/>
                  <a:gd name="connsiteY8" fmla="*/ 316438 h 1506110"/>
                  <a:gd name="connsiteX9" fmla="*/ 898812 w 1649985"/>
                  <a:gd name="connsiteY9" fmla="*/ 1431816 h 1506110"/>
                  <a:gd name="connsiteX10" fmla="*/ 764509 w 1649985"/>
                  <a:gd name="connsiteY10" fmla="*/ 1506111 h 1506110"/>
                  <a:gd name="connsiteX11" fmla="*/ 22512 w 1649985"/>
                  <a:gd name="connsiteY11" fmla="*/ 230713 h 1506110"/>
                  <a:gd name="connsiteX12" fmla="*/ 626397 w 1649985"/>
                  <a:gd name="connsiteY12" fmla="*/ 1415623 h 1506110"/>
                  <a:gd name="connsiteX13" fmla="*/ 755937 w 1649985"/>
                  <a:gd name="connsiteY13" fmla="*/ 1499443 h 1506110"/>
                  <a:gd name="connsiteX14" fmla="*/ 893097 w 1649985"/>
                  <a:gd name="connsiteY14" fmla="*/ 1428958 h 1506110"/>
                  <a:gd name="connsiteX15" fmla="*/ 1617949 w 1649985"/>
                  <a:gd name="connsiteY15" fmla="*/ 313581 h 1506110"/>
                  <a:gd name="connsiteX16" fmla="*/ 1625569 w 1649985"/>
                  <a:gd name="connsiteY16" fmla="*/ 159276 h 1506110"/>
                  <a:gd name="connsiteX17" fmla="*/ 1496029 w 1649985"/>
                  <a:gd name="connsiteY17" fmla="*/ 75456 h 1506110"/>
                  <a:gd name="connsiteX18" fmla="*/ 168244 w 1649985"/>
                  <a:gd name="connsiteY18" fmla="*/ 5923 h 1506110"/>
                  <a:gd name="connsiteX19" fmla="*/ 31084 w 1649985"/>
                  <a:gd name="connsiteY19" fmla="*/ 76408 h 1506110"/>
                  <a:gd name="connsiteX20" fmla="*/ 22512 w 1649985"/>
                  <a:gd name="connsiteY20" fmla="*/ 230713 h 1506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49985" h="1506110">
                    <a:moveTo>
                      <a:pt x="764509" y="1506111"/>
                    </a:moveTo>
                    <a:cubicBezTo>
                      <a:pt x="761652" y="1506111"/>
                      <a:pt x="758794" y="1506111"/>
                      <a:pt x="755937" y="1506111"/>
                    </a:cubicBezTo>
                    <a:cubicBezTo>
                      <a:pt x="697834" y="1503253"/>
                      <a:pt x="648304" y="1470868"/>
                      <a:pt x="621634" y="1419433"/>
                    </a:cubicBezTo>
                    <a:lnTo>
                      <a:pt x="17749" y="232618"/>
                    </a:lnTo>
                    <a:cubicBezTo>
                      <a:pt x="-8921" y="181183"/>
                      <a:pt x="-5111" y="121176"/>
                      <a:pt x="26322" y="72598"/>
                    </a:cubicBezTo>
                    <a:cubicBezTo>
                      <a:pt x="57754" y="24021"/>
                      <a:pt x="111094" y="-2649"/>
                      <a:pt x="169197" y="208"/>
                    </a:cubicBezTo>
                    <a:lnTo>
                      <a:pt x="1497934" y="69741"/>
                    </a:lnTo>
                    <a:cubicBezTo>
                      <a:pt x="1556037" y="72598"/>
                      <a:pt x="1605567" y="104983"/>
                      <a:pt x="1632237" y="156418"/>
                    </a:cubicBezTo>
                    <a:cubicBezTo>
                      <a:pt x="1658907" y="207853"/>
                      <a:pt x="1655097" y="267861"/>
                      <a:pt x="1623664" y="316438"/>
                    </a:cubicBezTo>
                    <a:lnTo>
                      <a:pt x="898812" y="1431816"/>
                    </a:lnTo>
                    <a:cubicBezTo>
                      <a:pt x="868332" y="1478488"/>
                      <a:pt x="818802" y="1506111"/>
                      <a:pt x="764509" y="1506111"/>
                    </a:cubicBezTo>
                    <a:close/>
                    <a:moveTo>
                      <a:pt x="22512" y="230713"/>
                    </a:moveTo>
                    <a:lnTo>
                      <a:pt x="626397" y="1415623"/>
                    </a:lnTo>
                    <a:cubicBezTo>
                      <a:pt x="652114" y="1465153"/>
                      <a:pt x="699739" y="1496586"/>
                      <a:pt x="755937" y="1499443"/>
                    </a:cubicBezTo>
                    <a:cubicBezTo>
                      <a:pt x="812134" y="1502301"/>
                      <a:pt x="862617" y="1476583"/>
                      <a:pt x="893097" y="1428958"/>
                    </a:cubicBezTo>
                    <a:lnTo>
                      <a:pt x="1617949" y="313581"/>
                    </a:lnTo>
                    <a:cubicBezTo>
                      <a:pt x="1648429" y="266908"/>
                      <a:pt x="1651287" y="208806"/>
                      <a:pt x="1625569" y="159276"/>
                    </a:cubicBezTo>
                    <a:cubicBezTo>
                      <a:pt x="1599852" y="109746"/>
                      <a:pt x="1552227" y="78313"/>
                      <a:pt x="1496029" y="75456"/>
                    </a:cubicBezTo>
                    <a:lnTo>
                      <a:pt x="168244" y="5923"/>
                    </a:lnTo>
                    <a:cubicBezTo>
                      <a:pt x="112999" y="3066"/>
                      <a:pt x="61564" y="28783"/>
                      <a:pt x="31084" y="76408"/>
                    </a:cubicBezTo>
                    <a:cubicBezTo>
                      <a:pt x="604" y="123081"/>
                      <a:pt x="-3206" y="181183"/>
                      <a:pt x="22512" y="230713"/>
                    </a:cubicBezTo>
                    <a:close/>
                  </a:path>
                </a:pathLst>
              </a:custGeom>
              <a:grpFill/>
              <a:ln w="9525" cap="flat">
                <a:noFill/>
                <a:prstDash val="solid"/>
                <a:miter/>
              </a:ln>
            </p:spPr>
            <p:txBody>
              <a:bodyPr rtlCol="0" anchor="ctr"/>
              <a:lstStyle/>
              <a:p>
                <a:endParaRPr lang="en-US" sz="1730"/>
              </a:p>
            </p:txBody>
          </p:sp>
          <p:sp>
            <p:nvSpPr>
              <p:cNvPr id="69" name="Freeform: Shape 68">
                <a:extLst>
                  <a:ext uri="{FF2B5EF4-FFF2-40B4-BE49-F238E27FC236}">
                    <a16:creationId xmlns:a16="http://schemas.microsoft.com/office/drawing/2014/main" id="{078CAE18-6328-4577-A1E2-68D4E723AA5D}"/>
                  </a:ext>
                </a:extLst>
              </p:cNvPr>
              <p:cNvSpPr/>
              <p:nvPr/>
            </p:nvSpPr>
            <p:spPr>
              <a:xfrm>
                <a:off x="5703352" y="2884241"/>
                <a:ext cx="1552692" cy="1637910"/>
              </a:xfrm>
              <a:custGeom>
                <a:avLst/>
                <a:gdLst>
                  <a:gd name="connsiteX0" fmla="*/ 345340 w 1552692"/>
                  <a:gd name="connsiteY0" fmla="*/ 1637910 h 1637910"/>
                  <a:gd name="connsiteX1" fmla="*/ 285332 w 1552692"/>
                  <a:gd name="connsiteY1" fmla="*/ 1626480 h 1637910"/>
                  <a:gd name="connsiteX2" fmla="*/ 187225 w 1552692"/>
                  <a:gd name="connsiteY2" fmla="*/ 1500750 h 1637910"/>
                  <a:gd name="connsiteX3" fmla="*/ 1487 w 1552692"/>
                  <a:gd name="connsiteY3" fmla="*/ 182490 h 1637910"/>
                  <a:gd name="connsiteX4" fmla="*/ 61495 w 1552692"/>
                  <a:gd name="connsiteY4" fmla="*/ 33900 h 1637910"/>
                  <a:gd name="connsiteX5" fmla="*/ 219610 w 1552692"/>
                  <a:gd name="connsiteY5" fmla="*/ 11993 h 1637910"/>
                  <a:gd name="connsiteX6" fmla="*/ 1453097 w 1552692"/>
                  <a:gd name="connsiteY6" fmla="*/ 510150 h 1637910"/>
                  <a:gd name="connsiteX7" fmla="*/ 1551205 w 1552692"/>
                  <a:gd name="connsiteY7" fmla="*/ 635880 h 1637910"/>
                  <a:gd name="connsiteX8" fmla="*/ 1491197 w 1552692"/>
                  <a:gd name="connsiteY8" fmla="*/ 784470 h 1637910"/>
                  <a:gd name="connsiteX9" fmla="*/ 442495 w 1552692"/>
                  <a:gd name="connsiteY9" fmla="*/ 1603620 h 1637910"/>
                  <a:gd name="connsiteX10" fmla="*/ 345340 w 1552692"/>
                  <a:gd name="connsiteY10" fmla="*/ 1637910 h 1637910"/>
                  <a:gd name="connsiteX11" fmla="*/ 7202 w 1552692"/>
                  <a:gd name="connsiteY11" fmla="*/ 182490 h 1637910"/>
                  <a:gd name="connsiteX12" fmla="*/ 191987 w 1552692"/>
                  <a:gd name="connsiteY12" fmla="*/ 1499798 h 1637910"/>
                  <a:gd name="connsiteX13" fmla="*/ 287237 w 1552692"/>
                  <a:gd name="connsiteY13" fmla="*/ 1621718 h 1637910"/>
                  <a:gd name="connsiteX14" fmla="*/ 439637 w 1552692"/>
                  <a:gd name="connsiteY14" fmla="*/ 1599810 h 1637910"/>
                  <a:gd name="connsiteX15" fmla="*/ 1488340 w 1552692"/>
                  <a:gd name="connsiteY15" fmla="*/ 780660 h 1637910"/>
                  <a:gd name="connsiteX16" fmla="*/ 1546442 w 1552692"/>
                  <a:gd name="connsiteY16" fmla="*/ 637785 h 1637910"/>
                  <a:gd name="connsiteX17" fmla="*/ 1451192 w 1552692"/>
                  <a:gd name="connsiteY17" fmla="*/ 515865 h 1637910"/>
                  <a:gd name="connsiteX18" fmla="*/ 217705 w 1552692"/>
                  <a:gd name="connsiteY18" fmla="*/ 17708 h 1637910"/>
                  <a:gd name="connsiteX19" fmla="*/ 65305 w 1552692"/>
                  <a:gd name="connsiteY19" fmla="*/ 39615 h 1637910"/>
                  <a:gd name="connsiteX20" fmla="*/ 7202 w 1552692"/>
                  <a:gd name="connsiteY20" fmla="*/ 182490 h 163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52692" h="1637910">
                    <a:moveTo>
                      <a:pt x="345340" y="1637910"/>
                    </a:moveTo>
                    <a:cubicBezTo>
                      <a:pt x="325337" y="1637910"/>
                      <a:pt x="304382" y="1634100"/>
                      <a:pt x="285332" y="1626480"/>
                    </a:cubicBezTo>
                    <a:cubicBezTo>
                      <a:pt x="231992" y="1604573"/>
                      <a:pt x="194845" y="1557900"/>
                      <a:pt x="187225" y="1500750"/>
                    </a:cubicBezTo>
                    <a:lnTo>
                      <a:pt x="1487" y="182490"/>
                    </a:lnTo>
                    <a:cubicBezTo>
                      <a:pt x="-6133" y="125340"/>
                      <a:pt x="15775" y="70095"/>
                      <a:pt x="61495" y="33900"/>
                    </a:cubicBezTo>
                    <a:cubicBezTo>
                      <a:pt x="107215" y="-1342"/>
                      <a:pt x="166270" y="-9915"/>
                      <a:pt x="219610" y="11993"/>
                    </a:cubicBezTo>
                    <a:lnTo>
                      <a:pt x="1453097" y="510150"/>
                    </a:lnTo>
                    <a:cubicBezTo>
                      <a:pt x="1506437" y="532058"/>
                      <a:pt x="1543585" y="578730"/>
                      <a:pt x="1551205" y="635880"/>
                    </a:cubicBezTo>
                    <a:cubicBezTo>
                      <a:pt x="1558825" y="693030"/>
                      <a:pt x="1536917" y="748275"/>
                      <a:pt x="1491197" y="784470"/>
                    </a:cubicBezTo>
                    <a:lnTo>
                      <a:pt x="442495" y="1603620"/>
                    </a:lnTo>
                    <a:cubicBezTo>
                      <a:pt x="414872" y="1626480"/>
                      <a:pt x="380582" y="1637910"/>
                      <a:pt x="345340" y="1637910"/>
                    </a:cubicBezTo>
                    <a:close/>
                    <a:moveTo>
                      <a:pt x="7202" y="182490"/>
                    </a:moveTo>
                    <a:lnTo>
                      <a:pt x="191987" y="1499798"/>
                    </a:lnTo>
                    <a:cubicBezTo>
                      <a:pt x="199607" y="1555043"/>
                      <a:pt x="234850" y="1600763"/>
                      <a:pt x="287237" y="1621718"/>
                    </a:cubicBezTo>
                    <a:cubicBezTo>
                      <a:pt x="338672" y="1642673"/>
                      <a:pt x="395822" y="1635053"/>
                      <a:pt x="439637" y="1599810"/>
                    </a:cubicBezTo>
                    <a:lnTo>
                      <a:pt x="1488340" y="780660"/>
                    </a:lnTo>
                    <a:cubicBezTo>
                      <a:pt x="1532155" y="746370"/>
                      <a:pt x="1554062" y="693030"/>
                      <a:pt x="1546442" y="637785"/>
                    </a:cubicBezTo>
                    <a:cubicBezTo>
                      <a:pt x="1538822" y="582540"/>
                      <a:pt x="1503580" y="536820"/>
                      <a:pt x="1451192" y="515865"/>
                    </a:cubicBezTo>
                    <a:lnTo>
                      <a:pt x="217705" y="17708"/>
                    </a:lnTo>
                    <a:cubicBezTo>
                      <a:pt x="166270" y="-3247"/>
                      <a:pt x="109120" y="4373"/>
                      <a:pt x="65305" y="39615"/>
                    </a:cubicBezTo>
                    <a:cubicBezTo>
                      <a:pt x="20537" y="72953"/>
                      <a:pt x="-418" y="127245"/>
                      <a:pt x="7202" y="182490"/>
                    </a:cubicBezTo>
                    <a:close/>
                  </a:path>
                </a:pathLst>
              </a:custGeom>
              <a:grpFill/>
              <a:ln w="9525" cap="flat">
                <a:noFill/>
                <a:prstDash val="solid"/>
                <a:miter/>
              </a:ln>
            </p:spPr>
            <p:txBody>
              <a:bodyPr rtlCol="0" anchor="ctr"/>
              <a:lstStyle/>
              <a:p>
                <a:endParaRPr lang="en-US" sz="1730"/>
              </a:p>
            </p:txBody>
          </p:sp>
          <p:sp>
            <p:nvSpPr>
              <p:cNvPr id="70" name="Freeform: Shape 69">
                <a:extLst>
                  <a:ext uri="{FF2B5EF4-FFF2-40B4-BE49-F238E27FC236}">
                    <a16:creationId xmlns:a16="http://schemas.microsoft.com/office/drawing/2014/main" id="{EBA2E409-2F87-44E1-BDE0-C3F0C5F0EE68}"/>
                  </a:ext>
                </a:extLst>
              </p:cNvPr>
              <p:cNvSpPr/>
              <p:nvPr/>
            </p:nvSpPr>
            <p:spPr>
              <a:xfrm>
                <a:off x="5617251" y="2793839"/>
                <a:ext cx="1577256" cy="1626394"/>
              </a:xfrm>
              <a:custGeom>
                <a:avLst/>
                <a:gdLst>
                  <a:gd name="connsiteX0" fmla="*/ 159026 w 1577256"/>
                  <a:gd name="connsiteY0" fmla="*/ 1626395 h 1626394"/>
                  <a:gd name="connsiteX1" fmla="*/ 55203 w 1577256"/>
                  <a:gd name="connsiteY1" fmla="*/ 1587342 h 1626394"/>
                  <a:gd name="connsiteX2" fmla="*/ 2816 w 1577256"/>
                  <a:gd name="connsiteY2" fmla="*/ 1435895 h 1626394"/>
                  <a:gd name="connsiteX3" fmla="*/ 256181 w 1577256"/>
                  <a:gd name="connsiteY3" fmla="*/ 130017 h 1626394"/>
                  <a:gd name="connsiteX4" fmla="*/ 360956 w 1577256"/>
                  <a:gd name="connsiteY4" fmla="*/ 9050 h 1626394"/>
                  <a:gd name="connsiteX5" fmla="*/ 518118 w 1577256"/>
                  <a:gd name="connsiteY5" fmla="*/ 39530 h 1626394"/>
                  <a:gd name="connsiteX6" fmla="*/ 1522053 w 1577256"/>
                  <a:gd name="connsiteY6" fmla="*/ 912019 h 1626394"/>
                  <a:gd name="connsiteX7" fmla="*/ 1574441 w 1577256"/>
                  <a:gd name="connsiteY7" fmla="*/ 1063467 h 1626394"/>
                  <a:gd name="connsiteX8" fmla="*/ 1469666 w 1577256"/>
                  <a:gd name="connsiteY8" fmla="*/ 1184435 h 1626394"/>
                  <a:gd name="connsiteX9" fmla="*/ 211413 w 1577256"/>
                  <a:gd name="connsiteY9" fmla="*/ 1616870 h 1626394"/>
                  <a:gd name="connsiteX10" fmla="*/ 159026 w 1577256"/>
                  <a:gd name="connsiteY10" fmla="*/ 1626395 h 1626394"/>
                  <a:gd name="connsiteX11" fmla="*/ 259038 w 1577256"/>
                  <a:gd name="connsiteY11" fmla="*/ 130017 h 1626394"/>
                  <a:gd name="connsiteX12" fmla="*/ 261896 w 1577256"/>
                  <a:gd name="connsiteY12" fmla="*/ 130970 h 1626394"/>
                  <a:gd name="connsiteX13" fmla="*/ 7578 w 1577256"/>
                  <a:gd name="connsiteY13" fmla="*/ 1436847 h 1626394"/>
                  <a:gd name="connsiteX14" fmla="*/ 58061 w 1577256"/>
                  <a:gd name="connsiteY14" fmla="*/ 1582580 h 1626394"/>
                  <a:gd name="connsiteX15" fmla="*/ 209508 w 1577256"/>
                  <a:gd name="connsiteY15" fmla="*/ 1612107 h 1626394"/>
                  <a:gd name="connsiteX16" fmla="*/ 1467761 w 1577256"/>
                  <a:gd name="connsiteY16" fmla="*/ 1178720 h 1626394"/>
                  <a:gd name="connsiteX17" fmla="*/ 1568726 w 1577256"/>
                  <a:gd name="connsiteY17" fmla="*/ 1062515 h 1626394"/>
                  <a:gd name="connsiteX18" fmla="*/ 1518243 w 1577256"/>
                  <a:gd name="connsiteY18" fmla="*/ 916782 h 1626394"/>
                  <a:gd name="connsiteX19" fmla="*/ 514308 w 1577256"/>
                  <a:gd name="connsiteY19" fmla="*/ 43340 h 1626394"/>
                  <a:gd name="connsiteX20" fmla="*/ 362861 w 1577256"/>
                  <a:gd name="connsiteY20" fmla="*/ 13812 h 1626394"/>
                  <a:gd name="connsiteX21" fmla="*/ 261896 w 1577256"/>
                  <a:gd name="connsiteY21" fmla="*/ 130017 h 1626394"/>
                  <a:gd name="connsiteX22" fmla="*/ 259038 w 1577256"/>
                  <a:gd name="connsiteY22" fmla="*/ 130017 h 162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77256" h="1626394">
                    <a:moveTo>
                      <a:pt x="159026" y="1626395"/>
                    </a:moveTo>
                    <a:cubicBezTo>
                      <a:pt x="120926" y="1626395"/>
                      <a:pt x="84731" y="1613060"/>
                      <a:pt x="55203" y="1587342"/>
                    </a:cubicBezTo>
                    <a:cubicBezTo>
                      <a:pt x="11388" y="1549242"/>
                      <a:pt x="-7662" y="1493045"/>
                      <a:pt x="2816" y="1435895"/>
                    </a:cubicBezTo>
                    <a:lnTo>
                      <a:pt x="256181" y="130017"/>
                    </a:lnTo>
                    <a:cubicBezTo>
                      <a:pt x="267611" y="72867"/>
                      <a:pt x="306663" y="28100"/>
                      <a:pt x="360956" y="9050"/>
                    </a:cubicBezTo>
                    <a:cubicBezTo>
                      <a:pt x="415248" y="-10000"/>
                      <a:pt x="474303" y="1430"/>
                      <a:pt x="518118" y="39530"/>
                    </a:cubicBezTo>
                    <a:lnTo>
                      <a:pt x="1522053" y="912019"/>
                    </a:lnTo>
                    <a:cubicBezTo>
                      <a:pt x="1565868" y="950119"/>
                      <a:pt x="1584918" y="1006317"/>
                      <a:pt x="1574441" y="1063467"/>
                    </a:cubicBezTo>
                    <a:cubicBezTo>
                      <a:pt x="1563011" y="1120617"/>
                      <a:pt x="1523958" y="1165385"/>
                      <a:pt x="1469666" y="1184435"/>
                    </a:cubicBezTo>
                    <a:lnTo>
                      <a:pt x="211413" y="1616870"/>
                    </a:lnTo>
                    <a:cubicBezTo>
                      <a:pt x="194268" y="1623537"/>
                      <a:pt x="176171" y="1626395"/>
                      <a:pt x="159026" y="1626395"/>
                    </a:cubicBezTo>
                    <a:close/>
                    <a:moveTo>
                      <a:pt x="259038" y="130017"/>
                    </a:moveTo>
                    <a:lnTo>
                      <a:pt x="261896" y="130970"/>
                    </a:lnTo>
                    <a:lnTo>
                      <a:pt x="7578" y="1436847"/>
                    </a:lnTo>
                    <a:cubicBezTo>
                      <a:pt x="-2899" y="1492092"/>
                      <a:pt x="16151" y="1546385"/>
                      <a:pt x="58061" y="1582580"/>
                    </a:cubicBezTo>
                    <a:cubicBezTo>
                      <a:pt x="99971" y="1618775"/>
                      <a:pt x="157121" y="1630205"/>
                      <a:pt x="209508" y="1612107"/>
                    </a:cubicBezTo>
                    <a:lnTo>
                      <a:pt x="1467761" y="1178720"/>
                    </a:lnTo>
                    <a:cubicBezTo>
                      <a:pt x="1520148" y="1160622"/>
                      <a:pt x="1558248" y="1116807"/>
                      <a:pt x="1568726" y="1062515"/>
                    </a:cubicBezTo>
                    <a:cubicBezTo>
                      <a:pt x="1579203" y="1007269"/>
                      <a:pt x="1560153" y="952977"/>
                      <a:pt x="1518243" y="916782"/>
                    </a:cubicBezTo>
                    <a:lnTo>
                      <a:pt x="514308" y="43340"/>
                    </a:lnTo>
                    <a:cubicBezTo>
                      <a:pt x="472398" y="7145"/>
                      <a:pt x="415248" y="-4285"/>
                      <a:pt x="362861" y="13812"/>
                    </a:cubicBezTo>
                    <a:cubicBezTo>
                      <a:pt x="310473" y="31910"/>
                      <a:pt x="272373" y="75725"/>
                      <a:pt x="261896" y="130017"/>
                    </a:cubicBezTo>
                    <a:lnTo>
                      <a:pt x="259038" y="130017"/>
                    </a:lnTo>
                    <a:close/>
                  </a:path>
                </a:pathLst>
              </a:custGeom>
              <a:grpFill/>
              <a:ln w="9525" cap="flat">
                <a:noFill/>
                <a:prstDash val="solid"/>
                <a:miter/>
              </a:ln>
            </p:spPr>
            <p:txBody>
              <a:bodyPr rtlCol="0" anchor="ctr"/>
              <a:lstStyle/>
              <a:p>
                <a:endParaRPr lang="en-US" sz="1730"/>
              </a:p>
            </p:txBody>
          </p:sp>
          <p:sp>
            <p:nvSpPr>
              <p:cNvPr id="71" name="Freeform: Shape 70">
                <a:extLst>
                  <a:ext uri="{FF2B5EF4-FFF2-40B4-BE49-F238E27FC236}">
                    <a16:creationId xmlns:a16="http://schemas.microsoft.com/office/drawing/2014/main" id="{4B3569C1-CDDE-4300-A777-F5A88095235D}"/>
                  </a:ext>
                </a:extLst>
              </p:cNvPr>
              <p:cNvSpPr/>
              <p:nvPr/>
            </p:nvSpPr>
            <p:spPr>
              <a:xfrm>
                <a:off x="5392895" y="2761931"/>
                <a:ext cx="1648777" cy="1472564"/>
              </a:xfrm>
              <a:custGeom>
                <a:avLst/>
                <a:gdLst>
                  <a:gd name="connsiteX0" fmla="*/ 1490186 w 1648777"/>
                  <a:gd name="connsiteY0" fmla="*/ 1472565 h 1472564"/>
                  <a:gd name="connsiteX1" fmla="*/ 159544 w 1648777"/>
                  <a:gd name="connsiteY1" fmla="*/ 1472565 h 1472564"/>
                  <a:gd name="connsiteX2" fmla="*/ 21431 w 1648777"/>
                  <a:gd name="connsiteY2" fmla="*/ 1392555 h 1472564"/>
                  <a:gd name="connsiteX3" fmla="*/ 21431 w 1648777"/>
                  <a:gd name="connsiteY3" fmla="*/ 1232535 h 1472564"/>
                  <a:gd name="connsiteX4" fmla="*/ 686276 w 1648777"/>
                  <a:gd name="connsiteY4" fmla="*/ 80010 h 1472564"/>
                  <a:gd name="connsiteX5" fmla="*/ 824389 w 1648777"/>
                  <a:gd name="connsiteY5" fmla="*/ 0 h 1472564"/>
                  <a:gd name="connsiteX6" fmla="*/ 824389 w 1648777"/>
                  <a:gd name="connsiteY6" fmla="*/ 0 h 1472564"/>
                  <a:gd name="connsiteX7" fmla="*/ 962501 w 1648777"/>
                  <a:gd name="connsiteY7" fmla="*/ 80010 h 1472564"/>
                  <a:gd name="connsiteX8" fmla="*/ 1627346 w 1648777"/>
                  <a:gd name="connsiteY8" fmla="*/ 1232535 h 1472564"/>
                  <a:gd name="connsiteX9" fmla="*/ 1627346 w 1648777"/>
                  <a:gd name="connsiteY9" fmla="*/ 1392555 h 1472564"/>
                  <a:gd name="connsiteX10" fmla="*/ 1490186 w 1648777"/>
                  <a:gd name="connsiteY10" fmla="*/ 1472565 h 1472564"/>
                  <a:gd name="connsiteX11" fmla="*/ 691039 w 1648777"/>
                  <a:gd name="connsiteY11" fmla="*/ 83820 h 1472564"/>
                  <a:gd name="connsiteX12" fmla="*/ 26194 w 1648777"/>
                  <a:gd name="connsiteY12" fmla="*/ 1236345 h 1472564"/>
                  <a:gd name="connsiteX13" fmla="*/ 26194 w 1648777"/>
                  <a:gd name="connsiteY13" fmla="*/ 1390650 h 1472564"/>
                  <a:gd name="connsiteX14" fmla="*/ 159544 w 1648777"/>
                  <a:gd name="connsiteY14" fmla="*/ 1467803 h 1472564"/>
                  <a:gd name="connsiteX15" fmla="*/ 1490186 w 1648777"/>
                  <a:gd name="connsiteY15" fmla="*/ 1467803 h 1472564"/>
                  <a:gd name="connsiteX16" fmla="*/ 1623536 w 1648777"/>
                  <a:gd name="connsiteY16" fmla="*/ 1390650 h 1472564"/>
                  <a:gd name="connsiteX17" fmla="*/ 1623536 w 1648777"/>
                  <a:gd name="connsiteY17" fmla="*/ 1236345 h 1472564"/>
                  <a:gd name="connsiteX18" fmla="*/ 958691 w 1648777"/>
                  <a:gd name="connsiteY18" fmla="*/ 83820 h 1472564"/>
                  <a:gd name="connsiteX19" fmla="*/ 825341 w 1648777"/>
                  <a:gd name="connsiteY19" fmla="*/ 6668 h 1472564"/>
                  <a:gd name="connsiteX20" fmla="*/ 691039 w 1648777"/>
                  <a:gd name="connsiteY20" fmla="*/ 83820 h 1472564"/>
                  <a:gd name="connsiteX21" fmla="*/ 691039 w 1648777"/>
                  <a:gd name="connsiteY21" fmla="*/ 83820 h 147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8777" h="1472564">
                    <a:moveTo>
                      <a:pt x="1490186" y="1472565"/>
                    </a:moveTo>
                    <a:lnTo>
                      <a:pt x="159544" y="1472565"/>
                    </a:lnTo>
                    <a:cubicBezTo>
                      <a:pt x="101441" y="1472565"/>
                      <a:pt x="50006" y="1443038"/>
                      <a:pt x="21431" y="1392555"/>
                    </a:cubicBezTo>
                    <a:cubicBezTo>
                      <a:pt x="-7144" y="1342073"/>
                      <a:pt x="-7144" y="1283018"/>
                      <a:pt x="21431" y="1232535"/>
                    </a:cubicBezTo>
                    <a:lnTo>
                      <a:pt x="686276" y="80010"/>
                    </a:lnTo>
                    <a:cubicBezTo>
                      <a:pt x="714851" y="29528"/>
                      <a:pt x="767239" y="0"/>
                      <a:pt x="824389" y="0"/>
                    </a:cubicBezTo>
                    <a:cubicBezTo>
                      <a:pt x="824389" y="0"/>
                      <a:pt x="824389" y="0"/>
                      <a:pt x="824389" y="0"/>
                    </a:cubicBezTo>
                    <a:cubicBezTo>
                      <a:pt x="882491" y="0"/>
                      <a:pt x="933926" y="29528"/>
                      <a:pt x="962501" y="80010"/>
                    </a:cubicBezTo>
                    <a:lnTo>
                      <a:pt x="1627346" y="1232535"/>
                    </a:lnTo>
                    <a:cubicBezTo>
                      <a:pt x="1655921" y="1283018"/>
                      <a:pt x="1655921" y="1342073"/>
                      <a:pt x="1627346" y="1392555"/>
                    </a:cubicBezTo>
                    <a:cubicBezTo>
                      <a:pt x="1599724" y="1443038"/>
                      <a:pt x="1548289" y="1472565"/>
                      <a:pt x="1490186" y="1472565"/>
                    </a:cubicBezTo>
                    <a:close/>
                    <a:moveTo>
                      <a:pt x="691039" y="83820"/>
                    </a:moveTo>
                    <a:lnTo>
                      <a:pt x="26194" y="1236345"/>
                    </a:lnTo>
                    <a:cubicBezTo>
                      <a:pt x="-1429" y="1284923"/>
                      <a:pt x="-1429" y="1342073"/>
                      <a:pt x="26194" y="1390650"/>
                    </a:cubicBezTo>
                    <a:cubicBezTo>
                      <a:pt x="53816" y="1439228"/>
                      <a:pt x="104299" y="1467803"/>
                      <a:pt x="159544" y="1467803"/>
                    </a:cubicBezTo>
                    <a:lnTo>
                      <a:pt x="1490186" y="1467803"/>
                    </a:lnTo>
                    <a:cubicBezTo>
                      <a:pt x="1546384" y="1467803"/>
                      <a:pt x="1595914" y="1439228"/>
                      <a:pt x="1623536" y="1390650"/>
                    </a:cubicBezTo>
                    <a:cubicBezTo>
                      <a:pt x="1651159" y="1342073"/>
                      <a:pt x="1651159" y="1284923"/>
                      <a:pt x="1623536" y="1236345"/>
                    </a:cubicBezTo>
                    <a:lnTo>
                      <a:pt x="958691" y="83820"/>
                    </a:lnTo>
                    <a:cubicBezTo>
                      <a:pt x="931069" y="35243"/>
                      <a:pt x="880586" y="6668"/>
                      <a:pt x="825341" y="6668"/>
                    </a:cubicBezTo>
                    <a:cubicBezTo>
                      <a:pt x="769144" y="6668"/>
                      <a:pt x="719614" y="35243"/>
                      <a:pt x="691039" y="83820"/>
                    </a:cubicBezTo>
                    <a:lnTo>
                      <a:pt x="691039" y="83820"/>
                    </a:lnTo>
                    <a:close/>
                  </a:path>
                </a:pathLst>
              </a:custGeom>
              <a:grpFill/>
              <a:ln w="9525" cap="flat">
                <a:noFill/>
                <a:prstDash val="solid"/>
                <a:miter/>
              </a:ln>
            </p:spPr>
            <p:txBody>
              <a:bodyPr rtlCol="0" anchor="ctr"/>
              <a:lstStyle/>
              <a:p>
                <a:endParaRPr lang="en-US" sz="1730"/>
              </a:p>
            </p:txBody>
          </p:sp>
        </p:grpSp>
        <p:sp>
          <p:nvSpPr>
            <p:cNvPr id="39" name="Oval 38">
              <a:extLst>
                <a:ext uri="{FF2B5EF4-FFF2-40B4-BE49-F238E27FC236}">
                  <a16:creationId xmlns:a16="http://schemas.microsoft.com/office/drawing/2014/main" id="{9AE111FB-FF99-4626-BF15-A4F33CA3E1B5}"/>
                </a:ext>
              </a:extLst>
            </p:cNvPr>
            <p:cNvSpPr/>
            <p:nvPr userDrawn="1"/>
          </p:nvSpPr>
          <p:spPr bwMode="auto">
            <a:xfrm>
              <a:off x="7282905" y="3548967"/>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0" name="Oval 39">
              <a:extLst>
                <a:ext uri="{FF2B5EF4-FFF2-40B4-BE49-F238E27FC236}">
                  <a16:creationId xmlns:a16="http://schemas.microsoft.com/office/drawing/2014/main" id="{EEBF4D1F-7718-4CBE-B978-16FFCC2E3239}"/>
                </a:ext>
              </a:extLst>
            </p:cNvPr>
            <p:cNvSpPr/>
            <p:nvPr userDrawn="1"/>
          </p:nvSpPr>
          <p:spPr bwMode="auto">
            <a:xfrm>
              <a:off x="10896617" y="2909240"/>
              <a:ext cx="124272" cy="124290"/>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1" name="Oval 40">
              <a:extLst>
                <a:ext uri="{FF2B5EF4-FFF2-40B4-BE49-F238E27FC236}">
                  <a16:creationId xmlns:a16="http://schemas.microsoft.com/office/drawing/2014/main" id="{59426D11-A3B4-4FDE-8641-D925588DAB39}"/>
                </a:ext>
              </a:extLst>
            </p:cNvPr>
            <p:cNvSpPr/>
            <p:nvPr userDrawn="1"/>
          </p:nvSpPr>
          <p:spPr bwMode="auto">
            <a:xfrm>
              <a:off x="9437993" y="5187887"/>
              <a:ext cx="124272" cy="124290"/>
            </a:xfrm>
            <a:prstGeom prst="ellipse">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2" name="Oval 41">
              <a:extLst>
                <a:ext uri="{FF2B5EF4-FFF2-40B4-BE49-F238E27FC236}">
                  <a16:creationId xmlns:a16="http://schemas.microsoft.com/office/drawing/2014/main" id="{57EDB010-9BE7-4344-984B-7453B4FF8307}"/>
                </a:ext>
              </a:extLst>
            </p:cNvPr>
            <p:cNvSpPr/>
            <p:nvPr userDrawn="1"/>
          </p:nvSpPr>
          <p:spPr bwMode="auto">
            <a:xfrm>
              <a:off x="9087616" y="1541433"/>
              <a:ext cx="124272" cy="124290"/>
            </a:xfrm>
            <a:prstGeom prst="ellipse">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3" name="Oval 42">
              <a:extLst>
                <a:ext uri="{FF2B5EF4-FFF2-40B4-BE49-F238E27FC236}">
                  <a16:creationId xmlns:a16="http://schemas.microsoft.com/office/drawing/2014/main" id="{786CA2CE-9797-4C92-9057-B3C8D9338727}"/>
                </a:ext>
              </a:extLst>
            </p:cNvPr>
            <p:cNvSpPr/>
            <p:nvPr userDrawn="1"/>
          </p:nvSpPr>
          <p:spPr bwMode="auto">
            <a:xfrm>
              <a:off x="9052314" y="3314275"/>
              <a:ext cx="229418" cy="229450"/>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4" name="Oval 43">
              <a:extLst>
                <a:ext uri="{FF2B5EF4-FFF2-40B4-BE49-F238E27FC236}">
                  <a16:creationId xmlns:a16="http://schemas.microsoft.com/office/drawing/2014/main" id="{F9A1662E-1481-432B-8DC4-FF834AA60F57}"/>
                </a:ext>
              </a:extLst>
            </p:cNvPr>
            <p:cNvSpPr/>
            <p:nvPr userDrawn="1"/>
          </p:nvSpPr>
          <p:spPr bwMode="auto">
            <a:xfrm>
              <a:off x="9104887" y="2889394"/>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5" name="Oval 44">
              <a:extLst>
                <a:ext uri="{FF2B5EF4-FFF2-40B4-BE49-F238E27FC236}">
                  <a16:creationId xmlns:a16="http://schemas.microsoft.com/office/drawing/2014/main" id="{715F718A-84C5-42DA-9B9C-64E200753714}"/>
                </a:ext>
              </a:extLst>
            </p:cNvPr>
            <p:cNvSpPr/>
            <p:nvPr userDrawn="1"/>
          </p:nvSpPr>
          <p:spPr bwMode="auto">
            <a:xfrm>
              <a:off x="9104887" y="3844315"/>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6" name="Oval 45">
              <a:extLst>
                <a:ext uri="{FF2B5EF4-FFF2-40B4-BE49-F238E27FC236}">
                  <a16:creationId xmlns:a16="http://schemas.microsoft.com/office/drawing/2014/main" id="{48AC1770-CB0D-4E0F-BBE4-41A23A7256AC}"/>
                </a:ext>
              </a:extLst>
            </p:cNvPr>
            <p:cNvSpPr/>
            <p:nvPr userDrawn="1"/>
          </p:nvSpPr>
          <p:spPr bwMode="auto">
            <a:xfrm rot="16200000">
              <a:off x="8628699" y="3366864"/>
              <a:ext cx="124290" cy="124272"/>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7" name="Oval 46">
              <a:extLst>
                <a:ext uri="{FF2B5EF4-FFF2-40B4-BE49-F238E27FC236}">
                  <a16:creationId xmlns:a16="http://schemas.microsoft.com/office/drawing/2014/main" id="{4DE4736B-6655-4B31-833F-1C130B67E3D0}"/>
                </a:ext>
              </a:extLst>
            </p:cNvPr>
            <p:cNvSpPr/>
            <p:nvPr userDrawn="1"/>
          </p:nvSpPr>
          <p:spPr bwMode="auto">
            <a:xfrm rot="16200000">
              <a:off x="9583486" y="3366864"/>
              <a:ext cx="124290" cy="124272"/>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1195984800"/>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slide with graphic 3">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chemeClr val="tx1"/>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chemeClr val="tx1"/>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2" name="Footer Placeholder 1">
            <a:extLst>
              <a:ext uri="{FF2B5EF4-FFF2-40B4-BE49-F238E27FC236}">
                <a16:creationId xmlns:a16="http://schemas.microsoft.com/office/drawing/2014/main" id="{C579B1D0-8CEE-4E42-8540-F752DBF0F648}"/>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pic>
        <p:nvPicPr>
          <p:cNvPr id="4" name="Picture 3" descr="A picture containing drawing&#10;&#10;Description automatically generated">
            <a:extLst>
              <a:ext uri="{FF2B5EF4-FFF2-40B4-BE49-F238E27FC236}">
                <a16:creationId xmlns:a16="http://schemas.microsoft.com/office/drawing/2014/main" id="{57D6331F-1A15-46AA-A57A-300CC97487E4}"/>
              </a:ext>
            </a:extLst>
          </p:cNvPr>
          <p:cNvPicPr>
            <a:picLocks noChangeAspect="1"/>
          </p:cNvPicPr>
          <p:nvPr userDrawn="1"/>
        </p:nvPicPr>
        <p:blipFill>
          <a:blip r:embed="rId2"/>
          <a:stretch>
            <a:fillRect/>
          </a:stretch>
        </p:blipFill>
        <p:spPr>
          <a:xfrm>
            <a:off x="136885" y="159691"/>
            <a:ext cx="2635247" cy="871753"/>
          </a:xfrm>
          <a:prstGeom prst="rect">
            <a:avLst/>
          </a:prstGeom>
        </p:spPr>
      </p:pic>
      <p:sp>
        <p:nvSpPr>
          <p:cNvPr id="72" name="Rectangle 71">
            <a:extLst>
              <a:ext uri="{FF2B5EF4-FFF2-40B4-BE49-F238E27FC236}">
                <a16:creationId xmlns:a16="http://schemas.microsoft.com/office/drawing/2014/main" id="{5E3B1CB1-53A4-41B0-A2BE-8C0CF51F9838}"/>
              </a:ext>
            </a:extLst>
          </p:cNvPr>
          <p:cNvSpPr/>
          <p:nvPr userDrawn="1"/>
        </p:nvSpPr>
        <p:spPr bwMode="auto">
          <a:xfrm>
            <a:off x="6229842" y="0"/>
            <a:ext cx="5962158"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73" name="Picture 72">
            <a:extLst>
              <a:ext uri="{FF2B5EF4-FFF2-40B4-BE49-F238E27FC236}">
                <a16:creationId xmlns:a16="http://schemas.microsoft.com/office/drawing/2014/main" id="{D680D2A1-07E3-478C-BBA8-560737A24311}"/>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p:blipFill>
        <p:spPr>
          <a:xfrm>
            <a:off x="6111901" y="0"/>
            <a:ext cx="6080099" cy="6858000"/>
          </a:xfrm>
          <a:prstGeom prst="rect">
            <a:avLst/>
          </a:prstGeom>
        </p:spPr>
      </p:pic>
      <p:grpSp>
        <p:nvGrpSpPr>
          <p:cNvPr id="74" name="Graphic 1">
            <a:extLst>
              <a:ext uri="{FF2B5EF4-FFF2-40B4-BE49-F238E27FC236}">
                <a16:creationId xmlns:a16="http://schemas.microsoft.com/office/drawing/2014/main" id="{4D1B2C3D-109D-46DF-9BA8-640EAF66A03A}"/>
              </a:ext>
            </a:extLst>
          </p:cNvPr>
          <p:cNvGrpSpPr/>
          <p:nvPr userDrawn="1"/>
        </p:nvGrpSpPr>
        <p:grpSpPr>
          <a:xfrm>
            <a:off x="6600946" y="859776"/>
            <a:ext cx="5148588" cy="5138447"/>
            <a:chOff x="5179859" y="2459480"/>
            <a:chExt cx="2077534" cy="2073148"/>
          </a:xfrm>
          <a:gradFill>
            <a:gsLst>
              <a:gs pos="100000">
                <a:schemeClr val="tx2"/>
              </a:gs>
              <a:gs pos="23000">
                <a:schemeClr val="accent5"/>
              </a:gs>
            </a:gsLst>
            <a:lin ang="10800000" scaled="1"/>
          </a:gradFill>
        </p:grpSpPr>
        <p:sp>
          <p:nvSpPr>
            <p:cNvPr id="75" name="Freeform: Shape 74">
              <a:extLst>
                <a:ext uri="{FF2B5EF4-FFF2-40B4-BE49-F238E27FC236}">
                  <a16:creationId xmlns:a16="http://schemas.microsoft.com/office/drawing/2014/main" id="{4DD6AF04-319F-47B0-AAC8-6520DF9B67CE}"/>
                </a:ext>
              </a:extLst>
            </p:cNvPr>
            <p:cNvSpPr/>
            <p:nvPr/>
          </p:nvSpPr>
          <p:spPr>
            <a:xfrm>
              <a:off x="5496685" y="2820334"/>
              <a:ext cx="1592644" cy="1616092"/>
            </a:xfrm>
            <a:custGeom>
              <a:avLst/>
              <a:gdLst>
                <a:gd name="connsiteX0" fmla="*/ 1132079 w 1592644"/>
                <a:gd name="connsiteY0" fmla="*/ 1616093 h 1616092"/>
                <a:gd name="connsiteX1" fmla="*/ 1023494 w 1592644"/>
                <a:gd name="connsiteY1" fmla="*/ 1573230 h 1616092"/>
                <a:gd name="connsiteX2" fmla="*/ 50991 w 1592644"/>
                <a:gd name="connsiteY2" fmla="*/ 665498 h 1616092"/>
                <a:gd name="connsiteX3" fmla="*/ 4319 w 1592644"/>
                <a:gd name="connsiteY3" fmla="*/ 513098 h 1616092"/>
                <a:gd name="connsiteX4" fmla="*/ 112904 w 1592644"/>
                <a:gd name="connsiteY4" fmla="*/ 395940 h 1616092"/>
                <a:gd name="connsiteX5" fmla="*/ 1385444 w 1592644"/>
                <a:gd name="connsiteY5" fmla="*/ 7320 h 1616092"/>
                <a:gd name="connsiteX6" fmla="*/ 1541654 w 1592644"/>
                <a:gd name="connsiteY6" fmla="*/ 43515 h 1616092"/>
                <a:gd name="connsiteX7" fmla="*/ 1588326 w 1592644"/>
                <a:gd name="connsiteY7" fmla="*/ 195915 h 1616092"/>
                <a:gd name="connsiteX8" fmla="*/ 1289241 w 1592644"/>
                <a:gd name="connsiteY8" fmla="*/ 1492268 h 1616092"/>
                <a:gd name="connsiteX9" fmla="*/ 1180656 w 1592644"/>
                <a:gd name="connsiteY9" fmla="*/ 1609425 h 1616092"/>
                <a:gd name="connsiteX10" fmla="*/ 1132079 w 1592644"/>
                <a:gd name="connsiteY10" fmla="*/ 1616093 h 1616092"/>
                <a:gd name="connsiteX11" fmla="*/ 54801 w 1592644"/>
                <a:gd name="connsiteY11" fmla="*/ 661688 h 1616092"/>
                <a:gd name="connsiteX12" fmla="*/ 1028256 w 1592644"/>
                <a:gd name="connsiteY12" fmla="*/ 1569420 h 1616092"/>
                <a:gd name="connsiteX13" fmla="*/ 1178751 w 1592644"/>
                <a:gd name="connsiteY13" fmla="*/ 1603710 h 1616092"/>
                <a:gd name="connsiteX14" fmla="*/ 1284479 w 1592644"/>
                <a:gd name="connsiteY14" fmla="*/ 1490363 h 1616092"/>
                <a:gd name="connsiteX15" fmla="*/ 1583564 w 1592644"/>
                <a:gd name="connsiteY15" fmla="*/ 194010 h 1616092"/>
                <a:gd name="connsiteX16" fmla="*/ 1538796 w 1592644"/>
                <a:gd name="connsiteY16" fmla="*/ 46373 h 1616092"/>
                <a:gd name="connsiteX17" fmla="*/ 1388301 w 1592644"/>
                <a:gd name="connsiteY17" fmla="*/ 12083 h 1616092"/>
                <a:gd name="connsiteX18" fmla="*/ 114809 w 1592644"/>
                <a:gd name="connsiteY18" fmla="*/ 401655 h 1616092"/>
                <a:gd name="connsiteX19" fmla="*/ 9081 w 1592644"/>
                <a:gd name="connsiteY19" fmla="*/ 515003 h 1616092"/>
                <a:gd name="connsiteX20" fmla="*/ 54801 w 1592644"/>
                <a:gd name="connsiteY20" fmla="*/ 661688 h 1616092"/>
                <a:gd name="connsiteX21" fmla="*/ 54801 w 1592644"/>
                <a:gd name="connsiteY21" fmla="*/ 661688 h 161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2644" h="1616092">
                  <a:moveTo>
                    <a:pt x="1132079" y="1616093"/>
                  </a:moveTo>
                  <a:cubicBezTo>
                    <a:pt x="1092074" y="1616093"/>
                    <a:pt x="1053974" y="1600853"/>
                    <a:pt x="1023494" y="1573230"/>
                  </a:cubicBezTo>
                  <a:lnTo>
                    <a:pt x="50991" y="665498"/>
                  </a:lnTo>
                  <a:cubicBezTo>
                    <a:pt x="9081" y="626445"/>
                    <a:pt x="-9016" y="569295"/>
                    <a:pt x="4319" y="513098"/>
                  </a:cubicBezTo>
                  <a:cubicBezTo>
                    <a:pt x="17654" y="456900"/>
                    <a:pt x="57659" y="413085"/>
                    <a:pt x="112904" y="395940"/>
                  </a:cubicBezTo>
                  <a:lnTo>
                    <a:pt x="1385444" y="7320"/>
                  </a:lnTo>
                  <a:cubicBezTo>
                    <a:pt x="1440689" y="-9825"/>
                    <a:pt x="1498791" y="3510"/>
                    <a:pt x="1541654" y="43515"/>
                  </a:cubicBezTo>
                  <a:cubicBezTo>
                    <a:pt x="1583564" y="82568"/>
                    <a:pt x="1601661" y="139718"/>
                    <a:pt x="1588326" y="195915"/>
                  </a:cubicBezTo>
                  <a:lnTo>
                    <a:pt x="1289241" y="1492268"/>
                  </a:lnTo>
                  <a:cubicBezTo>
                    <a:pt x="1275906" y="1548465"/>
                    <a:pt x="1235901" y="1592280"/>
                    <a:pt x="1180656" y="1609425"/>
                  </a:cubicBezTo>
                  <a:cubicBezTo>
                    <a:pt x="1163511" y="1614188"/>
                    <a:pt x="1148271" y="1616093"/>
                    <a:pt x="1132079" y="1616093"/>
                  </a:cubicBezTo>
                  <a:close/>
                  <a:moveTo>
                    <a:pt x="54801" y="661688"/>
                  </a:moveTo>
                  <a:lnTo>
                    <a:pt x="1028256" y="1569420"/>
                  </a:lnTo>
                  <a:cubicBezTo>
                    <a:pt x="1069214" y="1607520"/>
                    <a:pt x="1125411" y="1620855"/>
                    <a:pt x="1178751" y="1603710"/>
                  </a:cubicBezTo>
                  <a:cubicBezTo>
                    <a:pt x="1232091" y="1587518"/>
                    <a:pt x="1271144" y="1545608"/>
                    <a:pt x="1284479" y="1490363"/>
                  </a:cubicBezTo>
                  <a:lnTo>
                    <a:pt x="1583564" y="194010"/>
                  </a:lnTo>
                  <a:cubicBezTo>
                    <a:pt x="1595946" y="139718"/>
                    <a:pt x="1578801" y="84473"/>
                    <a:pt x="1538796" y="46373"/>
                  </a:cubicBezTo>
                  <a:cubicBezTo>
                    <a:pt x="1497839" y="8273"/>
                    <a:pt x="1441641" y="-5062"/>
                    <a:pt x="1388301" y="12083"/>
                  </a:cubicBezTo>
                  <a:lnTo>
                    <a:pt x="114809" y="401655"/>
                  </a:lnTo>
                  <a:cubicBezTo>
                    <a:pt x="61469" y="417848"/>
                    <a:pt x="22416" y="459758"/>
                    <a:pt x="9081" y="515003"/>
                  </a:cubicBezTo>
                  <a:cubicBezTo>
                    <a:pt x="-3301" y="568343"/>
                    <a:pt x="13844" y="623588"/>
                    <a:pt x="54801" y="661688"/>
                  </a:cubicBezTo>
                  <a:lnTo>
                    <a:pt x="54801" y="661688"/>
                  </a:lnTo>
                  <a:close/>
                </a:path>
              </a:pathLst>
            </a:custGeom>
            <a:grpFill/>
            <a:ln w="9525" cap="flat">
              <a:noFill/>
              <a:prstDash val="solid"/>
              <a:miter/>
            </a:ln>
          </p:spPr>
          <p:txBody>
            <a:bodyPr rtlCol="0" anchor="ctr"/>
            <a:lstStyle/>
            <a:p>
              <a:endParaRPr lang="en-US" sz="1730"/>
            </a:p>
          </p:txBody>
        </p:sp>
        <p:sp>
          <p:nvSpPr>
            <p:cNvPr id="76" name="Freeform: Shape 75">
              <a:extLst>
                <a:ext uri="{FF2B5EF4-FFF2-40B4-BE49-F238E27FC236}">
                  <a16:creationId xmlns:a16="http://schemas.microsoft.com/office/drawing/2014/main" id="{283985E4-C6DA-4D56-A4B2-188AF3D29025}"/>
                </a:ext>
              </a:extLst>
            </p:cNvPr>
            <p:cNvSpPr/>
            <p:nvPr/>
          </p:nvSpPr>
          <p:spPr>
            <a:xfrm>
              <a:off x="5569965" y="3033304"/>
              <a:ext cx="1648967" cy="1494562"/>
            </a:xfrm>
            <a:custGeom>
              <a:avLst/>
              <a:gdLst>
                <a:gd name="connsiteX0" fmla="*/ 784479 w 1648967"/>
                <a:gd name="connsiteY0" fmla="*/ 1494562 h 1494562"/>
                <a:gd name="connsiteX1" fmla="*/ 778764 w 1648967"/>
                <a:gd name="connsiteY1" fmla="*/ 1494562 h 1494562"/>
                <a:gd name="connsiteX2" fmla="*/ 643509 w 1648967"/>
                <a:gd name="connsiteY2" fmla="*/ 1409790 h 1494562"/>
                <a:gd name="connsiteX3" fmla="*/ 18669 w 1648967"/>
                <a:gd name="connsiteY3" fmla="*/ 235357 h 1494562"/>
                <a:gd name="connsiteX4" fmla="*/ 18669 w 1648967"/>
                <a:gd name="connsiteY4" fmla="*/ 235357 h 1494562"/>
                <a:gd name="connsiteX5" fmla="*/ 24384 w 1648967"/>
                <a:gd name="connsiteY5" fmla="*/ 75337 h 1494562"/>
                <a:gd name="connsiteX6" fmla="*/ 165354 w 1648967"/>
                <a:gd name="connsiteY6" fmla="*/ 90 h 1494562"/>
                <a:gd name="connsiteX7" fmla="*/ 1495044 w 1648967"/>
                <a:gd name="connsiteY7" fmla="*/ 46762 h 1494562"/>
                <a:gd name="connsiteX8" fmla="*/ 1630299 w 1648967"/>
                <a:gd name="connsiteY8" fmla="*/ 131535 h 1494562"/>
                <a:gd name="connsiteX9" fmla="*/ 1624584 w 1648967"/>
                <a:gd name="connsiteY9" fmla="*/ 291555 h 1494562"/>
                <a:gd name="connsiteX10" fmla="*/ 919734 w 1648967"/>
                <a:gd name="connsiteY10" fmla="*/ 1419315 h 1494562"/>
                <a:gd name="connsiteX11" fmla="*/ 784479 w 1648967"/>
                <a:gd name="connsiteY11" fmla="*/ 1494562 h 1494562"/>
                <a:gd name="connsiteX12" fmla="*/ 158686 w 1648967"/>
                <a:gd name="connsiteY12" fmla="*/ 5805 h 1494562"/>
                <a:gd name="connsiteX13" fmla="*/ 28194 w 1648967"/>
                <a:gd name="connsiteY13" fmla="*/ 78195 h 1494562"/>
                <a:gd name="connsiteX14" fmla="*/ 22479 w 1648967"/>
                <a:gd name="connsiteY14" fmla="*/ 232500 h 1494562"/>
                <a:gd name="connsiteX15" fmla="*/ 22479 w 1648967"/>
                <a:gd name="connsiteY15" fmla="*/ 232500 h 1494562"/>
                <a:gd name="connsiteX16" fmla="*/ 647319 w 1648967"/>
                <a:gd name="connsiteY16" fmla="*/ 1406932 h 1494562"/>
                <a:gd name="connsiteX17" fmla="*/ 777812 w 1648967"/>
                <a:gd name="connsiteY17" fmla="*/ 1488847 h 1494562"/>
                <a:gd name="connsiteX18" fmla="*/ 914019 w 1648967"/>
                <a:gd name="connsiteY18" fmla="*/ 1416457 h 1494562"/>
                <a:gd name="connsiteX19" fmla="*/ 1618869 w 1648967"/>
                <a:gd name="connsiteY19" fmla="*/ 288697 h 1494562"/>
                <a:gd name="connsiteX20" fmla="*/ 1624584 w 1648967"/>
                <a:gd name="connsiteY20" fmla="*/ 134392 h 1494562"/>
                <a:gd name="connsiteX21" fmla="*/ 1494092 w 1648967"/>
                <a:gd name="connsiteY21" fmla="*/ 52477 h 1494562"/>
                <a:gd name="connsiteX22" fmla="*/ 164402 w 1648967"/>
                <a:gd name="connsiteY22" fmla="*/ 5805 h 1494562"/>
                <a:gd name="connsiteX23" fmla="*/ 158686 w 1648967"/>
                <a:gd name="connsiteY23" fmla="*/ 5805 h 1494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8967" h="1494562">
                  <a:moveTo>
                    <a:pt x="784479" y="1494562"/>
                  </a:moveTo>
                  <a:cubicBezTo>
                    <a:pt x="782574" y="1494562"/>
                    <a:pt x="780669" y="1494562"/>
                    <a:pt x="778764" y="1494562"/>
                  </a:cubicBezTo>
                  <a:cubicBezTo>
                    <a:pt x="720662" y="1492657"/>
                    <a:pt x="670179" y="1461225"/>
                    <a:pt x="643509" y="1409790"/>
                  </a:cubicBezTo>
                  <a:lnTo>
                    <a:pt x="18669" y="235357"/>
                  </a:lnTo>
                  <a:lnTo>
                    <a:pt x="18669" y="235357"/>
                  </a:lnTo>
                  <a:cubicBezTo>
                    <a:pt x="-8001" y="183922"/>
                    <a:pt x="-6096" y="124867"/>
                    <a:pt x="24384" y="75337"/>
                  </a:cubicBezTo>
                  <a:cubicBezTo>
                    <a:pt x="54864" y="26760"/>
                    <a:pt x="107252" y="-1815"/>
                    <a:pt x="165354" y="90"/>
                  </a:cubicBezTo>
                  <a:lnTo>
                    <a:pt x="1495044" y="46762"/>
                  </a:lnTo>
                  <a:cubicBezTo>
                    <a:pt x="1553147" y="48667"/>
                    <a:pt x="1603629" y="80100"/>
                    <a:pt x="1630299" y="131535"/>
                  </a:cubicBezTo>
                  <a:cubicBezTo>
                    <a:pt x="1656969" y="182970"/>
                    <a:pt x="1655064" y="242025"/>
                    <a:pt x="1624584" y="291555"/>
                  </a:cubicBezTo>
                  <a:lnTo>
                    <a:pt x="919734" y="1419315"/>
                  </a:lnTo>
                  <a:cubicBezTo>
                    <a:pt x="890206" y="1466940"/>
                    <a:pt x="839724" y="1494562"/>
                    <a:pt x="784479" y="1494562"/>
                  </a:cubicBezTo>
                  <a:close/>
                  <a:moveTo>
                    <a:pt x="158686" y="5805"/>
                  </a:moveTo>
                  <a:cubicBezTo>
                    <a:pt x="105347" y="5805"/>
                    <a:pt x="56769" y="32475"/>
                    <a:pt x="28194" y="78195"/>
                  </a:cubicBezTo>
                  <a:cubicBezTo>
                    <a:pt x="-1334" y="125820"/>
                    <a:pt x="-3239" y="182970"/>
                    <a:pt x="22479" y="232500"/>
                  </a:cubicBezTo>
                  <a:lnTo>
                    <a:pt x="22479" y="232500"/>
                  </a:lnTo>
                  <a:lnTo>
                    <a:pt x="647319" y="1406932"/>
                  </a:lnTo>
                  <a:cubicBezTo>
                    <a:pt x="673989" y="1456462"/>
                    <a:pt x="722567" y="1486942"/>
                    <a:pt x="777812" y="1488847"/>
                  </a:cubicBezTo>
                  <a:cubicBezTo>
                    <a:pt x="834009" y="1490752"/>
                    <a:pt x="884492" y="1464082"/>
                    <a:pt x="914019" y="1416457"/>
                  </a:cubicBezTo>
                  <a:lnTo>
                    <a:pt x="1618869" y="288697"/>
                  </a:lnTo>
                  <a:cubicBezTo>
                    <a:pt x="1648397" y="241072"/>
                    <a:pt x="1650302" y="183922"/>
                    <a:pt x="1624584" y="134392"/>
                  </a:cubicBezTo>
                  <a:cubicBezTo>
                    <a:pt x="1597914" y="84862"/>
                    <a:pt x="1549337" y="54382"/>
                    <a:pt x="1494092" y="52477"/>
                  </a:cubicBezTo>
                  <a:lnTo>
                    <a:pt x="164402" y="5805"/>
                  </a:lnTo>
                  <a:cubicBezTo>
                    <a:pt x="162497" y="5805"/>
                    <a:pt x="160592" y="5805"/>
                    <a:pt x="158686" y="5805"/>
                  </a:cubicBezTo>
                  <a:close/>
                </a:path>
              </a:pathLst>
            </a:custGeom>
            <a:grpFill/>
            <a:ln w="9525" cap="flat">
              <a:noFill/>
              <a:prstDash val="solid"/>
              <a:miter/>
            </a:ln>
          </p:spPr>
          <p:txBody>
            <a:bodyPr rtlCol="0" anchor="ctr"/>
            <a:lstStyle/>
            <a:p>
              <a:endParaRPr lang="en-US" sz="1730"/>
            </a:p>
          </p:txBody>
        </p:sp>
        <p:sp>
          <p:nvSpPr>
            <p:cNvPr id="77" name="Freeform: Shape 76">
              <a:extLst>
                <a:ext uri="{FF2B5EF4-FFF2-40B4-BE49-F238E27FC236}">
                  <a16:creationId xmlns:a16="http://schemas.microsoft.com/office/drawing/2014/main" id="{720519B8-1B86-435B-BE56-B5FAEAD39754}"/>
                </a:ext>
              </a:extLst>
            </p:cNvPr>
            <p:cNvSpPr/>
            <p:nvPr/>
          </p:nvSpPr>
          <p:spPr>
            <a:xfrm>
              <a:off x="5695335" y="2890984"/>
              <a:ext cx="1562058" cy="1634024"/>
            </a:xfrm>
            <a:custGeom>
              <a:avLst/>
              <a:gdLst>
                <a:gd name="connsiteX0" fmla="*/ 368597 w 1562058"/>
                <a:gd name="connsiteY0" fmla="*/ 1634025 h 1634024"/>
                <a:gd name="connsiteX1" fmla="*/ 310494 w 1562058"/>
                <a:gd name="connsiteY1" fmla="*/ 1623547 h 1634024"/>
                <a:gd name="connsiteX2" fmla="*/ 209529 w 1562058"/>
                <a:gd name="connsiteY2" fmla="*/ 1499722 h 1634024"/>
                <a:gd name="connsiteX3" fmla="*/ 1884 w 1562058"/>
                <a:gd name="connsiteY3" fmla="*/ 185272 h 1634024"/>
                <a:gd name="connsiteX4" fmla="*/ 59034 w 1562058"/>
                <a:gd name="connsiteY4" fmla="*/ 35730 h 1634024"/>
                <a:gd name="connsiteX5" fmla="*/ 217149 w 1562058"/>
                <a:gd name="connsiteY5" fmla="*/ 10965 h 1634024"/>
                <a:gd name="connsiteX6" fmla="*/ 1459210 w 1562058"/>
                <a:gd name="connsiteY6" fmla="*/ 488167 h 1634024"/>
                <a:gd name="connsiteX7" fmla="*/ 1560174 w 1562058"/>
                <a:gd name="connsiteY7" fmla="*/ 611992 h 1634024"/>
                <a:gd name="connsiteX8" fmla="*/ 1503024 w 1562058"/>
                <a:gd name="connsiteY8" fmla="*/ 761535 h 1634024"/>
                <a:gd name="connsiteX9" fmla="*/ 469562 w 1562058"/>
                <a:gd name="connsiteY9" fmla="*/ 1598782 h 1634024"/>
                <a:gd name="connsiteX10" fmla="*/ 368597 w 1562058"/>
                <a:gd name="connsiteY10" fmla="*/ 1634025 h 1634024"/>
                <a:gd name="connsiteX11" fmla="*/ 159047 w 1562058"/>
                <a:gd name="connsiteY11" fmla="*/ 5250 h 1634024"/>
                <a:gd name="connsiteX12" fmla="*/ 62844 w 1562058"/>
                <a:gd name="connsiteY12" fmla="*/ 39540 h 1634024"/>
                <a:gd name="connsiteX13" fmla="*/ 7599 w 1562058"/>
                <a:gd name="connsiteY13" fmla="*/ 183367 h 1634024"/>
                <a:gd name="connsiteX14" fmla="*/ 215244 w 1562058"/>
                <a:gd name="connsiteY14" fmla="*/ 1497818 h 1634024"/>
                <a:gd name="connsiteX15" fmla="*/ 312399 w 1562058"/>
                <a:gd name="connsiteY15" fmla="*/ 1617832 h 1634024"/>
                <a:gd name="connsiteX16" fmla="*/ 464799 w 1562058"/>
                <a:gd name="connsiteY16" fmla="*/ 1594020 h 1634024"/>
                <a:gd name="connsiteX17" fmla="*/ 1498262 w 1562058"/>
                <a:gd name="connsiteY17" fmla="*/ 756772 h 1634024"/>
                <a:gd name="connsiteX18" fmla="*/ 1553507 w 1562058"/>
                <a:gd name="connsiteY18" fmla="*/ 612945 h 1634024"/>
                <a:gd name="connsiteX19" fmla="*/ 1456352 w 1562058"/>
                <a:gd name="connsiteY19" fmla="*/ 492930 h 1634024"/>
                <a:gd name="connsiteX20" fmla="*/ 215244 w 1562058"/>
                <a:gd name="connsiteY20" fmla="*/ 15727 h 1634024"/>
                <a:gd name="connsiteX21" fmla="*/ 159047 w 1562058"/>
                <a:gd name="connsiteY21" fmla="*/ 5250 h 1634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2058" h="1634024">
                  <a:moveTo>
                    <a:pt x="368597" y="1634025"/>
                  </a:moveTo>
                  <a:cubicBezTo>
                    <a:pt x="349547" y="1634025"/>
                    <a:pt x="329544" y="1630215"/>
                    <a:pt x="310494" y="1623547"/>
                  </a:cubicBezTo>
                  <a:cubicBezTo>
                    <a:pt x="256202" y="1602593"/>
                    <a:pt x="219054" y="1556872"/>
                    <a:pt x="209529" y="1499722"/>
                  </a:cubicBezTo>
                  <a:lnTo>
                    <a:pt x="1884" y="185272"/>
                  </a:lnTo>
                  <a:cubicBezTo>
                    <a:pt x="-6688" y="128122"/>
                    <a:pt x="14267" y="72877"/>
                    <a:pt x="59034" y="35730"/>
                  </a:cubicBezTo>
                  <a:cubicBezTo>
                    <a:pt x="103802" y="-465"/>
                    <a:pt x="162857" y="-9990"/>
                    <a:pt x="217149" y="10965"/>
                  </a:cubicBezTo>
                  <a:lnTo>
                    <a:pt x="1459210" y="488167"/>
                  </a:lnTo>
                  <a:cubicBezTo>
                    <a:pt x="1513502" y="509122"/>
                    <a:pt x="1550649" y="554842"/>
                    <a:pt x="1560174" y="611992"/>
                  </a:cubicBezTo>
                  <a:cubicBezTo>
                    <a:pt x="1568747" y="669142"/>
                    <a:pt x="1547792" y="724387"/>
                    <a:pt x="1503024" y="761535"/>
                  </a:cubicBezTo>
                  <a:lnTo>
                    <a:pt x="469562" y="1598782"/>
                  </a:lnTo>
                  <a:cubicBezTo>
                    <a:pt x="439082" y="1621643"/>
                    <a:pt x="404792" y="1634025"/>
                    <a:pt x="368597" y="1634025"/>
                  </a:cubicBezTo>
                  <a:close/>
                  <a:moveTo>
                    <a:pt x="159047" y="5250"/>
                  </a:moveTo>
                  <a:cubicBezTo>
                    <a:pt x="124757" y="5250"/>
                    <a:pt x="90467" y="16680"/>
                    <a:pt x="62844" y="39540"/>
                  </a:cubicBezTo>
                  <a:cubicBezTo>
                    <a:pt x="19029" y="74782"/>
                    <a:pt x="-973" y="128122"/>
                    <a:pt x="7599" y="183367"/>
                  </a:cubicBezTo>
                  <a:lnTo>
                    <a:pt x="215244" y="1497818"/>
                  </a:lnTo>
                  <a:cubicBezTo>
                    <a:pt x="223817" y="1553062"/>
                    <a:pt x="260012" y="1597830"/>
                    <a:pt x="312399" y="1617832"/>
                  </a:cubicBezTo>
                  <a:cubicBezTo>
                    <a:pt x="364787" y="1637835"/>
                    <a:pt x="421937" y="1629262"/>
                    <a:pt x="464799" y="1594020"/>
                  </a:cubicBezTo>
                  <a:lnTo>
                    <a:pt x="1498262" y="756772"/>
                  </a:lnTo>
                  <a:cubicBezTo>
                    <a:pt x="1542077" y="721530"/>
                    <a:pt x="1562080" y="668190"/>
                    <a:pt x="1553507" y="612945"/>
                  </a:cubicBezTo>
                  <a:cubicBezTo>
                    <a:pt x="1544935" y="557700"/>
                    <a:pt x="1508740" y="512932"/>
                    <a:pt x="1456352" y="492930"/>
                  </a:cubicBezTo>
                  <a:lnTo>
                    <a:pt x="215244" y="15727"/>
                  </a:lnTo>
                  <a:cubicBezTo>
                    <a:pt x="197147" y="9060"/>
                    <a:pt x="178097" y="5250"/>
                    <a:pt x="159047" y="5250"/>
                  </a:cubicBezTo>
                  <a:close/>
                </a:path>
              </a:pathLst>
            </a:custGeom>
            <a:grpFill/>
            <a:ln w="9525" cap="flat">
              <a:noFill/>
              <a:prstDash val="solid"/>
              <a:miter/>
            </a:ln>
          </p:spPr>
          <p:txBody>
            <a:bodyPr rtlCol="0" anchor="ctr"/>
            <a:lstStyle/>
            <a:p>
              <a:endParaRPr lang="en-US" sz="1730"/>
            </a:p>
          </p:txBody>
        </p:sp>
        <p:sp>
          <p:nvSpPr>
            <p:cNvPr id="78" name="Freeform: Shape 77">
              <a:extLst>
                <a:ext uri="{FF2B5EF4-FFF2-40B4-BE49-F238E27FC236}">
                  <a16:creationId xmlns:a16="http://schemas.microsoft.com/office/drawing/2014/main" id="{DF83B222-A47F-44B5-9AB0-6ED40197E618}"/>
                </a:ext>
              </a:extLst>
            </p:cNvPr>
            <p:cNvSpPr/>
            <p:nvPr/>
          </p:nvSpPr>
          <p:spPr>
            <a:xfrm>
              <a:off x="5630741" y="2796715"/>
              <a:ext cx="1568373" cy="1631138"/>
            </a:xfrm>
            <a:custGeom>
              <a:avLst/>
              <a:gdLst>
                <a:gd name="connsiteX0" fmla="*/ 158870 w 1568373"/>
                <a:gd name="connsiteY0" fmla="*/ 1631139 h 1631138"/>
                <a:gd name="connsiteX1" fmla="*/ 56953 w 1568373"/>
                <a:gd name="connsiteY1" fmla="*/ 1593991 h 1631138"/>
                <a:gd name="connsiteX2" fmla="*/ 2660 w 1568373"/>
                <a:gd name="connsiteY2" fmla="*/ 1443496 h 1631138"/>
                <a:gd name="connsiteX3" fmla="*/ 232213 w 1568373"/>
                <a:gd name="connsiteY3" fmla="*/ 132856 h 1631138"/>
                <a:gd name="connsiteX4" fmla="*/ 335083 w 1568373"/>
                <a:gd name="connsiteY4" fmla="*/ 9984 h 1631138"/>
                <a:gd name="connsiteX5" fmla="*/ 492246 w 1568373"/>
                <a:gd name="connsiteY5" fmla="*/ 37606 h 1631138"/>
                <a:gd name="connsiteX6" fmla="*/ 1511421 w 1568373"/>
                <a:gd name="connsiteY6" fmla="*/ 892951 h 1631138"/>
                <a:gd name="connsiteX7" fmla="*/ 1565713 w 1568373"/>
                <a:gd name="connsiteY7" fmla="*/ 1043446 h 1631138"/>
                <a:gd name="connsiteX8" fmla="*/ 1462843 w 1568373"/>
                <a:gd name="connsiteY8" fmla="*/ 1166319 h 1631138"/>
                <a:gd name="connsiteX9" fmla="*/ 214116 w 1568373"/>
                <a:gd name="connsiteY9" fmla="*/ 1620662 h 1631138"/>
                <a:gd name="connsiteX10" fmla="*/ 158870 w 1568373"/>
                <a:gd name="connsiteY10" fmla="*/ 1631139 h 1631138"/>
                <a:gd name="connsiteX11" fmla="*/ 390328 w 1568373"/>
                <a:gd name="connsiteY11" fmla="*/ 6174 h 1631138"/>
                <a:gd name="connsiteX12" fmla="*/ 336988 w 1568373"/>
                <a:gd name="connsiteY12" fmla="*/ 15699 h 1631138"/>
                <a:gd name="connsiteX13" fmla="*/ 237928 w 1568373"/>
                <a:gd name="connsiteY13" fmla="*/ 133809 h 1631138"/>
                <a:gd name="connsiteX14" fmla="*/ 7423 w 1568373"/>
                <a:gd name="connsiteY14" fmla="*/ 1444449 h 1631138"/>
                <a:gd name="connsiteX15" fmla="*/ 59810 w 1568373"/>
                <a:gd name="connsiteY15" fmla="*/ 1589229 h 1631138"/>
                <a:gd name="connsiteX16" fmla="*/ 212210 w 1568373"/>
                <a:gd name="connsiteY16" fmla="*/ 1615899 h 1631138"/>
                <a:gd name="connsiteX17" fmla="*/ 1461891 w 1568373"/>
                <a:gd name="connsiteY17" fmla="*/ 1160604 h 1631138"/>
                <a:gd name="connsiteX18" fmla="*/ 1560951 w 1568373"/>
                <a:gd name="connsiteY18" fmla="*/ 1042494 h 1631138"/>
                <a:gd name="connsiteX19" fmla="*/ 1508563 w 1568373"/>
                <a:gd name="connsiteY19" fmla="*/ 897714 h 1631138"/>
                <a:gd name="connsiteX20" fmla="*/ 489388 w 1568373"/>
                <a:gd name="connsiteY20" fmla="*/ 42369 h 1631138"/>
                <a:gd name="connsiteX21" fmla="*/ 390328 w 1568373"/>
                <a:gd name="connsiteY21" fmla="*/ 6174 h 1631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8373" h="1631138">
                  <a:moveTo>
                    <a:pt x="158870" y="1631139"/>
                  </a:moveTo>
                  <a:cubicBezTo>
                    <a:pt x="121723" y="1631139"/>
                    <a:pt x="86481" y="1617804"/>
                    <a:pt x="56953" y="1593991"/>
                  </a:cubicBezTo>
                  <a:cubicBezTo>
                    <a:pt x="13138" y="1556844"/>
                    <a:pt x="-7817" y="1500646"/>
                    <a:pt x="2660" y="1443496"/>
                  </a:cubicBezTo>
                  <a:lnTo>
                    <a:pt x="232213" y="132856"/>
                  </a:lnTo>
                  <a:cubicBezTo>
                    <a:pt x="242691" y="75706"/>
                    <a:pt x="280791" y="29986"/>
                    <a:pt x="335083" y="9984"/>
                  </a:cubicBezTo>
                  <a:cubicBezTo>
                    <a:pt x="389375" y="-10019"/>
                    <a:pt x="448431" y="459"/>
                    <a:pt x="492246" y="37606"/>
                  </a:cubicBezTo>
                  <a:lnTo>
                    <a:pt x="1511421" y="892951"/>
                  </a:lnTo>
                  <a:cubicBezTo>
                    <a:pt x="1555236" y="930099"/>
                    <a:pt x="1576191" y="986296"/>
                    <a:pt x="1565713" y="1043446"/>
                  </a:cubicBezTo>
                  <a:cubicBezTo>
                    <a:pt x="1555236" y="1100596"/>
                    <a:pt x="1517136" y="1146316"/>
                    <a:pt x="1462843" y="1166319"/>
                  </a:cubicBezTo>
                  <a:lnTo>
                    <a:pt x="214116" y="1620662"/>
                  </a:lnTo>
                  <a:cubicBezTo>
                    <a:pt x="196018" y="1627329"/>
                    <a:pt x="176968" y="1631139"/>
                    <a:pt x="158870" y="1631139"/>
                  </a:cubicBezTo>
                  <a:close/>
                  <a:moveTo>
                    <a:pt x="390328" y="6174"/>
                  </a:moveTo>
                  <a:cubicBezTo>
                    <a:pt x="372231" y="6174"/>
                    <a:pt x="354133" y="9031"/>
                    <a:pt x="336988" y="15699"/>
                  </a:cubicBezTo>
                  <a:cubicBezTo>
                    <a:pt x="284600" y="34749"/>
                    <a:pt x="247453" y="78564"/>
                    <a:pt x="237928" y="133809"/>
                  </a:cubicBezTo>
                  <a:lnTo>
                    <a:pt x="7423" y="1444449"/>
                  </a:lnTo>
                  <a:cubicBezTo>
                    <a:pt x="-2102" y="1499694"/>
                    <a:pt x="17900" y="1553987"/>
                    <a:pt x="59810" y="1589229"/>
                  </a:cubicBezTo>
                  <a:cubicBezTo>
                    <a:pt x="102673" y="1625424"/>
                    <a:pt x="159823" y="1634949"/>
                    <a:pt x="212210" y="1615899"/>
                  </a:cubicBezTo>
                  <a:lnTo>
                    <a:pt x="1461891" y="1160604"/>
                  </a:lnTo>
                  <a:cubicBezTo>
                    <a:pt x="1514278" y="1141554"/>
                    <a:pt x="1551426" y="1097739"/>
                    <a:pt x="1560951" y="1042494"/>
                  </a:cubicBezTo>
                  <a:cubicBezTo>
                    <a:pt x="1570476" y="987249"/>
                    <a:pt x="1550473" y="932956"/>
                    <a:pt x="1508563" y="897714"/>
                  </a:cubicBezTo>
                  <a:lnTo>
                    <a:pt x="489388" y="42369"/>
                  </a:lnTo>
                  <a:cubicBezTo>
                    <a:pt x="460813" y="18556"/>
                    <a:pt x="426523" y="6174"/>
                    <a:pt x="390328" y="6174"/>
                  </a:cubicBezTo>
                  <a:close/>
                </a:path>
              </a:pathLst>
            </a:custGeom>
            <a:grpFill/>
            <a:ln w="9525" cap="flat">
              <a:noFill/>
              <a:prstDash val="solid"/>
              <a:miter/>
            </a:ln>
          </p:spPr>
          <p:txBody>
            <a:bodyPr rtlCol="0" anchor="ctr"/>
            <a:lstStyle/>
            <a:p>
              <a:endParaRPr lang="en-US" sz="1730"/>
            </a:p>
          </p:txBody>
        </p:sp>
        <p:sp>
          <p:nvSpPr>
            <p:cNvPr id="79" name="Freeform: Shape 78">
              <a:extLst>
                <a:ext uri="{FF2B5EF4-FFF2-40B4-BE49-F238E27FC236}">
                  <a16:creationId xmlns:a16="http://schemas.microsoft.com/office/drawing/2014/main" id="{589A001D-6C7B-4022-B9DE-F83CEC98FE10}"/>
                </a:ext>
              </a:extLst>
            </p:cNvPr>
            <p:cNvSpPr/>
            <p:nvPr/>
          </p:nvSpPr>
          <p:spPr>
            <a:xfrm>
              <a:off x="5402873" y="2763813"/>
              <a:ext cx="1649777" cy="1482113"/>
            </a:xfrm>
            <a:custGeom>
              <a:avLst/>
              <a:gdLst>
                <a:gd name="connsiteX0" fmla="*/ 160044 w 1649777"/>
                <a:gd name="connsiteY0" fmla="*/ 1482113 h 1482113"/>
                <a:gd name="connsiteX1" fmla="*/ 22884 w 1649777"/>
                <a:gd name="connsiteY1" fmla="*/ 1404961 h 1482113"/>
                <a:gd name="connsiteX2" fmla="*/ 20026 w 1649777"/>
                <a:gd name="connsiteY2" fmla="*/ 1244941 h 1482113"/>
                <a:gd name="connsiteX3" fmla="*/ 664869 w 1649777"/>
                <a:gd name="connsiteY3" fmla="*/ 81938 h 1482113"/>
                <a:gd name="connsiteX4" fmla="*/ 667726 w 1649777"/>
                <a:gd name="connsiteY4" fmla="*/ 82891 h 1482113"/>
                <a:gd name="connsiteX5" fmla="*/ 664869 w 1649777"/>
                <a:gd name="connsiteY5" fmla="*/ 81938 h 1482113"/>
                <a:gd name="connsiteX6" fmla="*/ 802029 w 1649777"/>
                <a:gd name="connsiteY6" fmla="*/ 23 h 1482113"/>
                <a:gd name="connsiteX7" fmla="*/ 942046 w 1649777"/>
                <a:gd name="connsiteY7" fmla="*/ 77176 h 1482113"/>
                <a:gd name="connsiteX8" fmla="*/ 1626894 w 1649777"/>
                <a:gd name="connsiteY8" fmla="*/ 1217318 h 1482113"/>
                <a:gd name="connsiteX9" fmla="*/ 1629751 w 1649777"/>
                <a:gd name="connsiteY9" fmla="*/ 1377338 h 1482113"/>
                <a:gd name="connsiteX10" fmla="*/ 1492591 w 1649777"/>
                <a:gd name="connsiteY10" fmla="*/ 1459253 h 1482113"/>
                <a:gd name="connsiteX11" fmla="*/ 161949 w 1649777"/>
                <a:gd name="connsiteY11" fmla="*/ 1482113 h 1482113"/>
                <a:gd name="connsiteX12" fmla="*/ 160044 w 1649777"/>
                <a:gd name="connsiteY12" fmla="*/ 1482113 h 1482113"/>
                <a:gd name="connsiteX13" fmla="*/ 804886 w 1649777"/>
                <a:gd name="connsiteY13" fmla="*/ 4786 h 1482113"/>
                <a:gd name="connsiteX14" fmla="*/ 802029 w 1649777"/>
                <a:gd name="connsiteY14" fmla="*/ 4786 h 1482113"/>
                <a:gd name="connsiteX15" fmla="*/ 669631 w 1649777"/>
                <a:gd name="connsiteY15" fmla="*/ 83843 h 1482113"/>
                <a:gd name="connsiteX16" fmla="*/ 24789 w 1649777"/>
                <a:gd name="connsiteY16" fmla="*/ 1247798 h 1482113"/>
                <a:gd name="connsiteX17" fmla="*/ 27646 w 1649777"/>
                <a:gd name="connsiteY17" fmla="*/ 1402103 h 1482113"/>
                <a:gd name="connsiteX18" fmla="*/ 162901 w 1649777"/>
                <a:gd name="connsiteY18" fmla="*/ 1477351 h 1482113"/>
                <a:gd name="connsiteX19" fmla="*/ 1493544 w 1649777"/>
                <a:gd name="connsiteY19" fmla="*/ 1454491 h 1482113"/>
                <a:gd name="connsiteX20" fmla="*/ 1625941 w 1649777"/>
                <a:gd name="connsiteY20" fmla="*/ 1375433 h 1482113"/>
                <a:gd name="connsiteX21" fmla="*/ 1623084 w 1649777"/>
                <a:gd name="connsiteY21" fmla="*/ 1221128 h 1482113"/>
                <a:gd name="connsiteX22" fmla="*/ 937284 w 1649777"/>
                <a:gd name="connsiteY22" fmla="*/ 79081 h 1482113"/>
                <a:gd name="connsiteX23" fmla="*/ 804886 w 1649777"/>
                <a:gd name="connsiteY23" fmla="*/ 4786 h 148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9777" h="1482113">
                  <a:moveTo>
                    <a:pt x="160044" y="1482113"/>
                  </a:moveTo>
                  <a:cubicBezTo>
                    <a:pt x="103846" y="1482113"/>
                    <a:pt x="52411" y="1453538"/>
                    <a:pt x="22884" y="1404961"/>
                  </a:cubicBezTo>
                  <a:cubicBezTo>
                    <a:pt x="-6644" y="1355431"/>
                    <a:pt x="-7596" y="1295423"/>
                    <a:pt x="20026" y="1244941"/>
                  </a:cubicBezTo>
                  <a:lnTo>
                    <a:pt x="664869" y="81938"/>
                  </a:lnTo>
                  <a:lnTo>
                    <a:pt x="667726" y="82891"/>
                  </a:lnTo>
                  <a:lnTo>
                    <a:pt x="664869" y="81938"/>
                  </a:lnTo>
                  <a:cubicBezTo>
                    <a:pt x="692491" y="31456"/>
                    <a:pt x="743926" y="976"/>
                    <a:pt x="802029" y="23"/>
                  </a:cubicBezTo>
                  <a:cubicBezTo>
                    <a:pt x="859179" y="-929"/>
                    <a:pt x="912519" y="27646"/>
                    <a:pt x="942046" y="77176"/>
                  </a:cubicBezTo>
                  <a:lnTo>
                    <a:pt x="1626894" y="1217318"/>
                  </a:lnTo>
                  <a:cubicBezTo>
                    <a:pt x="1656421" y="1266848"/>
                    <a:pt x="1657374" y="1326856"/>
                    <a:pt x="1629751" y="1377338"/>
                  </a:cubicBezTo>
                  <a:cubicBezTo>
                    <a:pt x="1602129" y="1427821"/>
                    <a:pt x="1550694" y="1458301"/>
                    <a:pt x="1492591" y="1459253"/>
                  </a:cubicBezTo>
                  <a:lnTo>
                    <a:pt x="161949" y="1482113"/>
                  </a:lnTo>
                  <a:cubicBezTo>
                    <a:pt x="161949" y="1482113"/>
                    <a:pt x="160996" y="1482113"/>
                    <a:pt x="160044" y="1482113"/>
                  </a:cubicBezTo>
                  <a:close/>
                  <a:moveTo>
                    <a:pt x="804886" y="4786"/>
                  </a:moveTo>
                  <a:cubicBezTo>
                    <a:pt x="803934" y="4786"/>
                    <a:pt x="802981" y="4786"/>
                    <a:pt x="802029" y="4786"/>
                  </a:cubicBezTo>
                  <a:cubicBezTo>
                    <a:pt x="745831" y="5738"/>
                    <a:pt x="697254" y="35266"/>
                    <a:pt x="669631" y="83843"/>
                  </a:cubicBezTo>
                  <a:lnTo>
                    <a:pt x="24789" y="1247798"/>
                  </a:lnTo>
                  <a:cubicBezTo>
                    <a:pt x="-1881" y="1296376"/>
                    <a:pt x="-929" y="1354478"/>
                    <a:pt x="27646" y="1402103"/>
                  </a:cubicBezTo>
                  <a:cubicBezTo>
                    <a:pt x="56221" y="1449728"/>
                    <a:pt x="106704" y="1478303"/>
                    <a:pt x="162901" y="1477351"/>
                  </a:cubicBezTo>
                  <a:lnTo>
                    <a:pt x="1493544" y="1454491"/>
                  </a:lnTo>
                  <a:cubicBezTo>
                    <a:pt x="1549741" y="1453538"/>
                    <a:pt x="1598319" y="1424011"/>
                    <a:pt x="1625941" y="1375433"/>
                  </a:cubicBezTo>
                  <a:cubicBezTo>
                    <a:pt x="1652611" y="1326856"/>
                    <a:pt x="1651659" y="1268753"/>
                    <a:pt x="1623084" y="1221128"/>
                  </a:cubicBezTo>
                  <a:lnTo>
                    <a:pt x="937284" y="79081"/>
                  </a:lnTo>
                  <a:cubicBezTo>
                    <a:pt x="908709" y="32408"/>
                    <a:pt x="860131" y="4786"/>
                    <a:pt x="804886" y="4786"/>
                  </a:cubicBezTo>
                  <a:close/>
                </a:path>
              </a:pathLst>
            </a:custGeom>
            <a:grpFill/>
            <a:ln w="9525" cap="flat">
              <a:noFill/>
              <a:prstDash val="solid"/>
              <a:miter/>
            </a:ln>
          </p:spPr>
          <p:txBody>
            <a:bodyPr rtlCol="0" anchor="ctr"/>
            <a:lstStyle/>
            <a:p>
              <a:endParaRPr lang="en-US" sz="1730"/>
            </a:p>
          </p:txBody>
        </p:sp>
        <p:sp>
          <p:nvSpPr>
            <p:cNvPr id="80" name="Freeform: Shape 79">
              <a:extLst>
                <a:ext uri="{FF2B5EF4-FFF2-40B4-BE49-F238E27FC236}">
                  <a16:creationId xmlns:a16="http://schemas.microsoft.com/office/drawing/2014/main" id="{5DCC5C22-8F39-4F71-91FB-71155D0A374F}"/>
                </a:ext>
              </a:extLst>
            </p:cNvPr>
            <p:cNvSpPr/>
            <p:nvPr/>
          </p:nvSpPr>
          <p:spPr>
            <a:xfrm>
              <a:off x="5247730" y="2789965"/>
              <a:ext cx="1584777" cy="1622649"/>
            </a:xfrm>
            <a:custGeom>
              <a:avLst/>
              <a:gdLst>
                <a:gd name="connsiteX0" fmla="*/ 1425801 w 1584777"/>
                <a:gd name="connsiteY0" fmla="*/ 1622649 h 1622649"/>
                <a:gd name="connsiteX1" fmla="*/ 1375319 w 1584777"/>
                <a:gd name="connsiteY1" fmla="*/ 1615029 h 1622649"/>
                <a:gd name="connsiteX2" fmla="*/ 110399 w 1584777"/>
                <a:gd name="connsiteY2" fmla="*/ 1203549 h 1622649"/>
                <a:gd name="connsiteX3" fmla="*/ 3719 w 1584777"/>
                <a:gd name="connsiteY3" fmla="*/ 1084487 h 1622649"/>
                <a:gd name="connsiteX4" fmla="*/ 53249 w 1584777"/>
                <a:gd name="connsiteY4" fmla="*/ 932087 h 1622649"/>
                <a:gd name="connsiteX5" fmla="*/ 1041944 w 1584777"/>
                <a:gd name="connsiteY5" fmla="*/ 41499 h 1622649"/>
                <a:gd name="connsiteX6" fmla="*/ 1043849 w 1584777"/>
                <a:gd name="connsiteY6" fmla="*/ 43404 h 1622649"/>
                <a:gd name="connsiteX7" fmla="*/ 1041944 w 1584777"/>
                <a:gd name="connsiteY7" fmla="*/ 41499 h 1622649"/>
                <a:gd name="connsiteX8" fmla="*/ 1198154 w 1584777"/>
                <a:gd name="connsiteY8" fmla="*/ 8162 h 1622649"/>
                <a:gd name="connsiteX9" fmla="*/ 1304834 w 1584777"/>
                <a:gd name="connsiteY9" fmla="*/ 127224 h 1622649"/>
                <a:gd name="connsiteX10" fmla="*/ 1581059 w 1584777"/>
                <a:gd name="connsiteY10" fmla="*/ 1428339 h 1622649"/>
                <a:gd name="connsiteX11" fmla="*/ 1531529 w 1584777"/>
                <a:gd name="connsiteY11" fmla="*/ 1580739 h 1622649"/>
                <a:gd name="connsiteX12" fmla="*/ 1425801 w 1584777"/>
                <a:gd name="connsiteY12" fmla="*/ 1622649 h 1622649"/>
                <a:gd name="connsiteX13" fmla="*/ 1147671 w 1584777"/>
                <a:gd name="connsiteY13" fmla="*/ 6257 h 1622649"/>
                <a:gd name="connsiteX14" fmla="*/ 1044801 w 1584777"/>
                <a:gd name="connsiteY14" fmla="*/ 46262 h 1622649"/>
                <a:gd name="connsiteX15" fmla="*/ 56106 w 1584777"/>
                <a:gd name="connsiteY15" fmla="*/ 936849 h 1622649"/>
                <a:gd name="connsiteX16" fmla="*/ 8481 w 1584777"/>
                <a:gd name="connsiteY16" fmla="*/ 1083534 h 1622649"/>
                <a:gd name="connsiteX17" fmla="*/ 111351 w 1584777"/>
                <a:gd name="connsiteY17" fmla="*/ 1197834 h 1622649"/>
                <a:gd name="connsiteX18" fmla="*/ 1376272 w 1584777"/>
                <a:gd name="connsiteY18" fmla="*/ 1609314 h 1622649"/>
                <a:gd name="connsiteX19" fmla="*/ 1526766 w 1584777"/>
                <a:gd name="connsiteY19" fmla="*/ 1576929 h 1622649"/>
                <a:gd name="connsiteX20" fmla="*/ 1574391 w 1584777"/>
                <a:gd name="connsiteY20" fmla="*/ 1430244 h 1622649"/>
                <a:gd name="connsiteX21" fmla="*/ 1298166 w 1584777"/>
                <a:gd name="connsiteY21" fmla="*/ 129129 h 1622649"/>
                <a:gd name="connsiteX22" fmla="*/ 1195297 w 1584777"/>
                <a:gd name="connsiteY22" fmla="*/ 14829 h 1622649"/>
                <a:gd name="connsiteX23" fmla="*/ 1147671 w 1584777"/>
                <a:gd name="connsiteY23" fmla="*/ 6257 h 16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84777" h="1622649">
                  <a:moveTo>
                    <a:pt x="1425801" y="1622649"/>
                  </a:moveTo>
                  <a:cubicBezTo>
                    <a:pt x="1409609" y="1622649"/>
                    <a:pt x="1392464" y="1619792"/>
                    <a:pt x="1375319" y="1615029"/>
                  </a:cubicBezTo>
                  <a:lnTo>
                    <a:pt x="110399" y="1203549"/>
                  </a:lnTo>
                  <a:cubicBezTo>
                    <a:pt x="55154" y="1185452"/>
                    <a:pt x="15149" y="1141637"/>
                    <a:pt x="3719" y="1084487"/>
                  </a:cubicBezTo>
                  <a:cubicBezTo>
                    <a:pt x="-8664" y="1028289"/>
                    <a:pt x="10386" y="971139"/>
                    <a:pt x="53249" y="932087"/>
                  </a:cubicBezTo>
                  <a:lnTo>
                    <a:pt x="1041944" y="41499"/>
                  </a:lnTo>
                  <a:lnTo>
                    <a:pt x="1043849" y="43404"/>
                  </a:lnTo>
                  <a:lnTo>
                    <a:pt x="1041944" y="41499"/>
                  </a:lnTo>
                  <a:cubicBezTo>
                    <a:pt x="1084806" y="2447"/>
                    <a:pt x="1142909" y="-9936"/>
                    <a:pt x="1198154" y="8162"/>
                  </a:cubicBezTo>
                  <a:cubicBezTo>
                    <a:pt x="1253399" y="26259"/>
                    <a:pt x="1293404" y="70074"/>
                    <a:pt x="1304834" y="127224"/>
                  </a:cubicBezTo>
                  <a:lnTo>
                    <a:pt x="1581059" y="1428339"/>
                  </a:lnTo>
                  <a:cubicBezTo>
                    <a:pt x="1593441" y="1484537"/>
                    <a:pt x="1574391" y="1541687"/>
                    <a:pt x="1531529" y="1580739"/>
                  </a:cubicBezTo>
                  <a:cubicBezTo>
                    <a:pt x="1502001" y="1608362"/>
                    <a:pt x="1463901" y="1622649"/>
                    <a:pt x="1425801" y="1622649"/>
                  </a:cubicBezTo>
                  <a:close/>
                  <a:moveTo>
                    <a:pt x="1147671" y="6257"/>
                  </a:moveTo>
                  <a:cubicBezTo>
                    <a:pt x="1110524" y="6257"/>
                    <a:pt x="1074329" y="19592"/>
                    <a:pt x="1044801" y="46262"/>
                  </a:cubicBezTo>
                  <a:lnTo>
                    <a:pt x="56106" y="936849"/>
                  </a:lnTo>
                  <a:cubicBezTo>
                    <a:pt x="14196" y="973997"/>
                    <a:pt x="-2949" y="1029242"/>
                    <a:pt x="8481" y="1083534"/>
                  </a:cubicBezTo>
                  <a:cubicBezTo>
                    <a:pt x="19911" y="1137827"/>
                    <a:pt x="58964" y="1180689"/>
                    <a:pt x="111351" y="1197834"/>
                  </a:cubicBezTo>
                  <a:lnTo>
                    <a:pt x="1376272" y="1609314"/>
                  </a:lnTo>
                  <a:cubicBezTo>
                    <a:pt x="1429611" y="1626459"/>
                    <a:pt x="1485809" y="1615029"/>
                    <a:pt x="1526766" y="1576929"/>
                  </a:cubicBezTo>
                  <a:cubicBezTo>
                    <a:pt x="1568676" y="1539782"/>
                    <a:pt x="1585822" y="1484537"/>
                    <a:pt x="1574391" y="1430244"/>
                  </a:cubicBezTo>
                  <a:lnTo>
                    <a:pt x="1298166" y="129129"/>
                  </a:lnTo>
                  <a:cubicBezTo>
                    <a:pt x="1286736" y="74837"/>
                    <a:pt x="1247684" y="31974"/>
                    <a:pt x="1195297" y="14829"/>
                  </a:cubicBezTo>
                  <a:cubicBezTo>
                    <a:pt x="1180056" y="9114"/>
                    <a:pt x="1163864" y="6257"/>
                    <a:pt x="1147671" y="6257"/>
                  </a:cubicBezTo>
                  <a:close/>
                </a:path>
              </a:pathLst>
            </a:custGeom>
            <a:grpFill/>
            <a:ln w="9525" cap="flat">
              <a:noFill/>
              <a:prstDash val="solid"/>
              <a:miter/>
            </a:ln>
          </p:spPr>
          <p:txBody>
            <a:bodyPr rtlCol="0" anchor="ctr"/>
            <a:lstStyle/>
            <a:p>
              <a:endParaRPr lang="en-US" sz="1730"/>
            </a:p>
          </p:txBody>
        </p:sp>
        <p:sp>
          <p:nvSpPr>
            <p:cNvPr id="81" name="Freeform: Shape 80">
              <a:extLst>
                <a:ext uri="{FF2B5EF4-FFF2-40B4-BE49-F238E27FC236}">
                  <a16:creationId xmlns:a16="http://schemas.microsoft.com/office/drawing/2014/main" id="{0ABDA59A-625F-451E-BBC5-4F89B8E5CA51}"/>
                </a:ext>
              </a:extLst>
            </p:cNvPr>
            <p:cNvSpPr/>
            <p:nvPr/>
          </p:nvSpPr>
          <p:spPr>
            <a:xfrm>
              <a:off x="5179859" y="2878404"/>
              <a:ext cx="1545260" cy="1640889"/>
            </a:xfrm>
            <a:custGeom>
              <a:avLst/>
              <a:gdLst>
                <a:gd name="connsiteX0" fmla="*/ 1222210 w 1545260"/>
                <a:gd name="connsiteY0" fmla="*/ 1640890 h 1640889"/>
                <a:gd name="connsiteX1" fmla="*/ 1126008 w 1545260"/>
                <a:gd name="connsiteY1" fmla="*/ 1608505 h 1640889"/>
                <a:gd name="connsiteX2" fmla="*/ 63970 w 1545260"/>
                <a:gd name="connsiteY2" fmla="*/ 807452 h 1640889"/>
                <a:gd name="connsiteX3" fmla="*/ 1105 w 1545260"/>
                <a:gd name="connsiteY3" fmla="*/ 660767 h 1640889"/>
                <a:gd name="connsiteX4" fmla="*/ 97308 w 1545260"/>
                <a:gd name="connsiteY4" fmla="*/ 533132 h 1640889"/>
                <a:gd name="connsiteX5" fmla="*/ 1322223 w 1545260"/>
                <a:gd name="connsiteY5" fmla="*/ 13067 h 1640889"/>
                <a:gd name="connsiteX6" fmla="*/ 1481290 w 1545260"/>
                <a:gd name="connsiteY6" fmla="*/ 32117 h 1640889"/>
                <a:gd name="connsiteX7" fmla="*/ 1544155 w 1545260"/>
                <a:gd name="connsiteY7" fmla="*/ 178802 h 1640889"/>
                <a:gd name="connsiteX8" fmla="*/ 1382230 w 1545260"/>
                <a:gd name="connsiteY8" fmla="*/ 1498967 h 1640889"/>
                <a:gd name="connsiteX9" fmla="*/ 1286028 w 1545260"/>
                <a:gd name="connsiteY9" fmla="*/ 1626602 h 1640889"/>
                <a:gd name="connsiteX10" fmla="*/ 1222210 w 1545260"/>
                <a:gd name="connsiteY10" fmla="*/ 1640890 h 1640889"/>
                <a:gd name="connsiteX11" fmla="*/ 1323175 w 1545260"/>
                <a:gd name="connsiteY11" fmla="*/ 15925 h 1640889"/>
                <a:gd name="connsiteX12" fmla="*/ 1324128 w 1545260"/>
                <a:gd name="connsiteY12" fmla="*/ 18782 h 1640889"/>
                <a:gd name="connsiteX13" fmla="*/ 100165 w 1545260"/>
                <a:gd name="connsiteY13" fmla="*/ 537895 h 1640889"/>
                <a:gd name="connsiteX14" fmla="*/ 6820 w 1545260"/>
                <a:gd name="connsiteY14" fmla="*/ 660767 h 1640889"/>
                <a:gd name="connsiteX15" fmla="*/ 66828 w 1545260"/>
                <a:gd name="connsiteY15" fmla="*/ 803642 h 1640889"/>
                <a:gd name="connsiteX16" fmla="*/ 1128865 w 1545260"/>
                <a:gd name="connsiteY16" fmla="*/ 1604695 h 1640889"/>
                <a:gd name="connsiteX17" fmla="*/ 1282218 w 1545260"/>
                <a:gd name="connsiteY17" fmla="*/ 1623745 h 1640889"/>
                <a:gd name="connsiteX18" fmla="*/ 1375563 w 1545260"/>
                <a:gd name="connsiteY18" fmla="*/ 1500872 h 1640889"/>
                <a:gd name="connsiteX19" fmla="*/ 1537488 w 1545260"/>
                <a:gd name="connsiteY19" fmla="*/ 180707 h 1640889"/>
                <a:gd name="connsiteX20" fmla="*/ 1477480 w 1545260"/>
                <a:gd name="connsiteY20" fmla="*/ 38785 h 1640889"/>
                <a:gd name="connsiteX21" fmla="*/ 1324128 w 1545260"/>
                <a:gd name="connsiteY21" fmla="*/ 19735 h 1640889"/>
                <a:gd name="connsiteX22" fmla="*/ 1323175 w 1545260"/>
                <a:gd name="connsiteY22" fmla="*/ 15925 h 1640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45260" h="1640889">
                  <a:moveTo>
                    <a:pt x="1222210" y="1640890"/>
                  </a:moveTo>
                  <a:cubicBezTo>
                    <a:pt x="1187920" y="1640890"/>
                    <a:pt x="1154583" y="1629460"/>
                    <a:pt x="1126008" y="1608505"/>
                  </a:cubicBezTo>
                  <a:lnTo>
                    <a:pt x="63970" y="807452"/>
                  </a:lnTo>
                  <a:cubicBezTo>
                    <a:pt x="18250" y="772210"/>
                    <a:pt x="-5562" y="717917"/>
                    <a:pt x="1105" y="660767"/>
                  </a:cubicBezTo>
                  <a:cubicBezTo>
                    <a:pt x="7773" y="603617"/>
                    <a:pt x="43968" y="555992"/>
                    <a:pt x="97308" y="533132"/>
                  </a:cubicBezTo>
                  <a:lnTo>
                    <a:pt x="1322223" y="13067"/>
                  </a:lnTo>
                  <a:cubicBezTo>
                    <a:pt x="1375563" y="-9793"/>
                    <a:pt x="1434618" y="-2173"/>
                    <a:pt x="1481290" y="32117"/>
                  </a:cubicBezTo>
                  <a:cubicBezTo>
                    <a:pt x="1527010" y="67360"/>
                    <a:pt x="1550823" y="121652"/>
                    <a:pt x="1544155" y="178802"/>
                  </a:cubicBezTo>
                  <a:lnTo>
                    <a:pt x="1382230" y="1498967"/>
                  </a:lnTo>
                  <a:cubicBezTo>
                    <a:pt x="1375563" y="1556117"/>
                    <a:pt x="1339368" y="1603742"/>
                    <a:pt x="1286028" y="1626602"/>
                  </a:cubicBezTo>
                  <a:cubicBezTo>
                    <a:pt x="1264120" y="1636127"/>
                    <a:pt x="1243165" y="1640890"/>
                    <a:pt x="1222210" y="1640890"/>
                  </a:cubicBezTo>
                  <a:close/>
                  <a:moveTo>
                    <a:pt x="1323175" y="15925"/>
                  </a:moveTo>
                  <a:lnTo>
                    <a:pt x="1324128" y="18782"/>
                  </a:lnTo>
                  <a:lnTo>
                    <a:pt x="100165" y="537895"/>
                  </a:lnTo>
                  <a:cubicBezTo>
                    <a:pt x="48730" y="559802"/>
                    <a:pt x="14440" y="605522"/>
                    <a:pt x="6820" y="660767"/>
                  </a:cubicBezTo>
                  <a:cubicBezTo>
                    <a:pt x="153" y="716965"/>
                    <a:pt x="23013" y="769352"/>
                    <a:pt x="66828" y="803642"/>
                  </a:cubicBezTo>
                  <a:lnTo>
                    <a:pt x="1128865" y="1604695"/>
                  </a:lnTo>
                  <a:cubicBezTo>
                    <a:pt x="1173633" y="1638032"/>
                    <a:pt x="1230783" y="1645652"/>
                    <a:pt x="1282218" y="1623745"/>
                  </a:cubicBezTo>
                  <a:cubicBezTo>
                    <a:pt x="1333653" y="1601837"/>
                    <a:pt x="1367943" y="1556117"/>
                    <a:pt x="1375563" y="1500872"/>
                  </a:cubicBezTo>
                  <a:lnTo>
                    <a:pt x="1537488" y="180707"/>
                  </a:lnTo>
                  <a:cubicBezTo>
                    <a:pt x="1544155" y="125462"/>
                    <a:pt x="1521295" y="72122"/>
                    <a:pt x="1477480" y="38785"/>
                  </a:cubicBezTo>
                  <a:cubicBezTo>
                    <a:pt x="1432713" y="5447"/>
                    <a:pt x="1375563" y="-2173"/>
                    <a:pt x="1324128" y="19735"/>
                  </a:cubicBezTo>
                  <a:lnTo>
                    <a:pt x="1323175" y="15925"/>
                  </a:lnTo>
                  <a:close/>
                </a:path>
              </a:pathLst>
            </a:custGeom>
            <a:grpFill/>
            <a:ln w="9525" cap="flat">
              <a:noFill/>
              <a:prstDash val="solid"/>
              <a:miter/>
            </a:ln>
          </p:spPr>
          <p:txBody>
            <a:bodyPr rtlCol="0" anchor="ctr"/>
            <a:lstStyle/>
            <a:p>
              <a:endParaRPr lang="en-US" sz="1730"/>
            </a:p>
          </p:txBody>
        </p:sp>
        <p:sp>
          <p:nvSpPr>
            <p:cNvPr id="82" name="Freeform: Shape 81">
              <a:extLst>
                <a:ext uri="{FF2B5EF4-FFF2-40B4-BE49-F238E27FC236}">
                  <a16:creationId xmlns:a16="http://schemas.microsoft.com/office/drawing/2014/main" id="{8FF37886-1883-475A-9E61-5E78DBBEDDAE}"/>
                </a:ext>
              </a:extLst>
            </p:cNvPr>
            <p:cNvSpPr/>
            <p:nvPr/>
          </p:nvSpPr>
          <p:spPr>
            <a:xfrm>
              <a:off x="5208682" y="3017783"/>
              <a:ext cx="1646681" cy="1514845"/>
            </a:xfrm>
            <a:custGeom>
              <a:avLst/>
              <a:gdLst>
                <a:gd name="connsiteX0" fmla="*/ 902875 w 1646681"/>
                <a:gd name="connsiteY0" fmla="*/ 1514846 h 1514845"/>
                <a:gd name="connsiteX1" fmla="*/ 770477 w 1646681"/>
                <a:gd name="connsiteY1" fmla="*/ 1444361 h 1514845"/>
                <a:gd name="connsiteX2" fmla="*/ 27527 w 1646681"/>
                <a:gd name="connsiteY2" fmla="*/ 341366 h 1514845"/>
                <a:gd name="connsiteX3" fmla="*/ 16097 w 1646681"/>
                <a:gd name="connsiteY3" fmla="*/ 182298 h 1514845"/>
                <a:gd name="connsiteX4" fmla="*/ 148495 w 1646681"/>
                <a:gd name="connsiteY4" fmla="*/ 92763 h 1514845"/>
                <a:gd name="connsiteX5" fmla="*/ 1475327 w 1646681"/>
                <a:gd name="connsiteY5" fmla="*/ 371 h 1514845"/>
                <a:gd name="connsiteX6" fmla="*/ 1619155 w 1646681"/>
                <a:gd name="connsiteY6" fmla="*/ 70856 h 1514845"/>
                <a:gd name="connsiteX7" fmla="*/ 1630585 w 1646681"/>
                <a:gd name="connsiteY7" fmla="*/ 229923 h 1514845"/>
                <a:gd name="connsiteX8" fmla="*/ 1047655 w 1646681"/>
                <a:gd name="connsiteY8" fmla="*/ 1424358 h 1514845"/>
                <a:gd name="connsiteX9" fmla="*/ 915257 w 1646681"/>
                <a:gd name="connsiteY9" fmla="*/ 1513893 h 1514845"/>
                <a:gd name="connsiteX10" fmla="*/ 902875 w 1646681"/>
                <a:gd name="connsiteY10" fmla="*/ 1514846 h 1514845"/>
                <a:gd name="connsiteX11" fmla="*/ 1475327 w 1646681"/>
                <a:gd name="connsiteY11" fmla="*/ 2276 h 1514845"/>
                <a:gd name="connsiteX12" fmla="*/ 1475327 w 1646681"/>
                <a:gd name="connsiteY12" fmla="*/ 5133 h 1514845"/>
                <a:gd name="connsiteX13" fmla="*/ 148495 w 1646681"/>
                <a:gd name="connsiteY13" fmla="*/ 97526 h 1514845"/>
                <a:gd name="connsiteX14" fmla="*/ 20860 w 1646681"/>
                <a:gd name="connsiteY14" fmla="*/ 184203 h 1514845"/>
                <a:gd name="connsiteX15" fmla="*/ 31337 w 1646681"/>
                <a:gd name="connsiteY15" fmla="*/ 338508 h 1514845"/>
                <a:gd name="connsiteX16" fmla="*/ 775240 w 1646681"/>
                <a:gd name="connsiteY16" fmla="*/ 1441503 h 1514845"/>
                <a:gd name="connsiteX17" fmla="*/ 914305 w 1646681"/>
                <a:gd name="connsiteY17" fmla="*/ 1509131 h 1514845"/>
                <a:gd name="connsiteX18" fmla="*/ 1041940 w 1646681"/>
                <a:gd name="connsiteY18" fmla="*/ 1422453 h 1514845"/>
                <a:gd name="connsiteX19" fmla="*/ 1624870 w 1646681"/>
                <a:gd name="connsiteY19" fmla="*/ 227066 h 1514845"/>
                <a:gd name="connsiteX20" fmla="*/ 1614392 w 1646681"/>
                <a:gd name="connsiteY20" fmla="*/ 72761 h 1514845"/>
                <a:gd name="connsiteX21" fmla="*/ 1475327 w 1646681"/>
                <a:gd name="connsiteY21" fmla="*/ 5133 h 1514845"/>
                <a:gd name="connsiteX22" fmla="*/ 1475327 w 1646681"/>
                <a:gd name="connsiteY22" fmla="*/ 2276 h 151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46681" h="1514845">
                  <a:moveTo>
                    <a:pt x="902875" y="1514846"/>
                  </a:moveTo>
                  <a:cubicBezTo>
                    <a:pt x="849535" y="1514846"/>
                    <a:pt x="800957" y="1489128"/>
                    <a:pt x="770477" y="1444361"/>
                  </a:cubicBezTo>
                  <a:lnTo>
                    <a:pt x="27527" y="341366"/>
                  </a:lnTo>
                  <a:cubicBezTo>
                    <a:pt x="-4858" y="293741"/>
                    <a:pt x="-8668" y="233733"/>
                    <a:pt x="16097" y="182298"/>
                  </a:cubicBezTo>
                  <a:cubicBezTo>
                    <a:pt x="41815" y="129911"/>
                    <a:pt x="91345" y="96573"/>
                    <a:pt x="148495" y="92763"/>
                  </a:cubicBezTo>
                  <a:lnTo>
                    <a:pt x="1475327" y="371"/>
                  </a:lnTo>
                  <a:cubicBezTo>
                    <a:pt x="1533430" y="-3439"/>
                    <a:pt x="1586770" y="22278"/>
                    <a:pt x="1619155" y="70856"/>
                  </a:cubicBezTo>
                  <a:cubicBezTo>
                    <a:pt x="1651540" y="118481"/>
                    <a:pt x="1655350" y="178488"/>
                    <a:pt x="1630585" y="229923"/>
                  </a:cubicBezTo>
                  <a:lnTo>
                    <a:pt x="1047655" y="1424358"/>
                  </a:lnTo>
                  <a:cubicBezTo>
                    <a:pt x="1021937" y="1476746"/>
                    <a:pt x="972407" y="1510083"/>
                    <a:pt x="915257" y="1513893"/>
                  </a:cubicBezTo>
                  <a:cubicBezTo>
                    <a:pt x="910495" y="1513893"/>
                    <a:pt x="906685" y="1514846"/>
                    <a:pt x="902875" y="1514846"/>
                  </a:cubicBezTo>
                  <a:close/>
                  <a:moveTo>
                    <a:pt x="1475327" y="2276"/>
                  </a:moveTo>
                  <a:lnTo>
                    <a:pt x="1475327" y="5133"/>
                  </a:lnTo>
                  <a:lnTo>
                    <a:pt x="148495" y="97526"/>
                  </a:lnTo>
                  <a:cubicBezTo>
                    <a:pt x="93250" y="101336"/>
                    <a:pt x="45625" y="133720"/>
                    <a:pt x="20860" y="184203"/>
                  </a:cubicBezTo>
                  <a:cubicBezTo>
                    <a:pt x="-3905" y="234686"/>
                    <a:pt x="857" y="291836"/>
                    <a:pt x="31337" y="338508"/>
                  </a:cubicBezTo>
                  <a:lnTo>
                    <a:pt x="775240" y="1441503"/>
                  </a:lnTo>
                  <a:cubicBezTo>
                    <a:pt x="806672" y="1488176"/>
                    <a:pt x="858107" y="1512941"/>
                    <a:pt x="914305" y="1509131"/>
                  </a:cubicBezTo>
                  <a:cubicBezTo>
                    <a:pt x="969550" y="1505321"/>
                    <a:pt x="1018127" y="1472936"/>
                    <a:pt x="1041940" y="1422453"/>
                  </a:cubicBezTo>
                  <a:lnTo>
                    <a:pt x="1624870" y="227066"/>
                  </a:lnTo>
                  <a:cubicBezTo>
                    <a:pt x="1649635" y="176583"/>
                    <a:pt x="1644872" y="119433"/>
                    <a:pt x="1614392" y="72761"/>
                  </a:cubicBezTo>
                  <a:cubicBezTo>
                    <a:pt x="1582960" y="26088"/>
                    <a:pt x="1531525" y="1323"/>
                    <a:pt x="1475327" y="5133"/>
                  </a:cubicBezTo>
                  <a:lnTo>
                    <a:pt x="1475327" y="2276"/>
                  </a:lnTo>
                  <a:close/>
                </a:path>
              </a:pathLst>
            </a:custGeom>
            <a:grpFill/>
            <a:ln w="9525" cap="flat">
              <a:noFill/>
              <a:prstDash val="solid"/>
              <a:miter/>
            </a:ln>
          </p:spPr>
          <p:txBody>
            <a:bodyPr rtlCol="0" anchor="ctr"/>
            <a:lstStyle/>
            <a:p>
              <a:endParaRPr lang="en-US" sz="1730"/>
            </a:p>
          </p:txBody>
        </p:sp>
        <p:sp>
          <p:nvSpPr>
            <p:cNvPr id="83" name="Freeform: Shape 82">
              <a:extLst>
                <a:ext uri="{FF2B5EF4-FFF2-40B4-BE49-F238E27FC236}">
                  <a16:creationId xmlns:a16="http://schemas.microsoft.com/office/drawing/2014/main" id="{798377FB-665F-4899-86A8-48FF769AC164}"/>
                </a:ext>
              </a:extLst>
            </p:cNvPr>
            <p:cNvSpPr/>
            <p:nvPr/>
          </p:nvSpPr>
          <p:spPr>
            <a:xfrm>
              <a:off x="5329614" y="2845675"/>
              <a:ext cx="1604843" cy="1605039"/>
            </a:xfrm>
            <a:custGeom>
              <a:avLst/>
              <a:gdLst>
                <a:gd name="connsiteX0" fmla="*/ 504765 w 1604843"/>
                <a:gd name="connsiteY0" fmla="*/ 1605039 h 1605039"/>
                <a:gd name="connsiteX1" fmla="*/ 462856 w 1604843"/>
                <a:gd name="connsiteY1" fmla="*/ 1599324 h 1605039"/>
                <a:gd name="connsiteX2" fmla="*/ 349508 w 1604843"/>
                <a:gd name="connsiteY2" fmla="*/ 1485977 h 1605039"/>
                <a:gd name="connsiteX3" fmla="*/ 5655 w 1604843"/>
                <a:gd name="connsiteY3" fmla="*/ 201054 h 1605039"/>
                <a:gd name="connsiteX4" fmla="*/ 46613 w 1604843"/>
                <a:gd name="connsiteY4" fmla="*/ 46749 h 1605039"/>
                <a:gd name="connsiteX5" fmla="*/ 200918 w 1604843"/>
                <a:gd name="connsiteY5" fmla="*/ 5792 h 1605039"/>
                <a:gd name="connsiteX6" fmla="*/ 1485841 w 1604843"/>
                <a:gd name="connsiteY6" fmla="*/ 350597 h 1605039"/>
                <a:gd name="connsiteX7" fmla="*/ 1599188 w 1604843"/>
                <a:gd name="connsiteY7" fmla="*/ 463944 h 1605039"/>
                <a:gd name="connsiteX8" fmla="*/ 1558231 w 1604843"/>
                <a:gd name="connsiteY8" fmla="*/ 618249 h 1605039"/>
                <a:gd name="connsiteX9" fmla="*/ 617161 w 1604843"/>
                <a:gd name="connsiteY9" fmla="*/ 1559319 h 1605039"/>
                <a:gd name="connsiteX10" fmla="*/ 504765 w 1604843"/>
                <a:gd name="connsiteY10" fmla="*/ 1605039 h 1605039"/>
                <a:gd name="connsiteX11" fmla="*/ 159008 w 1604843"/>
                <a:gd name="connsiteY11" fmla="*/ 4839 h 1605039"/>
                <a:gd name="connsiteX12" fmla="*/ 50423 w 1604843"/>
                <a:gd name="connsiteY12" fmla="*/ 50559 h 1605039"/>
                <a:gd name="connsiteX13" fmla="*/ 10418 w 1604843"/>
                <a:gd name="connsiteY13" fmla="*/ 200102 h 1605039"/>
                <a:gd name="connsiteX14" fmla="*/ 355223 w 1604843"/>
                <a:gd name="connsiteY14" fmla="*/ 1485024 h 1605039"/>
                <a:gd name="connsiteX15" fmla="*/ 464760 w 1604843"/>
                <a:gd name="connsiteY15" fmla="*/ 1594562 h 1605039"/>
                <a:gd name="connsiteX16" fmla="*/ 614303 w 1604843"/>
                <a:gd name="connsiteY16" fmla="*/ 1554557 h 1605039"/>
                <a:gd name="connsiteX17" fmla="*/ 1555373 w 1604843"/>
                <a:gd name="connsiteY17" fmla="*/ 613487 h 1605039"/>
                <a:gd name="connsiteX18" fmla="*/ 1595378 w 1604843"/>
                <a:gd name="connsiteY18" fmla="*/ 463944 h 1605039"/>
                <a:gd name="connsiteX19" fmla="*/ 1485841 w 1604843"/>
                <a:gd name="connsiteY19" fmla="*/ 354407 h 1605039"/>
                <a:gd name="connsiteX20" fmla="*/ 199965 w 1604843"/>
                <a:gd name="connsiteY20" fmla="*/ 10554 h 1605039"/>
                <a:gd name="connsiteX21" fmla="*/ 159008 w 1604843"/>
                <a:gd name="connsiteY21" fmla="*/ 4839 h 1605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04843" h="1605039">
                  <a:moveTo>
                    <a:pt x="504765" y="1605039"/>
                  </a:moveTo>
                  <a:cubicBezTo>
                    <a:pt x="490478" y="1605039"/>
                    <a:pt x="477143" y="1603134"/>
                    <a:pt x="462856" y="1599324"/>
                  </a:cubicBezTo>
                  <a:cubicBezTo>
                    <a:pt x="406658" y="1584084"/>
                    <a:pt x="364748" y="1542174"/>
                    <a:pt x="349508" y="1485977"/>
                  </a:cubicBezTo>
                  <a:lnTo>
                    <a:pt x="5655" y="201054"/>
                  </a:lnTo>
                  <a:cubicBezTo>
                    <a:pt x="-9585" y="144857"/>
                    <a:pt x="6608" y="87707"/>
                    <a:pt x="46613" y="46749"/>
                  </a:cubicBezTo>
                  <a:cubicBezTo>
                    <a:pt x="87570" y="5792"/>
                    <a:pt x="144720" y="-9448"/>
                    <a:pt x="200918" y="5792"/>
                  </a:cubicBezTo>
                  <a:lnTo>
                    <a:pt x="1485841" y="350597"/>
                  </a:lnTo>
                  <a:cubicBezTo>
                    <a:pt x="1542038" y="365837"/>
                    <a:pt x="1583948" y="407747"/>
                    <a:pt x="1599188" y="463944"/>
                  </a:cubicBezTo>
                  <a:cubicBezTo>
                    <a:pt x="1614428" y="520142"/>
                    <a:pt x="1598236" y="577292"/>
                    <a:pt x="1558231" y="618249"/>
                  </a:cubicBezTo>
                  <a:lnTo>
                    <a:pt x="617161" y="1559319"/>
                  </a:lnTo>
                  <a:cubicBezTo>
                    <a:pt x="586681" y="1588847"/>
                    <a:pt x="546675" y="1605039"/>
                    <a:pt x="504765" y="1605039"/>
                  </a:cubicBezTo>
                  <a:close/>
                  <a:moveTo>
                    <a:pt x="159008" y="4839"/>
                  </a:moveTo>
                  <a:cubicBezTo>
                    <a:pt x="119003" y="4839"/>
                    <a:pt x="79950" y="21032"/>
                    <a:pt x="50423" y="50559"/>
                  </a:cubicBezTo>
                  <a:cubicBezTo>
                    <a:pt x="11370" y="89612"/>
                    <a:pt x="-3870" y="145809"/>
                    <a:pt x="10418" y="200102"/>
                  </a:cubicBezTo>
                  <a:lnTo>
                    <a:pt x="355223" y="1485024"/>
                  </a:lnTo>
                  <a:cubicBezTo>
                    <a:pt x="369510" y="1539317"/>
                    <a:pt x="410468" y="1579322"/>
                    <a:pt x="464760" y="1594562"/>
                  </a:cubicBezTo>
                  <a:cubicBezTo>
                    <a:pt x="519053" y="1608849"/>
                    <a:pt x="574298" y="1593609"/>
                    <a:pt x="614303" y="1554557"/>
                  </a:cubicBezTo>
                  <a:lnTo>
                    <a:pt x="1555373" y="613487"/>
                  </a:lnTo>
                  <a:cubicBezTo>
                    <a:pt x="1594426" y="574434"/>
                    <a:pt x="1609666" y="518237"/>
                    <a:pt x="1595378" y="463944"/>
                  </a:cubicBezTo>
                  <a:cubicBezTo>
                    <a:pt x="1581091" y="409652"/>
                    <a:pt x="1540133" y="369647"/>
                    <a:pt x="1485841" y="354407"/>
                  </a:cubicBezTo>
                  <a:lnTo>
                    <a:pt x="199965" y="10554"/>
                  </a:lnTo>
                  <a:cubicBezTo>
                    <a:pt x="185678" y="6744"/>
                    <a:pt x="172343" y="4839"/>
                    <a:pt x="159008" y="4839"/>
                  </a:cubicBezTo>
                  <a:close/>
                </a:path>
              </a:pathLst>
            </a:custGeom>
            <a:grpFill/>
            <a:ln w="9525" cap="flat">
              <a:noFill/>
              <a:prstDash val="solid"/>
              <a:miter/>
            </a:ln>
          </p:spPr>
          <p:txBody>
            <a:bodyPr rtlCol="0" anchor="ctr"/>
            <a:lstStyle/>
            <a:p>
              <a:endParaRPr lang="en-US" sz="1730"/>
            </a:p>
          </p:txBody>
        </p:sp>
        <p:sp>
          <p:nvSpPr>
            <p:cNvPr id="84" name="Freeform: Shape 83">
              <a:extLst>
                <a:ext uri="{FF2B5EF4-FFF2-40B4-BE49-F238E27FC236}">
                  <a16:creationId xmlns:a16="http://schemas.microsoft.com/office/drawing/2014/main" id="{A1B6E554-C7FE-437C-B43A-26461DDBED1D}"/>
                </a:ext>
              </a:extLst>
            </p:cNvPr>
            <p:cNvSpPr/>
            <p:nvPr/>
          </p:nvSpPr>
          <p:spPr>
            <a:xfrm>
              <a:off x="5435874" y="2634946"/>
              <a:ext cx="1515194" cy="1647175"/>
            </a:xfrm>
            <a:custGeom>
              <a:avLst/>
              <a:gdLst>
                <a:gd name="connsiteX0" fmla="*/ 160380 w 1515194"/>
                <a:gd name="connsiteY0" fmla="*/ 1647176 h 1647175"/>
                <a:gd name="connsiteX1" fmla="*/ 70845 w 1515194"/>
                <a:gd name="connsiteY1" fmla="*/ 1619553 h 1647175"/>
                <a:gd name="connsiteX2" fmla="*/ 360 w 1515194"/>
                <a:gd name="connsiteY2" fmla="*/ 1475726 h 1647175"/>
                <a:gd name="connsiteX3" fmla="*/ 92752 w 1515194"/>
                <a:gd name="connsiteY3" fmla="*/ 148893 h 1647175"/>
                <a:gd name="connsiteX4" fmla="*/ 182287 w 1515194"/>
                <a:gd name="connsiteY4" fmla="*/ 16496 h 1647175"/>
                <a:gd name="connsiteX5" fmla="*/ 341355 w 1515194"/>
                <a:gd name="connsiteY5" fmla="*/ 27926 h 1647175"/>
                <a:gd name="connsiteX6" fmla="*/ 1444350 w 1515194"/>
                <a:gd name="connsiteY6" fmla="*/ 771828 h 1647175"/>
                <a:gd name="connsiteX7" fmla="*/ 1514835 w 1515194"/>
                <a:gd name="connsiteY7" fmla="*/ 915656 h 1647175"/>
                <a:gd name="connsiteX8" fmla="*/ 1425300 w 1515194"/>
                <a:gd name="connsiteY8" fmla="*/ 1048053 h 1647175"/>
                <a:gd name="connsiteX9" fmla="*/ 230865 w 1515194"/>
                <a:gd name="connsiteY9" fmla="*/ 1630983 h 1647175"/>
                <a:gd name="connsiteX10" fmla="*/ 160380 w 1515194"/>
                <a:gd name="connsiteY10" fmla="*/ 1647176 h 1647175"/>
                <a:gd name="connsiteX11" fmla="*/ 253725 w 1515194"/>
                <a:gd name="connsiteY11" fmla="*/ 5066 h 1647175"/>
                <a:gd name="connsiteX12" fmla="*/ 186097 w 1515194"/>
                <a:gd name="connsiteY12" fmla="*/ 21258 h 1647175"/>
                <a:gd name="connsiteX13" fmla="*/ 99420 w 1515194"/>
                <a:gd name="connsiteY13" fmla="*/ 148893 h 1647175"/>
                <a:gd name="connsiteX14" fmla="*/ 7027 w 1515194"/>
                <a:gd name="connsiteY14" fmla="*/ 1475726 h 1647175"/>
                <a:gd name="connsiteX15" fmla="*/ 74655 w 1515194"/>
                <a:gd name="connsiteY15" fmla="*/ 1614791 h 1647175"/>
                <a:gd name="connsiteX16" fmla="*/ 228960 w 1515194"/>
                <a:gd name="connsiteY16" fmla="*/ 1625268 h 1647175"/>
                <a:gd name="connsiteX17" fmla="*/ 1424347 w 1515194"/>
                <a:gd name="connsiteY17" fmla="*/ 1042338 h 1647175"/>
                <a:gd name="connsiteX18" fmla="*/ 1511025 w 1515194"/>
                <a:gd name="connsiteY18" fmla="*/ 914703 h 1647175"/>
                <a:gd name="connsiteX19" fmla="*/ 1443397 w 1515194"/>
                <a:gd name="connsiteY19" fmla="*/ 775638 h 1647175"/>
                <a:gd name="connsiteX20" fmla="*/ 340402 w 1515194"/>
                <a:gd name="connsiteY20" fmla="*/ 31736 h 1647175"/>
                <a:gd name="connsiteX21" fmla="*/ 253725 w 1515194"/>
                <a:gd name="connsiteY21" fmla="*/ 5066 h 164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15194" h="1647175">
                  <a:moveTo>
                    <a:pt x="160380" y="1647176"/>
                  </a:moveTo>
                  <a:cubicBezTo>
                    <a:pt x="128947" y="1647176"/>
                    <a:pt x="98467" y="1637651"/>
                    <a:pt x="70845" y="1619553"/>
                  </a:cubicBezTo>
                  <a:cubicBezTo>
                    <a:pt x="23220" y="1587168"/>
                    <a:pt x="-3450" y="1533828"/>
                    <a:pt x="360" y="1475726"/>
                  </a:cubicBezTo>
                  <a:lnTo>
                    <a:pt x="92752" y="148893"/>
                  </a:lnTo>
                  <a:cubicBezTo>
                    <a:pt x="96562" y="90791"/>
                    <a:pt x="129900" y="41261"/>
                    <a:pt x="182287" y="16496"/>
                  </a:cubicBezTo>
                  <a:cubicBezTo>
                    <a:pt x="234675" y="-9222"/>
                    <a:pt x="293730" y="-4459"/>
                    <a:pt x="341355" y="27926"/>
                  </a:cubicBezTo>
                  <a:lnTo>
                    <a:pt x="1444350" y="771828"/>
                  </a:lnTo>
                  <a:cubicBezTo>
                    <a:pt x="1491975" y="804213"/>
                    <a:pt x="1518645" y="857553"/>
                    <a:pt x="1514835" y="915656"/>
                  </a:cubicBezTo>
                  <a:cubicBezTo>
                    <a:pt x="1511025" y="973758"/>
                    <a:pt x="1477687" y="1023288"/>
                    <a:pt x="1425300" y="1048053"/>
                  </a:cubicBezTo>
                  <a:lnTo>
                    <a:pt x="230865" y="1630983"/>
                  </a:lnTo>
                  <a:cubicBezTo>
                    <a:pt x="208005" y="1641461"/>
                    <a:pt x="184192" y="1647176"/>
                    <a:pt x="160380" y="1647176"/>
                  </a:cubicBezTo>
                  <a:close/>
                  <a:moveTo>
                    <a:pt x="253725" y="5066"/>
                  </a:moveTo>
                  <a:cubicBezTo>
                    <a:pt x="230865" y="5066"/>
                    <a:pt x="208005" y="10781"/>
                    <a:pt x="186097" y="21258"/>
                  </a:cubicBezTo>
                  <a:cubicBezTo>
                    <a:pt x="135615" y="46023"/>
                    <a:pt x="103230" y="93648"/>
                    <a:pt x="99420" y="148893"/>
                  </a:cubicBezTo>
                  <a:lnTo>
                    <a:pt x="7027" y="1475726"/>
                  </a:lnTo>
                  <a:cubicBezTo>
                    <a:pt x="3217" y="1530971"/>
                    <a:pt x="27982" y="1583358"/>
                    <a:pt x="74655" y="1614791"/>
                  </a:cubicBezTo>
                  <a:cubicBezTo>
                    <a:pt x="121327" y="1646223"/>
                    <a:pt x="178477" y="1650033"/>
                    <a:pt x="228960" y="1625268"/>
                  </a:cubicBezTo>
                  <a:lnTo>
                    <a:pt x="1424347" y="1042338"/>
                  </a:lnTo>
                  <a:cubicBezTo>
                    <a:pt x="1474830" y="1017573"/>
                    <a:pt x="1507215" y="969948"/>
                    <a:pt x="1511025" y="914703"/>
                  </a:cubicBezTo>
                  <a:cubicBezTo>
                    <a:pt x="1514835" y="859458"/>
                    <a:pt x="1490070" y="807071"/>
                    <a:pt x="1443397" y="775638"/>
                  </a:cubicBezTo>
                  <a:lnTo>
                    <a:pt x="340402" y="31736"/>
                  </a:lnTo>
                  <a:cubicBezTo>
                    <a:pt x="313732" y="14591"/>
                    <a:pt x="284205" y="5066"/>
                    <a:pt x="253725" y="5066"/>
                  </a:cubicBezTo>
                  <a:close/>
                </a:path>
              </a:pathLst>
            </a:custGeom>
            <a:grpFill/>
            <a:ln w="9525" cap="flat">
              <a:noFill/>
              <a:prstDash val="solid"/>
              <a:miter/>
            </a:ln>
          </p:spPr>
          <p:txBody>
            <a:bodyPr rtlCol="0" anchor="ctr"/>
            <a:lstStyle/>
            <a:p>
              <a:endParaRPr lang="en-US" sz="1730"/>
            </a:p>
          </p:txBody>
        </p:sp>
        <p:sp>
          <p:nvSpPr>
            <p:cNvPr id="85" name="Freeform: Shape 84">
              <a:extLst>
                <a:ext uri="{FF2B5EF4-FFF2-40B4-BE49-F238E27FC236}">
                  <a16:creationId xmlns:a16="http://schemas.microsoft.com/office/drawing/2014/main" id="{6916078A-4E6C-4B1D-8F43-B3F2605CCBBA}"/>
                </a:ext>
              </a:extLst>
            </p:cNvPr>
            <p:cNvSpPr/>
            <p:nvPr/>
          </p:nvSpPr>
          <p:spPr>
            <a:xfrm>
              <a:off x="5267647" y="2501714"/>
              <a:ext cx="1640193" cy="1544187"/>
            </a:xfrm>
            <a:custGeom>
              <a:avLst/>
              <a:gdLst>
                <a:gd name="connsiteX0" fmla="*/ 159062 w 1640193"/>
                <a:gd name="connsiteY0" fmla="*/ 1544188 h 1544187"/>
                <a:gd name="connsiteX1" fmla="*/ 32379 w 1640193"/>
                <a:gd name="connsiteY1" fmla="*/ 1480370 h 1544187"/>
                <a:gd name="connsiteX2" fmla="*/ 13329 w 1640193"/>
                <a:gd name="connsiteY2" fmla="*/ 1321303 h 1544187"/>
                <a:gd name="connsiteX3" fmla="*/ 532442 w 1640193"/>
                <a:gd name="connsiteY3" fmla="*/ 97340 h 1544187"/>
                <a:gd name="connsiteX4" fmla="*/ 660077 w 1640193"/>
                <a:gd name="connsiteY4" fmla="*/ 1138 h 1544187"/>
                <a:gd name="connsiteX5" fmla="*/ 806762 w 1640193"/>
                <a:gd name="connsiteY5" fmla="*/ 64003 h 1544187"/>
                <a:gd name="connsiteX6" fmla="*/ 1607814 w 1640193"/>
                <a:gd name="connsiteY6" fmla="*/ 1126040 h 1544187"/>
                <a:gd name="connsiteX7" fmla="*/ 1626864 w 1640193"/>
                <a:gd name="connsiteY7" fmla="*/ 1285108 h 1544187"/>
                <a:gd name="connsiteX8" fmla="*/ 1499229 w 1640193"/>
                <a:gd name="connsiteY8" fmla="*/ 1381310 h 1544187"/>
                <a:gd name="connsiteX9" fmla="*/ 179064 w 1640193"/>
                <a:gd name="connsiteY9" fmla="*/ 1543235 h 1544187"/>
                <a:gd name="connsiteX10" fmla="*/ 159062 w 1640193"/>
                <a:gd name="connsiteY10" fmla="*/ 1544188 h 1544187"/>
                <a:gd name="connsiteX11" fmla="*/ 680079 w 1640193"/>
                <a:gd name="connsiteY11" fmla="*/ 4948 h 1544187"/>
                <a:gd name="connsiteX12" fmla="*/ 661029 w 1640193"/>
                <a:gd name="connsiteY12" fmla="*/ 5900 h 1544187"/>
                <a:gd name="connsiteX13" fmla="*/ 538157 w 1640193"/>
                <a:gd name="connsiteY13" fmla="*/ 99245 h 1544187"/>
                <a:gd name="connsiteX14" fmla="*/ 18092 w 1640193"/>
                <a:gd name="connsiteY14" fmla="*/ 1324160 h 1544187"/>
                <a:gd name="connsiteX15" fmla="*/ 37142 w 1640193"/>
                <a:gd name="connsiteY15" fmla="*/ 1477513 h 1544187"/>
                <a:gd name="connsiteX16" fmla="*/ 179064 w 1640193"/>
                <a:gd name="connsiteY16" fmla="*/ 1537520 h 1544187"/>
                <a:gd name="connsiteX17" fmla="*/ 1499229 w 1640193"/>
                <a:gd name="connsiteY17" fmla="*/ 1375595 h 1544187"/>
                <a:gd name="connsiteX18" fmla="*/ 1622102 w 1640193"/>
                <a:gd name="connsiteY18" fmla="*/ 1282250 h 1544187"/>
                <a:gd name="connsiteX19" fmla="*/ 1603052 w 1640193"/>
                <a:gd name="connsiteY19" fmla="*/ 1128898 h 1544187"/>
                <a:gd name="connsiteX20" fmla="*/ 802952 w 1640193"/>
                <a:gd name="connsiteY20" fmla="*/ 66860 h 1544187"/>
                <a:gd name="connsiteX21" fmla="*/ 680079 w 1640193"/>
                <a:gd name="connsiteY21" fmla="*/ 4948 h 1544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0193" h="1544187">
                  <a:moveTo>
                    <a:pt x="159062" y="1544188"/>
                  </a:moveTo>
                  <a:cubicBezTo>
                    <a:pt x="109532" y="1544188"/>
                    <a:pt x="62859" y="1521328"/>
                    <a:pt x="32379" y="1480370"/>
                  </a:cubicBezTo>
                  <a:cubicBezTo>
                    <a:pt x="-2863" y="1434650"/>
                    <a:pt x="-9531" y="1374643"/>
                    <a:pt x="13329" y="1321303"/>
                  </a:cubicBezTo>
                  <a:lnTo>
                    <a:pt x="532442" y="97340"/>
                  </a:lnTo>
                  <a:cubicBezTo>
                    <a:pt x="555302" y="44000"/>
                    <a:pt x="602927" y="7805"/>
                    <a:pt x="660077" y="1138"/>
                  </a:cubicBezTo>
                  <a:cubicBezTo>
                    <a:pt x="717227" y="-5530"/>
                    <a:pt x="772472" y="17330"/>
                    <a:pt x="806762" y="64003"/>
                  </a:cubicBezTo>
                  <a:lnTo>
                    <a:pt x="1607814" y="1126040"/>
                  </a:lnTo>
                  <a:cubicBezTo>
                    <a:pt x="1643057" y="1171760"/>
                    <a:pt x="1649724" y="1231768"/>
                    <a:pt x="1626864" y="1285108"/>
                  </a:cubicBezTo>
                  <a:cubicBezTo>
                    <a:pt x="1604004" y="1338448"/>
                    <a:pt x="1556379" y="1374643"/>
                    <a:pt x="1499229" y="1381310"/>
                  </a:cubicBezTo>
                  <a:lnTo>
                    <a:pt x="179064" y="1543235"/>
                  </a:lnTo>
                  <a:cubicBezTo>
                    <a:pt x="172397" y="1544188"/>
                    <a:pt x="165729" y="1544188"/>
                    <a:pt x="159062" y="1544188"/>
                  </a:cubicBezTo>
                  <a:close/>
                  <a:moveTo>
                    <a:pt x="680079" y="4948"/>
                  </a:moveTo>
                  <a:cubicBezTo>
                    <a:pt x="673412" y="4948"/>
                    <a:pt x="666744" y="4948"/>
                    <a:pt x="661029" y="5900"/>
                  </a:cubicBezTo>
                  <a:cubicBezTo>
                    <a:pt x="605784" y="12568"/>
                    <a:pt x="559112" y="47810"/>
                    <a:pt x="538157" y="99245"/>
                  </a:cubicBezTo>
                  <a:lnTo>
                    <a:pt x="18092" y="1324160"/>
                  </a:lnTo>
                  <a:cubicBezTo>
                    <a:pt x="-3816" y="1375595"/>
                    <a:pt x="2852" y="1432745"/>
                    <a:pt x="37142" y="1477513"/>
                  </a:cubicBezTo>
                  <a:cubicBezTo>
                    <a:pt x="70479" y="1522280"/>
                    <a:pt x="123819" y="1544188"/>
                    <a:pt x="179064" y="1537520"/>
                  </a:cubicBezTo>
                  <a:lnTo>
                    <a:pt x="1499229" y="1375595"/>
                  </a:lnTo>
                  <a:cubicBezTo>
                    <a:pt x="1554474" y="1368928"/>
                    <a:pt x="1601147" y="1333685"/>
                    <a:pt x="1622102" y="1282250"/>
                  </a:cubicBezTo>
                  <a:cubicBezTo>
                    <a:pt x="1644009" y="1230815"/>
                    <a:pt x="1637342" y="1173665"/>
                    <a:pt x="1603052" y="1128898"/>
                  </a:cubicBezTo>
                  <a:lnTo>
                    <a:pt x="802952" y="66860"/>
                  </a:lnTo>
                  <a:cubicBezTo>
                    <a:pt x="773424" y="27808"/>
                    <a:pt x="728657" y="4948"/>
                    <a:pt x="680079" y="4948"/>
                  </a:cubicBezTo>
                  <a:close/>
                </a:path>
              </a:pathLst>
            </a:custGeom>
            <a:grpFill/>
            <a:ln w="9525" cap="flat">
              <a:noFill/>
              <a:prstDash val="solid"/>
              <a:miter/>
            </a:ln>
          </p:spPr>
          <p:txBody>
            <a:bodyPr rtlCol="0" anchor="ctr"/>
            <a:lstStyle/>
            <a:p>
              <a:endParaRPr lang="en-US" sz="1730"/>
            </a:p>
          </p:txBody>
        </p:sp>
        <p:sp>
          <p:nvSpPr>
            <p:cNvPr id="86" name="Freeform: Shape 85">
              <a:extLst>
                <a:ext uri="{FF2B5EF4-FFF2-40B4-BE49-F238E27FC236}">
                  <a16:creationId xmlns:a16="http://schemas.microsoft.com/office/drawing/2014/main" id="{870BEE33-905A-44A9-86EB-CC160AFE1010}"/>
                </a:ext>
              </a:extLst>
            </p:cNvPr>
            <p:cNvSpPr/>
            <p:nvPr/>
          </p:nvSpPr>
          <p:spPr>
            <a:xfrm>
              <a:off x="5184232" y="2459493"/>
              <a:ext cx="1623190" cy="1584503"/>
            </a:xfrm>
            <a:custGeom>
              <a:avLst/>
              <a:gdLst>
                <a:gd name="connsiteX0" fmla="*/ 1462629 w 1623190"/>
                <a:gd name="connsiteY0" fmla="*/ 1584504 h 1584503"/>
                <a:gd name="connsiteX1" fmla="*/ 1428339 w 1623190"/>
                <a:gd name="connsiteY1" fmla="*/ 1580694 h 1584503"/>
                <a:gd name="connsiteX2" fmla="*/ 127224 w 1623190"/>
                <a:gd name="connsiteY2" fmla="*/ 1304469 h 1584503"/>
                <a:gd name="connsiteX3" fmla="*/ 8162 w 1623190"/>
                <a:gd name="connsiteY3" fmla="*/ 1197789 h 1584503"/>
                <a:gd name="connsiteX4" fmla="*/ 41499 w 1623190"/>
                <a:gd name="connsiteY4" fmla="*/ 1041579 h 1584503"/>
                <a:gd name="connsiteX5" fmla="*/ 932087 w 1623190"/>
                <a:gd name="connsiteY5" fmla="*/ 52884 h 1584503"/>
                <a:gd name="connsiteX6" fmla="*/ 1084487 w 1623190"/>
                <a:gd name="connsiteY6" fmla="*/ 3354 h 1584503"/>
                <a:gd name="connsiteX7" fmla="*/ 1203549 w 1623190"/>
                <a:gd name="connsiteY7" fmla="*/ 110034 h 1584503"/>
                <a:gd name="connsiteX8" fmla="*/ 1615029 w 1623190"/>
                <a:gd name="connsiteY8" fmla="*/ 1374954 h 1584503"/>
                <a:gd name="connsiteX9" fmla="*/ 1581692 w 1623190"/>
                <a:gd name="connsiteY9" fmla="*/ 1531164 h 1584503"/>
                <a:gd name="connsiteX10" fmla="*/ 1462629 w 1623190"/>
                <a:gd name="connsiteY10" fmla="*/ 1584504 h 1584503"/>
                <a:gd name="connsiteX11" fmla="*/ 1050197 w 1623190"/>
                <a:gd name="connsiteY11" fmla="*/ 5259 h 1584503"/>
                <a:gd name="connsiteX12" fmla="*/ 935897 w 1623190"/>
                <a:gd name="connsiteY12" fmla="*/ 56694 h 1584503"/>
                <a:gd name="connsiteX13" fmla="*/ 45309 w 1623190"/>
                <a:gd name="connsiteY13" fmla="*/ 1044436 h 1584503"/>
                <a:gd name="connsiteX14" fmla="*/ 12924 w 1623190"/>
                <a:gd name="connsiteY14" fmla="*/ 1194931 h 1584503"/>
                <a:gd name="connsiteX15" fmla="*/ 127224 w 1623190"/>
                <a:gd name="connsiteY15" fmla="*/ 1297801 h 1584503"/>
                <a:gd name="connsiteX16" fmla="*/ 1428339 w 1623190"/>
                <a:gd name="connsiteY16" fmla="*/ 1574026 h 1584503"/>
                <a:gd name="connsiteX17" fmla="*/ 1575024 w 1623190"/>
                <a:gd name="connsiteY17" fmla="*/ 1526401 h 1584503"/>
                <a:gd name="connsiteX18" fmla="*/ 1607409 w 1623190"/>
                <a:gd name="connsiteY18" fmla="*/ 1375906 h 1584503"/>
                <a:gd name="connsiteX19" fmla="*/ 1197834 w 1623190"/>
                <a:gd name="connsiteY19" fmla="*/ 111939 h 1584503"/>
                <a:gd name="connsiteX20" fmla="*/ 1083534 w 1623190"/>
                <a:gd name="connsiteY20" fmla="*/ 9069 h 1584503"/>
                <a:gd name="connsiteX21" fmla="*/ 1050197 w 1623190"/>
                <a:gd name="connsiteY21" fmla="*/ 5259 h 158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23190" h="1584503">
                  <a:moveTo>
                    <a:pt x="1462629" y="1584504"/>
                  </a:moveTo>
                  <a:cubicBezTo>
                    <a:pt x="1451199" y="1584504"/>
                    <a:pt x="1439769" y="1583551"/>
                    <a:pt x="1428339" y="1580694"/>
                  </a:cubicBezTo>
                  <a:lnTo>
                    <a:pt x="127224" y="1304469"/>
                  </a:lnTo>
                  <a:cubicBezTo>
                    <a:pt x="71027" y="1292086"/>
                    <a:pt x="26259" y="1252081"/>
                    <a:pt x="8162" y="1197789"/>
                  </a:cubicBezTo>
                  <a:cubicBezTo>
                    <a:pt x="-9936" y="1142544"/>
                    <a:pt x="2447" y="1084441"/>
                    <a:pt x="41499" y="1041579"/>
                  </a:cubicBezTo>
                  <a:lnTo>
                    <a:pt x="932087" y="52884"/>
                  </a:lnTo>
                  <a:cubicBezTo>
                    <a:pt x="971139" y="10021"/>
                    <a:pt x="1027337" y="-8076"/>
                    <a:pt x="1084487" y="3354"/>
                  </a:cubicBezTo>
                  <a:cubicBezTo>
                    <a:pt x="1140684" y="15736"/>
                    <a:pt x="1185452" y="55741"/>
                    <a:pt x="1203549" y="110034"/>
                  </a:cubicBezTo>
                  <a:lnTo>
                    <a:pt x="1615029" y="1374954"/>
                  </a:lnTo>
                  <a:cubicBezTo>
                    <a:pt x="1633127" y="1430199"/>
                    <a:pt x="1620744" y="1488301"/>
                    <a:pt x="1581692" y="1531164"/>
                  </a:cubicBezTo>
                  <a:cubicBezTo>
                    <a:pt x="1549307" y="1566406"/>
                    <a:pt x="1507397" y="1584504"/>
                    <a:pt x="1462629" y="1584504"/>
                  </a:cubicBezTo>
                  <a:close/>
                  <a:moveTo>
                    <a:pt x="1050197" y="5259"/>
                  </a:moveTo>
                  <a:cubicBezTo>
                    <a:pt x="1007334" y="5259"/>
                    <a:pt x="966377" y="23356"/>
                    <a:pt x="935897" y="56694"/>
                  </a:cubicBezTo>
                  <a:lnTo>
                    <a:pt x="45309" y="1044436"/>
                  </a:lnTo>
                  <a:cubicBezTo>
                    <a:pt x="8162" y="1086346"/>
                    <a:pt x="-4221" y="1142544"/>
                    <a:pt x="12924" y="1194931"/>
                  </a:cubicBezTo>
                  <a:cubicBezTo>
                    <a:pt x="30069" y="1248271"/>
                    <a:pt x="72932" y="1286371"/>
                    <a:pt x="127224" y="1297801"/>
                  </a:cubicBezTo>
                  <a:lnTo>
                    <a:pt x="1428339" y="1574026"/>
                  </a:lnTo>
                  <a:cubicBezTo>
                    <a:pt x="1482632" y="1585456"/>
                    <a:pt x="1537877" y="1567359"/>
                    <a:pt x="1575024" y="1526401"/>
                  </a:cubicBezTo>
                  <a:cubicBezTo>
                    <a:pt x="1612172" y="1484491"/>
                    <a:pt x="1624554" y="1428294"/>
                    <a:pt x="1607409" y="1375906"/>
                  </a:cubicBezTo>
                  <a:lnTo>
                    <a:pt x="1197834" y="111939"/>
                  </a:lnTo>
                  <a:cubicBezTo>
                    <a:pt x="1180689" y="58599"/>
                    <a:pt x="1137827" y="20499"/>
                    <a:pt x="1083534" y="9069"/>
                  </a:cubicBezTo>
                  <a:cubicBezTo>
                    <a:pt x="1072104" y="6211"/>
                    <a:pt x="1060674" y="5259"/>
                    <a:pt x="1050197" y="5259"/>
                  </a:cubicBezTo>
                  <a:close/>
                </a:path>
              </a:pathLst>
            </a:custGeom>
            <a:grpFill/>
            <a:ln w="9525" cap="flat">
              <a:noFill/>
              <a:prstDash val="solid"/>
              <a:miter/>
            </a:ln>
          </p:spPr>
          <p:txBody>
            <a:bodyPr rtlCol="0" anchor="ctr"/>
            <a:lstStyle/>
            <a:p>
              <a:endParaRPr lang="en-US" sz="1730"/>
            </a:p>
          </p:txBody>
        </p:sp>
        <p:sp>
          <p:nvSpPr>
            <p:cNvPr id="87" name="Freeform: Shape 86">
              <a:extLst>
                <a:ext uri="{FF2B5EF4-FFF2-40B4-BE49-F238E27FC236}">
                  <a16:creationId xmlns:a16="http://schemas.microsoft.com/office/drawing/2014/main" id="{D0FEA133-67C4-462C-B78A-0D3B435D0A56}"/>
                </a:ext>
              </a:extLst>
            </p:cNvPr>
            <p:cNvSpPr/>
            <p:nvPr/>
          </p:nvSpPr>
          <p:spPr>
            <a:xfrm>
              <a:off x="5197133" y="2512353"/>
              <a:ext cx="1483088" cy="1650706"/>
            </a:xfrm>
            <a:custGeom>
              <a:avLst/>
              <a:gdLst>
                <a:gd name="connsiteX0" fmla="*/ 1300186 w 1483088"/>
                <a:gd name="connsiteY0" fmla="*/ 1650706 h 1650706"/>
                <a:gd name="connsiteX1" fmla="*/ 1218271 w 1483088"/>
                <a:gd name="connsiteY1" fmla="*/ 1627846 h 1650706"/>
                <a:gd name="connsiteX2" fmla="*/ 77176 w 1483088"/>
                <a:gd name="connsiteY2" fmla="*/ 942046 h 1650706"/>
                <a:gd name="connsiteX3" fmla="*/ 23 w 1483088"/>
                <a:gd name="connsiteY3" fmla="*/ 802029 h 1650706"/>
                <a:gd name="connsiteX4" fmla="*/ 81938 w 1483088"/>
                <a:gd name="connsiteY4" fmla="*/ 664869 h 1650706"/>
                <a:gd name="connsiteX5" fmla="*/ 1245893 w 1483088"/>
                <a:gd name="connsiteY5" fmla="*/ 20026 h 1650706"/>
                <a:gd name="connsiteX6" fmla="*/ 1405913 w 1483088"/>
                <a:gd name="connsiteY6" fmla="*/ 22884 h 1650706"/>
                <a:gd name="connsiteX7" fmla="*/ 1483066 w 1483088"/>
                <a:gd name="connsiteY7" fmla="*/ 162901 h 1650706"/>
                <a:gd name="connsiteX8" fmla="*/ 1460206 w 1483088"/>
                <a:gd name="connsiteY8" fmla="*/ 1493544 h 1650706"/>
                <a:gd name="connsiteX9" fmla="*/ 1378291 w 1483088"/>
                <a:gd name="connsiteY9" fmla="*/ 1630704 h 1650706"/>
                <a:gd name="connsiteX10" fmla="*/ 1300186 w 1483088"/>
                <a:gd name="connsiteY10" fmla="*/ 1650706 h 1650706"/>
                <a:gd name="connsiteX11" fmla="*/ 1323046 w 1483088"/>
                <a:gd name="connsiteY11" fmla="*/ 5739 h 1650706"/>
                <a:gd name="connsiteX12" fmla="*/ 1247798 w 1483088"/>
                <a:gd name="connsiteY12" fmla="*/ 25741 h 1650706"/>
                <a:gd name="connsiteX13" fmla="*/ 84796 w 1483088"/>
                <a:gd name="connsiteY13" fmla="*/ 669631 h 1650706"/>
                <a:gd name="connsiteX14" fmla="*/ 5738 w 1483088"/>
                <a:gd name="connsiteY14" fmla="*/ 802029 h 1650706"/>
                <a:gd name="connsiteX15" fmla="*/ 80033 w 1483088"/>
                <a:gd name="connsiteY15" fmla="*/ 937284 h 1650706"/>
                <a:gd name="connsiteX16" fmla="*/ 1220176 w 1483088"/>
                <a:gd name="connsiteY16" fmla="*/ 1622131 h 1650706"/>
                <a:gd name="connsiteX17" fmla="*/ 1374481 w 1483088"/>
                <a:gd name="connsiteY17" fmla="*/ 1624989 h 1650706"/>
                <a:gd name="connsiteX18" fmla="*/ 1453538 w 1483088"/>
                <a:gd name="connsiteY18" fmla="*/ 1492591 h 1650706"/>
                <a:gd name="connsiteX19" fmla="*/ 1456396 w 1483088"/>
                <a:gd name="connsiteY19" fmla="*/ 1492591 h 1650706"/>
                <a:gd name="connsiteX20" fmla="*/ 1453538 w 1483088"/>
                <a:gd name="connsiteY20" fmla="*/ 1492591 h 1650706"/>
                <a:gd name="connsiteX21" fmla="*/ 1476398 w 1483088"/>
                <a:gd name="connsiteY21" fmla="*/ 161949 h 1650706"/>
                <a:gd name="connsiteX22" fmla="*/ 1401151 w 1483088"/>
                <a:gd name="connsiteY22" fmla="*/ 26694 h 1650706"/>
                <a:gd name="connsiteX23" fmla="*/ 1323046 w 1483088"/>
                <a:gd name="connsiteY23" fmla="*/ 5739 h 165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83088" h="1650706">
                  <a:moveTo>
                    <a:pt x="1300186" y="1650706"/>
                  </a:moveTo>
                  <a:cubicBezTo>
                    <a:pt x="1271611" y="1650706"/>
                    <a:pt x="1243036" y="1643086"/>
                    <a:pt x="1218271" y="1627846"/>
                  </a:cubicBezTo>
                  <a:lnTo>
                    <a:pt x="77176" y="942046"/>
                  </a:lnTo>
                  <a:cubicBezTo>
                    <a:pt x="27646" y="912519"/>
                    <a:pt x="-929" y="860131"/>
                    <a:pt x="23" y="802029"/>
                  </a:cubicBezTo>
                  <a:cubicBezTo>
                    <a:pt x="976" y="743926"/>
                    <a:pt x="31456" y="693444"/>
                    <a:pt x="81938" y="664869"/>
                  </a:cubicBezTo>
                  <a:lnTo>
                    <a:pt x="1245893" y="20026"/>
                  </a:lnTo>
                  <a:cubicBezTo>
                    <a:pt x="1296376" y="-7596"/>
                    <a:pt x="1356383" y="-6644"/>
                    <a:pt x="1405913" y="22884"/>
                  </a:cubicBezTo>
                  <a:cubicBezTo>
                    <a:pt x="1455443" y="52411"/>
                    <a:pt x="1484018" y="104799"/>
                    <a:pt x="1483066" y="162901"/>
                  </a:cubicBezTo>
                  <a:lnTo>
                    <a:pt x="1460206" y="1493544"/>
                  </a:lnTo>
                  <a:cubicBezTo>
                    <a:pt x="1459253" y="1551646"/>
                    <a:pt x="1428773" y="1602129"/>
                    <a:pt x="1378291" y="1630704"/>
                  </a:cubicBezTo>
                  <a:cubicBezTo>
                    <a:pt x="1353526" y="1644039"/>
                    <a:pt x="1326856" y="1650706"/>
                    <a:pt x="1300186" y="1650706"/>
                  </a:cubicBezTo>
                  <a:close/>
                  <a:moveTo>
                    <a:pt x="1323046" y="5739"/>
                  </a:moveTo>
                  <a:cubicBezTo>
                    <a:pt x="1297328" y="5739"/>
                    <a:pt x="1271611" y="12406"/>
                    <a:pt x="1247798" y="25741"/>
                  </a:cubicBezTo>
                  <a:lnTo>
                    <a:pt x="84796" y="669631"/>
                  </a:lnTo>
                  <a:cubicBezTo>
                    <a:pt x="36218" y="696301"/>
                    <a:pt x="6691" y="745831"/>
                    <a:pt x="5738" y="802029"/>
                  </a:cubicBezTo>
                  <a:cubicBezTo>
                    <a:pt x="4786" y="858226"/>
                    <a:pt x="32408" y="908709"/>
                    <a:pt x="80033" y="937284"/>
                  </a:cubicBezTo>
                  <a:lnTo>
                    <a:pt x="1220176" y="1622131"/>
                  </a:lnTo>
                  <a:cubicBezTo>
                    <a:pt x="1267801" y="1650706"/>
                    <a:pt x="1325903" y="1651659"/>
                    <a:pt x="1374481" y="1624989"/>
                  </a:cubicBezTo>
                  <a:cubicBezTo>
                    <a:pt x="1423058" y="1598319"/>
                    <a:pt x="1452586" y="1548789"/>
                    <a:pt x="1453538" y="1492591"/>
                  </a:cubicBezTo>
                  <a:lnTo>
                    <a:pt x="1456396" y="1492591"/>
                  </a:lnTo>
                  <a:lnTo>
                    <a:pt x="1453538" y="1492591"/>
                  </a:lnTo>
                  <a:lnTo>
                    <a:pt x="1476398" y="161949"/>
                  </a:lnTo>
                  <a:cubicBezTo>
                    <a:pt x="1477351" y="105751"/>
                    <a:pt x="1449728" y="55269"/>
                    <a:pt x="1401151" y="26694"/>
                  </a:cubicBezTo>
                  <a:cubicBezTo>
                    <a:pt x="1378291" y="13359"/>
                    <a:pt x="1350668" y="5739"/>
                    <a:pt x="1323046" y="5739"/>
                  </a:cubicBezTo>
                  <a:close/>
                </a:path>
              </a:pathLst>
            </a:custGeom>
            <a:grpFill/>
            <a:ln w="9525" cap="flat">
              <a:noFill/>
              <a:prstDash val="solid"/>
              <a:miter/>
            </a:ln>
          </p:spPr>
          <p:txBody>
            <a:bodyPr rtlCol="0" anchor="ctr"/>
            <a:lstStyle/>
            <a:p>
              <a:endParaRPr lang="en-US" sz="1730"/>
            </a:p>
          </p:txBody>
        </p:sp>
        <p:sp>
          <p:nvSpPr>
            <p:cNvPr id="88" name="Freeform: Shape 87">
              <a:extLst>
                <a:ext uri="{FF2B5EF4-FFF2-40B4-BE49-F238E27FC236}">
                  <a16:creationId xmlns:a16="http://schemas.microsoft.com/office/drawing/2014/main" id="{0191B600-F65E-475C-99A2-EDC38A117B47}"/>
                </a:ext>
              </a:extLst>
            </p:cNvPr>
            <p:cNvSpPr/>
            <p:nvPr/>
          </p:nvSpPr>
          <p:spPr>
            <a:xfrm>
              <a:off x="5302425" y="2655449"/>
              <a:ext cx="1631597" cy="1570475"/>
            </a:xfrm>
            <a:custGeom>
              <a:avLst/>
              <a:gdLst>
                <a:gd name="connsiteX0" fmla="*/ 1014871 w 1631597"/>
                <a:gd name="connsiteY0" fmla="*/ 1570476 h 1570475"/>
                <a:gd name="connsiteX1" fmla="*/ 892951 w 1631597"/>
                <a:gd name="connsiteY1" fmla="*/ 1513326 h 1570475"/>
                <a:gd name="connsiteX2" fmla="*/ 37606 w 1631597"/>
                <a:gd name="connsiteY2" fmla="*/ 494151 h 1570475"/>
                <a:gd name="connsiteX3" fmla="*/ 9984 w 1631597"/>
                <a:gd name="connsiteY3" fmla="*/ 336988 h 1570475"/>
                <a:gd name="connsiteX4" fmla="*/ 132856 w 1631597"/>
                <a:gd name="connsiteY4" fmla="*/ 234118 h 1570475"/>
                <a:gd name="connsiteX5" fmla="*/ 1443496 w 1631597"/>
                <a:gd name="connsiteY5" fmla="*/ 2660 h 1570475"/>
                <a:gd name="connsiteX6" fmla="*/ 1593991 w 1631597"/>
                <a:gd name="connsiteY6" fmla="*/ 56953 h 1570475"/>
                <a:gd name="connsiteX7" fmla="*/ 1621614 w 1631597"/>
                <a:gd name="connsiteY7" fmla="*/ 214115 h 1570475"/>
                <a:gd name="connsiteX8" fmla="*/ 1166319 w 1631597"/>
                <a:gd name="connsiteY8" fmla="*/ 1464748 h 1570475"/>
                <a:gd name="connsiteX9" fmla="*/ 1043446 w 1631597"/>
                <a:gd name="connsiteY9" fmla="*/ 1567618 h 1570475"/>
                <a:gd name="connsiteX10" fmla="*/ 1014871 w 1631597"/>
                <a:gd name="connsiteY10" fmla="*/ 1570476 h 1570475"/>
                <a:gd name="connsiteX11" fmla="*/ 1471119 w 1631597"/>
                <a:gd name="connsiteY11" fmla="*/ 6470 h 1570475"/>
                <a:gd name="connsiteX12" fmla="*/ 1443496 w 1631597"/>
                <a:gd name="connsiteY12" fmla="*/ 9328 h 1570475"/>
                <a:gd name="connsiteX13" fmla="*/ 133809 w 1631597"/>
                <a:gd name="connsiteY13" fmla="*/ 239833 h 1570475"/>
                <a:gd name="connsiteX14" fmla="*/ 15699 w 1631597"/>
                <a:gd name="connsiteY14" fmla="*/ 338893 h 1570475"/>
                <a:gd name="connsiteX15" fmla="*/ 42369 w 1631597"/>
                <a:gd name="connsiteY15" fmla="*/ 491293 h 1570475"/>
                <a:gd name="connsiteX16" fmla="*/ 897714 w 1631597"/>
                <a:gd name="connsiteY16" fmla="*/ 1510468 h 1570475"/>
                <a:gd name="connsiteX17" fmla="*/ 1042494 w 1631597"/>
                <a:gd name="connsiteY17" fmla="*/ 1562856 h 1570475"/>
                <a:gd name="connsiteX18" fmla="*/ 1160604 w 1631597"/>
                <a:gd name="connsiteY18" fmla="*/ 1463796 h 1570475"/>
                <a:gd name="connsiteX19" fmla="*/ 1163461 w 1631597"/>
                <a:gd name="connsiteY19" fmla="*/ 1464748 h 1570475"/>
                <a:gd name="connsiteX20" fmla="*/ 1160604 w 1631597"/>
                <a:gd name="connsiteY20" fmla="*/ 1463796 h 1570475"/>
                <a:gd name="connsiteX21" fmla="*/ 1615899 w 1631597"/>
                <a:gd name="connsiteY21" fmla="*/ 213163 h 1570475"/>
                <a:gd name="connsiteX22" fmla="*/ 1589229 w 1631597"/>
                <a:gd name="connsiteY22" fmla="*/ 60763 h 1570475"/>
                <a:gd name="connsiteX23" fmla="*/ 1471119 w 1631597"/>
                <a:gd name="connsiteY23" fmla="*/ 6470 h 1570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1597" h="1570475">
                  <a:moveTo>
                    <a:pt x="1014871" y="1570476"/>
                  </a:moveTo>
                  <a:cubicBezTo>
                    <a:pt x="968199" y="1570476"/>
                    <a:pt x="924384" y="1550473"/>
                    <a:pt x="892951" y="1513326"/>
                  </a:cubicBezTo>
                  <a:lnTo>
                    <a:pt x="37606" y="494151"/>
                  </a:lnTo>
                  <a:cubicBezTo>
                    <a:pt x="459" y="450336"/>
                    <a:pt x="-10019" y="391281"/>
                    <a:pt x="9984" y="336988"/>
                  </a:cubicBezTo>
                  <a:cubicBezTo>
                    <a:pt x="29986" y="282695"/>
                    <a:pt x="75706" y="244595"/>
                    <a:pt x="132856" y="234118"/>
                  </a:cubicBezTo>
                  <a:lnTo>
                    <a:pt x="1443496" y="2660"/>
                  </a:lnTo>
                  <a:cubicBezTo>
                    <a:pt x="1500646" y="-7817"/>
                    <a:pt x="1556844" y="13138"/>
                    <a:pt x="1593991" y="56953"/>
                  </a:cubicBezTo>
                  <a:cubicBezTo>
                    <a:pt x="1631139" y="100768"/>
                    <a:pt x="1641616" y="159823"/>
                    <a:pt x="1621614" y="214115"/>
                  </a:cubicBezTo>
                  <a:lnTo>
                    <a:pt x="1166319" y="1464748"/>
                  </a:lnTo>
                  <a:cubicBezTo>
                    <a:pt x="1146316" y="1519041"/>
                    <a:pt x="1100596" y="1557141"/>
                    <a:pt x="1043446" y="1567618"/>
                  </a:cubicBezTo>
                  <a:cubicBezTo>
                    <a:pt x="1033921" y="1569523"/>
                    <a:pt x="1024396" y="1570476"/>
                    <a:pt x="1014871" y="1570476"/>
                  </a:cubicBezTo>
                  <a:close/>
                  <a:moveTo>
                    <a:pt x="1471119" y="6470"/>
                  </a:moveTo>
                  <a:cubicBezTo>
                    <a:pt x="1461594" y="6470"/>
                    <a:pt x="1453021" y="7423"/>
                    <a:pt x="1443496" y="9328"/>
                  </a:cubicBezTo>
                  <a:lnTo>
                    <a:pt x="133809" y="239833"/>
                  </a:lnTo>
                  <a:cubicBezTo>
                    <a:pt x="78564" y="249358"/>
                    <a:pt x="34749" y="286506"/>
                    <a:pt x="15699" y="338893"/>
                  </a:cubicBezTo>
                  <a:cubicBezTo>
                    <a:pt x="-3351" y="391281"/>
                    <a:pt x="6174" y="448430"/>
                    <a:pt x="42369" y="491293"/>
                  </a:cubicBezTo>
                  <a:lnTo>
                    <a:pt x="897714" y="1510468"/>
                  </a:lnTo>
                  <a:cubicBezTo>
                    <a:pt x="933909" y="1553331"/>
                    <a:pt x="988201" y="1573333"/>
                    <a:pt x="1042494" y="1562856"/>
                  </a:cubicBezTo>
                  <a:cubicBezTo>
                    <a:pt x="1097739" y="1553331"/>
                    <a:pt x="1141554" y="1516183"/>
                    <a:pt x="1160604" y="1463796"/>
                  </a:cubicBezTo>
                  <a:lnTo>
                    <a:pt x="1163461" y="1464748"/>
                  </a:lnTo>
                  <a:lnTo>
                    <a:pt x="1160604" y="1463796"/>
                  </a:lnTo>
                  <a:lnTo>
                    <a:pt x="1615899" y="213163"/>
                  </a:lnTo>
                  <a:cubicBezTo>
                    <a:pt x="1634949" y="160775"/>
                    <a:pt x="1625424" y="103625"/>
                    <a:pt x="1589229" y="60763"/>
                  </a:cubicBezTo>
                  <a:cubicBezTo>
                    <a:pt x="1558749" y="25520"/>
                    <a:pt x="1515886" y="6470"/>
                    <a:pt x="1471119" y="6470"/>
                  </a:cubicBezTo>
                  <a:close/>
                </a:path>
              </a:pathLst>
            </a:custGeom>
            <a:grpFill/>
            <a:ln w="9525" cap="flat">
              <a:noFill/>
              <a:prstDash val="solid"/>
              <a:miter/>
            </a:ln>
          </p:spPr>
          <p:txBody>
            <a:bodyPr rtlCol="0" anchor="ctr"/>
            <a:lstStyle/>
            <a:p>
              <a:endParaRPr lang="en-US" sz="1730"/>
            </a:p>
          </p:txBody>
        </p:sp>
        <p:sp>
          <p:nvSpPr>
            <p:cNvPr id="89" name="Freeform: Shape 88">
              <a:extLst>
                <a:ext uri="{FF2B5EF4-FFF2-40B4-BE49-F238E27FC236}">
                  <a16:creationId xmlns:a16="http://schemas.microsoft.com/office/drawing/2014/main" id="{81D1CB41-4153-4C2B-95A8-8E51D544C2A6}"/>
                </a:ext>
              </a:extLst>
            </p:cNvPr>
            <p:cNvSpPr/>
            <p:nvPr/>
          </p:nvSpPr>
          <p:spPr>
            <a:xfrm>
              <a:off x="5490992" y="2665438"/>
              <a:ext cx="1634512" cy="1562390"/>
            </a:xfrm>
            <a:custGeom>
              <a:avLst/>
              <a:gdLst>
                <a:gd name="connsiteX0" fmla="*/ 637710 w 1634512"/>
                <a:gd name="connsiteY0" fmla="*/ 1562391 h 1562390"/>
                <a:gd name="connsiteX1" fmla="*/ 611992 w 1634512"/>
                <a:gd name="connsiteY1" fmla="*/ 1560486 h 1562390"/>
                <a:gd name="connsiteX2" fmla="*/ 488167 w 1634512"/>
                <a:gd name="connsiteY2" fmla="*/ 1459521 h 1562390"/>
                <a:gd name="connsiteX3" fmla="*/ 10965 w 1634512"/>
                <a:gd name="connsiteY3" fmla="*/ 217461 h 1562390"/>
                <a:gd name="connsiteX4" fmla="*/ 35730 w 1634512"/>
                <a:gd name="connsiteY4" fmla="*/ 59346 h 1562390"/>
                <a:gd name="connsiteX5" fmla="*/ 185272 w 1634512"/>
                <a:gd name="connsiteY5" fmla="*/ 2196 h 1562390"/>
                <a:gd name="connsiteX6" fmla="*/ 1499723 w 1634512"/>
                <a:gd name="connsiteY6" fmla="*/ 209841 h 1562390"/>
                <a:gd name="connsiteX7" fmla="*/ 1623548 w 1634512"/>
                <a:gd name="connsiteY7" fmla="*/ 310806 h 1562390"/>
                <a:gd name="connsiteX8" fmla="*/ 1598782 w 1634512"/>
                <a:gd name="connsiteY8" fmla="*/ 468921 h 1562390"/>
                <a:gd name="connsiteX9" fmla="*/ 761535 w 1634512"/>
                <a:gd name="connsiteY9" fmla="*/ 1502383 h 1562390"/>
                <a:gd name="connsiteX10" fmla="*/ 759630 w 1634512"/>
                <a:gd name="connsiteY10" fmla="*/ 1500478 h 1562390"/>
                <a:gd name="connsiteX11" fmla="*/ 761535 w 1634512"/>
                <a:gd name="connsiteY11" fmla="*/ 1502383 h 1562390"/>
                <a:gd name="connsiteX12" fmla="*/ 637710 w 1634512"/>
                <a:gd name="connsiteY12" fmla="*/ 1562391 h 1562390"/>
                <a:gd name="connsiteX13" fmla="*/ 159555 w 1634512"/>
                <a:gd name="connsiteY13" fmla="*/ 6006 h 1562390"/>
                <a:gd name="connsiteX14" fmla="*/ 40492 w 1634512"/>
                <a:gd name="connsiteY14" fmla="*/ 63156 h 1562390"/>
                <a:gd name="connsiteX15" fmla="*/ 16680 w 1634512"/>
                <a:gd name="connsiteY15" fmla="*/ 215556 h 1562390"/>
                <a:gd name="connsiteX16" fmla="*/ 493882 w 1634512"/>
                <a:gd name="connsiteY16" fmla="*/ 1457616 h 1562390"/>
                <a:gd name="connsiteX17" fmla="*/ 613897 w 1634512"/>
                <a:gd name="connsiteY17" fmla="*/ 1554771 h 1562390"/>
                <a:gd name="connsiteX18" fmla="*/ 757725 w 1634512"/>
                <a:gd name="connsiteY18" fmla="*/ 1499526 h 1562390"/>
                <a:gd name="connsiteX19" fmla="*/ 1594020 w 1634512"/>
                <a:gd name="connsiteY19" fmla="*/ 465111 h 1562390"/>
                <a:gd name="connsiteX20" fmla="*/ 1617832 w 1634512"/>
                <a:gd name="connsiteY20" fmla="*/ 312711 h 1562390"/>
                <a:gd name="connsiteX21" fmla="*/ 1497817 w 1634512"/>
                <a:gd name="connsiteY21" fmla="*/ 215556 h 1562390"/>
                <a:gd name="connsiteX22" fmla="*/ 184320 w 1634512"/>
                <a:gd name="connsiteY22" fmla="*/ 7911 h 1562390"/>
                <a:gd name="connsiteX23" fmla="*/ 159555 w 1634512"/>
                <a:gd name="connsiteY23" fmla="*/ 6006 h 1562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4512" h="1562390">
                  <a:moveTo>
                    <a:pt x="637710" y="1562391"/>
                  </a:moveTo>
                  <a:cubicBezTo>
                    <a:pt x="629137" y="1562391"/>
                    <a:pt x="620565" y="1561438"/>
                    <a:pt x="611992" y="1560486"/>
                  </a:cubicBezTo>
                  <a:cubicBezTo>
                    <a:pt x="554842" y="1551913"/>
                    <a:pt x="508170" y="1513813"/>
                    <a:pt x="488167" y="1459521"/>
                  </a:cubicBezTo>
                  <a:lnTo>
                    <a:pt x="10965" y="217461"/>
                  </a:lnTo>
                  <a:cubicBezTo>
                    <a:pt x="-9990" y="163168"/>
                    <a:pt x="-465" y="104113"/>
                    <a:pt x="35730" y="59346"/>
                  </a:cubicBezTo>
                  <a:cubicBezTo>
                    <a:pt x="71925" y="14578"/>
                    <a:pt x="128122" y="-7329"/>
                    <a:pt x="185272" y="2196"/>
                  </a:cubicBezTo>
                  <a:lnTo>
                    <a:pt x="1499723" y="209841"/>
                  </a:lnTo>
                  <a:cubicBezTo>
                    <a:pt x="1556873" y="218413"/>
                    <a:pt x="1603545" y="256513"/>
                    <a:pt x="1623548" y="310806"/>
                  </a:cubicBezTo>
                  <a:cubicBezTo>
                    <a:pt x="1644502" y="365098"/>
                    <a:pt x="1634977" y="424153"/>
                    <a:pt x="1598782" y="468921"/>
                  </a:cubicBezTo>
                  <a:lnTo>
                    <a:pt x="761535" y="1502383"/>
                  </a:lnTo>
                  <a:lnTo>
                    <a:pt x="759630" y="1500478"/>
                  </a:lnTo>
                  <a:lnTo>
                    <a:pt x="761535" y="1502383"/>
                  </a:lnTo>
                  <a:cubicBezTo>
                    <a:pt x="730102" y="1541436"/>
                    <a:pt x="685335" y="1562391"/>
                    <a:pt x="637710" y="1562391"/>
                  </a:cubicBezTo>
                  <a:close/>
                  <a:moveTo>
                    <a:pt x="159555" y="6006"/>
                  </a:moveTo>
                  <a:cubicBezTo>
                    <a:pt x="113835" y="6006"/>
                    <a:pt x="70020" y="26008"/>
                    <a:pt x="40492" y="63156"/>
                  </a:cubicBezTo>
                  <a:cubicBezTo>
                    <a:pt x="5250" y="106971"/>
                    <a:pt x="-3323" y="163168"/>
                    <a:pt x="16680" y="215556"/>
                  </a:cubicBezTo>
                  <a:lnTo>
                    <a:pt x="493882" y="1457616"/>
                  </a:lnTo>
                  <a:cubicBezTo>
                    <a:pt x="513885" y="1510003"/>
                    <a:pt x="558652" y="1546198"/>
                    <a:pt x="613897" y="1554771"/>
                  </a:cubicBezTo>
                  <a:cubicBezTo>
                    <a:pt x="669142" y="1563343"/>
                    <a:pt x="722482" y="1542388"/>
                    <a:pt x="757725" y="1499526"/>
                  </a:cubicBezTo>
                  <a:lnTo>
                    <a:pt x="1594020" y="465111"/>
                  </a:lnTo>
                  <a:cubicBezTo>
                    <a:pt x="1629262" y="421296"/>
                    <a:pt x="1637835" y="365098"/>
                    <a:pt x="1617832" y="312711"/>
                  </a:cubicBezTo>
                  <a:cubicBezTo>
                    <a:pt x="1597830" y="260323"/>
                    <a:pt x="1553062" y="224128"/>
                    <a:pt x="1497817" y="215556"/>
                  </a:cubicBezTo>
                  <a:lnTo>
                    <a:pt x="184320" y="7911"/>
                  </a:lnTo>
                  <a:cubicBezTo>
                    <a:pt x="175747" y="6958"/>
                    <a:pt x="167175" y="6006"/>
                    <a:pt x="159555" y="6006"/>
                  </a:cubicBezTo>
                  <a:close/>
                </a:path>
              </a:pathLst>
            </a:custGeom>
            <a:grpFill/>
            <a:ln w="9525" cap="flat">
              <a:noFill/>
              <a:prstDash val="solid"/>
              <a:miter/>
            </a:ln>
          </p:spPr>
          <p:txBody>
            <a:bodyPr rtlCol="0" anchor="ctr"/>
            <a:lstStyle/>
            <a:p>
              <a:endParaRPr lang="en-US" sz="1730"/>
            </a:p>
          </p:txBody>
        </p:sp>
        <p:sp>
          <p:nvSpPr>
            <p:cNvPr id="90" name="Freeform: Shape 89">
              <a:extLst>
                <a:ext uri="{FF2B5EF4-FFF2-40B4-BE49-F238E27FC236}">
                  <a16:creationId xmlns:a16="http://schemas.microsoft.com/office/drawing/2014/main" id="{AD85E53E-76EE-4693-B925-448F1AED55C3}"/>
                </a:ext>
              </a:extLst>
            </p:cNvPr>
            <p:cNvSpPr/>
            <p:nvPr/>
          </p:nvSpPr>
          <p:spPr>
            <a:xfrm>
              <a:off x="5740942" y="2518472"/>
              <a:ext cx="1494657" cy="1649348"/>
            </a:xfrm>
            <a:custGeom>
              <a:avLst/>
              <a:gdLst>
                <a:gd name="connsiteX0" fmla="*/ 206785 w 1494657"/>
                <a:gd name="connsiteY0" fmla="*/ 1649349 h 1649348"/>
                <a:gd name="connsiteX1" fmla="*/ 131537 w 1494657"/>
                <a:gd name="connsiteY1" fmla="*/ 1630299 h 1649348"/>
                <a:gd name="connsiteX2" fmla="*/ 46765 w 1494657"/>
                <a:gd name="connsiteY2" fmla="*/ 1495044 h 1649348"/>
                <a:gd name="connsiteX3" fmla="*/ 92 w 1494657"/>
                <a:gd name="connsiteY3" fmla="*/ 165354 h 1649348"/>
                <a:gd name="connsiteX4" fmla="*/ 75340 w 1494657"/>
                <a:gd name="connsiteY4" fmla="*/ 24384 h 1649348"/>
                <a:gd name="connsiteX5" fmla="*/ 235360 w 1494657"/>
                <a:gd name="connsiteY5" fmla="*/ 18669 h 1649348"/>
                <a:gd name="connsiteX6" fmla="*/ 1409792 w 1494657"/>
                <a:gd name="connsiteY6" fmla="*/ 643509 h 1649348"/>
                <a:gd name="connsiteX7" fmla="*/ 1494565 w 1494657"/>
                <a:gd name="connsiteY7" fmla="*/ 778764 h 1649348"/>
                <a:gd name="connsiteX8" fmla="*/ 1419317 w 1494657"/>
                <a:gd name="connsiteY8" fmla="*/ 919734 h 1649348"/>
                <a:gd name="connsiteX9" fmla="*/ 291557 w 1494657"/>
                <a:gd name="connsiteY9" fmla="*/ 1624584 h 1649348"/>
                <a:gd name="connsiteX10" fmla="*/ 206785 w 1494657"/>
                <a:gd name="connsiteY10" fmla="*/ 1649349 h 1649348"/>
                <a:gd name="connsiteX11" fmla="*/ 160112 w 1494657"/>
                <a:gd name="connsiteY11" fmla="*/ 4381 h 1649348"/>
                <a:gd name="connsiteX12" fmla="*/ 78197 w 1494657"/>
                <a:gd name="connsiteY12" fmla="*/ 28194 h 1649348"/>
                <a:gd name="connsiteX13" fmla="*/ 5807 w 1494657"/>
                <a:gd name="connsiteY13" fmla="*/ 164402 h 1649348"/>
                <a:gd name="connsiteX14" fmla="*/ 52480 w 1494657"/>
                <a:gd name="connsiteY14" fmla="*/ 1494092 h 1649348"/>
                <a:gd name="connsiteX15" fmla="*/ 134395 w 1494657"/>
                <a:gd name="connsiteY15" fmla="*/ 1624584 h 1649348"/>
                <a:gd name="connsiteX16" fmla="*/ 288700 w 1494657"/>
                <a:gd name="connsiteY16" fmla="*/ 1618869 h 1649348"/>
                <a:gd name="connsiteX17" fmla="*/ 290605 w 1494657"/>
                <a:gd name="connsiteY17" fmla="*/ 1620774 h 1649348"/>
                <a:gd name="connsiteX18" fmla="*/ 288700 w 1494657"/>
                <a:gd name="connsiteY18" fmla="*/ 1618869 h 1649348"/>
                <a:gd name="connsiteX19" fmla="*/ 1416460 w 1494657"/>
                <a:gd name="connsiteY19" fmla="*/ 914019 h 1649348"/>
                <a:gd name="connsiteX20" fmla="*/ 1488850 w 1494657"/>
                <a:gd name="connsiteY20" fmla="*/ 777812 h 1649348"/>
                <a:gd name="connsiteX21" fmla="*/ 1406935 w 1494657"/>
                <a:gd name="connsiteY21" fmla="*/ 647319 h 1649348"/>
                <a:gd name="connsiteX22" fmla="*/ 232502 w 1494657"/>
                <a:gd name="connsiteY22" fmla="*/ 23431 h 1649348"/>
                <a:gd name="connsiteX23" fmla="*/ 160112 w 1494657"/>
                <a:gd name="connsiteY23" fmla="*/ 4381 h 1649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94657" h="1649348">
                  <a:moveTo>
                    <a:pt x="206785" y="1649349"/>
                  </a:moveTo>
                  <a:cubicBezTo>
                    <a:pt x="181067" y="1649349"/>
                    <a:pt x="155350" y="1642682"/>
                    <a:pt x="131537" y="1630299"/>
                  </a:cubicBezTo>
                  <a:cubicBezTo>
                    <a:pt x="80102" y="1603629"/>
                    <a:pt x="48670" y="1552194"/>
                    <a:pt x="46765" y="1495044"/>
                  </a:cubicBezTo>
                  <a:lnTo>
                    <a:pt x="92" y="165354"/>
                  </a:lnTo>
                  <a:cubicBezTo>
                    <a:pt x="-1813" y="107252"/>
                    <a:pt x="25810" y="54864"/>
                    <a:pt x="75340" y="24384"/>
                  </a:cubicBezTo>
                  <a:cubicBezTo>
                    <a:pt x="123917" y="-6096"/>
                    <a:pt x="183925" y="-8001"/>
                    <a:pt x="235360" y="18669"/>
                  </a:cubicBezTo>
                  <a:lnTo>
                    <a:pt x="1409792" y="643509"/>
                  </a:lnTo>
                  <a:cubicBezTo>
                    <a:pt x="1461228" y="670179"/>
                    <a:pt x="1492660" y="721614"/>
                    <a:pt x="1494565" y="778764"/>
                  </a:cubicBezTo>
                  <a:cubicBezTo>
                    <a:pt x="1496470" y="836867"/>
                    <a:pt x="1468848" y="889254"/>
                    <a:pt x="1419317" y="919734"/>
                  </a:cubicBezTo>
                  <a:lnTo>
                    <a:pt x="291557" y="1624584"/>
                  </a:lnTo>
                  <a:cubicBezTo>
                    <a:pt x="264887" y="1640777"/>
                    <a:pt x="236312" y="1649349"/>
                    <a:pt x="206785" y="1649349"/>
                  </a:cubicBezTo>
                  <a:close/>
                  <a:moveTo>
                    <a:pt x="160112" y="4381"/>
                  </a:moveTo>
                  <a:cubicBezTo>
                    <a:pt x="131537" y="4381"/>
                    <a:pt x="103915" y="12002"/>
                    <a:pt x="78197" y="28194"/>
                  </a:cubicBezTo>
                  <a:cubicBezTo>
                    <a:pt x="30572" y="57722"/>
                    <a:pt x="3902" y="109157"/>
                    <a:pt x="5807" y="164402"/>
                  </a:cubicBezTo>
                  <a:lnTo>
                    <a:pt x="52480" y="1494092"/>
                  </a:lnTo>
                  <a:cubicBezTo>
                    <a:pt x="54385" y="1550289"/>
                    <a:pt x="84865" y="1598867"/>
                    <a:pt x="134395" y="1624584"/>
                  </a:cubicBezTo>
                  <a:cubicBezTo>
                    <a:pt x="183925" y="1651254"/>
                    <a:pt x="241075" y="1648397"/>
                    <a:pt x="288700" y="1618869"/>
                  </a:cubicBezTo>
                  <a:lnTo>
                    <a:pt x="290605" y="1620774"/>
                  </a:lnTo>
                  <a:lnTo>
                    <a:pt x="288700" y="1618869"/>
                  </a:lnTo>
                  <a:lnTo>
                    <a:pt x="1416460" y="914019"/>
                  </a:lnTo>
                  <a:cubicBezTo>
                    <a:pt x="1464085" y="884492"/>
                    <a:pt x="1490755" y="833057"/>
                    <a:pt x="1488850" y="777812"/>
                  </a:cubicBezTo>
                  <a:cubicBezTo>
                    <a:pt x="1486945" y="721614"/>
                    <a:pt x="1456465" y="673037"/>
                    <a:pt x="1406935" y="647319"/>
                  </a:cubicBezTo>
                  <a:lnTo>
                    <a:pt x="232502" y="23431"/>
                  </a:lnTo>
                  <a:cubicBezTo>
                    <a:pt x="209642" y="11049"/>
                    <a:pt x="184877" y="4381"/>
                    <a:pt x="160112" y="4381"/>
                  </a:cubicBezTo>
                  <a:close/>
                </a:path>
              </a:pathLst>
            </a:custGeom>
            <a:grpFill/>
            <a:ln w="9525" cap="flat">
              <a:noFill/>
              <a:prstDash val="solid"/>
              <a:miter/>
            </a:ln>
          </p:spPr>
          <p:txBody>
            <a:bodyPr rtlCol="0" anchor="ctr"/>
            <a:lstStyle/>
            <a:p>
              <a:endParaRPr lang="en-US" sz="1730"/>
            </a:p>
          </p:txBody>
        </p:sp>
        <p:sp>
          <p:nvSpPr>
            <p:cNvPr id="91" name="Freeform: Shape 90">
              <a:extLst>
                <a:ext uri="{FF2B5EF4-FFF2-40B4-BE49-F238E27FC236}">
                  <a16:creationId xmlns:a16="http://schemas.microsoft.com/office/drawing/2014/main" id="{FBF422B5-FEC5-4A6F-980D-F4DCB2842F2D}"/>
                </a:ext>
              </a:extLst>
            </p:cNvPr>
            <p:cNvSpPr/>
            <p:nvPr/>
          </p:nvSpPr>
          <p:spPr>
            <a:xfrm>
              <a:off x="5636186" y="2459480"/>
              <a:ext cx="1616538" cy="1592136"/>
            </a:xfrm>
            <a:custGeom>
              <a:avLst/>
              <a:gdLst>
                <a:gd name="connsiteX0" fmla="*/ 159141 w 1616538"/>
                <a:gd name="connsiteY0" fmla="*/ 1592136 h 1592136"/>
                <a:gd name="connsiteX1" fmla="*/ 42936 w 1616538"/>
                <a:gd name="connsiteY1" fmla="*/ 1541654 h 1592136"/>
                <a:gd name="connsiteX2" fmla="*/ 6741 w 1616538"/>
                <a:gd name="connsiteY2" fmla="*/ 1385444 h 1592136"/>
                <a:gd name="connsiteX3" fmla="*/ 396313 w 1616538"/>
                <a:gd name="connsiteY3" fmla="*/ 112904 h 1592136"/>
                <a:gd name="connsiteX4" fmla="*/ 513471 w 1616538"/>
                <a:gd name="connsiteY4" fmla="*/ 4319 h 1592136"/>
                <a:gd name="connsiteX5" fmla="*/ 665871 w 1616538"/>
                <a:gd name="connsiteY5" fmla="*/ 50991 h 1592136"/>
                <a:gd name="connsiteX6" fmla="*/ 1573603 w 1616538"/>
                <a:gd name="connsiteY6" fmla="*/ 1024446 h 1592136"/>
                <a:gd name="connsiteX7" fmla="*/ 1609798 w 1616538"/>
                <a:gd name="connsiteY7" fmla="*/ 1180656 h 1592136"/>
                <a:gd name="connsiteX8" fmla="*/ 1492641 w 1616538"/>
                <a:gd name="connsiteY8" fmla="*/ 1289241 h 1592136"/>
                <a:gd name="connsiteX9" fmla="*/ 196288 w 1616538"/>
                <a:gd name="connsiteY9" fmla="*/ 1588326 h 1592136"/>
                <a:gd name="connsiteX10" fmla="*/ 195336 w 1616538"/>
                <a:gd name="connsiteY10" fmla="*/ 1585469 h 1592136"/>
                <a:gd name="connsiteX11" fmla="*/ 196288 w 1616538"/>
                <a:gd name="connsiteY11" fmla="*/ 1588326 h 1592136"/>
                <a:gd name="connsiteX12" fmla="*/ 159141 w 1616538"/>
                <a:gd name="connsiteY12" fmla="*/ 1592136 h 1592136"/>
                <a:gd name="connsiteX13" fmla="*/ 549666 w 1616538"/>
                <a:gd name="connsiteY13" fmla="*/ 5271 h 1592136"/>
                <a:gd name="connsiteX14" fmla="*/ 514423 w 1616538"/>
                <a:gd name="connsiteY14" fmla="*/ 9081 h 1592136"/>
                <a:gd name="connsiteX15" fmla="*/ 401076 w 1616538"/>
                <a:gd name="connsiteY15" fmla="*/ 114809 h 1592136"/>
                <a:gd name="connsiteX16" fmla="*/ 12456 w 1616538"/>
                <a:gd name="connsiteY16" fmla="*/ 1387349 h 1592136"/>
                <a:gd name="connsiteX17" fmla="*/ 46746 w 1616538"/>
                <a:gd name="connsiteY17" fmla="*/ 1537844 h 1592136"/>
                <a:gd name="connsiteX18" fmla="*/ 194383 w 1616538"/>
                <a:gd name="connsiteY18" fmla="*/ 1582611 h 1592136"/>
                <a:gd name="connsiteX19" fmla="*/ 1490736 w 1616538"/>
                <a:gd name="connsiteY19" fmla="*/ 1283526 h 1592136"/>
                <a:gd name="connsiteX20" fmla="*/ 1604083 w 1616538"/>
                <a:gd name="connsiteY20" fmla="*/ 1177799 h 1592136"/>
                <a:gd name="connsiteX21" fmla="*/ 1569793 w 1616538"/>
                <a:gd name="connsiteY21" fmla="*/ 1027304 h 1592136"/>
                <a:gd name="connsiteX22" fmla="*/ 662061 w 1616538"/>
                <a:gd name="connsiteY22" fmla="*/ 54801 h 1592136"/>
                <a:gd name="connsiteX23" fmla="*/ 549666 w 1616538"/>
                <a:gd name="connsiteY23" fmla="*/ 5271 h 1592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16538" h="1592136">
                  <a:moveTo>
                    <a:pt x="159141" y="1592136"/>
                  </a:moveTo>
                  <a:cubicBezTo>
                    <a:pt x="115326" y="1592136"/>
                    <a:pt x="73416" y="1574039"/>
                    <a:pt x="42936" y="1541654"/>
                  </a:cubicBezTo>
                  <a:cubicBezTo>
                    <a:pt x="3883" y="1499744"/>
                    <a:pt x="-9452" y="1441641"/>
                    <a:pt x="6741" y="1385444"/>
                  </a:cubicBezTo>
                  <a:lnTo>
                    <a:pt x="396313" y="112904"/>
                  </a:lnTo>
                  <a:cubicBezTo>
                    <a:pt x="413458" y="57659"/>
                    <a:pt x="457273" y="16701"/>
                    <a:pt x="513471" y="4319"/>
                  </a:cubicBezTo>
                  <a:cubicBezTo>
                    <a:pt x="569668" y="-9016"/>
                    <a:pt x="626818" y="9081"/>
                    <a:pt x="665871" y="50991"/>
                  </a:cubicBezTo>
                  <a:lnTo>
                    <a:pt x="1573603" y="1024446"/>
                  </a:lnTo>
                  <a:cubicBezTo>
                    <a:pt x="1612656" y="1066356"/>
                    <a:pt x="1625991" y="1124459"/>
                    <a:pt x="1609798" y="1180656"/>
                  </a:cubicBezTo>
                  <a:cubicBezTo>
                    <a:pt x="1592653" y="1235901"/>
                    <a:pt x="1548838" y="1276859"/>
                    <a:pt x="1492641" y="1289241"/>
                  </a:cubicBezTo>
                  <a:lnTo>
                    <a:pt x="196288" y="1588326"/>
                  </a:lnTo>
                  <a:lnTo>
                    <a:pt x="195336" y="1585469"/>
                  </a:lnTo>
                  <a:lnTo>
                    <a:pt x="196288" y="1588326"/>
                  </a:lnTo>
                  <a:cubicBezTo>
                    <a:pt x="183905" y="1591184"/>
                    <a:pt x="171523" y="1592136"/>
                    <a:pt x="159141" y="1592136"/>
                  </a:cubicBezTo>
                  <a:close/>
                  <a:moveTo>
                    <a:pt x="549666" y="5271"/>
                  </a:moveTo>
                  <a:cubicBezTo>
                    <a:pt x="538236" y="5271"/>
                    <a:pt x="525853" y="6224"/>
                    <a:pt x="514423" y="9081"/>
                  </a:cubicBezTo>
                  <a:cubicBezTo>
                    <a:pt x="460131" y="21464"/>
                    <a:pt x="418221" y="60516"/>
                    <a:pt x="401076" y="114809"/>
                  </a:cubicBezTo>
                  <a:lnTo>
                    <a:pt x="12456" y="1387349"/>
                  </a:lnTo>
                  <a:cubicBezTo>
                    <a:pt x="-3737" y="1440689"/>
                    <a:pt x="8646" y="1496886"/>
                    <a:pt x="46746" y="1537844"/>
                  </a:cubicBezTo>
                  <a:cubicBezTo>
                    <a:pt x="84846" y="1578801"/>
                    <a:pt x="140091" y="1595946"/>
                    <a:pt x="194383" y="1582611"/>
                  </a:cubicBezTo>
                  <a:lnTo>
                    <a:pt x="1490736" y="1283526"/>
                  </a:lnTo>
                  <a:cubicBezTo>
                    <a:pt x="1545028" y="1271144"/>
                    <a:pt x="1586938" y="1232091"/>
                    <a:pt x="1604083" y="1177799"/>
                  </a:cubicBezTo>
                  <a:cubicBezTo>
                    <a:pt x="1620276" y="1124459"/>
                    <a:pt x="1606941" y="1068261"/>
                    <a:pt x="1569793" y="1027304"/>
                  </a:cubicBezTo>
                  <a:lnTo>
                    <a:pt x="662061" y="54801"/>
                  </a:lnTo>
                  <a:cubicBezTo>
                    <a:pt x="632533" y="22416"/>
                    <a:pt x="592528" y="5271"/>
                    <a:pt x="549666" y="5271"/>
                  </a:cubicBezTo>
                  <a:close/>
                </a:path>
              </a:pathLst>
            </a:custGeom>
            <a:grpFill/>
            <a:ln w="9525" cap="flat">
              <a:noFill/>
              <a:prstDash val="solid"/>
              <a:miter/>
            </a:ln>
          </p:spPr>
          <p:txBody>
            <a:bodyPr rtlCol="0" anchor="ctr"/>
            <a:lstStyle/>
            <a:p>
              <a:endParaRPr lang="en-US" sz="1730"/>
            </a:p>
          </p:txBody>
        </p:sp>
        <p:sp>
          <p:nvSpPr>
            <p:cNvPr id="92" name="Freeform: Shape 91">
              <a:extLst>
                <a:ext uri="{FF2B5EF4-FFF2-40B4-BE49-F238E27FC236}">
                  <a16:creationId xmlns:a16="http://schemas.microsoft.com/office/drawing/2014/main" id="{73E90C96-7BF3-4653-8F6B-20B2AEFF9C9A}"/>
                </a:ext>
              </a:extLst>
            </p:cNvPr>
            <p:cNvSpPr/>
            <p:nvPr/>
          </p:nvSpPr>
          <p:spPr>
            <a:xfrm>
              <a:off x="5531644" y="2497017"/>
              <a:ext cx="1643695" cy="1534597"/>
            </a:xfrm>
            <a:custGeom>
              <a:avLst/>
              <a:gdLst>
                <a:gd name="connsiteX0" fmla="*/ 1483835 w 1643695"/>
                <a:gd name="connsiteY0" fmla="*/ 1534598 h 1534597"/>
                <a:gd name="connsiteX1" fmla="*/ 1466690 w 1643695"/>
                <a:gd name="connsiteY1" fmla="*/ 1533645 h 1534597"/>
                <a:gd name="connsiteX2" fmla="*/ 143668 w 1643695"/>
                <a:gd name="connsiteY2" fmla="*/ 1395532 h 1534597"/>
                <a:gd name="connsiteX3" fmla="*/ 14128 w 1643695"/>
                <a:gd name="connsiteY3" fmla="*/ 1301235 h 1534597"/>
                <a:gd name="connsiteX4" fmla="*/ 31273 w 1643695"/>
                <a:gd name="connsiteY4" fmla="*/ 1142167 h 1534597"/>
                <a:gd name="connsiteX5" fmla="*/ 813275 w 1643695"/>
                <a:gd name="connsiteY5" fmla="*/ 65842 h 1534597"/>
                <a:gd name="connsiteX6" fmla="*/ 959008 w 1643695"/>
                <a:gd name="connsiteY6" fmla="*/ 1072 h 1534597"/>
                <a:gd name="connsiteX7" fmla="*/ 1088548 w 1643695"/>
                <a:gd name="connsiteY7" fmla="*/ 95370 h 1534597"/>
                <a:gd name="connsiteX8" fmla="*/ 1629568 w 1643695"/>
                <a:gd name="connsiteY8" fmla="*/ 1310760 h 1534597"/>
                <a:gd name="connsiteX9" fmla="*/ 1612423 w 1643695"/>
                <a:gd name="connsiteY9" fmla="*/ 1469827 h 1534597"/>
                <a:gd name="connsiteX10" fmla="*/ 1483835 w 1643695"/>
                <a:gd name="connsiteY10" fmla="*/ 1534598 h 1534597"/>
                <a:gd name="connsiteX11" fmla="*/ 940910 w 1643695"/>
                <a:gd name="connsiteY11" fmla="*/ 5835 h 1534597"/>
                <a:gd name="connsiteX12" fmla="*/ 816133 w 1643695"/>
                <a:gd name="connsiteY12" fmla="*/ 69652 h 1534597"/>
                <a:gd name="connsiteX13" fmla="*/ 34130 w 1643695"/>
                <a:gd name="connsiteY13" fmla="*/ 1145977 h 1534597"/>
                <a:gd name="connsiteX14" fmla="*/ 17938 w 1643695"/>
                <a:gd name="connsiteY14" fmla="*/ 1299330 h 1534597"/>
                <a:gd name="connsiteX15" fmla="*/ 142715 w 1643695"/>
                <a:gd name="connsiteY15" fmla="*/ 1389817 h 1534597"/>
                <a:gd name="connsiteX16" fmla="*/ 1465738 w 1643695"/>
                <a:gd name="connsiteY16" fmla="*/ 1528882 h 1534597"/>
                <a:gd name="connsiteX17" fmla="*/ 1606708 w 1643695"/>
                <a:gd name="connsiteY17" fmla="*/ 1466017 h 1534597"/>
                <a:gd name="connsiteX18" fmla="*/ 1622900 w 1643695"/>
                <a:gd name="connsiteY18" fmla="*/ 1312665 h 1534597"/>
                <a:gd name="connsiteX19" fmla="*/ 1082833 w 1643695"/>
                <a:gd name="connsiteY19" fmla="*/ 97275 h 1534597"/>
                <a:gd name="connsiteX20" fmla="*/ 958055 w 1643695"/>
                <a:gd name="connsiteY20" fmla="*/ 6787 h 1534597"/>
                <a:gd name="connsiteX21" fmla="*/ 940910 w 1643695"/>
                <a:gd name="connsiteY21" fmla="*/ 5835 h 153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3695" h="1534597">
                  <a:moveTo>
                    <a:pt x="1483835" y="1534598"/>
                  </a:moveTo>
                  <a:cubicBezTo>
                    <a:pt x="1478120" y="1534598"/>
                    <a:pt x="1472405" y="1534598"/>
                    <a:pt x="1466690" y="1533645"/>
                  </a:cubicBezTo>
                  <a:lnTo>
                    <a:pt x="143668" y="1395532"/>
                  </a:lnTo>
                  <a:cubicBezTo>
                    <a:pt x="86518" y="1389817"/>
                    <a:pt x="37940" y="1354575"/>
                    <a:pt x="14128" y="1301235"/>
                  </a:cubicBezTo>
                  <a:cubicBezTo>
                    <a:pt x="-9685" y="1248848"/>
                    <a:pt x="-3017" y="1188840"/>
                    <a:pt x="31273" y="1142167"/>
                  </a:cubicBezTo>
                  <a:lnTo>
                    <a:pt x="813275" y="65842"/>
                  </a:lnTo>
                  <a:cubicBezTo>
                    <a:pt x="847565" y="19170"/>
                    <a:pt x="901858" y="-5595"/>
                    <a:pt x="959008" y="1072"/>
                  </a:cubicBezTo>
                  <a:cubicBezTo>
                    <a:pt x="1016158" y="6787"/>
                    <a:pt x="1064735" y="42030"/>
                    <a:pt x="1088548" y="95370"/>
                  </a:cubicBezTo>
                  <a:lnTo>
                    <a:pt x="1629568" y="1310760"/>
                  </a:lnTo>
                  <a:cubicBezTo>
                    <a:pt x="1653380" y="1363148"/>
                    <a:pt x="1646713" y="1423155"/>
                    <a:pt x="1612423" y="1469827"/>
                  </a:cubicBezTo>
                  <a:cubicBezTo>
                    <a:pt x="1581943" y="1510785"/>
                    <a:pt x="1534318" y="1534598"/>
                    <a:pt x="1483835" y="1534598"/>
                  </a:cubicBezTo>
                  <a:close/>
                  <a:moveTo>
                    <a:pt x="940910" y="5835"/>
                  </a:moveTo>
                  <a:cubicBezTo>
                    <a:pt x="891380" y="5835"/>
                    <a:pt x="845660" y="28695"/>
                    <a:pt x="816133" y="69652"/>
                  </a:cubicBezTo>
                  <a:lnTo>
                    <a:pt x="34130" y="1145977"/>
                  </a:lnTo>
                  <a:cubicBezTo>
                    <a:pt x="1745" y="1190745"/>
                    <a:pt x="-4922" y="1248848"/>
                    <a:pt x="17938" y="1299330"/>
                  </a:cubicBezTo>
                  <a:cubicBezTo>
                    <a:pt x="40798" y="1350765"/>
                    <a:pt x="87470" y="1384102"/>
                    <a:pt x="142715" y="1389817"/>
                  </a:cubicBezTo>
                  <a:lnTo>
                    <a:pt x="1465738" y="1528882"/>
                  </a:lnTo>
                  <a:cubicBezTo>
                    <a:pt x="1520983" y="1534598"/>
                    <a:pt x="1574323" y="1510785"/>
                    <a:pt x="1606708" y="1466017"/>
                  </a:cubicBezTo>
                  <a:cubicBezTo>
                    <a:pt x="1639093" y="1421250"/>
                    <a:pt x="1645760" y="1363148"/>
                    <a:pt x="1622900" y="1312665"/>
                  </a:cubicBezTo>
                  <a:lnTo>
                    <a:pt x="1082833" y="97275"/>
                  </a:lnTo>
                  <a:cubicBezTo>
                    <a:pt x="1059973" y="45840"/>
                    <a:pt x="1013300" y="12502"/>
                    <a:pt x="958055" y="6787"/>
                  </a:cubicBezTo>
                  <a:cubicBezTo>
                    <a:pt x="952340" y="5835"/>
                    <a:pt x="946625" y="5835"/>
                    <a:pt x="940910" y="5835"/>
                  </a:cubicBezTo>
                  <a:close/>
                </a:path>
              </a:pathLst>
            </a:custGeom>
            <a:grpFill/>
            <a:ln w="9525" cap="flat">
              <a:noFill/>
              <a:prstDash val="solid"/>
              <a:miter/>
            </a:ln>
          </p:spPr>
          <p:txBody>
            <a:bodyPr rtlCol="0" anchor="ctr"/>
            <a:lstStyle/>
            <a:p>
              <a:endParaRPr lang="en-US" sz="1730"/>
            </a:p>
          </p:txBody>
        </p:sp>
        <p:sp>
          <p:nvSpPr>
            <p:cNvPr id="93" name="Freeform: Shape 92">
              <a:extLst>
                <a:ext uri="{FF2B5EF4-FFF2-40B4-BE49-F238E27FC236}">
                  <a16:creationId xmlns:a16="http://schemas.microsoft.com/office/drawing/2014/main" id="{10255508-CD31-475F-9938-E6992594AD7F}"/>
                </a:ext>
              </a:extLst>
            </p:cNvPr>
            <p:cNvSpPr/>
            <p:nvPr/>
          </p:nvSpPr>
          <p:spPr>
            <a:xfrm>
              <a:off x="5484232" y="2627034"/>
              <a:ext cx="1525159" cy="1644610"/>
            </a:xfrm>
            <a:custGeom>
              <a:avLst/>
              <a:gdLst>
                <a:gd name="connsiteX0" fmla="*/ 1365512 w 1525159"/>
                <a:gd name="connsiteY0" fmla="*/ 1644610 h 1644610"/>
                <a:gd name="connsiteX1" fmla="*/ 1297885 w 1525159"/>
                <a:gd name="connsiteY1" fmla="*/ 1629370 h 1644610"/>
                <a:gd name="connsiteX2" fmla="*/ 92020 w 1525159"/>
                <a:gd name="connsiteY2" fmla="*/ 1067395 h 1644610"/>
                <a:gd name="connsiteX3" fmla="*/ 580 w 1525159"/>
                <a:gd name="connsiteY3" fmla="*/ 936903 h 1644610"/>
                <a:gd name="connsiteX4" fmla="*/ 68207 w 1525159"/>
                <a:gd name="connsiteY4" fmla="*/ 792123 h 1644610"/>
                <a:gd name="connsiteX5" fmla="*/ 1157867 w 1525159"/>
                <a:gd name="connsiteY5" fmla="*/ 29170 h 1644610"/>
                <a:gd name="connsiteX6" fmla="*/ 1316935 w 1525159"/>
                <a:gd name="connsiteY6" fmla="*/ 14883 h 1644610"/>
                <a:gd name="connsiteX7" fmla="*/ 1408375 w 1525159"/>
                <a:gd name="connsiteY7" fmla="*/ 145375 h 1644610"/>
                <a:gd name="connsiteX8" fmla="*/ 1524580 w 1525159"/>
                <a:gd name="connsiteY8" fmla="*/ 1470303 h 1644610"/>
                <a:gd name="connsiteX9" fmla="*/ 1456952 w 1525159"/>
                <a:gd name="connsiteY9" fmla="*/ 1615083 h 1644610"/>
                <a:gd name="connsiteX10" fmla="*/ 1365512 w 1525159"/>
                <a:gd name="connsiteY10" fmla="*/ 1644610 h 1644610"/>
                <a:gd name="connsiteX11" fmla="*/ 1249307 w 1525159"/>
                <a:gd name="connsiteY11" fmla="*/ 4405 h 1644610"/>
                <a:gd name="connsiteX12" fmla="*/ 1160725 w 1525159"/>
                <a:gd name="connsiteY12" fmla="*/ 32980 h 1644610"/>
                <a:gd name="connsiteX13" fmla="*/ 71065 w 1525159"/>
                <a:gd name="connsiteY13" fmla="*/ 795933 h 1644610"/>
                <a:gd name="connsiteX14" fmla="*/ 6295 w 1525159"/>
                <a:gd name="connsiteY14" fmla="*/ 935950 h 1644610"/>
                <a:gd name="connsiteX15" fmla="*/ 94877 w 1525159"/>
                <a:gd name="connsiteY15" fmla="*/ 1062633 h 1644610"/>
                <a:gd name="connsiteX16" fmla="*/ 1300742 w 1525159"/>
                <a:gd name="connsiteY16" fmla="*/ 1624608 h 1644610"/>
                <a:gd name="connsiteX17" fmla="*/ 1454095 w 1525159"/>
                <a:gd name="connsiteY17" fmla="*/ 1611273 h 1644610"/>
                <a:gd name="connsiteX18" fmla="*/ 1518865 w 1525159"/>
                <a:gd name="connsiteY18" fmla="*/ 1471255 h 1644610"/>
                <a:gd name="connsiteX19" fmla="*/ 1403612 w 1525159"/>
                <a:gd name="connsiteY19" fmla="*/ 145375 h 1644610"/>
                <a:gd name="connsiteX20" fmla="*/ 1315030 w 1525159"/>
                <a:gd name="connsiteY20" fmla="*/ 18693 h 1644610"/>
                <a:gd name="connsiteX21" fmla="*/ 1249307 w 1525159"/>
                <a:gd name="connsiteY21" fmla="*/ 4405 h 1644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5159" h="1644610">
                  <a:moveTo>
                    <a:pt x="1365512" y="1644610"/>
                  </a:moveTo>
                  <a:cubicBezTo>
                    <a:pt x="1342652" y="1644610"/>
                    <a:pt x="1319792" y="1639848"/>
                    <a:pt x="1297885" y="1629370"/>
                  </a:cubicBezTo>
                  <a:lnTo>
                    <a:pt x="92020" y="1067395"/>
                  </a:lnTo>
                  <a:cubicBezTo>
                    <a:pt x="39632" y="1042630"/>
                    <a:pt x="5342" y="994053"/>
                    <a:pt x="580" y="936903"/>
                  </a:cubicBezTo>
                  <a:cubicBezTo>
                    <a:pt x="-4183" y="879753"/>
                    <a:pt x="20582" y="825460"/>
                    <a:pt x="68207" y="792123"/>
                  </a:cubicBezTo>
                  <a:lnTo>
                    <a:pt x="1157867" y="29170"/>
                  </a:lnTo>
                  <a:cubicBezTo>
                    <a:pt x="1205492" y="-4167"/>
                    <a:pt x="1264547" y="-8930"/>
                    <a:pt x="1316935" y="14883"/>
                  </a:cubicBezTo>
                  <a:cubicBezTo>
                    <a:pt x="1369322" y="39648"/>
                    <a:pt x="1403612" y="88225"/>
                    <a:pt x="1408375" y="145375"/>
                  </a:cubicBezTo>
                  <a:lnTo>
                    <a:pt x="1524580" y="1470303"/>
                  </a:lnTo>
                  <a:cubicBezTo>
                    <a:pt x="1529342" y="1527453"/>
                    <a:pt x="1504577" y="1581745"/>
                    <a:pt x="1456952" y="1615083"/>
                  </a:cubicBezTo>
                  <a:cubicBezTo>
                    <a:pt x="1429330" y="1634133"/>
                    <a:pt x="1397897" y="1644610"/>
                    <a:pt x="1365512" y="1644610"/>
                  </a:cubicBezTo>
                  <a:close/>
                  <a:moveTo>
                    <a:pt x="1249307" y="4405"/>
                  </a:moveTo>
                  <a:cubicBezTo>
                    <a:pt x="1218827" y="4405"/>
                    <a:pt x="1187395" y="13930"/>
                    <a:pt x="1160725" y="32980"/>
                  </a:cubicBezTo>
                  <a:lnTo>
                    <a:pt x="71065" y="795933"/>
                  </a:lnTo>
                  <a:cubicBezTo>
                    <a:pt x="25345" y="828318"/>
                    <a:pt x="580" y="880705"/>
                    <a:pt x="6295" y="935950"/>
                  </a:cubicBezTo>
                  <a:cubicBezTo>
                    <a:pt x="12010" y="991195"/>
                    <a:pt x="44395" y="1038820"/>
                    <a:pt x="94877" y="1062633"/>
                  </a:cubicBezTo>
                  <a:lnTo>
                    <a:pt x="1300742" y="1624608"/>
                  </a:lnTo>
                  <a:cubicBezTo>
                    <a:pt x="1351225" y="1648420"/>
                    <a:pt x="1408375" y="1642705"/>
                    <a:pt x="1454095" y="1611273"/>
                  </a:cubicBezTo>
                  <a:cubicBezTo>
                    <a:pt x="1499815" y="1578888"/>
                    <a:pt x="1524580" y="1527453"/>
                    <a:pt x="1518865" y="1471255"/>
                  </a:cubicBezTo>
                  <a:lnTo>
                    <a:pt x="1403612" y="145375"/>
                  </a:lnTo>
                  <a:cubicBezTo>
                    <a:pt x="1398850" y="90130"/>
                    <a:pt x="1365512" y="42505"/>
                    <a:pt x="1315030" y="18693"/>
                  </a:cubicBezTo>
                  <a:cubicBezTo>
                    <a:pt x="1294075" y="9168"/>
                    <a:pt x="1271215" y="4405"/>
                    <a:pt x="1249307" y="4405"/>
                  </a:cubicBezTo>
                  <a:close/>
                </a:path>
              </a:pathLst>
            </a:custGeom>
            <a:grpFill/>
            <a:ln w="9525" cap="flat">
              <a:noFill/>
              <a:prstDash val="solid"/>
              <a:miter/>
            </a:ln>
          </p:spPr>
          <p:txBody>
            <a:bodyPr rtlCol="0" anchor="ctr"/>
            <a:lstStyle/>
            <a:p>
              <a:endParaRPr lang="en-US" sz="1730"/>
            </a:p>
          </p:txBody>
        </p:sp>
        <p:sp>
          <p:nvSpPr>
            <p:cNvPr id="94" name="Freeform: Shape 93">
              <a:extLst>
                <a:ext uri="{FF2B5EF4-FFF2-40B4-BE49-F238E27FC236}">
                  <a16:creationId xmlns:a16="http://schemas.microsoft.com/office/drawing/2014/main" id="{6180CF46-AD3A-4882-BF8C-42A4079F05AC}"/>
                </a:ext>
              </a:extLst>
            </p:cNvPr>
            <p:cNvSpPr/>
            <p:nvPr/>
          </p:nvSpPr>
          <p:spPr>
            <a:xfrm>
              <a:off x="5498775" y="2833512"/>
              <a:ext cx="1599894" cy="1610534"/>
            </a:xfrm>
            <a:custGeom>
              <a:avLst/>
              <a:gdLst>
                <a:gd name="connsiteX0" fmla="*/ 1116654 w 1599894"/>
                <a:gd name="connsiteY0" fmla="*/ 1610535 h 1610534"/>
                <a:gd name="connsiteX1" fmla="*/ 1006164 w 1599894"/>
                <a:gd name="connsiteY1" fmla="*/ 1565767 h 1610534"/>
                <a:gd name="connsiteX2" fmla="*/ 48901 w 1599894"/>
                <a:gd name="connsiteY2" fmla="*/ 641842 h 1610534"/>
                <a:gd name="connsiteX3" fmla="*/ 5086 w 1599894"/>
                <a:gd name="connsiteY3" fmla="*/ 488490 h 1610534"/>
                <a:gd name="connsiteX4" fmla="*/ 116529 w 1599894"/>
                <a:gd name="connsiteY4" fmla="*/ 373237 h 1610534"/>
                <a:gd name="connsiteX5" fmla="*/ 1395736 w 1599894"/>
                <a:gd name="connsiteY5" fmla="*/ 6525 h 1610534"/>
                <a:gd name="connsiteX6" fmla="*/ 1550994 w 1599894"/>
                <a:gd name="connsiteY6" fmla="*/ 45577 h 1610534"/>
                <a:gd name="connsiteX7" fmla="*/ 1594809 w 1599894"/>
                <a:gd name="connsiteY7" fmla="*/ 198930 h 1610534"/>
                <a:gd name="connsiteX8" fmla="*/ 1271911 w 1599894"/>
                <a:gd name="connsiteY8" fmla="*/ 1488615 h 1610534"/>
                <a:gd name="connsiteX9" fmla="*/ 1160469 w 1599894"/>
                <a:gd name="connsiteY9" fmla="*/ 1603867 h 1610534"/>
                <a:gd name="connsiteX10" fmla="*/ 1116654 w 1599894"/>
                <a:gd name="connsiteY10" fmla="*/ 1610535 h 1610534"/>
                <a:gd name="connsiteX11" fmla="*/ 1439551 w 1599894"/>
                <a:gd name="connsiteY11" fmla="*/ 4620 h 1610534"/>
                <a:gd name="connsiteX12" fmla="*/ 1396689 w 1599894"/>
                <a:gd name="connsiteY12" fmla="*/ 10335 h 1610534"/>
                <a:gd name="connsiteX13" fmla="*/ 117481 w 1599894"/>
                <a:gd name="connsiteY13" fmla="*/ 378000 h 1610534"/>
                <a:gd name="connsiteX14" fmla="*/ 9849 w 1599894"/>
                <a:gd name="connsiteY14" fmla="*/ 489442 h 1610534"/>
                <a:gd name="connsiteX15" fmla="*/ 52711 w 1599894"/>
                <a:gd name="connsiteY15" fmla="*/ 638033 h 1610534"/>
                <a:gd name="connsiteX16" fmla="*/ 1009974 w 1599894"/>
                <a:gd name="connsiteY16" fmla="*/ 1561958 h 1610534"/>
                <a:gd name="connsiteX17" fmla="*/ 1159516 w 1599894"/>
                <a:gd name="connsiteY17" fmla="*/ 1599105 h 1610534"/>
                <a:gd name="connsiteX18" fmla="*/ 1267149 w 1599894"/>
                <a:gd name="connsiteY18" fmla="*/ 1487663 h 1610534"/>
                <a:gd name="connsiteX19" fmla="*/ 1589094 w 1599894"/>
                <a:gd name="connsiteY19" fmla="*/ 197025 h 1610534"/>
                <a:gd name="connsiteX20" fmla="*/ 1546231 w 1599894"/>
                <a:gd name="connsiteY20" fmla="*/ 48435 h 1610534"/>
                <a:gd name="connsiteX21" fmla="*/ 1439551 w 1599894"/>
                <a:gd name="connsiteY21" fmla="*/ 4620 h 161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9894" h="1610534">
                  <a:moveTo>
                    <a:pt x="1116654" y="1610535"/>
                  </a:moveTo>
                  <a:cubicBezTo>
                    <a:pt x="1075696" y="1610535"/>
                    <a:pt x="1036644" y="1595295"/>
                    <a:pt x="1006164" y="1565767"/>
                  </a:cubicBezTo>
                  <a:lnTo>
                    <a:pt x="48901" y="641842"/>
                  </a:lnTo>
                  <a:cubicBezTo>
                    <a:pt x="6991" y="601837"/>
                    <a:pt x="-9201" y="544687"/>
                    <a:pt x="5086" y="488490"/>
                  </a:cubicBezTo>
                  <a:cubicBezTo>
                    <a:pt x="19374" y="432292"/>
                    <a:pt x="60331" y="389430"/>
                    <a:pt x="116529" y="373237"/>
                  </a:cubicBezTo>
                  <a:lnTo>
                    <a:pt x="1395736" y="6525"/>
                  </a:lnTo>
                  <a:cubicBezTo>
                    <a:pt x="1450981" y="-9668"/>
                    <a:pt x="1509084" y="4620"/>
                    <a:pt x="1550994" y="45577"/>
                  </a:cubicBezTo>
                  <a:cubicBezTo>
                    <a:pt x="1592904" y="85582"/>
                    <a:pt x="1609096" y="142732"/>
                    <a:pt x="1594809" y="198930"/>
                  </a:cubicBezTo>
                  <a:lnTo>
                    <a:pt x="1271911" y="1488615"/>
                  </a:lnTo>
                  <a:cubicBezTo>
                    <a:pt x="1257624" y="1544813"/>
                    <a:pt x="1216666" y="1587675"/>
                    <a:pt x="1160469" y="1603867"/>
                  </a:cubicBezTo>
                  <a:cubicBezTo>
                    <a:pt x="1146181" y="1607678"/>
                    <a:pt x="1130941" y="1610535"/>
                    <a:pt x="1116654" y="1610535"/>
                  </a:cubicBezTo>
                  <a:close/>
                  <a:moveTo>
                    <a:pt x="1439551" y="4620"/>
                  </a:moveTo>
                  <a:cubicBezTo>
                    <a:pt x="1425264" y="4620"/>
                    <a:pt x="1410976" y="6525"/>
                    <a:pt x="1396689" y="10335"/>
                  </a:cubicBezTo>
                  <a:lnTo>
                    <a:pt x="117481" y="378000"/>
                  </a:lnTo>
                  <a:cubicBezTo>
                    <a:pt x="64141" y="393240"/>
                    <a:pt x="24136" y="435150"/>
                    <a:pt x="9849" y="489442"/>
                  </a:cubicBezTo>
                  <a:cubicBezTo>
                    <a:pt x="-3487" y="543735"/>
                    <a:pt x="12706" y="598980"/>
                    <a:pt x="52711" y="638033"/>
                  </a:cubicBezTo>
                  <a:lnTo>
                    <a:pt x="1009974" y="1561958"/>
                  </a:lnTo>
                  <a:cubicBezTo>
                    <a:pt x="1049979" y="1601010"/>
                    <a:pt x="1106176" y="1614345"/>
                    <a:pt x="1159516" y="1599105"/>
                  </a:cubicBezTo>
                  <a:cubicBezTo>
                    <a:pt x="1212856" y="1583865"/>
                    <a:pt x="1252861" y="1541955"/>
                    <a:pt x="1267149" y="1487663"/>
                  </a:cubicBezTo>
                  <a:lnTo>
                    <a:pt x="1589094" y="197025"/>
                  </a:lnTo>
                  <a:cubicBezTo>
                    <a:pt x="1602429" y="142732"/>
                    <a:pt x="1586236" y="87487"/>
                    <a:pt x="1546231" y="48435"/>
                  </a:cubicBezTo>
                  <a:cubicBezTo>
                    <a:pt x="1516704" y="19860"/>
                    <a:pt x="1478604" y="4620"/>
                    <a:pt x="1439551" y="4620"/>
                  </a:cubicBezTo>
                  <a:close/>
                </a:path>
              </a:pathLst>
            </a:custGeom>
            <a:grpFill/>
            <a:ln w="9525" cap="flat">
              <a:noFill/>
              <a:prstDash val="solid"/>
              <a:miter/>
            </a:ln>
          </p:spPr>
          <p:txBody>
            <a:bodyPr rtlCol="0" anchor="ctr"/>
            <a:lstStyle/>
            <a:p>
              <a:endParaRPr lang="en-US" sz="1730"/>
            </a:p>
          </p:txBody>
        </p:sp>
        <p:sp>
          <p:nvSpPr>
            <p:cNvPr id="95" name="Freeform: Shape 94">
              <a:extLst>
                <a:ext uri="{FF2B5EF4-FFF2-40B4-BE49-F238E27FC236}">
                  <a16:creationId xmlns:a16="http://schemas.microsoft.com/office/drawing/2014/main" id="{E32DF239-2F1F-4DEF-84E6-8AA4C60B1814}"/>
                </a:ext>
              </a:extLst>
            </p:cNvPr>
            <p:cNvSpPr/>
            <p:nvPr/>
          </p:nvSpPr>
          <p:spPr>
            <a:xfrm>
              <a:off x="5574695" y="3024613"/>
              <a:ext cx="1649985" cy="1506110"/>
            </a:xfrm>
            <a:custGeom>
              <a:avLst/>
              <a:gdLst>
                <a:gd name="connsiteX0" fmla="*/ 764509 w 1649985"/>
                <a:gd name="connsiteY0" fmla="*/ 1506111 h 1506110"/>
                <a:gd name="connsiteX1" fmla="*/ 755937 w 1649985"/>
                <a:gd name="connsiteY1" fmla="*/ 1506111 h 1506110"/>
                <a:gd name="connsiteX2" fmla="*/ 621634 w 1649985"/>
                <a:gd name="connsiteY2" fmla="*/ 1419433 h 1506110"/>
                <a:gd name="connsiteX3" fmla="*/ 17749 w 1649985"/>
                <a:gd name="connsiteY3" fmla="*/ 232618 h 1506110"/>
                <a:gd name="connsiteX4" fmla="*/ 26322 w 1649985"/>
                <a:gd name="connsiteY4" fmla="*/ 72598 h 1506110"/>
                <a:gd name="connsiteX5" fmla="*/ 169197 w 1649985"/>
                <a:gd name="connsiteY5" fmla="*/ 208 h 1506110"/>
                <a:gd name="connsiteX6" fmla="*/ 1497934 w 1649985"/>
                <a:gd name="connsiteY6" fmla="*/ 69741 h 1506110"/>
                <a:gd name="connsiteX7" fmla="*/ 1632237 w 1649985"/>
                <a:gd name="connsiteY7" fmla="*/ 156418 h 1506110"/>
                <a:gd name="connsiteX8" fmla="*/ 1623664 w 1649985"/>
                <a:gd name="connsiteY8" fmla="*/ 316438 h 1506110"/>
                <a:gd name="connsiteX9" fmla="*/ 898812 w 1649985"/>
                <a:gd name="connsiteY9" fmla="*/ 1431816 h 1506110"/>
                <a:gd name="connsiteX10" fmla="*/ 764509 w 1649985"/>
                <a:gd name="connsiteY10" fmla="*/ 1506111 h 1506110"/>
                <a:gd name="connsiteX11" fmla="*/ 22512 w 1649985"/>
                <a:gd name="connsiteY11" fmla="*/ 230713 h 1506110"/>
                <a:gd name="connsiteX12" fmla="*/ 626397 w 1649985"/>
                <a:gd name="connsiteY12" fmla="*/ 1415623 h 1506110"/>
                <a:gd name="connsiteX13" fmla="*/ 755937 w 1649985"/>
                <a:gd name="connsiteY13" fmla="*/ 1499443 h 1506110"/>
                <a:gd name="connsiteX14" fmla="*/ 893097 w 1649985"/>
                <a:gd name="connsiteY14" fmla="*/ 1428958 h 1506110"/>
                <a:gd name="connsiteX15" fmla="*/ 1617949 w 1649985"/>
                <a:gd name="connsiteY15" fmla="*/ 313581 h 1506110"/>
                <a:gd name="connsiteX16" fmla="*/ 1625569 w 1649985"/>
                <a:gd name="connsiteY16" fmla="*/ 159276 h 1506110"/>
                <a:gd name="connsiteX17" fmla="*/ 1496029 w 1649985"/>
                <a:gd name="connsiteY17" fmla="*/ 75456 h 1506110"/>
                <a:gd name="connsiteX18" fmla="*/ 168244 w 1649985"/>
                <a:gd name="connsiteY18" fmla="*/ 5923 h 1506110"/>
                <a:gd name="connsiteX19" fmla="*/ 31084 w 1649985"/>
                <a:gd name="connsiteY19" fmla="*/ 76408 h 1506110"/>
                <a:gd name="connsiteX20" fmla="*/ 22512 w 1649985"/>
                <a:gd name="connsiteY20" fmla="*/ 230713 h 1506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49985" h="1506110">
                  <a:moveTo>
                    <a:pt x="764509" y="1506111"/>
                  </a:moveTo>
                  <a:cubicBezTo>
                    <a:pt x="761652" y="1506111"/>
                    <a:pt x="758794" y="1506111"/>
                    <a:pt x="755937" y="1506111"/>
                  </a:cubicBezTo>
                  <a:cubicBezTo>
                    <a:pt x="697834" y="1503253"/>
                    <a:pt x="648304" y="1470868"/>
                    <a:pt x="621634" y="1419433"/>
                  </a:cubicBezTo>
                  <a:lnTo>
                    <a:pt x="17749" y="232618"/>
                  </a:lnTo>
                  <a:cubicBezTo>
                    <a:pt x="-8921" y="181183"/>
                    <a:pt x="-5111" y="121176"/>
                    <a:pt x="26322" y="72598"/>
                  </a:cubicBezTo>
                  <a:cubicBezTo>
                    <a:pt x="57754" y="24021"/>
                    <a:pt x="111094" y="-2649"/>
                    <a:pt x="169197" y="208"/>
                  </a:cubicBezTo>
                  <a:lnTo>
                    <a:pt x="1497934" y="69741"/>
                  </a:lnTo>
                  <a:cubicBezTo>
                    <a:pt x="1556037" y="72598"/>
                    <a:pt x="1605567" y="104983"/>
                    <a:pt x="1632237" y="156418"/>
                  </a:cubicBezTo>
                  <a:cubicBezTo>
                    <a:pt x="1658907" y="207853"/>
                    <a:pt x="1655097" y="267861"/>
                    <a:pt x="1623664" y="316438"/>
                  </a:cubicBezTo>
                  <a:lnTo>
                    <a:pt x="898812" y="1431816"/>
                  </a:lnTo>
                  <a:cubicBezTo>
                    <a:pt x="868332" y="1478488"/>
                    <a:pt x="818802" y="1506111"/>
                    <a:pt x="764509" y="1506111"/>
                  </a:cubicBezTo>
                  <a:close/>
                  <a:moveTo>
                    <a:pt x="22512" y="230713"/>
                  </a:moveTo>
                  <a:lnTo>
                    <a:pt x="626397" y="1415623"/>
                  </a:lnTo>
                  <a:cubicBezTo>
                    <a:pt x="652114" y="1465153"/>
                    <a:pt x="699739" y="1496586"/>
                    <a:pt x="755937" y="1499443"/>
                  </a:cubicBezTo>
                  <a:cubicBezTo>
                    <a:pt x="812134" y="1502301"/>
                    <a:pt x="862617" y="1476583"/>
                    <a:pt x="893097" y="1428958"/>
                  </a:cubicBezTo>
                  <a:lnTo>
                    <a:pt x="1617949" y="313581"/>
                  </a:lnTo>
                  <a:cubicBezTo>
                    <a:pt x="1648429" y="266908"/>
                    <a:pt x="1651287" y="208806"/>
                    <a:pt x="1625569" y="159276"/>
                  </a:cubicBezTo>
                  <a:cubicBezTo>
                    <a:pt x="1599852" y="109746"/>
                    <a:pt x="1552227" y="78313"/>
                    <a:pt x="1496029" y="75456"/>
                  </a:cubicBezTo>
                  <a:lnTo>
                    <a:pt x="168244" y="5923"/>
                  </a:lnTo>
                  <a:cubicBezTo>
                    <a:pt x="112999" y="3066"/>
                    <a:pt x="61564" y="28783"/>
                    <a:pt x="31084" y="76408"/>
                  </a:cubicBezTo>
                  <a:cubicBezTo>
                    <a:pt x="604" y="123081"/>
                    <a:pt x="-3206" y="181183"/>
                    <a:pt x="22512" y="230713"/>
                  </a:cubicBezTo>
                  <a:close/>
                </a:path>
              </a:pathLst>
            </a:custGeom>
            <a:grpFill/>
            <a:ln w="9525" cap="flat">
              <a:noFill/>
              <a:prstDash val="solid"/>
              <a:miter/>
            </a:ln>
          </p:spPr>
          <p:txBody>
            <a:bodyPr rtlCol="0" anchor="ctr"/>
            <a:lstStyle/>
            <a:p>
              <a:endParaRPr lang="en-US" sz="1730"/>
            </a:p>
          </p:txBody>
        </p:sp>
        <p:sp>
          <p:nvSpPr>
            <p:cNvPr id="96" name="Freeform: Shape 95">
              <a:extLst>
                <a:ext uri="{FF2B5EF4-FFF2-40B4-BE49-F238E27FC236}">
                  <a16:creationId xmlns:a16="http://schemas.microsoft.com/office/drawing/2014/main" id="{1FF529E2-E4DE-4BC2-AD36-9E2F91168396}"/>
                </a:ext>
              </a:extLst>
            </p:cNvPr>
            <p:cNvSpPr/>
            <p:nvPr/>
          </p:nvSpPr>
          <p:spPr>
            <a:xfrm>
              <a:off x="5703352" y="2884241"/>
              <a:ext cx="1552692" cy="1637910"/>
            </a:xfrm>
            <a:custGeom>
              <a:avLst/>
              <a:gdLst>
                <a:gd name="connsiteX0" fmla="*/ 345340 w 1552692"/>
                <a:gd name="connsiteY0" fmla="*/ 1637910 h 1637910"/>
                <a:gd name="connsiteX1" fmla="*/ 285332 w 1552692"/>
                <a:gd name="connsiteY1" fmla="*/ 1626480 h 1637910"/>
                <a:gd name="connsiteX2" fmla="*/ 187225 w 1552692"/>
                <a:gd name="connsiteY2" fmla="*/ 1500750 h 1637910"/>
                <a:gd name="connsiteX3" fmla="*/ 1487 w 1552692"/>
                <a:gd name="connsiteY3" fmla="*/ 182490 h 1637910"/>
                <a:gd name="connsiteX4" fmla="*/ 61495 w 1552692"/>
                <a:gd name="connsiteY4" fmla="*/ 33900 h 1637910"/>
                <a:gd name="connsiteX5" fmla="*/ 219610 w 1552692"/>
                <a:gd name="connsiteY5" fmla="*/ 11993 h 1637910"/>
                <a:gd name="connsiteX6" fmla="*/ 1453097 w 1552692"/>
                <a:gd name="connsiteY6" fmla="*/ 510150 h 1637910"/>
                <a:gd name="connsiteX7" fmla="*/ 1551205 w 1552692"/>
                <a:gd name="connsiteY7" fmla="*/ 635880 h 1637910"/>
                <a:gd name="connsiteX8" fmla="*/ 1491197 w 1552692"/>
                <a:gd name="connsiteY8" fmla="*/ 784470 h 1637910"/>
                <a:gd name="connsiteX9" fmla="*/ 442495 w 1552692"/>
                <a:gd name="connsiteY9" fmla="*/ 1603620 h 1637910"/>
                <a:gd name="connsiteX10" fmla="*/ 345340 w 1552692"/>
                <a:gd name="connsiteY10" fmla="*/ 1637910 h 1637910"/>
                <a:gd name="connsiteX11" fmla="*/ 7202 w 1552692"/>
                <a:gd name="connsiteY11" fmla="*/ 182490 h 1637910"/>
                <a:gd name="connsiteX12" fmla="*/ 191987 w 1552692"/>
                <a:gd name="connsiteY12" fmla="*/ 1499798 h 1637910"/>
                <a:gd name="connsiteX13" fmla="*/ 287237 w 1552692"/>
                <a:gd name="connsiteY13" fmla="*/ 1621718 h 1637910"/>
                <a:gd name="connsiteX14" fmla="*/ 439637 w 1552692"/>
                <a:gd name="connsiteY14" fmla="*/ 1599810 h 1637910"/>
                <a:gd name="connsiteX15" fmla="*/ 1488340 w 1552692"/>
                <a:gd name="connsiteY15" fmla="*/ 780660 h 1637910"/>
                <a:gd name="connsiteX16" fmla="*/ 1546442 w 1552692"/>
                <a:gd name="connsiteY16" fmla="*/ 637785 h 1637910"/>
                <a:gd name="connsiteX17" fmla="*/ 1451192 w 1552692"/>
                <a:gd name="connsiteY17" fmla="*/ 515865 h 1637910"/>
                <a:gd name="connsiteX18" fmla="*/ 217705 w 1552692"/>
                <a:gd name="connsiteY18" fmla="*/ 17708 h 1637910"/>
                <a:gd name="connsiteX19" fmla="*/ 65305 w 1552692"/>
                <a:gd name="connsiteY19" fmla="*/ 39615 h 1637910"/>
                <a:gd name="connsiteX20" fmla="*/ 7202 w 1552692"/>
                <a:gd name="connsiteY20" fmla="*/ 182490 h 163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52692" h="1637910">
                  <a:moveTo>
                    <a:pt x="345340" y="1637910"/>
                  </a:moveTo>
                  <a:cubicBezTo>
                    <a:pt x="325337" y="1637910"/>
                    <a:pt x="304382" y="1634100"/>
                    <a:pt x="285332" y="1626480"/>
                  </a:cubicBezTo>
                  <a:cubicBezTo>
                    <a:pt x="231992" y="1604573"/>
                    <a:pt x="194845" y="1557900"/>
                    <a:pt x="187225" y="1500750"/>
                  </a:cubicBezTo>
                  <a:lnTo>
                    <a:pt x="1487" y="182490"/>
                  </a:lnTo>
                  <a:cubicBezTo>
                    <a:pt x="-6133" y="125340"/>
                    <a:pt x="15775" y="70095"/>
                    <a:pt x="61495" y="33900"/>
                  </a:cubicBezTo>
                  <a:cubicBezTo>
                    <a:pt x="107215" y="-1342"/>
                    <a:pt x="166270" y="-9915"/>
                    <a:pt x="219610" y="11993"/>
                  </a:cubicBezTo>
                  <a:lnTo>
                    <a:pt x="1453097" y="510150"/>
                  </a:lnTo>
                  <a:cubicBezTo>
                    <a:pt x="1506437" y="532058"/>
                    <a:pt x="1543585" y="578730"/>
                    <a:pt x="1551205" y="635880"/>
                  </a:cubicBezTo>
                  <a:cubicBezTo>
                    <a:pt x="1558825" y="693030"/>
                    <a:pt x="1536917" y="748275"/>
                    <a:pt x="1491197" y="784470"/>
                  </a:cubicBezTo>
                  <a:lnTo>
                    <a:pt x="442495" y="1603620"/>
                  </a:lnTo>
                  <a:cubicBezTo>
                    <a:pt x="414872" y="1626480"/>
                    <a:pt x="380582" y="1637910"/>
                    <a:pt x="345340" y="1637910"/>
                  </a:cubicBezTo>
                  <a:close/>
                  <a:moveTo>
                    <a:pt x="7202" y="182490"/>
                  </a:moveTo>
                  <a:lnTo>
                    <a:pt x="191987" y="1499798"/>
                  </a:lnTo>
                  <a:cubicBezTo>
                    <a:pt x="199607" y="1555043"/>
                    <a:pt x="234850" y="1600763"/>
                    <a:pt x="287237" y="1621718"/>
                  </a:cubicBezTo>
                  <a:cubicBezTo>
                    <a:pt x="338672" y="1642673"/>
                    <a:pt x="395822" y="1635053"/>
                    <a:pt x="439637" y="1599810"/>
                  </a:cubicBezTo>
                  <a:lnTo>
                    <a:pt x="1488340" y="780660"/>
                  </a:lnTo>
                  <a:cubicBezTo>
                    <a:pt x="1532155" y="746370"/>
                    <a:pt x="1554062" y="693030"/>
                    <a:pt x="1546442" y="637785"/>
                  </a:cubicBezTo>
                  <a:cubicBezTo>
                    <a:pt x="1538822" y="582540"/>
                    <a:pt x="1503580" y="536820"/>
                    <a:pt x="1451192" y="515865"/>
                  </a:cubicBezTo>
                  <a:lnTo>
                    <a:pt x="217705" y="17708"/>
                  </a:lnTo>
                  <a:cubicBezTo>
                    <a:pt x="166270" y="-3247"/>
                    <a:pt x="109120" y="4373"/>
                    <a:pt x="65305" y="39615"/>
                  </a:cubicBezTo>
                  <a:cubicBezTo>
                    <a:pt x="20537" y="72953"/>
                    <a:pt x="-418" y="127245"/>
                    <a:pt x="7202" y="182490"/>
                  </a:cubicBezTo>
                  <a:close/>
                </a:path>
              </a:pathLst>
            </a:custGeom>
            <a:grpFill/>
            <a:ln w="9525" cap="flat">
              <a:noFill/>
              <a:prstDash val="solid"/>
              <a:miter/>
            </a:ln>
          </p:spPr>
          <p:txBody>
            <a:bodyPr rtlCol="0" anchor="ctr"/>
            <a:lstStyle/>
            <a:p>
              <a:endParaRPr lang="en-US" sz="1730"/>
            </a:p>
          </p:txBody>
        </p:sp>
        <p:sp>
          <p:nvSpPr>
            <p:cNvPr id="97" name="Freeform: Shape 96">
              <a:extLst>
                <a:ext uri="{FF2B5EF4-FFF2-40B4-BE49-F238E27FC236}">
                  <a16:creationId xmlns:a16="http://schemas.microsoft.com/office/drawing/2014/main" id="{EBD42EE8-F67C-4184-AC55-B277B9D45512}"/>
                </a:ext>
              </a:extLst>
            </p:cNvPr>
            <p:cNvSpPr/>
            <p:nvPr/>
          </p:nvSpPr>
          <p:spPr>
            <a:xfrm>
              <a:off x="5617251" y="2793839"/>
              <a:ext cx="1577256" cy="1626394"/>
            </a:xfrm>
            <a:custGeom>
              <a:avLst/>
              <a:gdLst>
                <a:gd name="connsiteX0" fmla="*/ 159026 w 1577256"/>
                <a:gd name="connsiteY0" fmla="*/ 1626395 h 1626394"/>
                <a:gd name="connsiteX1" fmla="*/ 55203 w 1577256"/>
                <a:gd name="connsiteY1" fmla="*/ 1587342 h 1626394"/>
                <a:gd name="connsiteX2" fmla="*/ 2816 w 1577256"/>
                <a:gd name="connsiteY2" fmla="*/ 1435895 h 1626394"/>
                <a:gd name="connsiteX3" fmla="*/ 256181 w 1577256"/>
                <a:gd name="connsiteY3" fmla="*/ 130017 h 1626394"/>
                <a:gd name="connsiteX4" fmla="*/ 360956 w 1577256"/>
                <a:gd name="connsiteY4" fmla="*/ 9050 h 1626394"/>
                <a:gd name="connsiteX5" fmla="*/ 518118 w 1577256"/>
                <a:gd name="connsiteY5" fmla="*/ 39530 h 1626394"/>
                <a:gd name="connsiteX6" fmla="*/ 1522053 w 1577256"/>
                <a:gd name="connsiteY6" fmla="*/ 912019 h 1626394"/>
                <a:gd name="connsiteX7" fmla="*/ 1574441 w 1577256"/>
                <a:gd name="connsiteY7" fmla="*/ 1063467 h 1626394"/>
                <a:gd name="connsiteX8" fmla="*/ 1469666 w 1577256"/>
                <a:gd name="connsiteY8" fmla="*/ 1184435 h 1626394"/>
                <a:gd name="connsiteX9" fmla="*/ 211413 w 1577256"/>
                <a:gd name="connsiteY9" fmla="*/ 1616870 h 1626394"/>
                <a:gd name="connsiteX10" fmla="*/ 159026 w 1577256"/>
                <a:gd name="connsiteY10" fmla="*/ 1626395 h 1626394"/>
                <a:gd name="connsiteX11" fmla="*/ 259038 w 1577256"/>
                <a:gd name="connsiteY11" fmla="*/ 130017 h 1626394"/>
                <a:gd name="connsiteX12" fmla="*/ 261896 w 1577256"/>
                <a:gd name="connsiteY12" fmla="*/ 130970 h 1626394"/>
                <a:gd name="connsiteX13" fmla="*/ 7578 w 1577256"/>
                <a:gd name="connsiteY13" fmla="*/ 1436847 h 1626394"/>
                <a:gd name="connsiteX14" fmla="*/ 58061 w 1577256"/>
                <a:gd name="connsiteY14" fmla="*/ 1582580 h 1626394"/>
                <a:gd name="connsiteX15" fmla="*/ 209508 w 1577256"/>
                <a:gd name="connsiteY15" fmla="*/ 1612107 h 1626394"/>
                <a:gd name="connsiteX16" fmla="*/ 1467761 w 1577256"/>
                <a:gd name="connsiteY16" fmla="*/ 1178720 h 1626394"/>
                <a:gd name="connsiteX17" fmla="*/ 1568726 w 1577256"/>
                <a:gd name="connsiteY17" fmla="*/ 1062515 h 1626394"/>
                <a:gd name="connsiteX18" fmla="*/ 1518243 w 1577256"/>
                <a:gd name="connsiteY18" fmla="*/ 916782 h 1626394"/>
                <a:gd name="connsiteX19" fmla="*/ 514308 w 1577256"/>
                <a:gd name="connsiteY19" fmla="*/ 43340 h 1626394"/>
                <a:gd name="connsiteX20" fmla="*/ 362861 w 1577256"/>
                <a:gd name="connsiteY20" fmla="*/ 13812 h 1626394"/>
                <a:gd name="connsiteX21" fmla="*/ 261896 w 1577256"/>
                <a:gd name="connsiteY21" fmla="*/ 130017 h 1626394"/>
                <a:gd name="connsiteX22" fmla="*/ 259038 w 1577256"/>
                <a:gd name="connsiteY22" fmla="*/ 130017 h 162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77256" h="1626394">
                  <a:moveTo>
                    <a:pt x="159026" y="1626395"/>
                  </a:moveTo>
                  <a:cubicBezTo>
                    <a:pt x="120926" y="1626395"/>
                    <a:pt x="84731" y="1613060"/>
                    <a:pt x="55203" y="1587342"/>
                  </a:cubicBezTo>
                  <a:cubicBezTo>
                    <a:pt x="11388" y="1549242"/>
                    <a:pt x="-7662" y="1493045"/>
                    <a:pt x="2816" y="1435895"/>
                  </a:cubicBezTo>
                  <a:lnTo>
                    <a:pt x="256181" y="130017"/>
                  </a:lnTo>
                  <a:cubicBezTo>
                    <a:pt x="267611" y="72867"/>
                    <a:pt x="306663" y="28100"/>
                    <a:pt x="360956" y="9050"/>
                  </a:cubicBezTo>
                  <a:cubicBezTo>
                    <a:pt x="415248" y="-10000"/>
                    <a:pt x="474303" y="1430"/>
                    <a:pt x="518118" y="39530"/>
                  </a:cubicBezTo>
                  <a:lnTo>
                    <a:pt x="1522053" y="912019"/>
                  </a:lnTo>
                  <a:cubicBezTo>
                    <a:pt x="1565868" y="950119"/>
                    <a:pt x="1584918" y="1006317"/>
                    <a:pt x="1574441" y="1063467"/>
                  </a:cubicBezTo>
                  <a:cubicBezTo>
                    <a:pt x="1563011" y="1120617"/>
                    <a:pt x="1523958" y="1165385"/>
                    <a:pt x="1469666" y="1184435"/>
                  </a:cubicBezTo>
                  <a:lnTo>
                    <a:pt x="211413" y="1616870"/>
                  </a:lnTo>
                  <a:cubicBezTo>
                    <a:pt x="194268" y="1623537"/>
                    <a:pt x="176171" y="1626395"/>
                    <a:pt x="159026" y="1626395"/>
                  </a:cubicBezTo>
                  <a:close/>
                  <a:moveTo>
                    <a:pt x="259038" y="130017"/>
                  </a:moveTo>
                  <a:lnTo>
                    <a:pt x="261896" y="130970"/>
                  </a:lnTo>
                  <a:lnTo>
                    <a:pt x="7578" y="1436847"/>
                  </a:lnTo>
                  <a:cubicBezTo>
                    <a:pt x="-2899" y="1492092"/>
                    <a:pt x="16151" y="1546385"/>
                    <a:pt x="58061" y="1582580"/>
                  </a:cubicBezTo>
                  <a:cubicBezTo>
                    <a:pt x="99971" y="1618775"/>
                    <a:pt x="157121" y="1630205"/>
                    <a:pt x="209508" y="1612107"/>
                  </a:cubicBezTo>
                  <a:lnTo>
                    <a:pt x="1467761" y="1178720"/>
                  </a:lnTo>
                  <a:cubicBezTo>
                    <a:pt x="1520148" y="1160622"/>
                    <a:pt x="1558248" y="1116807"/>
                    <a:pt x="1568726" y="1062515"/>
                  </a:cubicBezTo>
                  <a:cubicBezTo>
                    <a:pt x="1579203" y="1007269"/>
                    <a:pt x="1560153" y="952977"/>
                    <a:pt x="1518243" y="916782"/>
                  </a:cubicBezTo>
                  <a:lnTo>
                    <a:pt x="514308" y="43340"/>
                  </a:lnTo>
                  <a:cubicBezTo>
                    <a:pt x="472398" y="7145"/>
                    <a:pt x="415248" y="-4285"/>
                    <a:pt x="362861" y="13812"/>
                  </a:cubicBezTo>
                  <a:cubicBezTo>
                    <a:pt x="310473" y="31910"/>
                    <a:pt x="272373" y="75725"/>
                    <a:pt x="261896" y="130017"/>
                  </a:cubicBezTo>
                  <a:lnTo>
                    <a:pt x="259038" y="130017"/>
                  </a:lnTo>
                  <a:close/>
                </a:path>
              </a:pathLst>
            </a:custGeom>
            <a:grpFill/>
            <a:ln w="9525" cap="flat">
              <a:noFill/>
              <a:prstDash val="solid"/>
              <a:miter/>
            </a:ln>
          </p:spPr>
          <p:txBody>
            <a:bodyPr rtlCol="0" anchor="ctr"/>
            <a:lstStyle/>
            <a:p>
              <a:endParaRPr lang="en-US" sz="1730"/>
            </a:p>
          </p:txBody>
        </p:sp>
        <p:sp>
          <p:nvSpPr>
            <p:cNvPr id="98" name="Freeform: Shape 97">
              <a:extLst>
                <a:ext uri="{FF2B5EF4-FFF2-40B4-BE49-F238E27FC236}">
                  <a16:creationId xmlns:a16="http://schemas.microsoft.com/office/drawing/2014/main" id="{2FCFEDC0-0434-46B3-BDE6-2A548497D148}"/>
                </a:ext>
              </a:extLst>
            </p:cNvPr>
            <p:cNvSpPr/>
            <p:nvPr/>
          </p:nvSpPr>
          <p:spPr>
            <a:xfrm>
              <a:off x="5392895" y="2761931"/>
              <a:ext cx="1648777" cy="1472564"/>
            </a:xfrm>
            <a:custGeom>
              <a:avLst/>
              <a:gdLst>
                <a:gd name="connsiteX0" fmla="*/ 1490186 w 1648777"/>
                <a:gd name="connsiteY0" fmla="*/ 1472565 h 1472564"/>
                <a:gd name="connsiteX1" fmla="*/ 159544 w 1648777"/>
                <a:gd name="connsiteY1" fmla="*/ 1472565 h 1472564"/>
                <a:gd name="connsiteX2" fmla="*/ 21431 w 1648777"/>
                <a:gd name="connsiteY2" fmla="*/ 1392555 h 1472564"/>
                <a:gd name="connsiteX3" fmla="*/ 21431 w 1648777"/>
                <a:gd name="connsiteY3" fmla="*/ 1232535 h 1472564"/>
                <a:gd name="connsiteX4" fmla="*/ 686276 w 1648777"/>
                <a:gd name="connsiteY4" fmla="*/ 80010 h 1472564"/>
                <a:gd name="connsiteX5" fmla="*/ 824389 w 1648777"/>
                <a:gd name="connsiteY5" fmla="*/ 0 h 1472564"/>
                <a:gd name="connsiteX6" fmla="*/ 824389 w 1648777"/>
                <a:gd name="connsiteY6" fmla="*/ 0 h 1472564"/>
                <a:gd name="connsiteX7" fmla="*/ 962501 w 1648777"/>
                <a:gd name="connsiteY7" fmla="*/ 80010 h 1472564"/>
                <a:gd name="connsiteX8" fmla="*/ 1627346 w 1648777"/>
                <a:gd name="connsiteY8" fmla="*/ 1232535 h 1472564"/>
                <a:gd name="connsiteX9" fmla="*/ 1627346 w 1648777"/>
                <a:gd name="connsiteY9" fmla="*/ 1392555 h 1472564"/>
                <a:gd name="connsiteX10" fmla="*/ 1490186 w 1648777"/>
                <a:gd name="connsiteY10" fmla="*/ 1472565 h 1472564"/>
                <a:gd name="connsiteX11" fmla="*/ 691039 w 1648777"/>
                <a:gd name="connsiteY11" fmla="*/ 83820 h 1472564"/>
                <a:gd name="connsiteX12" fmla="*/ 26194 w 1648777"/>
                <a:gd name="connsiteY12" fmla="*/ 1236345 h 1472564"/>
                <a:gd name="connsiteX13" fmla="*/ 26194 w 1648777"/>
                <a:gd name="connsiteY13" fmla="*/ 1390650 h 1472564"/>
                <a:gd name="connsiteX14" fmla="*/ 159544 w 1648777"/>
                <a:gd name="connsiteY14" fmla="*/ 1467803 h 1472564"/>
                <a:gd name="connsiteX15" fmla="*/ 1490186 w 1648777"/>
                <a:gd name="connsiteY15" fmla="*/ 1467803 h 1472564"/>
                <a:gd name="connsiteX16" fmla="*/ 1623536 w 1648777"/>
                <a:gd name="connsiteY16" fmla="*/ 1390650 h 1472564"/>
                <a:gd name="connsiteX17" fmla="*/ 1623536 w 1648777"/>
                <a:gd name="connsiteY17" fmla="*/ 1236345 h 1472564"/>
                <a:gd name="connsiteX18" fmla="*/ 958691 w 1648777"/>
                <a:gd name="connsiteY18" fmla="*/ 83820 h 1472564"/>
                <a:gd name="connsiteX19" fmla="*/ 825341 w 1648777"/>
                <a:gd name="connsiteY19" fmla="*/ 6668 h 1472564"/>
                <a:gd name="connsiteX20" fmla="*/ 691039 w 1648777"/>
                <a:gd name="connsiteY20" fmla="*/ 83820 h 1472564"/>
                <a:gd name="connsiteX21" fmla="*/ 691039 w 1648777"/>
                <a:gd name="connsiteY21" fmla="*/ 83820 h 147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8777" h="1472564">
                  <a:moveTo>
                    <a:pt x="1490186" y="1472565"/>
                  </a:moveTo>
                  <a:lnTo>
                    <a:pt x="159544" y="1472565"/>
                  </a:lnTo>
                  <a:cubicBezTo>
                    <a:pt x="101441" y="1472565"/>
                    <a:pt x="50006" y="1443038"/>
                    <a:pt x="21431" y="1392555"/>
                  </a:cubicBezTo>
                  <a:cubicBezTo>
                    <a:pt x="-7144" y="1342073"/>
                    <a:pt x="-7144" y="1283018"/>
                    <a:pt x="21431" y="1232535"/>
                  </a:cubicBezTo>
                  <a:lnTo>
                    <a:pt x="686276" y="80010"/>
                  </a:lnTo>
                  <a:cubicBezTo>
                    <a:pt x="714851" y="29528"/>
                    <a:pt x="767239" y="0"/>
                    <a:pt x="824389" y="0"/>
                  </a:cubicBezTo>
                  <a:cubicBezTo>
                    <a:pt x="824389" y="0"/>
                    <a:pt x="824389" y="0"/>
                    <a:pt x="824389" y="0"/>
                  </a:cubicBezTo>
                  <a:cubicBezTo>
                    <a:pt x="882491" y="0"/>
                    <a:pt x="933926" y="29528"/>
                    <a:pt x="962501" y="80010"/>
                  </a:cubicBezTo>
                  <a:lnTo>
                    <a:pt x="1627346" y="1232535"/>
                  </a:lnTo>
                  <a:cubicBezTo>
                    <a:pt x="1655921" y="1283018"/>
                    <a:pt x="1655921" y="1342073"/>
                    <a:pt x="1627346" y="1392555"/>
                  </a:cubicBezTo>
                  <a:cubicBezTo>
                    <a:pt x="1599724" y="1443038"/>
                    <a:pt x="1548289" y="1472565"/>
                    <a:pt x="1490186" y="1472565"/>
                  </a:cubicBezTo>
                  <a:close/>
                  <a:moveTo>
                    <a:pt x="691039" y="83820"/>
                  </a:moveTo>
                  <a:lnTo>
                    <a:pt x="26194" y="1236345"/>
                  </a:lnTo>
                  <a:cubicBezTo>
                    <a:pt x="-1429" y="1284923"/>
                    <a:pt x="-1429" y="1342073"/>
                    <a:pt x="26194" y="1390650"/>
                  </a:cubicBezTo>
                  <a:cubicBezTo>
                    <a:pt x="53816" y="1439228"/>
                    <a:pt x="104299" y="1467803"/>
                    <a:pt x="159544" y="1467803"/>
                  </a:cubicBezTo>
                  <a:lnTo>
                    <a:pt x="1490186" y="1467803"/>
                  </a:lnTo>
                  <a:cubicBezTo>
                    <a:pt x="1546384" y="1467803"/>
                    <a:pt x="1595914" y="1439228"/>
                    <a:pt x="1623536" y="1390650"/>
                  </a:cubicBezTo>
                  <a:cubicBezTo>
                    <a:pt x="1651159" y="1342073"/>
                    <a:pt x="1651159" y="1284923"/>
                    <a:pt x="1623536" y="1236345"/>
                  </a:cubicBezTo>
                  <a:lnTo>
                    <a:pt x="958691" y="83820"/>
                  </a:lnTo>
                  <a:cubicBezTo>
                    <a:pt x="931069" y="35243"/>
                    <a:pt x="880586" y="6668"/>
                    <a:pt x="825341" y="6668"/>
                  </a:cubicBezTo>
                  <a:cubicBezTo>
                    <a:pt x="769144" y="6668"/>
                    <a:pt x="719614" y="35243"/>
                    <a:pt x="691039" y="83820"/>
                  </a:cubicBezTo>
                  <a:lnTo>
                    <a:pt x="691039" y="83820"/>
                  </a:lnTo>
                  <a:close/>
                </a:path>
              </a:pathLst>
            </a:custGeom>
            <a:grpFill/>
            <a:ln w="9525" cap="flat">
              <a:noFill/>
              <a:prstDash val="solid"/>
              <a:miter/>
            </a:ln>
          </p:spPr>
          <p:txBody>
            <a:bodyPr rtlCol="0" anchor="ctr"/>
            <a:lstStyle/>
            <a:p>
              <a:endParaRPr lang="en-US" sz="1730"/>
            </a:p>
          </p:txBody>
        </p:sp>
      </p:grpSp>
    </p:spTree>
    <p:extLst>
      <p:ext uri="{BB962C8B-B14F-4D97-AF65-F5344CB8AC3E}">
        <p14:creationId xmlns:p14="http://schemas.microsoft.com/office/powerpoint/2010/main" val="1442624296"/>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a:t>Heading Segoe UI </a:t>
            </a:r>
            <a:r>
              <a:rPr lang="en-US" err="1"/>
              <a:t>Semibold</a:t>
            </a:r>
            <a:r>
              <a:rPr lang="en-US"/>
              <a:t> 32</a:t>
            </a:r>
          </a:p>
        </p:txBody>
      </p:sp>
      <p:sp>
        <p:nvSpPr>
          <p:cNvPr id="2" name="Footer Placeholder 1">
            <a:extLst>
              <a:ext uri="{FF2B5EF4-FFF2-40B4-BE49-F238E27FC236}">
                <a16:creationId xmlns:a16="http://schemas.microsoft.com/office/drawing/2014/main" id="{B852478B-55EF-4189-A468-2CD5FFD82747}"/>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151943437"/>
      </p:ext>
    </p:extLst>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and subheadin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74CBFC5-126D-4E5D-BA79-A65662FA3631}"/>
              </a:ext>
            </a:extLst>
          </p:cNvPr>
          <p:cNvSpPr>
            <a:spLocks noGrp="1"/>
          </p:cNvSpPr>
          <p:nvPr>
            <p:ph type="title"/>
          </p:nvPr>
        </p:nvSpPr>
        <p:spPr>
          <a:xfrm>
            <a:off x="418643" y="440494"/>
            <a:ext cx="11341268" cy="642840"/>
          </a:xfrm>
        </p:spPr>
        <p:txBody>
          <a:bodyPr/>
          <a:lstStyle/>
          <a:p>
            <a:r>
              <a:rPr lang="en-US"/>
              <a:t>Click to edit Master title style</a:t>
            </a:r>
          </a:p>
        </p:txBody>
      </p:sp>
      <p:sp>
        <p:nvSpPr>
          <p:cNvPr id="4" name="Text Placeholder 3">
            <a:extLst>
              <a:ext uri="{FF2B5EF4-FFF2-40B4-BE49-F238E27FC236}">
                <a16:creationId xmlns:a16="http://schemas.microsoft.com/office/drawing/2014/main" id="{DB521330-4B4A-4C5F-85CF-D5CBC2772D39}"/>
              </a:ext>
            </a:extLst>
          </p:cNvPr>
          <p:cNvSpPr>
            <a:spLocks noGrp="1"/>
          </p:cNvSpPr>
          <p:nvPr>
            <p:ph type="body" sz="quarter" idx="10" hasCustomPrompt="1"/>
          </p:nvPr>
        </p:nvSpPr>
        <p:spPr>
          <a:xfrm>
            <a:off x="432089" y="1083334"/>
            <a:ext cx="11341268" cy="400110"/>
          </a:xfrm>
        </p:spPr>
        <p:txBody>
          <a:bodyPr tIns="45720" rIns="0" bIns="45720"/>
          <a:lstStyle>
            <a:lvl1pPr>
              <a:defRPr sz="2000">
                <a:solidFill>
                  <a:schemeClr val="tx1"/>
                </a:solidFill>
              </a:defRPr>
            </a:lvl1pPr>
          </a:lstStyle>
          <a:p>
            <a:r>
              <a:rPr lang="en-US"/>
              <a:t>Subheading Segoe UI </a:t>
            </a:r>
            <a:r>
              <a:rPr lang="en-US" err="1"/>
              <a:t>Semibold</a:t>
            </a:r>
            <a:r>
              <a:rPr lang="en-US"/>
              <a:t> 20 </a:t>
            </a:r>
            <a:r>
              <a:rPr lang="en-US" err="1"/>
              <a:t>pt</a:t>
            </a:r>
            <a:endParaRPr lang="en-US"/>
          </a:p>
        </p:txBody>
      </p:sp>
      <p:sp>
        <p:nvSpPr>
          <p:cNvPr id="2" name="Footer Placeholder 1">
            <a:extLst>
              <a:ext uri="{FF2B5EF4-FFF2-40B4-BE49-F238E27FC236}">
                <a16:creationId xmlns:a16="http://schemas.microsoft.com/office/drawing/2014/main" id="{64899B17-8D01-4107-A0A6-0451351ABAED}"/>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562044102"/>
      </p:ext>
    </p:extLst>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Text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dirty="0"/>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9100" y="1456897"/>
            <a:ext cx="11340811" cy="2051844"/>
          </a:xfrm>
        </p:spPr>
        <p:txBody>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Footer Placeholder 1">
            <a:extLst>
              <a:ext uri="{FF2B5EF4-FFF2-40B4-BE49-F238E27FC236}">
                <a16:creationId xmlns:a16="http://schemas.microsoft.com/office/drawing/2014/main" id="{F415B60E-29D3-45EF-9FD0-D9924E0B78BB}"/>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638607432"/>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ext Layout with footnot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9100" y="1456897"/>
            <a:ext cx="11340811" cy="2051844"/>
          </a:xfrm>
        </p:spPr>
        <p:txBody>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1">
            <a:extLst>
              <a:ext uri="{FF2B5EF4-FFF2-40B4-BE49-F238E27FC236}">
                <a16:creationId xmlns:a16="http://schemas.microsoft.com/office/drawing/2014/main" id="{F5777EA2-9454-422E-AEC3-45CEC596AEB8}"/>
              </a:ext>
            </a:extLst>
          </p:cNvPr>
          <p:cNvSpPr/>
          <p:nvPr userDrawn="1"/>
        </p:nvSpPr>
        <p:spPr bwMode="auto">
          <a:xfrm>
            <a:off x="0" y="5670550"/>
            <a:ext cx="12192000" cy="746955"/>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6" name="Text Placeholder 5">
            <a:extLst>
              <a:ext uri="{FF2B5EF4-FFF2-40B4-BE49-F238E27FC236}">
                <a16:creationId xmlns:a16="http://schemas.microsoft.com/office/drawing/2014/main" id="{764357BA-0098-4BE6-A38B-76E4D9E64E6E}"/>
              </a:ext>
            </a:extLst>
          </p:cNvPr>
          <p:cNvSpPr>
            <a:spLocks noGrp="1"/>
          </p:cNvSpPr>
          <p:nvPr>
            <p:ph type="body" sz="quarter" idx="11"/>
          </p:nvPr>
        </p:nvSpPr>
        <p:spPr>
          <a:xfrm>
            <a:off x="418643" y="5797806"/>
            <a:ext cx="11341268" cy="492443"/>
          </a:xfrm>
        </p:spPr>
        <p:txBody>
          <a:bodyPr anchor="ctr"/>
          <a:lstStyle>
            <a:lvl1pPr>
              <a:defRPr sz="2000"/>
            </a:lvl1pPr>
          </a:lstStyle>
          <a:p>
            <a:pPr lvl="0"/>
            <a:r>
              <a:rPr lang="en-US" dirty="0"/>
              <a:t>Click to edit Master text styles</a:t>
            </a:r>
          </a:p>
        </p:txBody>
      </p:sp>
      <p:sp>
        <p:nvSpPr>
          <p:cNvPr id="4" name="Footer Placeholder 1">
            <a:extLst>
              <a:ext uri="{FF2B5EF4-FFF2-40B4-BE49-F238E27FC236}">
                <a16:creationId xmlns:a16="http://schemas.microsoft.com/office/drawing/2014/main" id="{BBE90075-187C-4F60-81BA-E239B43D9044}"/>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05661302"/>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ext Layout_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41468" y="1456896"/>
            <a:ext cx="5543785" cy="3762803"/>
          </a:xfrm>
          <a:solidFill>
            <a:schemeClr val="bg1">
              <a:lumMod val="95000"/>
            </a:schemeClr>
          </a:solidFill>
        </p:spPr>
        <p:txBody>
          <a:bodyPr lIns="137160">
            <a:noAutofit/>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4">
            <a:extLst>
              <a:ext uri="{FF2B5EF4-FFF2-40B4-BE49-F238E27FC236}">
                <a16:creationId xmlns:a16="http://schemas.microsoft.com/office/drawing/2014/main" id="{1884D379-CA81-40D3-9E78-E89E7861D50F}"/>
              </a:ext>
            </a:extLst>
          </p:cNvPr>
          <p:cNvSpPr>
            <a:spLocks noGrp="1"/>
          </p:cNvSpPr>
          <p:nvPr>
            <p:ph sz="quarter" idx="11"/>
          </p:nvPr>
        </p:nvSpPr>
        <p:spPr>
          <a:xfrm>
            <a:off x="6229350" y="1456896"/>
            <a:ext cx="5543550" cy="3762803"/>
          </a:xfrm>
          <a:solidFill>
            <a:schemeClr val="bg1">
              <a:lumMod val="95000"/>
            </a:schemeClr>
          </a:solidFill>
        </p:spPr>
        <p:txBody>
          <a:bodyPr lIns="137160">
            <a:noAutofit/>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Footer Placeholder 1">
            <a:extLst>
              <a:ext uri="{FF2B5EF4-FFF2-40B4-BE49-F238E27FC236}">
                <a16:creationId xmlns:a16="http://schemas.microsoft.com/office/drawing/2014/main" id="{1EECB910-8937-4CC4-AEC5-2DD554C2D636}"/>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142024284"/>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Bulleted Text Layout_two columns_half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dirty="0"/>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8643" y="1456897"/>
            <a:ext cx="5394960" cy="2487861"/>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userDrawn="1"/>
        </p:nvCxnSpPr>
        <p:spPr>
          <a:xfrm>
            <a:off x="6089277" y="1611250"/>
            <a:ext cx="0" cy="225458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364951" y="1456897"/>
            <a:ext cx="5394960" cy="2487861"/>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p:txBody>
      </p:sp>
      <p:sp>
        <p:nvSpPr>
          <p:cNvPr id="2" name="Footer Placeholder 1">
            <a:extLst>
              <a:ext uri="{FF2B5EF4-FFF2-40B4-BE49-F238E27FC236}">
                <a16:creationId xmlns:a16="http://schemas.microsoft.com/office/drawing/2014/main" id="{7516BD94-AE1C-455F-8D7D-7082BB27F029}"/>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501776789"/>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Bulleted Text Layout_two columns_full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dirty="0"/>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8642" y="1456897"/>
            <a:ext cx="5394960" cy="4734629"/>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userDrawn="1"/>
        </p:nvCxnSpPr>
        <p:spPr>
          <a:xfrm>
            <a:off x="6089276" y="1611250"/>
            <a:ext cx="0" cy="4563213"/>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364951" y="1456897"/>
            <a:ext cx="5394960" cy="4734629"/>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p:txBody>
      </p:sp>
      <p:sp>
        <p:nvSpPr>
          <p:cNvPr id="2" name="Footer Placeholder 1">
            <a:extLst>
              <a:ext uri="{FF2B5EF4-FFF2-40B4-BE49-F238E27FC236}">
                <a16:creationId xmlns:a16="http://schemas.microsoft.com/office/drawing/2014/main" id="{87A06669-B2CF-43F2-99B5-001A005A3AA1}"/>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619927976"/>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Bulleted Text Layout_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41468" y="1456896"/>
            <a:ext cx="5543785" cy="4194604"/>
          </a:xfrm>
          <a:solidFill>
            <a:schemeClr val="bg1">
              <a:lumMod val="95000"/>
            </a:schemeClr>
          </a:solidFill>
        </p:spPr>
        <p:txBody>
          <a:bodyPr lIns="137160" rIns="137160"/>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Fourth level</a:t>
            </a:r>
          </a:p>
        </p:txBody>
      </p: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229350" y="1456896"/>
            <a:ext cx="5531577" cy="4194604"/>
          </a:xfrm>
          <a:solidFill>
            <a:schemeClr val="bg1">
              <a:lumMod val="95000"/>
            </a:schemeClr>
          </a:solidFill>
        </p:spPr>
        <p:txBody>
          <a:bodyPr lIns="137160" rIns="137160"/>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Fourth level</a:t>
            </a:r>
          </a:p>
        </p:txBody>
      </p:sp>
      <p:sp>
        <p:nvSpPr>
          <p:cNvPr id="2" name="Footer Placeholder 1">
            <a:extLst>
              <a:ext uri="{FF2B5EF4-FFF2-40B4-BE49-F238E27FC236}">
                <a16:creationId xmlns:a16="http://schemas.microsoft.com/office/drawing/2014/main" id="{FD7644AB-9D01-4585-9388-8EB76A4E16D3}"/>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402709829"/>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a:t>Heading Segoe UI </a:t>
            </a:r>
            <a:r>
              <a:rPr lang="en-US" err="1"/>
              <a:t>Semibold</a:t>
            </a:r>
            <a:r>
              <a:rPr lang="en-US"/>
              <a:t> 32</a:t>
            </a:r>
          </a:p>
        </p:txBody>
      </p:sp>
      <p:sp>
        <p:nvSpPr>
          <p:cNvPr id="2" name="Footer Placeholder 1">
            <a:extLst>
              <a:ext uri="{FF2B5EF4-FFF2-40B4-BE49-F238E27FC236}">
                <a16:creationId xmlns:a16="http://schemas.microsoft.com/office/drawing/2014/main" id="{B852478B-55EF-4189-A468-2CD5FFD82747}"/>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107187434"/>
      </p:ext>
    </p:extLst>
  </p:cSld>
  <p:clrMapOvr>
    <a:masterClrMapping/>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Agenda 3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3 rows</a:t>
            </a:r>
          </a:p>
        </p:txBody>
      </p:sp>
      <p:sp>
        <p:nvSpPr>
          <p:cNvPr id="5" name="Text Placeholder 4"/>
          <p:cNvSpPr>
            <a:spLocks noGrp="1"/>
          </p:cNvSpPr>
          <p:nvPr>
            <p:ph type="body" sz="quarter" idx="11" hasCustomPrompt="1"/>
          </p:nvPr>
        </p:nvSpPr>
        <p:spPr>
          <a:xfrm>
            <a:off x="4078288" y="1358901"/>
            <a:ext cx="7695070" cy="1224434"/>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2816784"/>
            <a:ext cx="7695070" cy="1224434"/>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5" name="Text Placeholder 4">
            <a:extLst>
              <a:ext uri="{FF2B5EF4-FFF2-40B4-BE49-F238E27FC236}">
                <a16:creationId xmlns:a16="http://schemas.microsoft.com/office/drawing/2014/main" id="{17004B21-C7C1-4F96-8432-F7255C26DB8E}"/>
              </a:ext>
            </a:extLst>
          </p:cNvPr>
          <p:cNvSpPr>
            <a:spLocks noGrp="1"/>
          </p:cNvSpPr>
          <p:nvPr>
            <p:ph type="body" sz="quarter" idx="20" hasCustomPrompt="1"/>
          </p:nvPr>
        </p:nvSpPr>
        <p:spPr>
          <a:xfrm>
            <a:off x="4078288" y="4274667"/>
            <a:ext cx="7695070" cy="1224434"/>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D3BC550B-9B11-4380-8D6F-F4741FB779EC}"/>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042910216"/>
      </p:ext>
    </p:extLst>
  </p:cSld>
  <p:clrMapOvr>
    <a:masterClrMapping/>
  </p:clrMapOvr>
  <p:transition>
    <p:fade/>
  </p:transition>
  <p:extLst>
    <p:ext uri="{DCECCB84-F9BA-43D5-87BE-67443E8EF086}">
      <p15:sldGuideLst xmlns:p15="http://schemas.microsoft.com/office/powerpoint/2012/main">
        <p15:guide id="1" pos="1728">
          <p15:clr>
            <a:srgbClr val="FBAE40"/>
          </p15:clr>
        </p15:guide>
        <p15:guide id="2" pos="2352">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Agenda 4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4 rows</a:t>
            </a:r>
          </a:p>
        </p:txBody>
      </p:sp>
      <p:sp>
        <p:nvSpPr>
          <p:cNvPr id="5" name="Text Placeholder 4"/>
          <p:cNvSpPr>
            <a:spLocks noGrp="1"/>
          </p:cNvSpPr>
          <p:nvPr>
            <p:ph type="body" sz="quarter" idx="11" hasCustomPrompt="1"/>
          </p:nvPr>
        </p:nvSpPr>
        <p:spPr>
          <a:xfrm>
            <a:off x="4078288" y="985704"/>
            <a:ext cx="7695070"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2339411"/>
            <a:ext cx="7695070"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6" name="Text Placeholder 4"/>
          <p:cNvSpPr>
            <a:spLocks noGrp="1"/>
          </p:cNvSpPr>
          <p:nvPr>
            <p:ph type="body" sz="quarter" idx="17" hasCustomPrompt="1"/>
          </p:nvPr>
        </p:nvSpPr>
        <p:spPr>
          <a:xfrm>
            <a:off x="4078288" y="3693118"/>
            <a:ext cx="7695070"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20" name="Text Placeholder 4"/>
          <p:cNvSpPr>
            <a:spLocks noGrp="1"/>
          </p:cNvSpPr>
          <p:nvPr>
            <p:ph type="body" sz="quarter" idx="21" hasCustomPrompt="1"/>
          </p:nvPr>
        </p:nvSpPr>
        <p:spPr>
          <a:xfrm>
            <a:off x="4078288" y="5046824"/>
            <a:ext cx="7695070"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1FA6548C-890C-4150-B5BD-A8AF55A82E70}"/>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566359369"/>
      </p:ext>
    </p:extLst>
  </p:cSld>
  <p:clrMapOvr>
    <a:masterClrMapping/>
  </p:clrMapOvr>
  <p:transition>
    <p:fade/>
  </p:transition>
  <p:extLst>
    <p:ext uri="{DCECCB84-F9BA-43D5-87BE-67443E8EF086}">
      <p15:sldGuideLst xmlns:p15="http://schemas.microsoft.com/office/powerpoint/2012/main">
        <p15:guide id="1" pos="1728">
          <p15:clr>
            <a:srgbClr val="FBAE40"/>
          </p15:clr>
        </p15:guide>
        <p15:guide id="2" pos="2352">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Agenda 6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6 rows</a:t>
            </a:r>
          </a:p>
        </p:txBody>
      </p:sp>
      <p:sp>
        <p:nvSpPr>
          <p:cNvPr id="5" name="Text Placeholder 4"/>
          <p:cNvSpPr>
            <a:spLocks noGrp="1"/>
          </p:cNvSpPr>
          <p:nvPr>
            <p:ph type="body" sz="quarter" idx="11" hasCustomPrompt="1"/>
          </p:nvPr>
        </p:nvSpPr>
        <p:spPr>
          <a:xfrm>
            <a:off x="4078288" y="691125"/>
            <a:ext cx="7695070" cy="822645"/>
          </a:xfrm>
        </p:spPr>
        <p:txBody>
          <a:bodyPr vert="horz" wrap="square" lIns="0" tIns="0" rIns="0" bIns="0" rtlCol="0" anchor="ctr">
            <a:noAutofit/>
          </a:bodyPr>
          <a:lstStyle>
            <a:lvl2pPr>
              <a:defRPr lang="en-US" sz="1800" b="0" dirty="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1619933"/>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6" name="Text Placeholder 4"/>
          <p:cNvSpPr>
            <a:spLocks noGrp="1"/>
          </p:cNvSpPr>
          <p:nvPr>
            <p:ph type="body" sz="quarter" idx="17" hasCustomPrompt="1"/>
          </p:nvPr>
        </p:nvSpPr>
        <p:spPr>
          <a:xfrm>
            <a:off x="4078288" y="2548741"/>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8" name="Text Placeholder 4"/>
          <p:cNvSpPr>
            <a:spLocks noGrp="1"/>
          </p:cNvSpPr>
          <p:nvPr>
            <p:ph type="body" sz="quarter" idx="19" hasCustomPrompt="1"/>
          </p:nvPr>
        </p:nvSpPr>
        <p:spPr>
          <a:xfrm>
            <a:off x="4078288" y="3477549"/>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20" name="Text Placeholder 4"/>
          <p:cNvSpPr>
            <a:spLocks noGrp="1"/>
          </p:cNvSpPr>
          <p:nvPr>
            <p:ph type="body" sz="quarter" idx="21" hasCustomPrompt="1"/>
          </p:nvPr>
        </p:nvSpPr>
        <p:spPr>
          <a:xfrm>
            <a:off x="4078288" y="4406357"/>
            <a:ext cx="7695070" cy="822645"/>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4078288" y="5335167"/>
            <a:ext cx="7695070" cy="822645"/>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3CE3F527-08C7-43D0-8032-F2A71F76D6A3}"/>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395812098"/>
      </p:ext>
    </p:extLst>
  </p:cSld>
  <p:clrMapOvr>
    <a:masterClrMapping/>
  </p:clrMapOvr>
  <p:transition>
    <p:fade/>
  </p:transition>
  <p:extLst>
    <p:ext uri="{DCECCB84-F9BA-43D5-87BE-67443E8EF086}">
      <p15:sldGuideLst xmlns:p15="http://schemas.microsoft.com/office/powerpoint/2012/main">
        <p15:guide id="1" pos="1728">
          <p15:clr>
            <a:srgbClr val="FBAE40"/>
          </p15:clr>
        </p15:guide>
        <p15:guide id="2" pos="2352">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Agenda 8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8 rows</a:t>
            </a:r>
          </a:p>
        </p:txBody>
      </p:sp>
      <p:sp>
        <p:nvSpPr>
          <p:cNvPr id="5" name="Text Placeholder 4"/>
          <p:cNvSpPr>
            <a:spLocks noGrp="1"/>
          </p:cNvSpPr>
          <p:nvPr>
            <p:ph type="body" sz="quarter" idx="11" hasCustomPrompt="1"/>
          </p:nvPr>
        </p:nvSpPr>
        <p:spPr>
          <a:xfrm>
            <a:off x="4078288" y="466348"/>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4" name="Text Placeholder 4"/>
          <p:cNvSpPr>
            <a:spLocks noGrp="1"/>
          </p:cNvSpPr>
          <p:nvPr>
            <p:ph type="body" sz="quarter" idx="15" hasCustomPrompt="1"/>
          </p:nvPr>
        </p:nvSpPr>
        <p:spPr>
          <a:xfrm>
            <a:off x="4078288" y="1216264"/>
            <a:ext cx="7695069" cy="675889"/>
          </a:xfrm>
        </p:spPr>
        <p:txBody>
          <a:bodyPr vert="horz" wrap="square" lIns="0" tIns="0" rIns="0" bIns="0" rtlCol="0" anchor="ctr">
            <a:noAutofit/>
          </a:bodyPr>
          <a:lstStyle>
            <a:lvl2pPr>
              <a:defRPr lang="en-US" sz="1600" b="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6" name="Text Placeholder 4"/>
          <p:cNvSpPr>
            <a:spLocks noGrp="1"/>
          </p:cNvSpPr>
          <p:nvPr>
            <p:ph type="body" sz="quarter" idx="17" hasCustomPrompt="1"/>
          </p:nvPr>
        </p:nvSpPr>
        <p:spPr>
          <a:xfrm>
            <a:off x="4078288" y="1966180"/>
            <a:ext cx="7695069" cy="675889"/>
          </a:xfrm>
        </p:spPr>
        <p:txBody>
          <a:bodyPr vert="horz" wrap="square" lIns="0" tIns="0" rIns="0" bIns="0" rtlCol="0" anchor="ctr">
            <a:noAutofit/>
          </a:bodyPr>
          <a:lstStyle>
            <a:lvl2pPr>
              <a:defRPr lang="en-US" sz="1600" b="0" dirty="0" smtClean="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8" name="Text Placeholder 4"/>
          <p:cNvSpPr>
            <a:spLocks noGrp="1"/>
          </p:cNvSpPr>
          <p:nvPr>
            <p:ph type="body" sz="quarter" idx="19" hasCustomPrompt="1"/>
          </p:nvPr>
        </p:nvSpPr>
        <p:spPr>
          <a:xfrm>
            <a:off x="4078288" y="2716096"/>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20" name="Text Placeholder 4"/>
          <p:cNvSpPr>
            <a:spLocks noGrp="1"/>
          </p:cNvSpPr>
          <p:nvPr>
            <p:ph type="body" sz="quarter" idx="21" hasCustomPrompt="1"/>
          </p:nvPr>
        </p:nvSpPr>
        <p:spPr>
          <a:xfrm>
            <a:off x="4078288" y="3466012"/>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4078288" y="4215928"/>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0" name="Text Placeholder 4">
            <a:extLst>
              <a:ext uri="{FF2B5EF4-FFF2-40B4-BE49-F238E27FC236}">
                <a16:creationId xmlns:a16="http://schemas.microsoft.com/office/drawing/2014/main" id="{96437053-7BE5-40A0-9B10-9FC884BDC4B6}"/>
              </a:ext>
            </a:extLst>
          </p:cNvPr>
          <p:cNvSpPr>
            <a:spLocks noGrp="1"/>
          </p:cNvSpPr>
          <p:nvPr>
            <p:ph type="body" sz="quarter" idx="23" hasCustomPrompt="1"/>
          </p:nvPr>
        </p:nvSpPr>
        <p:spPr>
          <a:xfrm>
            <a:off x="4078288" y="4965844"/>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1" name="Text Placeholder 4">
            <a:extLst>
              <a:ext uri="{FF2B5EF4-FFF2-40B4-BE49-F238E27FC236}">
                <a16:creationId xmlns:a16="http://schemas.microsoft.com/office/drawing/2014/main" id="{BBE4C696-54C0-4167-89B1-D1FE9690F330}"/>
              </a:ext>
            </a:extLst>
          </p:cNvPr>
          <p:cNvSpPr>
            <a:spLocks noGrp="1"/>
          </p:cNvSpPr>
          <p:nvPr>
            <p:ph type="body" sz="quarter" idx="24" hasCustomPrompt="1"/>
          </p:nvPr>
        </p:nvSpPr>
        <p:spPr>
          <a:xfrm>
            <a:off x="4078288" y="5715763"/>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4" name="Footer Placeholder 1">
            <a:extLst>
              <a:ext uri="{FF2B5EF4-FFF2-40B4-BE49-F238E27FC236}">
                <a16:creationId xmlns:a16="http://schemas.microsoft.com/office/drawing/2014/main" id="{FCBBA077-FCDA-4F62-B502-F11F61DDA34D}"/>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798524039"/>
      </p:ext>
    </p:extLst>
  </p:cSld>
  <p:clrMapOvr>
    <a:masterClrMapping/>
  </p:clrMapOvr>
  <p:transition>
    <p:fade/>
  </p:transition>
  <p:extLst>
    <p:ext uri="{DCECCB84-F9BA-43D5-87BE-67443E8EF086}">
      <p15:sldGuideLst xmlns:p15="http://schemas.microsoft.com/office/powerpoint/2012/main">
        <p15:guide id="1" pos="1728">
          <p15:clr>
            <a:srgbClr val="FBAE40"/>
          </p15:clr>
        </p15:guide>
        <p15:guide id="2" pos="2354">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Agenda 2 column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378075"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rIns="0" anchor="ctr"/>
          <a:lstStyle>
            <a:lvl1pPr>
              <a:defRPr>
                <a:solidFill>
                  <a:schemeClr val="bg1"/>
                </a:solidFill>
              </a:defRPr>
            </a:lvl1pPr>
          </a:lstStyle>
          <a:p>
            <a:r>
              <a:rPr lang="en-US" dirty="0"/>
              <a:t>Agenda</a:t>
            </a:r>
            <a:br>
              <a:rPr lang="en-US" dirty="0"/>
            </a:br>
            <a:r>
              <a:rPr lang="en-US" dirty="0"/>
              <a:t>8 rows</a:t>
            </a:r>
          </a:p>
        </p:txBody>
      </p:sp>
      <p:sp>
        <p:nvSpPr>
          <p:cNvPr id="5" name="Text Placeholder 4"/>
          <p:cNvSpPr>
            <a:spLocks noGrp="1"/>
          </p:cNvSpPr>
          <p:nvPr>
            <p:ph type="body" sz="quarter" idx="11" hasCustomPrompt="1"/>
          </p:nvPr>
        </p:nvSpPr>
        <p:spPr>
          <a:xfrm>
            <a:off x="3619500" y="466348"/>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14" name="Text Placeholder 4"/>
          <p:cNvSpPr>
            <a:spLocks noGrp="1"/>
          </p:cNvSpPr>
          <p:nvPr>
            <p:ph type="body" sz="quarter" idx="15" hasCustomPrompt="1"/>
          </p:nvPr>
        </p:nvSpPr>
        <p:spPr>
          <a:xfrm>
            <a:off x="3619500" y="1308612"/>
            <a:ext cx="3330574" cy="675889"/>
          </a:xfrm>
        </p:spPr>
        <p:txBody>
          <a:bodyPr vert="horz" wrap="square" lIns="0" tIns="0" rIns="0" bIns="0" rtlCol="0" anchor="ctr">
            <a:noAutofit/>
          </a:bodyPr>
          <a:lstStyle>
            <a:lvl2pPr>
              <a:defRPr lang="en-US" sz="1400" b="0"/>
            </a:lvl2pPr>
          </a:lstStyle>
          <a:p>
            <a:pPr lvl="1">
              <a:buFont typeface="Arial" panose="020B0604020202020204" pitchFamily="34" charset="0"/>
            </a:pPr>
            <a:r>
              <a:rPr lang="en-US" dirty="0"/>
              <a:t>Body copy Segoe UI Regular 14/18. The quick brown fox jumps over the lazy dog. </a:t>
            </a:r>
          </a:p>
        </p:txBody>
      </p:sp>
      <p:sp>
        <p:nvSpPr>
          <p:cNvPr id="16" name="Text Placeholder 4"/>
          <p:cNvSpPr>
            <a:spLocks noGrp="1"/>
          </p:cNvSpPr>
          <p:nvPr>
            <p:ph type="body" sz="quarter" idx="17" hasCustomPrompt="1"/>
          </p:nvPr>
        </p:nvSpPr>
        <p:spPr>
          <a:xfrm>
            <a:off x="3619500" y="2150876"/>
            <a:ext cx="3330574" cy="675889"/>
          </a:xfrm>
        </p:spPr>
        <p:txBody>
          <a:bodyPr vert="horz" wrap="square" lIns="0" tIns="0" rIns="0" bIns="0" rtlCol="0" anchor="ctr">
            <a:noAutofit/>
          </a:bodyPr>
          <a:lstStyle>
            <a:lvl2pPr>
              <a:defRPr lang="en-US" sz="1400" b="0" dirty="0" smtClean="0"/>
            </a:lvl2pPr>
          </a:lstStyle>
          <a:p>
            <a:pPr lvl="1">
              <a:buFont typeface="Arial" panose="020B0604020202020204" pitchFamily="34" charset="0"/>
            </a:pPr>
            <a:r>
              <a:rPr lang="en-US" dirty="0"/>
              <a:t>Body copy Segoe UI Regular 14/18. The quick brown fox jumps over the lazy dog. </a:t>
            </a:r>
          </a:p>
        </p:txBody>
      </p:sp>
      <p:sp>
        <p:nvSpPr>
          <p:cNvPr id="18" name="Text Placeholder 4"/>
          <p:cNvSpPr>
            <a:spLocks noGrp="1"/>
          </p:cNvSpPr>
          <p:nvPr>
            <p:ph type="body" sz="quarter" idx="19" hasCustomPrompt="1"/>
          </p:nvPr>
        </p:nvSpPr>
        <p:spPr>
          <a:xfrm>
            <a:off x="3619500" y="2993140"/>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20" name="Text Placeholder 4"/>
          <p:cNvSpPr>
            <a:spLocks noGrp="1"/>
          </p:cNvSpPr>
          <p:nvPr>
            <p:ph type="body" sz="quarter" idx="21" hasCustomPrompt="1"/>
          </p:nvPr>
        </p:nvSpPr>
        <p:spPr>
          <a:xfrm>
            <a:off x="3619500" y="3835404"/>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3619500" y="4677668"/>
            <a:ext cx="3330574"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10" name="Text Placeholder 4">
            <a:extLst>
              <a:ext uri="{FF2B5EF4-FFF2-40B4-BE49-F238E27FC236}">
                <a16:creationId xmlns:a16="http://schemas.microsoft.com/office/drawing/2014/main" id="{96437053-7BE5-40A0-9B10-9FC884BDC4B6}"/>
              </a:ext>
            </a:extLst>
          </p:cNvPr>
          <p:cNvSpPr>
            <a:spLocks noGrp="1"/>
          </p:cNvSpPr>
          <p:nvPr>
            <p:ph type="body" sz="quarter" idx="23" hasCustomPrompt="1"/>
          </p:nvPr>
        </p:nvSpPr>
        <p:spPr>
          <a:xfrm>
            <a:off x="3619500" y="5519930"/>
            <a:ext cx="3330574"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12" name="Text Placeholder 4">
            <a:extLst>
              <a:ext uri="{FF2B5EF4-FFF2-40B4-BE49-F238E27FC236}">
                <a16:creationId xmlns:a16="http://schemas.microsoft.com/office/drawing/2014/main" id="{B26AB1BC-D652-40F2-83A2-06F6897248D2}"/>
              </a:ext>
            </a:extLst>
          </p:cNvPr>
          <p:cNvSpPr>
            <a:spLocks noGrp="1"/>
          </p:cNvSpPr>
          <p:nvPr>
            <p:ph type="body" sz="quarter" idx="24" hasCustomPrompt="1"/>
          </p:nvPr>
        </p:nvSpPr>
        <p:spPr>
          <a:xfrm>
            <a:off x="8331200" y="466348"/>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13" name="Text Placeholder 4">
            <a:extLst>
              <a:ext uri="{FF2B5EF4-FFF2-40B4-BE49-F238E27FC236}">
                <a16:creationId xmlns:a16="http://schemas.microsoft.com/office/drawing/2014/main" id="{B7BCA0EE-6780-4007-A1E7-E2C766ADB6AC}"/>
              </a:ext>
            </a:extLst>
          </p:cNvPr>
          <p:cNvSpPr>
            <a:spLocks noGrp="1"/>
          </p:cNvSpPr>
          <p:nvPr>
            <p:ph type="body" sz="quarter" idx="25" hasCustomPrompt="1"/>
          </p:nvPr>
        </p:nvSpPr>
        <p:spPr>
          <a:xfrm>
            <a:off x="8331200" y="1308612"/>
            <a:ext cx="3442157" cy="675889"/>
          </a:xfrm>
        </p:spPr>
        <p:txBody>
          <a:bodyPr vert="horz" wrap="square" lIns="0" tIns="0" rIns="0" bIns="0" rtlCol="0" anchor="ctr">
            <a:noAutofit/>
          </a:bodyPr>
          <a:lstStyle>
            <a:lvl2pPr>
              <a:defRPr lang="en-US" sz="1400" b="0"/>
            </a:lvl2pPr>
          </a:lstStyle>
          <a:p>
            <a:pPr lvl="1">
              <a:buFont typeface="Arial" panose="020B0604020202020204" pitchFamily="34" charset="0"/>
            </a:pPr>
            <a:r>
              <a:rPr lang="en-US" dirty="0"/>
              <a:t>Body copy Segoe UI Regular 14/18. The quick brown fox jumps over the lazy dog. </a:t>
            </a:r>
          </a:p>
        </p:txBody>
      </p:sp>
      <p:sp>
        <p:nvSpPr>
          <p:cNvPr id="15" name="Text Placeholder 4">
            <a:extLst>
              <a:ext uri="{FF2B5EF4-FFF2-40B4-BE49-F238E27FC236}">
                <a16:creationId xmlns:a16="http://schemas.microsoft.com/office/drawing/2014/main" id="{42F7FEE8-0C97-4A8D-B62A-F9127046CA49}"/>
              </a:ext>
            </a:extLst>
          </p:cNvPr>
          <p:cNvSpPr>
            <a:spLocks noGrp="1"/>
          </p:cNvSpPr>
          <p:nvPr>
            <p:ph type="body" sz="quarter" idx="26" hasCustomPrompt="1"/>
          </p:nvPr>
        </p:nvSpPr>
        <p:spPr>
          <a:xfrm>
            <a:off x="8331200" y="2150876"/>
            <a:ext cx="3442157" cy="675889"/>
          </a:xfrm>
        </p:spPr>
        <p:txBody>
          <a:bodyPr vert="horz" wrap="square" lIns="0" tIns="0" rIns="0" bIns="0" rtlCol="0" anchor="ctr">
            <a:noAutofit/>
          </a:bodyPr>
          <a:lstStyle>
            <a:lvl2pPr>
              <a:defRPr lang="en-US" sz="1400" b="0" dirty="0" smtClean="0"/>
            </a:lvl2pPr>
          </a:lstStyle>
          <a:p>
            <a:pPr lvl="1">
              <a:buFont typeface="Arial" panose="020B0604020202020204" pitchFamily="34" charset="0"/>
            </a:pPr>
            <a:r>
              <a:rPr lang="en-US" dirty="0"/>
              <a:t>Body copy Segoe UI Regular 14/18. The quick brown fox jumps over the lazy dog. </a:t>
            </a:r>
          </a:p>
        </p:txBody>
      </p:sp>
      <p:sp>
        <p:nvSpPr>
          <p:cNvPr id="17" name="Text Placeholder 4">
            <a:extLst>
              <a:ext uri="{FF2B5EF4-FFF2-40B4-BE49-F238E27FC236}">
                <a16:creationId xmlns:a16="http://schemas.microsoft.com/office/drawing/2014/main" id="{A2CDDCC0-5CE0-47BF-9A58-947FAAFE0464}"/>
              </a:ext>
            </a:extLst>
          </p:cNvPr>
          <p:cNvSpPr>
            <a:spLocks noGrp="1"/>
          </p:cNvSpPr>
          <p:nvPr>
            <p:ph type="body" sz="quarter" idx="27" hasCustomPrompt="1"/>
          </p:nvPr>
        </p:nvSpPr>
        <p:spPr>
          <a:xfrm>
            <a:off x="8331200" y="2993140"/>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19" name="Text Placeholder 4">
            <a:extLst>
              <a:ext uri="{FF2B5EF4-FFF2-40B4-BE49-F238E27FC236}">
                <a16:creationId xmlns:a16="http://schemas.microsoft.com/office/drawing/2014/main" id="{CE365600-EF9A-4204-AC1D-49DA60EE0BC9}"/>
              </a:ext>
            </a:extLst>
          </p:cNvPr>
          <p:cNvSpPr>
            <a:spLocks noGrp="1"/>
          </p:cNvSpPr>
          <p:nvPr>
            <p:ph type="body" sz="quarter" idx="28" hasCustomPrompt="1"/>
          </p:nvPr>
        </p:nvSpPr>
        <p:spPr>
          <a:xfrm>
            <a:off x="8331200" y="3835404"/>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21" name="Text Placeholder 4">
            <a:extLst>
              <a:ext uri="{FF2B5EF4-FFF2-40B4-BE49-F238E27FC236}">
                <a16:creationId xmlns:a16="http://schemas.microsoft.com/office/drawing/2014/main" id="{7C988AC2-C93F-4C50-A6B6-35E8D243E2D3}"/>
              </a:ext>
            </a:extLst>
          </p:cNvPr>
          <p:cNvSpPr>
            <a:spLocks noGrp="1"/>
          </p:cNvSpPr>
          <p:nvPr>
            <p:ph type="body" sz="quarter" idx="29" hasCustomPrompt="1"/>
          </p:nvPr>
        </p:nvSpPr>
        <p:spPr>
          <a:xfrm>
            <a:off x="8331200" y="4677668"/>
            <a:ext cx="3442157"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22" name="Text Placeholder 4">
            <a:extLst>
              <a:ext uri="{FF2B5EF4-FFF2-40B4-BE49-F238E27FC236}">
                <a16:creationId xmlns:a16="http://schemas.microsoft.com/office/drawing/2014/main" id="{1BAD9B5E-AACF-4B5D-9D05-A8B6E03E279B}"/>
              </a:ext>
            </a:extLst>
          </p:cNvPr>
          <p:cNvSpPr>
            <a:spLocks noGrp="1"/>
          </p:cNvSpPr>
          <p:nvPr>
            <p:ph type="body" sz="quarter" idx="30" hasCustomPrompt="1"/>
          </p:nvPr>
        </p:nvSpPr>
        <p:spPr>
          <a:xfrm>
            <a:off x="8331200" y="5519930"/>
            <a:ext cx="3442157"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4" name="Footer Placeholder 1">
            <a:extLst>
              <a:ext uri="{FF2B5EF4-FFF2-40B4-BE49-F238E27FC236}">
                <a16:creationId xmlns:a16="http://schemas.microsoft.com/office/drawing/2014/main" id="{9F52899F-4DD5-4919-A5F9-0A5E692D4537}"/>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898799238"/>
      </p:ext>
    </p:extLst>
  </p:cSld>
  <p:clrMapOvr>
    <a:masterClrMapping/>
  </p:clrMapOvr>
  <p:transition>
    <p:fade/>
  </p:transition>
  <p:extLst>
    <p:ext uri="{DCECCB84-F9BA-43D5-87BE-67443E8EF086}">
      <p15:sldGuideLst xmlns:p15="http://schemas.microsoft.com/office/powerpoint/2012/main">
        <p15:guide id="1" pos="1728">
          <p15:clr>
            <a:srgbClr val="FBAE40"/>
          </p15:clr>
        </p15:guide>
        <p15:guide id="2" pos="2280">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ext option 3">
    <p:spTree>
      <p:nvGrpSpPr>
        <p:cNvPr id="1" name=""/>
        <p:cNvGrpSpPr/>
        <p:nvPr/>
      </p:nvGrpSpPr>
      <p:grpSpPr>
        <a:xfrm>
          <a:off x="0" y="0"/>
          <a:ext cx="0" cy="0"/>
          <a:chOff x="0" y="0"/>
          <a:chExt cx="0" cy="0"/>
        </a:xfrm>
      </p:grpSpPr>
      <p:sp>
        <p:nvSpPr>
          <p:cNvPr id="29" name="Title 28">
            <a:extLst>
              <a:ext uri="{FF2B5EF4-FFF2-40B4-BE49-F238E27FC236}">
                <a16:creationId xmlns:a16="http://schemas.microsoft.com/office/drawing/2014/main" id="{DB14B4B7-6595-4F80-A720-AEE6406FDDDB}"/>
              </a:ext>
            </a:extLst>
          </p:cNvPr>
          <p:cNvSpPr>
            <a:spLocks noGrp="1"/>
          </p:cNvSpPr>
          <p:nvPr>
            <p:ph type="title" hasCustomPrompt="1"/>
          </p:nvPr>
        </p:nvSpPr>
        <p:spPr/>
        <p:txBody>
          <a:bodyPr/>
          <a:lstStyle/>
          <a:p>
            <a:r>
              <a:rPr lang="en-US" dirty="0"/>
              <a:t>Text layout three columns images and text</a:t>
            </a:r>
          </a:p>
        </p:txBody>
      </p:sp>
      <p:sp>
        <p:nvSpPr>
          <p:cNvPr id="16" name="Rectangle 15">
            <a:extLst>
              <a:ext uri="{FF2B5EF4-FFF2-40B4-BE49-F238E27FC236}">
                <a16:creationId xmlns:a16="http://schemas.microsoft.com/office/drawing/2014/main" id="{A6AC17A7-7CAA-4CA5-89CD-184D76C19F56}"/>
              </a:ext>
              <a:ext uri="{C183D7F6-B498-43B3-948B-1728B52AA6E4}">
                <adec:decorative xmlns:adec="http://schemas.microsoft.com/office/drawing/2017/decorative" val="1"/>
              </a:ext>
            </a:extLst>
          </p:cNvPr>
          <p:cNvSpPr/>
          <p:nvPr userDrawn="1"/>
        </p:nvSpPr>
        <p:spPr bwMode="auto">
          <a:xfrm>
            <a:off x="468134"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E501F238-570E-E648-9E57-DAA86A7A8ED3}"/>
              </a:ext>
            </a:extLst>
          </p:cNvPr>
          <p:cNvSpPr>
            <a:spLocks noGrp="1"/>
          </p:cNvSpPr>
          <p:nvPr>
            <p:ph type="pic" sz="quarter" idx="21" hasCustomPrompt="1"/>
          </p:nvPr>
        </p:nvSpPr>
        <p:spPr>
          <a:xfrm>
            <a:off x="592758"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5" name="Text Placeholder 4"/>
          <p:cNvSpPr>
            <a:spLocks noGrp="1"/>
          </p:cNvSpPr>
          <p:nvPr>
            <p:ph type="body" sz="quarter" idx="11" hasCustomPrompt="1"/>
          </p:nvPr>
        </p:nvSpPr>
        <p:spPr>
          <a:xfrm>
            <a:off x="418643" y="4708215"/>
            <a:ext cx="365293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19" name="Text Placeholder 4">
            <a:extLst>
              <a:ext uri="{FF2B5EF4-FFF2-40B4-BE49-F238E27FC236}">
                <a16:creationId xmlns:a16="http://schemas.microsoft.com/office/drawing/2014/main" id="{F22038DD-9076-B34B-B54A-107DF3F024EE}"/>
              </a:ext>
            </a:extLst>
          </p:cNvPr>
          <p:cNvSpPr>
            <a:spLocks noGrp="1"/>
          </p:cNvSpPr>
          <p:nvPr>
            <p:ph type="body" sz="quarter" idx="17" hasCustomPrompt="1"/>
          </p:nvPr>
        </p:nvSpPr>
        <p:spPr>
          <a:xfrm>
            <a:off x="418643" y="5014828"/>
            <a:ext cx="365293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3" name="Rectangle 2">
            <a:extLst>
              <a:ext uri="{FF2B5EF4-FFF2-40B4-BE49-F238E27FC236}">
                <a16:creationId xmlns:a16="http://schemas.microsoft.com/office/drawing/2014/main" id="{7A2E6301-6404-4EF3-A39A-8E79FFA3C974}"/>
              </a:ext>
              <a:ext uri="{C183D7F6-B498-43B3-948B-1728B52AA6E4}">
                <adec:decorative xmlns:adec="http://schemas.microsoft.com/office/drawing/2017/decorative" val="1"/>
              </a:ext>
            </a:extLst>
          </p:cNvPr>
          <p:cNvSpPr/>
          <p:nvPr userDrawn="1"/>
        </p:nvSpPr>
        <p:spPr bwMode="auto">
          <a:xfrm>
            <a:off x="4308909"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31" name="Picture Placeholder 7">
            <a:extLst>
              <a:ext uri="{FF2B5EF4-FFF2-40B4-BE49-F238E27FC236}">
                <a16:creationId xmlns:a16="http://schemas.microsoft.com/office/drawing/2014/main" id="{1BE65963-6DE8-471D-88DB-2FC78087003C}"/>
              </a:ext>
            </a:extLst>
          </p:cNvPr>
          <p:cNvSpPr>
            <a:spLocks noGrp="1"/>
          </p:cNvSpPr>
          <p:nvPr>
            <p:ph type="pic" sz="quarter" idx="26" hasCustomPrompt="1"/>
          </p:nvPr>
        </p:nvSpPr>
        <p:spPr>
          <a:xfrm>
            <a:off x="4433534"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32" name="Text Placeholder 4">
            <a:extLst>
              <a:ext uri="{FF2B5EF4-FFF2-40B4-BE49-F238E27FC236}">
                <a16:creationId xmlns:a16="http://schemas.microsoft.com/office/drawing/2014/main" id="{197742EC-5845-4BB1-84A3-00C1CF89012A}"/>
              </a:ext>
            </a:extLst>
          </p:cNvPr>
          <p:cNvSpPr>
            <a:spLocks noGrp="1"/>
          </p:cNvSpPr>
          <p:nvPr>
            <p:ph type="body" sz="quarter" idx="20" hasCustomPrompt="1"/>
          </p:nvPr>
        </p:nvSpPr>
        <p:spPr>
          <a:xfrm>
            <a:off x="4293969" y="4708215"/>
            <a:ext cx="361838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21" name="Text Placeholder 4">
            <a:extLst>
              <a:ext uri="{FF2B5EF4-FFF2-40B4-BE49-F238E27FC236}">
                <a16:creationId xmlns:a16="http://schemas.microsoft.com/office/drawing/2014/main" id="{B0C89B53-FA50-F248-AD0B-933DE098D70A}"/>
              </a:ext>
            </a:extLst>
          </p:cNvPr>
          <p:cNvSpPr>
            <a:spLocks noGrp="1"/>
          </p:cNvSpPr>
          <p:nvPr>
            <p:ph type="body" sz="quarter" idx="24" hasCustomPrompt="1"/>
          </p:nvPr>
        </p:nvSpPr>
        <p:spPr>
          <a:xfrm>
            <a:off x="4293969" y="5014828"/>
            <a:ext cx="361838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17" name="Rectangle 16">
            <a:extLst>
              <a:ext uri="{FF2B5EF4-FFF2-40B4-BE49-F238E27FC236}">
                <a16:creationId xmlns:a16="http://schemas.microsoft.com/office/drawing/2014/main" id="{5EC0DAC3-9E26-491C-A10D-7D086E91DB76}"/>
              </a:ext>
              <a:ext uri="{C183D7F6-B498-43B3-948B-1728B52AA6E4}">
                <adec:decorative xmlns:adec="http://schemas.microsoft.com/office/drawing/2017/decorative" val="1"/>
              </a:ext>
            </a:extLst>
          </p:cNvPr>
          <p:cNvSpPr/>
          <p:nvPr userDrawn="1"/>
        </p:nvSpPr>
        <p:spPr bwMode="auto">
          <a:xfrm>
            <a:off x="8159021"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33" name="Picture Placeholder 7">
            <a:extLst>
              <a:ext uri="{FF2B5EF4-FFF2-40B4-BE49-F238E27FC236}">
                <a16:creationId xmlns:a16="http://schemas.microsoft.com/office/drawing/2014/main" id="{907DE53F-AA57-4741-9DAA-A44C19F78D30}"/>
              </a:ext>
            </a:extLst>
          </p:cNvPr>
          <p:cNvSpPr>
            <a:spLocks noGrp="1"/>
          </p:cNvSpPr>
          <p:nvPr>
            <p:ph type="pic" sz="quarter" idx="27" hasCustomPrompt="1"/>
          </p:nvPr>
        </p:nvSpPr>
        <p:spPr>
          <a:xfrm>
            <a:off x="8283647"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10" name="Text Placeholder 4"/>
          <p:cNvSpPr>
            <a:spLocks noGrp="1"/>
          </p:cNvSpPr>
          <p:nvPr>
            <p:ph type="body" sz="quarter" idx="13" hasCustomPrompt="1"/>
          </p:nvPr>
        </p:nvSpPr>
        <p:spPr>
          <a:xfrm>
            <a:off x="8144083" y="4708215"/>
            <a:ext cx="361838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22" name="Text Placeholder 4">
            <a:extLst>
              <a:ext uri="{FF2B5EF4-FFF2-40B4-BE49-F238E27FC236}">
                <a16:creationId xmlns:a16="http://schemas.microsoft.com/office/drawing/2014/main" id="{C11EA858-BBCA-2149-9368-C1FDBC6C8DFD}"/>
              </a:ext>
            </a:extLst>
          </p:cNvPr>
          <p:cNvSpPr>
            <a:spLocks noGrp="1"/>
          </p:cNvSpPr>
          <p:nvPr>
            <p:ph type="body" sz="quarter" idx="25" hasCustomPrompt="1"/>
          </p:nvPr>
        </p:nvSpPr>
        <p:spPr>
          <a:xfrm>
            <a:off x="8144083" y="5014828"/>
            <a:ext cx="361838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D26B0962-7685-4EBF-B99E-792210E71636}"/>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28436992"/>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ction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B990B4C-4B23-479D-ADA8-DD6E0658DF5A}"/>
              </a:ext>
            </a:extLst>
          </p:cNvPr>
          <p:cNvSpPr/>
          <p:nvPr userDrawn="1"/>
        </p:nvSpPr>
        <p:spPr bwMode="auto">
          <a:xfrm>
            <a:off x="1" y="2526646"/>
            <a:ext cx="9697686" cy="17840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4" name="Title 35"/>
          <p:cNvSpPr>
            <a:spLocks noGrp="1"/>
          </p:cNvSpPr>
          <p:nvPr>
            <p:ph type="title" hasCustomPrompt="1"/>
          </p:nvPr>
        </p:nvSpPr>
        <p:spPr>
          <a:xfrm>
            <a:off x="418644" y="2526646"/>
            <a:ext cx="9189910" cy="1784048"/>
          </a:xfrm>
          <a:prstGeom prst="rect">
            <a:avLst/>
          </a:prstGeom>
          <a:noFill/>
        </p:spPr>
        <p:txBody>
          <a:bodyPr vert="horz" wrap="square" lIns="0" tIns="0" rIns="0" bIns="0" rtlCol="0" anchor="ctr" anchorCtr="0">
            <a:noAutofit/>
          </a:bodyPr>
          <a:lstStyle>
            <a:lvl1pPr>
              <a:defRPr lang="en-US" sz="3600" spc="-49" baseline="0" dirty="0">
                <a:solidFill>
                  <a:schemeClr val="bg1"/>
                </a:solidFill>
              </a:defRPr>
            </a:lvl1pPr>
          </a:lstStyle>
          <a:p>
            <a:pPr marL="0" lvl="0">
              <a:lnSpc>
                <a:spcPts val="5490"/>
              </a:lnSpc>
            </a:pPr>
            <a:r>
              <a:rPr lang="en-US" dirty="0"/>
              <a:t>Section title</a:t>
            </a:r>
          </a:p>
        </p:txBody>
      </p:sp>
      <p:sp>
        <p:nvSpPr>
          <p:cNvPr id="6" name="Rectangle 5">
            <a:extLst>
              <a:ext uri="{FF2B5EF4-FFF2-40B4-BE49-F238E27FC236}">
                <a16:creationId xmlns:a16="http://schemas.microsoft.com/office/drawing/2014/main" id="{E7A7DCD7-2A9A-4303-B73A-A8AA23BAF4B6}"/>
              </a:ext>
            </a:extLst>
          </p:cNvPr>
          <p:cNvSpPr/>
          <p:nvPr userDrawn="1"/>
        </p:nvSpPr>
        <p:spPr bwMode="auto">
          <a:xfrm>
            <a:off x="9697686" y="2526646"/>
            <a:ext cx="2082603" cy="1784048"/>
          </a:xfrm>
          <a:prstGeom prst="rect">
            <a:avLst/>
          </a:prstGeom>
          <a:solidFill>
            <a:schemeClr val="bg2">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a:extLst>
              <a:ext uri="{FF2B5EF4-FFF2-40B4-BE49-F238E27FC236}">
                <a16:creationId xmlns:a16="http://schemas.microsoft.com/office/drawing/2014/main" id="{79F5CEB5-AAB3-4E98-82B0-2B2EDFAC7F19}"/>
              </a:ext>
            </a:extLst>
          </p:cNvPr>
          <p:cNvSpPr/>
          <p:nvPr userDrawn="1"/>
        </p:nvSpPr>
        <p:spPr bwMode="auto">
          <a:xfrm>
            <a:off x="11569483" y="2481083"/>
            <a:ext cx="203874" cy="1875174"/>
          </a:xfrm>
          <a:custGeom>
            <a:avLst/>
            <a:gdLst>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861580 h 1819564"/>
              <a:gd name="connsiteX5" fmla="*/ 0 w 329334"/>
              <a:gd name="connsiteY5" fmla="*/ 0 h 1819564"/>
              <a:gd name="connsiteX0" fmla="*/ 0 w 329334"/>
              <a:gd name="connsiteY0" fmla="*/ 861580 h 1819564"/>
              <a:gd name="connsiteX1" fmla="*/ 0 w 329334"/>
              <a:gd name="connsiteY1" fmla="*/ 0 h 1819564"/>
              <a:gd name="connsiteX2" fmla="*/ 329334 w 329334"/>
              <a:gd name="connsiteY2" fmla="*/ 0 h 1819564"/>
              <a:gd name="connsiteX3" fmla="*/ 329334 w 329334"/>
              <a:gd name="connsiteY3" fmla="*/ 1819564 h 1819564"/>
              <a:gd name="connsiteX4" fmla="*/ 0 w 329334"/>
              <a:gd name="connsiteY4" fmla="*/ 1819564 h 1819564"/>
              <a:gd name="connsiteX5" fmla="*/ 91440 w 329334"/>
              <a:gd name="connsiteY5"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91440 w 329334"/>
              <a:gd name="connsiteY4"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Lst>
            <a:ahLst/>
            <a:cxnLst>
              <a:cxn ang="0">
                <a:pos x="connsiteX0" y="connsiteY0"/>
              </a:cxn>
              <a:cxn ang="0">
                <a:pos x="connsiteX1" y="connsiteY1"/>
              </a:cxn>
              <a:cxn ang="0">
                <a:pos x="connsiteX2" y="connsiteY2"/>
              </a:cxn>
              <a:cxn ang="0">
                <a:pos x="connsiteX3" y="connsiteY3"/>
              </a:cxn>
            </a:cxnLst>
            <a:rect l="l" t="t" r="r" b="b"/>
            <a:pathLst>
              <a:path w="329334" h="1819564">
                <a:moveTo>
                  <a:pt x="0" y="0"/>
                </a:moveTo>
                <a:lnTo>
                  <a:pt x="329334" y="0"/>
                </a:lnTo>
                <a:lnTo>
                  <a:pt x="329334" y="1819564"/>
                </a:lnTo>
                <a:lnTo>
                  <a:pt x="0" y="1819564"/>
                </a:lnTo>
              </a:path>
            </a:pathLst>
          </a:custGeom>
          <a:noFill/>
          <a:ln w="19050" cap="sq">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6">
            <a:extLst>
              <a:ext uri="{FF2B5EF4-FFF2-40B4-BE49-F238E27FC236}">
                <a16:creationId xmlns:a16="http://schemas.microsoft.com/office/drawing/2014/main" id="{C39A4550-468E-4965-BBF3-650AD824060F}"/>
              </a:ext>
            </a:extLst>
          </p:cNvPr>
          <p:cNvSpPr/>
          <p:nvPr userDrawn="1"/>
        </p:nvSpPr>
        <p:spPr bwMode="auto">
          <a:xfrm flipH="1">
            <a:off x="9697686" y="2481083"/>
            <a:ext cx="203874" cy="1875174"/>
          </a:xfrm>
          <a:custGeom>
            <a:avLst/>
            <a:gdLst>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861580 h 1819564"/>
              <a:gd name="connsiteX5" fmla="*/ 0 w 329334"/>
              <a:gd name="connsiteY5" fmla="*/ 0 h 1819564"/>
              <a:gd name="connsiteX0" fmla="*/ 0 w 329334"/>
              <a:gd name="connsiteY0" fmla="*/ 861580 h 1819564"/>
              <a:gd name="connsiteX1" fmla="*/ 0 w 329334"/>
              <a:gd name="connsiteY1" fmla="*/ 0 h 1819564"/>
              <a:gd name="connsiteX2" fmla="*/ 329334 w 329334"/>
              <a:gd name="connsiteY2" fmla="*/ 0 h 1819564"/>
              <a:gd name="connsiteX3" fmla="*/ 329334 w 329334"/>
              <a:gd name="connsiteY3" fmla="*/ 1819564 h 1819564"/>
              <a:gd name="connsiteX4" fmla="*/ 0 w 329334"/>
              <a:gd name="connsiteY4" fmla="*/ 1819564 h 1819564"/>
              <a:gd name="connsiteX5" fmla="*/ 91440 w 329334"/>
              <a:gd name="connsiteY5"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91440 w 329334"/>
              <a:gd name="connsiteY4"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Lst>
            <a:ahLst/>
            <a:cxnLst>
              <a:cxn ang="0">
                <a:pos x="connsiteX0" y="connsiteY0"/>
              </a:cxn>
              <a:cxn ang="0">
                <a:pos x="connsiteX1" y="connsiteY1"/>
              </a:cxn>
              <a:cxn ang="0">
                <a:pos x="connsiteX2" y="connsiteY2"/>
              </a:cxn>
              <a:cxn ang="0">
                <a:pos x="connsiteX3" y="connsiteY3"/>
              </a:cxn>
            </a:cxnLst>
            <a:rect l="l" t="t" r="r" b="b"/>
            <a:pathLst>
              <a:path w="329334" h="1819564">
                <a:moveTo>
                  <a:pt x="0" y="0"/>
                </a:moveTo>
                <a:lnTo>
                  <a:pt x="329334" y="0"/>
                </a:lnTo>
                <a:lnTo>
                  <a:pt x="329334" y="1819564"/>
                </a:lnTo>
                <a:lnTo>
                  <a:pt x="0" y="1819564"/>
                </a:lnTo>
              </a:path>
            </a:pathLst>
          </a:custGeom>
          <a:noFill/>
          <a:ln w="19050" cap="sq">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2" name="Picture Placeholder 11">
            <a:extLst>
              <a:ext uri="{FF2B5EF4-FFF2-40B4-BE49-F238E27FC236}">
                <a16:creationId xmlns:a16="http://schemas.microsoft.com/office/drawing/2014/main" id="{A0F18A81-5AF1-41EB-B335-9EF67062969B}"/>
              </a:ext>
            </a:extLst>
          </p:cNvPr>
          <p:cNvSpPr>
            <a:spLocks noGrp="1"/>
          </p:cNvSpPr>
          <p:nvPr>
            <p:ph type="pic" sz="quarter" idx="10"/>
          </p:nvPr>
        </p:nvSpPr>
        <p:spPr>
          <a:xfrm>
            <a:off x="10098361" y="2777952"/>
            <a:ext cx="1281254" cy="1281436"/>
          </a:xfrm>
        </p:spPr>
        <p:txBody>
          <a:bodyPr anchor="ctr">
            <a:noAutofit/>
          </a:bodyPr>
          <a:lstStyle>
            <a:lvl1pPr algn="ctr">
              <a:defRPr/>
            </a:lvl1pPr>
          </a:lstStyle>
          <a:p>
            <a:endParaRPr lang="en-US"/>
          </a:p>
        </p:txBody>
      </p:sp>
      <p:sp>
        <p:nvSpPr>
          <p:cNvPr id="3" name="Footer Placeholder 1">
            <a:extLst>
              <a:ext uri="{FF2B5EF4-FFF2-40B4-BE49-F238E27FC236}">
                <a16:creationId xmlns:a16="http://schemas.microsoft.com/office/drawing/2014/main" id="{C6B75234-9944-48A2-8A21-99500C7BBB40}"/>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231214155"/>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Photo layou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dirty="0"/>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456897"/>
            <a:ext cx="5579310" cy="307777"/>
          </a:xfrm>
          <a:prstGeom prst="rect">
            <a:avLst/>
          </a:prstGeom>
        </p:spPr>
        <p:txBody>
          <a:bodyPr wrap="square" lIns="0" tIns="0" rIns="0" bIns="0">
            <a:spAutoFit/>
          </a:bodyPr>
          <a:lstStyle>
            <a:lvl1pPr marL="0" indent="0">
              <a:lnSpc>
                <a:spcPts val="2353"/>
              </a:lnSpc>
              <a:buNone/>
              <a:defRPr lang="en-US" sz="20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a:t>Subhead Segoe UI </a:t>
            </a:r>
            <a:r>
              <a:rPr lang="en-US" err="1"/>
              <a:t>Semibold</a:t>
            </a:r>
            <a:r>
              <a:rPr lang="en-US"/>
              <a:t> 20/24. </a:t>
            </a:r>
          </a:p>
        </p:txBody>
      </p:sp>
      <p:sp>
        <p:nvSpPr>
          <p:cNvPr id="5" name="Text Placeholder 4">
            <a:extLst>
              <a:ext uri="{FF2B5EF4-FFF2-40B4-BE49-F238E27FC236}">
                <a16:creationId xmlns:a16="http://schemas.microsoft.com/office/drawing/2014/main" id="{6E31D123-CA1A-4568-88C8-6B1287D07EE9}"/>
              </a:ext>
            </a:extLst>
          </p:cNvPr>
          <p:cNvSpPr>
            <a:spLocks noGrp="1"/>
          </p:cNvSpPr>
          <p:nvPr>
            <p:ph type="body" sz="quarter" idx="13" hasCustomPrompt="1"/>
          </p:nvPr>
        </p:nvSpPr>
        <p:spPr>
          <a:xfrm>
            <a:off x="418643" y="2161629"/>
            <a:ext cx="5579311" cy="338554"/>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dirty="0">
                <a:solidFill>
                  <a:schemeClr val="tx2"/>
                </a:solidFill>
                <a:latin typeface="+mj-lt"/>
              </a:rPr>
              <a:t>Paragraph title Segoe UI </a:t>
            </a:r>
            <a:r>
              <a:rPr lang="en-US" b="0" dirty="0" err="1">
                <a:solidFill>
                  <a:schemeClr val="tx2"/>
                </a:solidFill>
                <a:latin typeface="+mj-lt"/>
              </a:rPr>
              <a:t>Semibold</a:t>
            </a:r>
            <a:r>
              <a:rPr lang="en-US" b="0" dirty="0">
                <a:solidFill>
                  <a:schemeClr val="tx2"/>
                </a:solidFill>
                <a:latin typeface="+mj-lt"/>
              </a:rPr>
              <a:t> 14/18</a:t>
            </a:r>
            <a:endParaRPr lang="en-US" dirty="0"/>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2474101"/>
            <a:ext cx="5579310" cy="76700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7" name="Text Placeholder 4">
            <a:extLst>
              <a:ext uri="{FF2B5EF4-FFF2-40B4-BE49-F238E27FC236}">
                <a16:creationId xmlns:a16="http://schemas.microsoft.com/office/drawing/2014/main" id="{0D336736-F7E2-BA48-AD3E-B0037BAC6816}"/>
              </a:ext>
            </a:extLst>
          </p:cNvPr>
          <p:cNvSpPr>
            <a:spLocks noGrp="1"/>
          </p:cNvSpPr>
          <p:nvPr>
            <p:ph type="body" sz="quarter" idx="43" hasCustomPrompt="1"/>
          </p:nvPr>
        </p:nvSpPr>
        <p:spPr>
          <a:xfrm>
            <a:off x="418643" y="3628878"/>
            <a:ext cx="5579311" cy="338554"/>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dirty="0">
                <a:solidFill>
                  <a:schemeClr val="tx2"/>
                </a:solidFill>
                <a:latin typeface="+mj-lt"/>
              </a:rPr>
              <a:t>Paragraph title Segoe UI </a:t>
            </a:r>
            <a:r>
              <a:rPr lang="en-US" b="0" dirty="0" err="1">
                <a:solidFill>
                  <a:schemeClr val="tx2"/>
                </a:solidFill>
                <a:latin typeface="+mj-lt"/>
              </a:rPr>
              <a:t>Semibold</a:t>
            </a:r>
            <a:r>
              <a:rPr lang="en-US" b="0" dirty="0">
                <a:solidFill>
                  <a:schemeClr val="tx2"/>
                </a:solidFill>
                <a:latin typeface="+mj-lt"/>
              </a:rPr>
              <a:t> 14/18</a:t>
            </a:r>
            <a:endParaRPr lang="en-US" dirty="0"/>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3929012"/>
            <a:ext cx="5579310" cy="76700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229842" y="-1"/>
            <a:ext cx="5973053" cy="6858001"/>
          </a:xfrm>
          <a:prstGeom prst="rect">
            <a:avLst/>
          </a:prstGeom>
          <a:blipFill>
            <a:blip r:embed="rId2"/>
            <a:stretch>
              <a:fillRect/>
            </a:stretch>
          </a:blipFill>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C3405CC5-9896-4E3A-9373-436306F5BF12}"/>
              </a:ext>
            </a:extLst>
          </p:cNvPr>
          <p:cNvSpPr txBox="1">
            <a:spLocks/>
          </p:cNvSpPr>
          <p:nvPr userDrawn="1"/>
        </p:nvSpPr>
        <p:spPr>
          <a:xfrm>
            <a:off x="418644"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l"/>
            <a:r>
              <a:rPr lang="en-US" dirty="0"/>
              <a:t>© Copyright Microsoft Corporation. All rights reserved.</a:t>
            </a:r>
          </a:p>
        </p:txBody>
      </p:sp>
    </p:spTree>
    <p:extLst>
      <p:ext uri="{BB962C8B-B14F-4D97-AF65-F5344CB8AC3E}">
        <p14:creationId xmlns:p14="http://schemas.microsoft.com/office/powerpoint/2010/main" val="1667008875"/>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Photo layout with bullet tex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dirty="0"/>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456896"/>
            <a:ext cx="5579310" cy="369332"/>
          </a:xfrm>
          <a:prstGeom prst="rect">
            <a:avLst/>
          </a:prstGeom>
        </p:spPr>
        <p:txBody>
          <a:bodyPr wrap="square" lIns="0" tIns="0" rIns="0" bIns="0" anchor="t">
            <a:spAutoFit/>
          </a:bodyPr>
          <a:lstStyle>
            <a:lvl1pPr marL="0" indent="0">
              <a:lnSpc>
                <a:spcPct val="100000"/>
              </a:lnSpc>
              <a:buNone/>
              <a:defRPr lang="en-US" sz="24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dirty="0"/>
              <a:t>Subhead Segoe UI </a:t>
            </a:r>
            <a:r>
              <a:rPr lang="en-US" dirty="0" err="1"/>
              <a:t>Semibold</a:t>
            </a:r>
            <a:r>
              <a:rPr lang="en-US" dirty="0"/>
              <a:t> 20/24.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2268946"/>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0" name="Straight Connector 9">
            <a:extLst>
              <a:ext uri="{FF2B5EF4-FFF2-40B4-BE49-F238E27FC236}">
                <a16:creationId xmlns:a16="http://schemas.microsoft.com/office/drawing/2014/main" id="{7FA17B80-9C3D-4DD7-B924-02A9E3E600E1}"/>
              </a:ext>
              <a:ext uri="{C183D7F6-B498-43B3-948B-1728B52AA6E4}">
                <adec:decorative xmlns:adec="http://schemas.microsoft.com/office/drawing/2017/decorative" val="1"/>
              </a:ext>
            </a:extLst>
          </p:cNvPr>
          <p:cNvCxnSpPr>
            <a:cxnSpLocks/>
          </p:cNvCxnSpPr>
          <p:nvPr userDrawn="1"/>
        </p:nvCxnSpPr>
        <p:spPr>
          <a:xfrm>
            <a:off x="418644" y="3068044"/>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3282367"/>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1" name="Straight Connector 10">
            <a:extLst>
              <a:ext uri="{FF2B5EF4-FFF2-40B4-BE49-F238E27FC236}">
                <a16:creationId xmlns:a16="http://schemas.microsoft.com/office/drawing/2014/main" id="{3FD3D5BB-5B0F-44DE-B4B8-000A681CEA94}"/>
              </a:ext>
              <a:ext uri="{C183D7F6-B498-43B3-948B-1728B52AA6E4}">
                <adec:decorative xmlns:adec="http://schemas.microsoft.com/office/drawing/2017/decorative" val="1"/>
              </a:ext>
            </a:extLst>
          </p:cNvPr>
          <p:cNvCxnSpPr>
            <a:cxnSpLocks/>
          </p:cNvCxnSpPr>
          <p:nvPr userDrawn="1"/>
        </p:nvCxnSpPr>
        <p:spPr>
          <a:xfrm>
            <a:off x="418644" y="4081465"/>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460A0EF6-FA0B-4D44-8315-ED90C5B93C73}"/>
              </a:ext>
            </a:extLst>
          </p:cNvPr>
          <p:cNvSpPr>
            <a:spLocks noGrp="1"/>
          </p:cNvSpPr>
          <p:nvPr>
            <p:ph type="body" sz="quarter" idx="45" hasCustomPrompt="1"/>
          </p:nvPr>
        </p:nvSpPr>
        <p:spPr>
          <a:xfrm>
            <a:off x="418644" y="4295788"/>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5" name="Straight Connector 14">
            <a:extLst>
              <a:ext uri="{FF2B5EF4-FFF2-40B4-BE49-F238E27FC236}">
                <a16:creationId xmlns:a16="http://schemas.microsoft.com/office/drawing/2014/main" id="{A637605A-2FAC-4994-ACEC-7082FD1D75A8}"/>
              </a:ext>
              <a:ext uri="{C183D7F6-B498-43B3-948B-1728B52AA6E4}">
                <adec:decorative xmlns:adec="http://schemas.microsoft.com/office/drawing/2017/decorative" val="1"/>
              </a:ext>
            </a:extLst>
          </p:cNvPr>
          <p:cNvCxnSpPr>
            <a:cxnSpLocks/>
          </p:cNvCxnSpPr>
          <p:nvPr userDrawn="1"/>
        </p:nvCxnSpPr>
        <p:spPr>
          <a:xfrm>
            <a:off x="418644" y="5094886"/>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5A88BE58-E914-49A7-B477-3DBF3F91D24F}"/>
              </a:ext>
            </a:extLst>
          </p:cNvPr>
          <p:cNvSpPr>
            <a:spLocks noGrp="1"/>
          </p:cNvSpPr>
          <p:nvPr>
            <p:ph type="body" sz="quarter" idx="46" hasCustomPrompt="1"/>
          </p:nvPr>
        </p:nvSpPr>
        <p:spPr>
          <a:xfrm>
            <a:off x="418644" y="5309208"/>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sp>
        <p:nvSpPr>
          <p:cNvPr id="2" name="Rectangle 1">
            <a:extLst>
              <a:ext uri="{FF2B5EF4-FFF2-40B4-BE49-F238E27FC236}">
                <a16:creationId xmlns:a16="http://schemas.microsoft.com/office/drawing/2014/main" id="{56B6D240-D672-4F0A-95ED-D92FC8351E6D}"/>
              </a:ext>
              <a:ext uri="{C183D7F6-B498-43B3-948B-1728B52AA6E4}">
                <adec:decorative xmlns:adec="http://schemas.microsoft.com/office/drawing/2017/decorative" val="1"/>
              </a:ext>
            </a:extLst>
          </p:cNvPr>
          <p:cNvSpPr/>
          <p:nvPr userDrawn="1"/>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9" name="Picture Placeholder 7">
            <a:extLst>
              <a:ext uri="{FF2B5EF4-FFF2-40B4-BE49-F238E27FC236}">
                <a16:creationId xmlns:a16="http://schemas.microsoft.com/office/drawing/2014/main" id="{CA973F78-0779-41C2-98B4-4547D2CD7C11}"/>
              </a:ext>
            </a:extLst>
          </p:cNvPr>
          <p:cNvSpPr>
            <a:spLocks noGrp="1"/>
          </p:cNvSpPr>
          <p:nvPr>
            <p:ph type="pic" sz="quarter" idx="47" hasCustomPrompt="1"/>
          </p:nvPr>
        </p:nvSpPr>
        <p:spPr>
          <a:xfrm>
            <a:off x="6349678" y="1564130"/>
            <a:ext cx="5303845" cy="4746143"/>
          </a:xfrm>
          <a:prstGeom prst="rect">
            <a:avLst/>
          </a:prstGeom>
          <a:blipFill dpi="0" rotWithShape="1">
            <a:blip r:embed="rId2"/>
            <a:srcRect/>
            <a:stretch>
              <a:fillRect/>
            </a:stretch>
          </a:blipFill>
          <a:ln w="19050">
            <a:noFill/>
          </a:ln>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3" name="Footer Placeholder 1">
            <a:extLst>
              <a:ext uri="{FF2B5EF4-FFF2-40B4-BE49-F238E27FC236}">
                <a16:creationId xmlns:a16="http://schemas.microsoft.com/office/drawing/2014/main" id="{B3B62F3E-D0DF-4A13-A005-3CCFDD6DFC1A}"/>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2183437"/>
      </p:ext>
    </p:extLst>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_Photo layout with bullet text &amp; icons">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dirty="0"/>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709493"/>
            <a:ext cx="5579310" cy="369332"/>
          </a:xfrm>
          <a:prstGeom prst="rect">
            <a:avLst/>
          </a:prstGeom>
        </p:spPr>
        <p:txBody>
          <a:bodyPr wrap="square" lIns="0" tIns="0" rIns="0" bIns="0" anchor="b">
            <a:spAutoFit/>
          </a:bodyPr>
          <a:lstStyle>
            <a:lvl1pPr marL="0" indent="0">
              <a:lnSpc>
                <a:spcPct val="100000"/>
              </a:lnSpc>
              <a:buNone/>
              <a:defRPr lang="en-US" sz="24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dirty="0"/>
              <a:t>Subhead Segoe UI </a:t>
            </a:r>
            <a:r>
              <a:rPr lang="en-US" dirty="0" err="1"/>
              <a:t>Semibold</a:t>
            </a:r>
            <a:r>
              <a:rPr lang="en-US" dirty="0"/>
              <a:t> 20/24.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1422400" y="2267319"/>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0" name="Straight Connector 9">
            <a:extLst>
              <a:ext uri="{FF2B5EF4-FFF2-40B4-BE49-F238E27FC236}">
                <a16:creationId xmlns:a16="http://schemas.microsoft.com/office/drawing/2014/main" id="{7FA17B80-9C3D-4DD7-B924-02A9E3E600E1}"/>
              </a:ext>
              <a:ext uri="{C183D7F6-B498-43B3-948B-1728B52AA6E4}">
                <adec:decorative xmlns:adec="http://schemas.microsoft.com/office/drawing/2017/decorative" val="1"/>
              </a:ext>
            </a:extLst>
          </p:cNvPr>
          <p:cNvCxnSpPr>
            <a:cxnSpLocks/>
          </p:cNvCxnSpPr>
          <p:nvPr userDrawn="1"/>
        </p:nvCxnSpPr>
        <p:spPr>
          <a:xfrm>
            <a:off x="1422400" y="3066417"/>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1422400" y="3280740"/>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1" name="Straight Connector 10">
            <a:extLst>
              <a:ext uri="{FF2B5EF4-FFF2-40B4-BE49-F238E27FC236}">
                <a16:creationId xmlns:a16="http://schemas.microsoft.com/office/drawing/2014/main" id="{3FD3D5BB-5B0F-44DE-B4B8-000A681CEA94}"/>
              </a:ext>
              <a:ext uri="{C183D7F6-B498-43B3-948B-1728B52AA6E4}">
                <adec:decorative xmlns:adec="http://schemas.microsoft.com/office/drawing/2017/decorative" val="1"/>
              </a:ext>
            </a:extLst>
          </p:cNvPr>
          <p:cNvCxnSpPr>
            <a:cxnSpLocks/>
          </p:cNvCxnSpPr>
          <p:nvPr userDrawn="1"/>
        </p:nvCxnSpPr>
        <p:spPr>
          <a:xfrm>
            <a:off x="1422400" y="4079838"/>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460A0EF6-FA0B-4D44-8315-ED90C5B93C73}"/>
              </a:ext>
            </a:extLst>
          </p:cNvPr>
          <p:cNvSpPr>
            <a:spLocks noGrp="1"/>
          </p:cNvSpPr>
          <p:nvPr>
            <p:ph type="body" sz="quarter" idx="45" hasCustomPrompt="1"/>
          </p:nvPr>
        </p:nvSpPr>
        <p:spPr>
          <a:xfrm>
            <a:off x="1422400" y="4294161"/>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5" name="Straight Connector 14">
            <a:extLst>
              <a:ext uri="{FF2B5EF4-FFF2-40B4-BE49-F238E27FC236}">
                <a16:creationId xmlns:a16="http://schemas.microsoft.com/office/drawing/2014/main" id="{A637605A-2FAC-4994-ACEC-7082FD1D75A8}"/>
              </a:ext>
              <a:ext uri="{C183D7F6-B498-43B3-948B-1728B52AA6E4}">
                <adec:decorative xmlns:adec="http://schemas.microsoft.com/office/drawing/2017/decorative" val="1"/>
              </a:ext>
            </a:extLst>
          </p:cNvPr>
          <p:cNvCxnSpPr>
            <a:cxnSpLocks/>
          </p:cNvCxnSpPr>
          <p:nvPr userDrawn="1"/>
        </p:nvCxnSpPr>
        <p:spPr>
          <a:xfrm>
            <a:off x="1422400" y="5093259"/>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5A88BE58-E914-49A7-B477-3DBF3F91D24F}"/>
              </a:ext>
            </a:extLst>
          </p:cNvPr>
          <p:cNvSpPr>
            <a:spLocks noGrp="1"/>
          </p:cNvSpPr>
          <p:nvPr>
            <p:ph type="body" sz="quarter" idx="46" hasCustomPrompt="1"/>
          </p:nvPr>
        </p:nvSpPr>
        <p:spPr>
          <a:xfrm>
            <a:off x="1422400" y="5307581"/>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229842" y="-1"/>
            <a:ext cx="5973053" cy="6858001"/>
          </a:xfrm>
          <a:prstGeom prst="rect">
            <a:avLst/>
          </a:prstGeom>
          <a:blipFill>
            <a:blip r:embed="rId2"/>
            <a:stretch>
              <a:fillRect/>
            </a:stretch>
          </a:blipFill>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5F6EB83D-C2A5-4189-B12B-1320B6ADB9B8}"/>
              </a:ext>
            </a:extLst>
          </p:cNvPr>
          <p:cNvSpPr txBox="1">
            <a:spLocks/>
          </p:cNvSpPr>
          <p:nvPr userDrawn="1"/>
        </p:nvSpPr>
        <p:spPr>
          <a:xfrm>
            <a:off x="418644"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l"/>
            <a:r>
              <a:rPr lang="en-US" dirty="0"/>
              <a:t>© Copyright Microsoft Corporation. All rights reserved.</a:t>
            </a:r>
          </a:p>
        </p:txBody>
      </p:sp>
    </p:spTree>
    <p:extLst>
      <p:ext uri="{BB962C8B-B14F-4D97-AF65-F5344CB8AC3E}">
        <p14:creationId xmlns:p14="http://schemas.microsoft.com/office/powerpoint/2010/main" val="3801013326"/>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subheadin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74CBFC5-126D-4E5D-BA79-A65662FA3631}"/>
              </a:ext>
            </a:extLst>
          </p:cNvPr>
          <p:cNvSpPr>
            <a:spLocks noGrp="1"/>
          </p:cNvSpPr>
          <p:nvPr>
            <p:ph type="title"/>
          </p:nvPr>
        </p:nvSpPr>
        <p:spPr>
          <a:xfrm>
            <a:off x="418643" y="440494"/>
            <a:ext cx="11341268" cy="642840"/>
          </a:xfrm>
        </p:spPr>
        <p:txBody>
          <a:bodyPr/>
          <a:lstStyle/>
          <a:p>
            <a:r>
              <a:rPr lang="en-US"/>
              <a:t>Click to edit Master title style</a:t>
            </a:r>
          </a:p>
        </p:txBody>
      </p:sp>
      <p:sp>
        <p:nvSpPr>
          <p:cNvPr id="4" name="Text Placeholder 3">
            <a:extLst>
              <a:ext uri="{FF2B5EF4-FFF2-40B4-BE49-F238E27FC236}">
                <a16:creationId xmlns:a16="http://schemas.microsoft.com/office/drawing/2014/main" id="{DB521330-4B4A-4C5F-85CF-D5CBC2772D39}"/>
              </a:ext>
            </a:extLst>
          </p:cNvPr>
          <p:cNvSpPr>
            <a:spLocks noGrp="1"/>
          </p:cNvSpPr>
          <p:nvPr>
            <p:ph type="body" sz="quarter" idx="10" hasCustomPrompt="1"/>
          </p:nvPr>
        </p:nvSpPr>
        <p:spPr>
          <a:xfrm>
            <a:off x="432089" y="1083334"/>
            <a:ext cx="11341268" cy="400110"/>
          </a:xfrm>
        </p:spPr>
        <p:txBody>
          <a:bodyPr tIns="45720" rIns="0" bIns="45720"/>
          <a:lstStyle>
            <a:lvl1pPr>
              <a:defRPr sz="2000">
                <a:solidFill>
                  <a:schemeClr val="tx1"/>
                </a:solidFill>
              </a:defRPr>
            </a:lvl1pPr>
          </a:lstStyle>
          <a:p>
            <a:r>
              <a:rPr lang="en-US"/>
              <a:t>Subheading Segoe UI </a:t>
            </a:r>
            <a:r>
              <a:rPr lang="en-US" err="1"/>
              <a:t>Semibold</a:t>
            </a:r>
            <a:r>
              <a:rPr lang="en-US"/>
              <a:t> 20 </a:t>
            </a:r>
            <a:r>
              <a:rPr lang="en-US" err="1"/>
              <a:t>pt</a:t>
            </a:r>
            <a:endParaRPr lang="en-US"/>
          </a:p>
        </p:txBody>
      </p:sp>
      <p:sp>
        <p:nvSpPr>
          <p:cNvPr id="2" name="Footer Placeholder 1">
            <a:extLst>
              <a:ext uri="{FF2B5EF4-FFF2-40B4-BE49-F238E27FC236}">
                <a16:creationId xmlns:a16="http://schemas.microsoft.com/office/drawing/2014/main" id="{64899B17-8D01-4107-A0A6-0451351ABAED}"/>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125301356"/>
      </p:ext>
    </p:extLst>
  </p:cSld>
  <p:clrMapOvr>
    <a:masterClrMapping/>
  </p:clrMapOvr>
  <p:transition>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Photo layout with 4 rows tex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11354712" cy="728448"/>
          </a:xfrm>
        </p:spPr>
        <p:txBody>
          <a:bodyPr/>
          <a:lstStyle>
            <a:lvl1pPr>
              <a:defRPr>
                <a:solidFill>
                  <a:schemeClr val="tx1"/>
                </a:solidFill>
              </a:defRPr>
            </a:lvl1pPr>
          </a:lstStyle>
          <a:p>
            <a:r>
              <a:rPr lang="en-US" dirty="0"/>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7"/>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2734160"/>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5" name="Text Placeholder 4">
            <a:extLst>
              <a:ext uri="{FF2B5EF4-FFF2-40B4-BE49-F238E27FC236}">
                <a16:creationId xmlns:a16="http://schemas.microsoft.com/office/drawing/2014/main" id="{7C7AB201-5BBE-4D8C-A466-367843FF4F01}"/>
              </a:ext>
            </a:extLst>
          </p:cNvPr>
          <p:cNvSpPr>
            <a:spLocks noGrp="1"/>
          </p:cNvSpPr>
          <p:nvPr>
            <p:ph type="body" sz="quarter" idx="45" hasCustomPrompt="1"/>
          </p:nvPr>
        </p:nvSpPr>
        <p:spPr>
          <a:xfrm>
            <a:off x="418644" y="4011423"/>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9" name="Text Placeholder 4">
            <a:extLst>
              <a:ext uri="{FF2B5EF4-FFF2-40B4-BE49-F238E27FC236}">
                <a16:creationId xmlns:a16="http://schemas.microsoft.com/office/drawing/2014/main" id="{FAB025A3-3CCD-40EA-99F1-A41DBE40973C}"/>
              </a:ext>
            </a:extLst>
          </p:cNvPr>
          <p:cNvSpPr>
            <a:spLocks noGrp="1"/>
          </p:cNvSpPr>
          <p:nvPr>
            <p:ph type="body" sz="quarter" idx="46" hasCustomPrompt="1"/>
          </p:nvPr>
        </p:nvSpPr>
        <p:spPr>
          <a:xfrm>
            <a:off x="418644" y="5288687"/>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2" name="Rectangle 1">
            <a:extLst>
              <a:ext uri="{FF2B5EF4-FFF2-40B4-BE49-F238E27FC236}">
                <a16:creationId xmlns:a16="http://schemas.microsoft.com/office/drawing/2014/main" id="{680D905E-E7A9-44EC-830B-323C290AAA27}"/>
              </a:ext>
              <a:ext uri="{C183D7F6-B498-43B3-948B-1728B52AA6E4}">
                <adec:decorative xmlns:adec="http://schemas.microsoft.com/office/drawing/2017/decorative" val="1"/>
              </a:ext>
            </a:extLst>
          </p:cNvPr>
          <p:cNvSpPr/>
          <p:nvPr userDrawn="1"/>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349678" y="1564130"/>
            <a:ext cx="5303845" cy="4746143"/>
          </a:xfrm>
          <a:prstGeom prst="rect">
            <a:avLst/>
          </a:prstGeom>
          <a:blipFill dpi="0" rotWithShape="1">
            <a:blip r:embed="rId2"/>
            <a:srcRect/>
            <a:stretch>
              <a:fillRect/>
            </a:stretch>
          </a:blipFill>
          <a:ln w="19050">
            <a:noFill/>
          </a:ln>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cxnSp>
        <p:nvCxnSpPr>
          <p:cNvPr id="9" name="Straight Connector 8">
            <a:extLst>
              <a:ext uri="{FF2B5EF4-FFF2-40B4-BE49-F238E27FC236}">
                <a16:creationId xmlns:a16="http://schemas.microsoft.com/office/drawing/2014/main" id="{5E2F051F-FAD1-40B7-AD8D-86ACA838D32B}"/>
              </a:ext>
              <a:ext uri="{C183D7F6-B498-43B3-948B-1728B52AA6E4}">
                <adec:decorative xmlns:adec="http://schemas.microsoft.com/office/drawing/2017/decorative" val="1"/>
              </a:ext>
            </a:extLst>
          </p:cNvPr>
          <p:cNvCxnSpPr>
            <a:cxnSpLocks/>
          </p:cNvCxnSpPr>
          <p:nvPr userDrawn="1"/>
        </p:nvCxnSpPr>
        <p:spPr>
          <a:xfrm>
            <a:off x="418644" y="2660048"/>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A8966B79-BC7C-4DB8-80D4-01380DB97330}"/>
              </a:ext>
              <a:ext uri="{C183D7F6-B498-43B3-948B-1728B52AA6E4}">
                <adec:decorative xmlns:adec="http://schemas.microsoft.com/office/drawing/2017/decorative" val="1"/>
              </a:ext>
            </a:extLst>
          </p:cNvPr>
          <p:cNvCxnSpPr>
            <a:cxnSpLocks/>
          </p:cNvCxnSpPr>
          <p:nvPr userDrawn="1"/>
        </p:nvCxnSpPr>
        <p:spPr>
          <a:xfrm>
            <a:off x="418644" y="3937131"/>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E69D048A-1B0B-4837-8CE2-BD16F3AE2B1C}"/>
              </a:ext>
              <a:ext uri="{C183D7F6-B498-43B3-948B-1728B52AA6E4}">
                <adec:decorative xmlns:adec="http://schemas.microsoft.com/office/drawing/2017/decorative" val="1"/>
              </a:ext>
            </a:extLst>
          </p:cNvPr>
          <p:cNvCxnSpPr>
            <a:cxnSpLocks/>
          </p:cNvCxnSpPr>
          <p:nvPr userDrawn="1"/>
        </p:nvCxnSpPr>
        <p:spPr>
          <a:xfrm>
            <a:off x="418644" y="5214214"/>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 name="Footer Placeholder 1">
            <a:extLst>
              <a:ext uri="{FF2B5EF4-FFF2-40B4-BE49-F238E27FC236}">
                <a16:creationId xmlns:a16="http://schemas.microsoft.com/office/drawing/2014/main" id="{B394CE8A-C8F7-40DD-84CF-FE592D7BC2D8}"/>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747875532"/>
      </p:ext>
    </p:extLst>
  </p:cSld>
  <p:clrMapOvr>
    <a:masterClrMapping/>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Photo layout with gray filled text box">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3" y="440494"/>
            <a:ext cx="11354714" cy="728448"/>
          </a:xfrm>
        </p:spPr>
        <p:txBody>
          <a:bodyPr/>
          <a:lstStyle>
            <a:lvl1pPr>
              <a:defRPr>
                <a:solidFill>
                  <a:schemeClr val="tx1"/>
                </a:solidFill>
              </a:defRPr>
            </a:lvl1pPr>
          </a:lstStyle>
          <a:p>
            <a:r>
              <a:rPr lang="en-US" dirty="0"/>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7"/>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The quick brown fox jumps over the lazy dog. The quick brown fox jumps over the lazy dog.</a:t>
            </a:r>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2734160"/>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5" name="Text Placeholder 4">
            <a:extLst>
              <a:ext uri="{FF2B5EF4-FFF2-40B4-BE49-F238E27FC236}">
                <a16:creationId xmlns:a16="http://schemas.microsoft.com/office/drawing/2014/main" id="{7C7AB201-5BBE-4D8C-A466-367843FF4F01}"/>
              </a:ext>
            </a:extLst>
          </p:cNvPr>
          <p:cNvSpPr>
            <a:spLocks noGrp="1"/>
          </p:cNvSpPr>
          <p:nvPr>
            <p:ph type="body" sz="quarter" idx="45" hasCustomPrompt="1"/>
          </p:nvPr>
        </p:nvSpPr>
        <p:spPr>
          <a:xfrm>
            <a:off x="418644" y="4011423"/>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9" name="Text Placeholder 4">
            <a:extLst>
              <a:ext uri="{FF2B5EF4-FFF2-40B4-BE49-F238E27FC236}">
                <a16:creationId xmlns:a16="http://schemas.microsoft.com/office/drawing/2014/main" id="{FAB025A3-3CCD-40EA-99F1-A41DBE40973C}"/>
              </a:ext>
            </a:extLst>
          </p:cNvPr>
          <p:cNvSpPr>
            <a:spLocks noGrp="1"/>
          </p:cNvSpPr>
          <p:nvPr>
            <p:ph type="body" sz="quarter" idx="46" hasCustomPrompt="1"/>
          </p:nvPr>
        </p:nvSpPr>
        <p:spPr>
          <a:xfrm>
            <a:off x="418644" y="5288687"/>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3" name="Rectangle 2">
            <a:extLst>
              <a:ext uri="{FF2B5EF4-FFF2-40B4-BE49-F238E27FC236}">
                <a16:creationId xmlns:a16="http://schemas.microsoft.com/office/drawing/2014/main" id="{0F6F2449-CE4A-4880-A860-78E767F6EFFC}"/>
              </a:ext>
              <a:ext uri="{C183D7F6-B498-43B3-948B-1728B52AA6E4}">
                <adec:decorative xmlns:adec="http://schemas.microsoft.com/office/drawing/2017/decorative" val="1"/>
              </a:ext>
            </a:extLst>
          </p:cNvPr>
          <p:cNvSpPr/>
          <p:nvPr userDrawn="1"/>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349678" y="1564130"/>
            <a:ext cx="5303845" cy="4746143"/>
          </a:xfrm>
          <a:prstGeom prst="rect">
            <a:avLst/>
          </a:prstGeom>
          <a:blipFill dpi="0" rotWithShape="1">
            <a:blip r:embed="rId2"/>
            <a:srcRect/>
            <a:stretch>
              <a:fillRect/>
            </a:stretch>
          </a:blipFill>
          <a:ln w="19050">
            <a:noFill/>
          </a:ln>
        </p:spPr>
        <p:txBody>
          <a:bodyPr tIns="9144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BDD9959D-3459-4484-BDE0-9F4EABE5443B}"/>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752120685"/>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Demo slide with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E9E5E14-01F2-4F10-A177-A81144B86D44}"/>
              </a:ext>
            </a:extLst>
          </p:cNvPr>
          <p:cNvSpPr>
            <a:spLocks noGrp="1"/>
          </p:cNvSpPr>
          <p:nvPr>
            <p:ph type="title"/>
          </p:nvPr>
        </p:nvSpPr>
        <p:spPr>
          <a:xfrm>
            <a:off x="418643" y="440494"/>
            <a:ext cx="11341268" cy="728448"/>
          </a:xfrm>
        </p:spPr>
        <p:txBody>
          <a:bodyPr/>
          <a:lstStyle/>
          <a:p>
            <a:r>
              <a:rPr lang="en-US" dirty="0"/>
              <a:t>Click to edit Master title style</a:t>
            </a:r>
          </a:p>
        </p:txBody>
      </p:sp>
      <p:sp>
        <p:nvSpPr>
          <p:cNvPr id="4" name="Text Placeholder 3"/>
          <p:cNvSpPr>
            <a:spLocks noGrp="1"/>
          </p:cNvSpPr>
          <p:nvPr>
            <p:ph type="body" sz="quarter" idx="10" hasCustomPrompt="1"/>
          </p:nvPr>
        </p:nvSpPr>
        <p:spPr>
          <a:xfrm>
            <a:off x="418644" y="1456898"/>
            <a:ext cx="5408119" cy="615553"/>
          </a:xfrm>
          <a:prstGeom prst="rect">
            <a:avLst/>
          </a:prstGeom>
        </p:spPr>
        <p:txBody>
          <a:bodyPr wrap="square" lIns="0" tIns="0" rIns="0" bIns="0">
            <a:spAutoFit/>
          </a:bodyPr>
          <a:lstStyle>
            <a:lvl1pPr marL="0" indent="0">
              <a:lnSpc>
                <a:spcPts val="2353"/>
              </a:lnSpc>
              <a:buNone/>
              <a:defRPr sz="2400" b="0" i="0" spc="0">
                <a:solidFill>
                  <a:schemeClr val="tx1"/>
                </a:solidFill>
                <a:latin typeface="+mj-lt"/>
              </a:defRPr>
            </a:lvl1pPr>
            <a:lvl2pPr marL="224097" indent="0">
              <a:buNone/>
              <a:defRPr/>
            </a:lvl2pPr>
            <a:lvl3pPr marL="448193" indent="0">
              <a:buNone/>
              <a:defRPr/>
            </a:lvl3pPr>
            <a:lvl4pPr marL="672290" indent="0">
              <a:buNone/>
              <a:defRPr/>
            </a:lvl4pPr>
            <a:lvl5pPr marL="896386" indent="0">
              <a:buNone/>
              <a:defRPr/>
            </a:lvl5pPr>
          </a:lstStyle>
          <a:p>
            <a:pPr lvl="0"/>
            <a:r>
              <a:rPr lang="pt-BR" dirty="0" err="1"/>
              <a:t>Large</a:t>
            </a:r>
            <a:r>
              <a:rPr lang="pt-BR" dirty="0"/>
              <a:t> </a:t>
            </a:r>
            <a:r>
              <a:rPr lang="pt-BR" dirty="0" err="1"/>
              <a:t>subhead</a:t>
            </a:r>
            <a:r>
              <a:rPr lang="pt-BR" dirty="0"/>
              <a:t> Segoe UI </a:t>
            </a:r>
            <a:r>
              <a:rPr lang="pt-BR" dirty="0" err="1"/>
              <a:t>Semibold</a:t>
            </a:r>
            <a:r>
              <a:rPr lang="pt-BR" dirty="0"/>
              <a:t> Regular 20/24</a:t>
            </a:r>
            <a:endParaRPr lang="en-US" dirty="0"/>
          </a:p>
        </p:txBody>
      </p:sp>
      <p:sp>
        <p:nvSpPr>
          <p:cNvPr id="5" name="Text Placeholder 4"/>
          <p:cNvSpPr>
            <a:spLocks noGrp="1"/>
          </p:cNvSpPr>
          <p:nvPr>
            <p:ph type="body" sz="quarter" idx="11" hasCustomPrompt="1"/>
          </p:nvPr>
        </p:nvSpPr>
        <p:spPr>
          <a:xfrm>
            <a:off x="418643" y="2158886"/>
            <a:ext cx="5408118" cy="2339102"/>
          </a:xfrm>
          <a:prstGeom prst="rect">
            <a:avLst/>
          </a:prstGeom>
        </p:spPr>
        <p:txBody>
          <a:bodyPr lIns="0" tIns="45720" rIns="0" bIns="45720"/>
          <a:lstStyle>
            <a:lvl1pPr marL="0" indent="0">
              <a:lnSpc>
                <a:spcPct val="100000"/>
              </a:lnSpc>
              <a:spcBef>
                <a:spcPts val="0"/>
              </a:spcBef>
              <a:spcAft>
                <a:spcPts val="12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Segoe UI Regular 14/18. The quick brown fox jumps over the lazy dog. The quick brown fox jumps over the lazy dog. The quick brown fox jumps over the lazy dog.</a:t>
            </a:r>
          </a:p>
          <a:p>
            <a:pPr lvl="0"/>
            <a:r>
              <a:rPr lang="en-US" dirty="0"/>
              <a:t>Body copy Segoe UI Regular 14/18. The quick brown fox jumps over the lazy dog. The quick brown fox jumps over the lazy dog. The quick brown fox jumps over the lazy dog.</a:t>
            </a:r>
          </a:p>
          <a:p>
            <a:pPr lvl="0"/>
            <a:r>
              <a:rPr lang="en-US" dirty="0"/>
              <a:t>Body copy Segoe UI Regular 14/18. The quick brown fox jumps over the lazy dog. The quick brown fox jumps over the lazy dog. The quick brown fox jumps over the lazy dog.</a:t>
            </a:r>
          </a:p>
        </p:txBody>
      </p:sp>
      <p:pic>
        <p:nvPicPr>
          <p:cNvPr id="11" name="Picture 10" descr="Tablet image">
            <a:extLst>
              <a:ext uri="{FF2B5EF4-FFF2-40B4-BE49-F238E27FC236}">
                <a16:creationId xmlns:a16="http://schemas.microsoft.com/office/drawing/2014/main" id="{C4B95F29-56C3-4C85-A12B-0B0BE769E70B}"/>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b="2610"/>
          <a:stretch/>
        </p:blipFill>
        <p:spPr>
          <a:xfrm>
            <a:off x="4444774" y="586254"/>
            <a:ext cx="7747227" cy="6271747"/>
          </a:xfrm>
          <a:prstGeom prst="rect">
            <a:avLst/>
          </a:prstGeom>
        </p:spPr>
      </p:pic>
      <p:sp>
        <p:nvSpPr>
          <p:cNvPr id="12" name="Picture Placeholder 11">
            <a:extLst>
              <a:ext uri="{FF2B5EF4-FFF2-40B4-BE49-F238E27FC236}">
                <a16:creationId xmlns:a16="http://schemas.microsoft.com/office/drawing/2014/main" id="{934476FE-7091-4DE7-A55E-3EF5A6569A7D}"/>
              </a:ext>
            </a:extLst>
          </p:cNvPr>
          <p:cNvSpPr>
            <a:spLocks noGrp="1"/>
          </p:cNvSpPr>
          <p:nvPr>
            <p:ph type="pic" sz="quarter" idx="12" hasCustomPrompt="1"/>
          </p:nvPr>
        </p:nvSpPr>
        <p:spPr>
          <a:xfrm>
            <a:off x="6357959" y="1699714"/>
            <a:ext cx="5834041" cy="4319326"/>
          </a:xfrm>
          <a:prstGeom prst="rect">
            <a:avLst/>
          </a:prstGeom>
        </p:spPr>
        <p:txBody>
          <a:bodyPr anchor="ctr" anchorCtr="0">
            <a:noAutofit/>
          </a:bodyPr>
          <a:lstStyle>
            <a:lvl1pPr algn="ctr">
              <a:defRPr sz="3529">
                <a:solidFill>
                  <a:srgbClr val="000000"/>
                </a:solidFill>
              </a:defRPr>
            </a:lvl1pPr>
          </a:lstStyle>
          <a:p>
            <a:r>
              <a:rPr lang="en-US"/>
              <a:t>DEMO</a:t>
            </a:r>
          </a:p>
        </p:txBody>
      </p:sp>
      <p:sp>
        <p:nvSpPr>
          <p:cNvPr id="2" name="Footer Placeholder 1">
            <a:extLst>
              <a:ext uri="{FF2B5EF4-FFF2-40B4-BE49-F238E27FC236}">
                <a16:creationId xmlns:a16="http://schemas.microsoft.com/office/drawing/2014/main" id="{8A22579A-F1B5-42C9-964C-C03AC4869056}"/>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096020221"/>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A9A2FC6-09D2-4CBB-A8B4-445680BD8200}"/>
              </a:ext>
            </a:extLst>
          </p:cNvPr>
          <p:cNvSpPr>
            <a:spLocks noGrp="1"/>
          </p:cNvSpPr>
          <p:nvPr>
            <p:ph type="title" hasCustomPrompt="1"/>
          </p:nvPr>
        </p:nvSpPr>
        <p:spPr/>
        <p:txBody>
          <a:bodyPr/>
          <a:lstStyle>
            <a:lvl1pPr>
              <a:defRPr/>
            </a:lvl1pPr>
          </a:lstStyle>
          <a:p>
            <a:r>
              <a:rPr lang="en-US" dirty="0"/>
              <a:t>Demo </a:t>
            </a:r>
          </a:p>
        </p:txBody>
      </p:sp>
      <p:pic>
        <p:nvPicPr>
          <p:cNvPr id="10" name="Picture 9" descr="Tablet image">
            <a:extLst>
              <a:ext uri="{FF2B5EF4-FFF2-40B4-BE49-F238E27FC236}">
                <a16:creationId xmlns:a16="http://schemas.microsoft.com/office/drawing/2014/main" id="{73CDB1EA-72FB-46B3-89D4-DEE1F2EF724A}"/>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b="1563"/>
          <a:stretch/>
        </p:blipFill>
        <p:spPr>
          <a:xfrm>
            <a:off x="334447" y="586564"/>
            <a:ext cx="10869930" cy="6271436"/>
          </a:xfrm>
          <a:prstGeom prst="rect">
            <a:avLst/>
          </a:prstGeom>
        </p:spPr>
      </p:pic>
      <p:sp>
        <p:nvSpPr>
          <p:cNvPr id="8" name="Picture Placeholder 11">
            <a:extLst>
              <a:ext uri="{FF2B5EF4-FFF2-40B4-BE49-F238E27FC236}">
                <a16:creationId xmlns:a16="http://schemas.microsoft.com/office/drawing/2014/main" id="{0473E679-3B6D-497A-A0F6-454C968B7607}"/>
              </a:ext>
            </a:extLst>
          </p:cNvPr>
          <p:cNvSpPr>
            <a:spLocks noGrp="1"/>
          </p:cNvSpPr>
          <p:nvPr>
            <p:ph type="pic" sz="quarter" idx="12" hasCustomPrompt="1"/>
          </p:nvPr>
        </p:nvSpPr>
        <p:spPr>
          <a:xfrm>
            <a:off x="2265962" y="1702827"/>
            <a:ext cx="7660076" cy="4311543"/>
          </a:xfrm>
          <a:prstGeom prst="rect">
            <a:avLst/>
          </a:prstGeom>
        </p:spPr>
        <p:txBody>
          <a:bodyPr anchor="ctr" anchorCtr="0">
            <a:noAutofit/>
          </a:bodyPr>
          <a:lstStyle>
            <a:lvl1pPr algn="ctr">
              <a:defRPr sz="3529">
                <a:solidFill>
                  <a:srgbClr val="000000"/>
                </a:solidFill>
              </a:defRPr>
            </a:lvl1pPr>
          </a:lstStyle>
          <a:p>
            <a:r>
              <a:rPr lang="en-US"/>
              <a:t>DEMO</a:t>
            </a:r>
          </a:p>
        </p:txBody>
      </p:sp>
      <p:sp>
        <p:nvSpPr>
          <p:cNvPr id="2" name="Footer Placeholder 1">
            <a:extLst>
              <a:ext uri="{FF2B5EF4-FFF2-40B4-BE49-F238E27FC236}">
                <a16:creationId xmlns:a16="http://schemas.microsoft.com/office/drawing/2014/main" id="{E84FE4C0-97E2-47A0-A924-D46358B22C16}"/>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841707419"/>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Chart layout">
    <p:spTree>
      <p:nvGrpSpPr>
        <p:cNvPr id="1" name=""/>
        <p:cNvGrpSpPr/>
        <p:nvPr/>
      </p:nvGrpSpPr>
      <p:grpSpPr>
        <a:xfrm>
          <a:off x="0" y="0"/>
          <a:ext cx="0" cy="0"/>
          <a:chOff x="0" y="0"/>
          <a:chExt cx="0" cy="0"/>
        </a:xfrm>
      </p:grpSpPr>
      <p:sp>
        <p:nvSpPr>
          <p:cNvPr id="7" name="Chart Placeholder 6"/>
          <p:cNvSpPr>
            <a:spLocks noGrp="1"/>
          </p:cNvSpPr>
          <p:nvPr>
            <p:ph type="chart" sz="quarter" idx="21"/>
          </p:nvPr>
        </p:nvSpPr>
        <p:spPr>
          <a:xfrm>
            <a:off x="455996" y="1950780"/>
            <a:ext cx="3618377"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55991"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9" name="Text Placeholder 4"/>
          <p:cNvSpPr>
            <a:spLocks noGrp="1"/>
          </p:cNvSpPr>
          <p:nvPr>
            <p:ph type="body" sz="quarter" idx="12" hasCustomPrompt="1"/>
          </p:nvPr>
        </p:nvSpPr>
        <p:spPr>
          <a:xfrm>
            <a:off x="455992" y="5947380"/>
            <a:ext cx="3618381" cy="307777"/>
          </a:xfrm>
          <a:prstGeom prst="rect">
            <a:avLst/>
          </a:prstGeom>
        </p:spPr>
        <p:txBody>
          <a:bodyPr lIns="0" tIns="0" rIns="0" bIns="0"/>
          <a:lstStyle>
            <a:lvl1pPr marL="0" indent="0">
              <a:lnSpc>
                <a:spcPct val="100000"/>
              </a:lnSpc>
              <a:spcBef>
                <a:spcPts val="882"/>
              </a:spcBef>
              <a:buFont typeface="Arial" panose="020B0604020202020204" pitchFamily="34" charset="0"/>
              <a:buNone/>
              <a:defRPr sz="10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10/12. The quick brown fox jumps over the lazy dog.</a:t>
            </a:r>
          </a:p>
        </p:txBody>
      </p:sp>
      <p:sp>
        <p:nvSpPr>
          <p:cNvPr id="20" name="Chart Placeholder 6"/>
          <p:cNvSpPr>
            <a:spLocks noGrp="1"/>
          </p:cNvSpPr>
          <p:nvPr>
            <p:ph type="chart" sz="quarter" idx="22"/>
          </p:nvPr>
        </p:nvSpPr>
        <p:spPr>
          <a:xfrm>
            <a:off x="4303152" y="1950780"/>
            <a:ext cx="3607487"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314044"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17" name="Text Placeholder 4"/>
          <p:cNvSpPr>
            <a:spLocks noGrp="1"/>
          </p:cNvSpPr>
          <p:nvPr>
            <p:ph type="body" sz="quarter" idx="18" hasCustomPrompt="1"/>
          </p:nvPr>
        </p:nvSpPr>
        <p:spPr>
          <a:xfrm>
            <a:off x="4303152" y="5947380"/>
            <a:ext cx="3607487" cy="307777"/>
          </a:xfrm>
          <a:prstGeom prst="rect">
            <a:avLst/>
          </a:prstGeom>
        </p:spPr>
        <p:txBody>
          <a:bodyPr vert="horz" wrap="square" lIns="0" tIns="0" rIns="0" bIns="0" rtlCol="0">
            <a:spAutoFit/>
          </a:bodyPr>
          <a:lstStyle>
            <a:lvl1pPr>
              <a:lnSpc>
                <a:spcPct val="100000"/>
              </a:lnSpc>
              <a:tabLst/>
              <a:defRPr lang="en-US" sz="1000" b="0" i="0" spc="0" dirty="0" smtClean="0">
                <a:solidFill>
                  <a:srgbClr val="000000"/>
                </a:solidFill>
                <a:latin typeface="+mn-lt"/>
              </a:defRPr>
            </a:lvl1pPr>
          </a:lstStyle>
          <a:p>
            <a:pPr lvl="0"/>
            <a:r>
              <a:rPr lang="en-US"/>
              <a:t>Caption body copy Segoe UI Regular 10/12. The quick brown fox jumps over the lazy dog.</a:t>
            </a:r>
          </a:p>
        </p:txBody>
      </p:sp>
      <p:sp>
        <p:nvSpPr>
          <p:cNvPr id="21" name="Chart Placeholder 6"/>
          <p:cNvSpPr>
            <a:spLocks noGrp="1"/>
          </p:cNvSpPr>
          <p:nvPr>
            <p:ph type="chart" sz="quarter" idx="23"/>
          </p:nvPr>
        </p:nvSpPr>
        <p:spPr>
          <a:xfrm>
            <a:off x="8139412" y="1950780"/>
            <a:ext cx="3623051"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139413" y="5947380"/>
            <a:ext cx="3607487" cy="307777"/>
          </a:xfrm>
          <a:prstGeom prst="rect">
            <a:avLst/>
          </a:prstGeom>
        </p:spPr>
        <p:txBody>
          <a:bodyPr vert="horz" wrap="square" lIns="0" tIns="0" rIns="0" bIns="0" rtlCol="0">
            <a:spAutoFit/>
          </a:bodyPr>
          <a:lstStyle>
            <a:lvl1pPr>
              <a:lnSpc>
                <a:spcPct val="100000"/>
              </a:lnSpc>
              <a:tabLst/>
              <a:defRPr lang="en-US" sz="1000" b="0" i="0" spc="0" dirty="0" smtClean="0">
                <a:solidFill>
                  <a:srgbClr val="000000"/>
                </a:solidFill>
                <a:latin typeface="+mn-lt"/>
              </a:defRPr>
            </a:lvl1pPr>
          </a:lstStyle>
          <a:p>
            <a:pPr lvl="0"/>
            <a:r>
              <a:rPr lang="en-US"/>
              <a:t>Caption body copy Segoe UI Regular 10/12.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139413"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3" name="Footer Placeholder 1">
            <a:extLst>
              <a:ext uri="{FF2B5EF4-FFF2-40B4-BE49-F238E27FC236}">
                <a16:creationId xmlns:a16="http://schemas.microsoft.com/office/drawing/2014/main" id="{FA5328AC-6A58-453B-9802-C4F04C292953}"/>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
        <p:nvSpPr>
          <p:cNvPr id="5" name="Title 4">
            <a:extLst>
              <a:ext uri="{FF2B5EF4-FFF2-40B4-BE49-F238E27FC236}">
                <a16:creationId xmlns:a16="http://schemas.microsoft.com/office/drawing/2014/main" id="{4C72913C-59D3-4340-A6C5-32B69C2989A0}"/>
              </a:ext>
            </a:extLst>
          </p:cNvPr>
          <p:cNvSpPr>
            <a:spLocks noGrp="1"/>
          </p:cNvSpPr>
          <p:nvPr>
            <p:ph type="title"/>
          </p:nvPr>
        </p:nvSpPr>
        <p:spPr/>
        <p:txBody>
          <a:bodyPr/>
          <a:lstStyle/>
          <a:p>
            <a:r>
              <a:rPr lang="en-US"/>
              <a:t>Click to edit Master title style</a:t>
            </a:r>
            <a:endParaRPr lang="fr-FR"/>
          </a:p>
        </p:txBody>
      </p:sp>
    </p:spTree>
    <p:extLst>
      <p:ext uri="{BB962C8B-B14F-4D97-AF65-F5344CB8AC3E}">
        <p14:creationId xmlns:p14="http://schemas.microsoft.com/office/powerpoint/2010/main" val="760637354"/>
      </p:ext>
    </p:extLst>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abl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9320125-45A4-4C74-9D99-B161A1AC8C9F}"/>
              </a:ext>
            </a:extLst>
          </p:cNvPr>
          <p:cNvSpPr>
            <a:spLocks noGrp="1"/>
          </p:cNvSpPr>
          <p:nvPr>
            <p:ph type="title"/>
          </p:nvPr>
        </p:nvSpPr>
        <p:spPr/>
        <p:txBody>
          <a:bodyPr/>
          <a:lstStyle/>
          <a:p>
            <a:r>
              <a:rPr lang="en-US"/>
              <a:t>Click to edit Master title style</a:t>
            </a:r>
          </a:p>
        </p:txBody>
      </p:sp>
      <p:sp>
        <p:nvSpPr>
          <p:cNvPr id="4" name="Table Placeholder 3"/>
          <p:cNvSpPr>
            <a:spLocks noGrp="1"/>
          </p:cNvSpPr>
          <p:nvPr>
            <p:ph type="tbl" sz="quarter" idx="10"/>
          </p:nvPr>
        </p:nvSpPr>
        <p:spPr>
          <a:xfrm>
            <a:off x="418644" y="1457324"/>
            <a:ext cx="11343820" cy="4960181"/>
          </a:xfrm>
          <a:prstGeom prst="rect">
            <a:avLst/>
          </a:prstGeom>
        </p:spPr>
        <p:txBody>
          <a:bodyPr anchor="ctr" anchorCtr="0"/>
          <a:lstStyle>
            <a:lvl1pPr algn="ctr">
              <a:defRPr sz="2400"/>
            </a:lvl1pPr>
          </a:lstStyle>
          <a:p>
            <a:r>
              <a:rPr lang="en-US"/>
              <a:t>Click icon to add table</a:t>
            </a:r>
          </a:p>
        </p:txBody>
      </p:sp>
      <p:sp>
        <p:nvSpPr>
          <p:cNvPr id="2" name="Footer Placeholder 1">
            <a:extLst>
              <a:ext uri="{FF2B5EF4-FFF2-40B4-BE49-F238E27FC236}">
                <a16:creationId xmlns:a16="http://schemas.microsoft.com/office/drawing/2014/main" id="{71E5784C-2CDD-4699-AC34-0D913D75C715}"/>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895231626"/>
      </p:ext>
    </p:extLst>
  </p:cSld>
  <p:clrMapOvr>
    <a:masterClrMapping/>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Lab exercise layout - 1">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two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lvl="1"/>
            <a:r>
              <a:rPr lang="en-US" dirty="0"/>
              <a:t>Body copy Segoe UI </a:t>
            </a:r>
            <a:r>
              <a:rPr lang="en-US" dirty="0" err="1"/>
              <a:t>Semibold</a:t>
            </a:r>
            <a:r>
              <a:rPr lang="en-US" dirty="0"/>
              <a:t> 20/24. </a:t>
            </a:r>
          </a:p>
          <a:p>
            <a:pPr lvl="1"/>
            <a:r>
              <a:rPr lang="en-US" dirty="0"/>
              <a:t>The quick brown fox jumps over the lazy dog. The quick brown fox jumps over the lazy dog. The quick brown fox jumps over the lazy dog.</a:t>
            </a:r>
          </a:p>
        </p:txBody>
      </p:sp>
      <p:sp>
        <p:nvSpPr>
          <p:cNvPr id="14" name="Text Placeholder 4"/>
          <p:cNvSpPr>
            <a:spLocks noGrp="1"/>
          </p:cNvSpPr>
          <p:nvPr>
            <p:ph type="body" sz="quarter" idx="15" hasCustomPrompt="1"/>
          </p:nvPr>
        </p:nvSpPr>
        <p:spPr>
          <a:xfrm>
            <a:off x="432090" y="2980724"/>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a:t>
            </a:r>
            <a:r>
              <a:rPr lang="en-US" dirty="0" err="1"/>
              <a:t>Semibold</a:t>
            </a:r>
            <a:r>
              <a:rPr lang="en-US" dirty="0"/>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90" y="3517900"/>
            <a:ext cx="5435768"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6337590" y="3517900"/>
            <a:ext cx="5435768"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2" name="Footer Placeholder 1">
            <a:extLst>
              <a:ext uri="{FF2B5EF4-FFF2-40B4-BE49-F238E27FC236}">
                <a16:creationId xmlns:a16="http://schemas.microsoft.com/office/drawing/2014/main" id="{6E88CC05-5984-4661-94A2-4BD7378D4A33}"/>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725148730"/>
      </p:ext>
    </p:extLst>
  </p:cSld>
  <p:clrMapOvr>
    <a:masterClrMapping/>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Lab exercise layout -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three rows</a:t>
            </a:r>
          </a:p>
        </p:txBody>
      </p:sp>
      <p:sp>
        <p:nvSpPr>
          <p:cNvPr id="14" name="Text Placeholder 4"/>
          <p:cNvSpPr>
            <a:spLocks noGrp="1"/>
          </p:cNvSpPr>
          <p:nvPr>
            <p:ph type="body" sz="quarter" idx="15" hasCustomPrompt="1"/>
          </p:nvPr>
        </p:nvSpPr>
        <p:spPr>
          <a:xfrm>
            <a:off x="432090" y="1456896"/>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a:t>
            </a:r>
            <a:r>
              <a:rPr lang="en-US" dirty="0" err="1"/>
              <a:t>Semibold</a:t>
            </a:r>
            <a:r>
              <a:rPr lang="en-US" dirty="0"/>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89" y="1994072"/>
            <a:ext cx="3650357"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4277544" y="1994072"/>
            <a:ext cx="3650357"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8" name="Text Placeholder 3">
            <a:extLst>
              <a:ext uri="{FF2B5EF4-FFF2-40B4-BE49-F238E27FC236}">
                <a16:creationId xmlns:a16="http://schemas.microsoft.com/office/drawing/2014/main" id="{BAA6534B-85AD-4091-8AA3-8445CC36C8FE}"/>
              </a:ext>
            </a:extLst>
          </p:cNvPr>
          <p:cNvSpPr>
            <a:spLocks noGrp="1"/>
          </p:cNvSpPr>
          <p:nvPr>
            <p:ph type="body" sz="quarter" idx="18"/>
          </p:nvPr>
        </p:nvSpPr>
        <p:spPr>
          <a:xfrm>
            <a:off x="8123000" y="1994072"/>
            <a:ext cx="3650357"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2" name="Footer Placeholder 1">
            <a:extLst>
              <a:ext uri="{FF2B5EF4-FFF2-40B4-BE49-F238E27FC236}">
                <a16:creationId xmlns:a16="http://schemas.microsoft.com/office/drawing/2014/main" id="{7A1D06E4-7443-4456-ADAE-C55531420538}"/>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084552133"/>
      </p:ext>
    </p:extLst>
  </p:cSld>
  <p:clrMapOvr>
    <a:masterClrMapping/>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Lab exercise layout - 3">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three rows</a:t>
            </a:r>
          </a:p>
        </p:txBody>
      </p:sp>
      <p:sp>
        <p:nvSpPr>
          <p:cNvPr id="14" name="Text Placeholder 4"/>
          <p:cNvSpPr>
            <a:spLocks noGrp="1"/>
          </p:cNvSpPr>
          <p:nvPr>
            <p:ph type="body" sz="quarter" idx="15" hasCustomPrompt="1"/>
          </p:nvPr>
        </p:nvSpPr>
        <p:spPr>
          <a:xfrm>
            <a:off x="432090" y="1456896"/>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a:t>
            </a:r>
            <a:r>
              <a:rPr lang="en-US" dirty="0" err="1"/>
              <a:t>Semibold</a:t>
            </a:r>
            <a:r>
              <a:rPr lang="en-US" dirty="0"/>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89" y="19940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4277544" y="19940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8" name="Text Placeholder 3">
            <a:extLst>
              <a:ext uri="{FF2B5EF4-FFF2-40B4-BE49-F238E27FC236}">
                <a16:creationId xmlns:a16="http://schemas.microsoft.com/office/drawing/2014/main" id="{BAA6534B-85AD-4091-8AA3-8445CC36C8FE}"/>
              </a:ext>
            </a:extLst>
          </p:cNvPr>
          <p:cNvSpPr>
            <a:spLocks noGrp="1"/>
          </p:cNvSpPr>
          <p:nvPr>
            <p:ph type="body" sz="quarter" idx="18"/>
          </p:nvPr>
        </p:nvSpPr>
        <p:spPr>
          <a:xfrm>
            <a:off x="8123000" y="19940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9" name="Text Placeholder 3">
            <a:extLst>
              <a:ext uri="{FF2B5EF4-FFF2-40B4-BE49-F238E27FC236}">
                <a16:creationId xmlns:a16="http://schemas.microsoft.com/office/drawing/2014/main" id="{E6D80433-266B-4248-A258-DDF54D650DFC}"/>
              </a:ext>
            </a:extLst>
          </p:cNvPr>
          <p:cNvSpPr>
            <a:spLocks noGrp="1"/>
          </p:cNvSpPr>
          <p:nvPr>
            <p:ph type="body" sz="quarter" idx="19"/>
          </p:nvPr>
        </p:nvSpPr>
        <p:spPr>
          <a:xfrm>
            <a:off x="432089" y="39244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10" name="Text Placeholder 3">
            <a:extLst>
              <a:ext uri="{FF2B5EF4-FFF2-40B4-BE49-F238E27FC236}">
                <a16:creationId xmlns:a16="http://schemas.microsoft.com/office/drawing/2014/main" id="{1CFB4F84-2AE0-40B1-A3E4-5505E85C8B2E}"/>
              </a:ext>
            </a:extLst>
          </p:cNvPr>
          <p:cNvSpPr>
            <a:spLocks noGrp="1"/>
          </p:cNvSpPr>
          <p:nvPr>
            <p:ph type="body" sz="quarter" idx="20"/>
          </p:nvPr>
        </p:nvSpPr>
        <p:spPr>
          <a:xfrm>
            <a:off x="4277544" y="39244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11" name="Text Placeholder 3">
            <a:extLst>
              <a:ext uri="{FF2B5EF4-FFF2-40B4-BE49-F238E27FC236}">
                <a16:creationId xmlns:a16="http://schemas.microsoft.com/office/drawing/2014/main" id="{E6BF108F-CD54-497C-81CA-E67ED2BA7279}"/>
              </a:ext>
            </a:extLst>
          </p:cNvPr>
          <p:cNvSpPr>
            <a:spLocks noGrp="1"/>
          </p:cNvSpPr>
          <p:nvPr>
            <p:ph type="body" sz="quarter" idx="21"/>
          </p:nvPr>
        </p:nvSpPr>
        <p:spPr>
          <a:xfrm>
            <a:off x="8123000" y="39244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2" name="Footer Placeholder 1">
            <a:extLst>
              <a:ext uri="{FF2B5EF4-FFF2-40B4-BE49-F238E27FC236}">
                <a16:creationId xmlns:a16="http://schemas.microsoft.com/office/drawing/2014/main" id="{B097EA0F-56BD-4B59-86D1-C17851D8F2FF}"/>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804415265"/>
      </p:ext>
    </p:extLst>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ext option_2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dirty="0"/>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userDrawn="1"/>
        </p:nvCxnSpPr>
        <p:spPr>
          <a:xfrm>
            <a:off x="1568744" y="266708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980724"/>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3F2E7435-DA42-4296-B846-4E91740D178D}"/>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335613230"/>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ext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dirty="0"/>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9100" y="1456897"/>
            <a:ext cx="11340811" cy="2051844"/>
          </a:xfrm>
        </p:spPr>
        <p:txBody>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Footer Placeholder 1">
            <a:extLst>
              <a:ext uri="{FF2B5EF4-FFF2-40B4-BE49-F238E27FC236}">
                <a16:creationId xmlns:a16="http://schemas.microsoft.com/office/drawing/2014/main" id="{F415B60E-29D3-45EF-9FD0-D9924E0B78BB}"/>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383953445"/>
      </p:ext>
    </p:extLst>
  </p:cSld>
  <p:clrMapOvr>
    <a:masterClrMapping/>
  </p:clrMapOvr>
  <p:transition>
    <p:fad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ext option_3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dirty="0"/>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userDrawn="1"/>
        </p:nvCxnSpPr>
        <p:spPr>
          <a:xfrm>
            <a:off x="1568744" y="2450308"/>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546889"/>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3359E8F-F4BC-46D9-A456-1AEF499C6D31}"/>
              </a:ext>
              <a:ext uri="{C183D7F6-B498-43B3-948B-1728B52AA6E4}">
                <adec:decorative xmlns:adec="http://schemas.microsoft.com/office/drawing/2017/decorative" val="1"/>
              </a:ext>
            </a:extLst>
          </p:cNvPr>
          <p:cNvCxnSpPr>
            <a:cxnSpLocks/>
          </p:cNvCxnSpPr>
          <p:nvPr userDrawn="1"/>
        </p:nvCxnSpPr>
        <p:spPr>
          <a:xfrm>
            <a:off x="1568744" y="354014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636882"/>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7A2B48ED-C92C-41E9-BE87-4EFFC1455674}"/>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797658123"/>
      </p:ext>
    </p:extLst>
  </p:cSld>
  <p:clrMapOvr>
    <a:masterClrMapping/>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ext option_4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dirty="0"/>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userDrawn="1"/>
        </p:nvCxnSpPr>
        <p:spPr>
          <a:xfrm>
            <a:off x="1568744" y="2450308"/>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546889"/>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6" name="Text Placeholder 4"/>
          <p:cNvSpPr>
            <a:spLocks noGrp="1"/>
          </p:cNvSpPr>
          <p:nvPr>
            <p:ph type="body" sz="quarter" idx="17" hasCustomPrompt="1"/>
          </p:nvPr>
        </p:nvSpPr>
        <p:spPr>
          <a:xfrm>
            <a:off x="1568744" y="3636882"/>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8" name="Text Placeholder 4"/>
          <p:cNvSpPr>
            <a:spLocks noGrp="1"/>
          </p:cNvSpPr>
          <p:nvPr>
            <p:ph type="body" sz="quarter" idx="19" hasCustomPrompt="1"/>
          </p:nvPr>
        </p:nvSpPr>
        <p:spPr>
          <a:xfrm>
            <a:off x="1568744" y="4726875"/>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84CDC89F-49F0-4D24-9E6F-B7B972EB3B8F}"/>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522692102"/>
      </p:ext>
    </p:extLst>
  </p:cSld>
  <p:clrMapOvr>
    <a:masterClrMapping/>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ext option_5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five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8C7A5BA-6D5F-4F89-8133-5E7B5AFA5388}"/>
              </a:ext>
              <a:ext uri="{C183D7F6-B498-43B3-948B-1728B52AA6E4}">
                <adec:decorative xmlns:adec="http://schemas.microsoft.com/office/drawing/2017/decorative" val="1"/>
              </a:ext>
            </a:extLst>
          </p:cNvPr>
          <p:cNvCxnSpPr>
            <a:cxnSpLocks/>
          </p:cNvCxnSpPr>
          <p:nvPr userDrawn="1"/>
        </p:nvCxnSpPr>
        <p:spPr>
          <a:xfrm>
            <a:off x="1568744" y="2412957"/>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47217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CBD0695E-5B97-44BE-B0A8-F9214D354151}"/>
              </a:ext>
              <a:ext uri="{C183D7F6-B498-43B3-948B-1728B52AA6E4}">
                <adec:decorative xmlns:adec="http://schemas.microsoft.com/office/drawing/2017/decorative" val="1"/>
              </a:ext>
            </a:extLst>
          </p:cNvPr>
          <p:cNvCxnSpPr>
            <a:cxnSpLocks/>
          </p:cNvCxnSpPr>
          <p:nvPr userDrawn="1"/>
        </p:nvCxnSpPr>
        <p:spPr>
          <a:xfrm>
            <a:off x="1568744" y="3428093"/>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487457"/>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0" name="Straight Connector 9">
            <a:extLst>
              <a:ext uri="{FF2B5EF4-FFF2-40B4-BE49-F238E27FC236}">
                <a16:creationId xmlns:a16="http://schemas.microsoft.com/office/drawing/2014/main" id="{D602F602-8AD2-44FB-96AC-197B0B03616F}"/>
              </a:ext>
              <a:ext uri="{C183D7F6-B498-43B3-948B-1728B52AA6E4}">
                <adec:decorative xmlns:adec="http://schemas.microsoft.com/office/drawing/2017/decorative" val="1"/>
              </a:ext>
            </a:extLst>
          </p:cNvPr>
          <p:cNvCxnSpPr>
            <a:cxnSpLocks/>
          </p:cNvCxnSpPr>
          <p:nvPr userDrawn="1"/>
        </p:nvCxnSpPr>
        <p:spPr>
          <a:xfrm>
            <a:off x="1568744" y="4443230"/>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568744" y="4502737"/>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1" name="Straight Connector 10">
            <a:extLst>
              <a:ext uri="{FF2B5EF4-FFF2-40B4-BE49-F238E27FC236}">
                <a16:creationId xmlns:a16="http://schemas.microsoft.com/office/drawing/2014/main" id="{C5EE9FF8-98D9-46AE-9E3D-2F72E00C7752}"/>
              </a:ext>
              <a:ext uri="{C183D7F6-B498-43B3-948B-1728B52AA6E4}">
                <adec:decorative xmlns:adec="http://schemas.microsoft.com/office/drawing/2017/decorative" val="1"/>
              </a:ext>
            </a:extLst>
          </p:cNvPr>
          <p:cNvCxnSpPr>
            <a:cxnSpLocks/>
          </p:cNvCxnSpPr>
          <p:nvPr userDrawn="1"/>
        </p:nvCxnSpPr>
        <p:spPr>
          <a:xfrm>
            <a:off x="1568744" y="545836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568744" y="5518016"/>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4ED2AB97-27A5-4C49-966A-5D75D13B8CC2}"/>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155357132"/>
      </p:ext>
    </p:extLst>
  </p:cSld>
  <p:clrMapOvr>
    <a:masterClrMapping/>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ext option_6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six rows</a:t>
            </a:r>
          </a:p>
        </p:txBody>
      </p:sp>
      <p:sp>
        <p:nvSpPr>
          <p:cNvPr id="5" name="Text Placeholder 4"/>
          <p:cNvSpPr>
            <a:spLocks noGrp="1"/>
          </p:cNvSpPr>
          <p:nvPr>
            <p:ph type="body" sz="quarter" idx="11" hasCustomPrompt="1"/>
          </p:nvPr>
        </p:nvSpPr>
        <p:spPr>
          <a:xfrm>
            <a:off x="1389459" y="1456896"/>
            <a:ext cx="10383899" cy="728448"/>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91176662-41A1-45F5-9F2A-CB3D5785A657}"/>
              </a:ext>
              <a:ext uri="{C183D7F6-B498-43B3-948B-1728B52AA6E4}">
                <adec:decorative xmlns:adec="http://schemas.microsoft.com/office/drawing/2017/decorative" val="1"/>
              </a:ext>
            </a:extLst>
          </p:cNvPr>
          <p:cNvCxnSpPr>
            <a:cxnSpLocks/>
          </p:cNvCxnSpPr>
          <p:nvPr userDrawn="1"/>
        </p:nvCxnSpPr>
        <p:spPr>
          <a:xfrm>
            <a:off x="1403101" y="2244505"/>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303329"/>
            <a:ext cx="10383899" cy="728448"/>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0" name="Straight Connector 9">
            <a:extLst>
              <a:ext uri="{FF2B5EF4-FFF2-40B4-BE49-F238E27FC236}">
                <a16:creationId xmlns:a16="http://schemas.microsoft.com/office/drawing/2014/main" id="{F1B8295B-9399-43B5-961D-6D1444246663}"/>
              </a:ext>
              <a:ext uri="{C183D7F6-B498-43B3-948B-1728B52AA6E4}">
                <adec:decorative xmlns:adec="http://schemas.microsoft.com/office/drawing/2017/decorative" val="1"/>
              </a:ext>
            </a:extLst>
          </p:cNvPr>
          <p:cNvCxnSpPr>
            <a:cxnSpLocks/>
          </p:cNvCxnSpPr>
          <p:nvPr userDrawn="1"/>
        </p:nvCxnSpPr>
        <p:spPr>
          <a:xfrm>
            <a:off x="1403101" y="3090816"/>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3149762"/>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5" name="Straight Connector 14">
            <a:extLst>
              <a:ext uri="{FF2B5EF4-FFF2-40B4-BE49-F238E27FC236}">
                <a16:creationId xmlns:a16="http://schemas.microsoft.com/office/drawing/2014/main" id="{8661FE75-B00C-4695-B37C-FB53546A5F0A}"/>
              </a:ext>
              <a:ext uri="{C183D7F6-B498-43B3-948B-1728B52AA6E4}">
                <adec:decorative xmlns:adec="http://schemas.microsoft.com/office/drawing/2017/decorative" val="1"/>
              </a:ext>
            </a:extLst>
          </p:cNvPr>
          <p:cNvCxnSpPr>
            <a:cxnSpLocks/>
          </p:cNvCxnSpPr>
          <p:nvPr userDrawn="1"/>
        </p:nvCxnSpPr>
        <p:spPr>
          <a:xfrm>
            <a:off x="1403101" y="3937128"/>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59" y="3996194"/>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1" name="Straight Connector 10">
            <a:extLst>
              <a:ext uri="{FF2B5EF4-FFF2-40B4-BE49-F238E27FC236}">
                <a16:creationId xmlns:a16="http://schemas.microsoft.com/office/drawing/2014/main" id="{44FEBE66-8971-4138-8B29-7373BB7CD1B7}"/>
              </a:ext>
              <a:ext uri="{C183D7F6-B498-43B3-948B-1728B52AA6E4}">
                <adec:decorative xmlns:adec="http://schemas.microsoft.com/office/drawing/2017/decorative" val="1"/>
              </a:ext>
            </a:extLst>
          </p:cNvPr>
          <p:cNvCxnSpPr>
            <a:cxnSpLocks/>
          </p:cNvCxnSpPr>
          <p:nvPr userDrawn="1"/>
        </p:nvCxnSpPr>
        <p:spPr>
          <a:xfrm>
            <a:off x="1403101" y="4783440"/>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59" y="4842627"/>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2" name="Straight Connector 11">
            <a:extLst>
              <a:ext uri="{FF2B5EF4-FFF2-40B4-BE49-F238E27FC236}">
                <a16:creationId xmlns:a16="http://schemas.microsoft.com/office/drawing/2014/main" id="{EE9B15D9-25BA-4AE3-B36D-961D8C817DC1}"/>
              </a:ext>
              <a:ext uri="{C183D7F6-B498-43B3-948B-1728B52AA6E4}">
                <adec:decorative xmlns:adec="http://schemas.microsoft.com/office/drawing/2017/decorative" val="1"/>
              </a:ext>
            </a:extLst>
          </p:cNvPr>
          <p:cNvCxnSpPr>
            <a:cxnSpLocks/>
          </p:cNvCxnSpPr>
          <p:nvPr userDrawn="1"/>
        </p:nvCxnSpPr>
        <p:spPr>
          <a:xfrm>
            <a:off x="1403101" y="5629751"/>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4349BD30-0784-4B45-BEA2-C53624DF62CA}"/>
              </a:ext>
            </a:extLst>
          </p:cNvPr>
          <p:cNvSpPr>
            <a:spLocks noGrp="1"/>
          </p:cNvSpPr>
          <p:nvPr>
            <p:ph type="body" sz="quarter" idx="30" hasCustomPrompt="1"/>
          </p:nvPr>
        </p:nvSpPr>
        <p:spPr>
          <a:xfrm>
            <a:off x="1389459" y="5689059"/>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EA2F36BF-4C66-4F60-9687-8A7789E05AB2}"/>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000633750"/>
      </p:ext>
    </p:extLst>
  </p:cSld>
  <p:clrMapOvr>
    <a:masterClrMapping/>
  </p:clrMapOvr>
  <p:transition>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ext option- Text three rows &amp; 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three rows &amp; two columns</a:t>
            </a:r>
          </a:p>
        </p:txBody>
      </p:sp>
      <p:sp>
        <p:nvSpPr>
          <p:cNvPr id="5" name="Text Placeholder 4"/>
          <p:cNvSpPr>
            <a:spLocks noGrp="1"/>
          </p:cNvSpPr>
          <p:nvPr>
            <p:ph type="body" sz="quarter" idx="11" hasCustomPrompt="1"/>
          </p:nvPr>
        </p:nvSpPr>
        <p:spPr>
          <a:xfrm>
            <a:off x="1568744" y="1456896"/>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cxnSp>
        <p:nvCxnSpPr>
          <p:cNvPr id="13" name="Straight Connector 12">
            <a:extLst>
              <a:ext uri="{FF2B5EF4-FFF2-40B4-BE49-F238E27FC236}">
                <a16:creationId xmlns:a16="http://schemas.microsoft.com/office/drawing/2014/main" id="{B2BC2D45-166A-42A4-BFA4-B0E61DE53CD1}"/>
              </a:ext>
              <a:ext uri="{C183D7F6-B498-43B3-948B-1728B52AA6E4}">
                <adec:decorative xmlns:adec="http://schemas.microsoft.com/office/drawing/2017/decorative" val="1"/>
              </a:ext>
            </a:extLst>
          </p:cNvPr>
          <p:cNvCxnSpPr>
            <a:cxnSpLocks/>
          </p:cNvCxnSpPr>
          <p:nvPr userDrawn="1"/>
        </p:nvCxnSpPr>
        <p:spPr>
          <a:xfrm>
            <a:off x="1568744" y="287510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3021452"/>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C17E5589-50A4-4ADA-A3D2-DFB8558FE78E}"/>
              </a:ext>
              <a:ext uri="{C183D7F6-B498-43B3-948B-1728B52AA6E4}">
                <adec:decorative xmlns:adec="http://schemas.microsoft.com/office/drawing/2017/decorative" val="1"/>
              </a:ext>
            </a:extLst>
          </p:cNvPr>
          <p:cNvCxnSpPr>
            <a:cxnSpLocks/>
          </p:cNvCxnSpPr>
          <p:nvPr userDrawn="1"/>
        </p:nvCxnSpPr>
        <p:spPr>
          <a:xfrm>
            <a:off x="1568744" y="4439664"/>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4586007"/>
            <a:ext cx="4393416" cy="1271868"/>
          </a:xfr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379942" y="1456896"/>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599F4609-3CD7-4077-B992-04F71C504EF4}"/>
              </a:ext>
              <a:ext uri="{C183D7F6-B498-43B3-948B-1728B52AA6E4}">
                <adec:decorative xmlns:adec="http://schemas.microsoft.com/office/drawing/2017/decorative" val="1"/>
              </a:ext>
            </a:extLst>
          </p:cNvPr>
          <p:cNvCxnSpPr>
            <a:cxnSpLocks/>
          </p:cNvCxnSpPr>
          <p:nvPr userDrawn="1"/>
        </p:nvCxnSpPr>
        <p:spPr>
          <a:xfrm>
            <a:off x="7379943" y="287510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379942" y="3021452"/>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C2F439E-21AC-47A7-8FF2-2B3B30023C2D}"/>
              </a:ext>
              <a:ext uri="{C183D7F6-B498-43B3-948B-1728B52AA6E4}">
                <adec:decorative xmlns:adec="http://schemas.microsoft.com/office/drawing/2017/decorative" val="1"/>
              </a:ext>
            </a:extLst>
          </p:cNvPr>
          <p:cNvCxnSpPr>
            <a:cxnSpLocks/>
          </p:cNvCxnSpPr>
          <p:nvPr userDrawn="1"/>
        </p:nvCxnSpPr>
        <p:spPr>
          <a:xfrm>
            <a:off x="7379943" y="4439664"/>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379942" y="4586007"/>
            <a:ext cx="4393416" cy="1271868"/>
          </a:xfr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sp>
        <p:nvSpPr>
          <p:cNvPr id="2" name="Footer Placeholder 1">
            <a:extLst>
              <a:ext uri="{FF2B5EF4-FFF2-40B4-BE49-F238E27FC236}">
                <a16:creationId xmlns:a16="http://schemas.microsoft.com/office/drawing/2014/main" id="{AFC478E9-3BC1-400C-AA34-1E1599FAEDDC}"/>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343588233"/>
      </p:ext>
    </p:extLst>
  </p:cSld>
  <p:clrMapOvr>
    <a:masterClrMapping/>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ext option- Text five rows &amp; 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five rows &amp; two columns</a:t>
            </a:r>
          </a:p>
        </p:txBody>
      </p:sp>
      <p:sp>
        <p:nvSpPr>
          <p:cNvPr id="5" name="Text Placeholder 4"/>
          <p:cNvSpPr>
            <a:spLocks noGrp="1"/>
          </p:cNvSpPr>
          <p:nvPr>
            <p:ph type="body" sz="quarter" idx="11" hasCustomPrompt="1"/>
          </p:nvPr>
        </p:nvSpPr>
        <p:spPr>
          <a:xfrm>
            <a:off x="1568744" y="145689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cxnSp>
        <p:nvCxnSpPr>
          <p:cNvPr id="13" name="Straight Connector 12">
            <a:extLst>
              <a:ext uri="{FF2B5EF4-FFF2-40B4-BE49-F238E27FC236}">
                <a16:creationId xmlns:a16="http://schemas.microsoft.com/office/drawing/2014/main" id="{99FD6DBF-9FC0-43E4-BB25-187F987ED548}"/>
              </a:ext>
              <a:ext uri="{C183D7F6-B498-43B3-948B-1728B52AA6E4}">
                <adec:decorative xmlns:adec="http://schemas.microsoft.com/office/drawing/2017/decorative" val="1"/>
              </a:ext>
            </a:extLst>
          </p:cNvPr>
          <p:cNvCxnSpPr>
            <a:cxnSpLocks/>
          </p:cNvCxnSpPr>
          <p:nvPr userDrawn="1"/>
        </p:nvCxnSpPr>
        <p:spPr>
          <a:xfrm>
            <a:off x="1568744" y="2412957"/>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47217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BCEDF675-8A34-4183-9100-9743BB5854C2}"/>
              </a:ext>
              <a:ext uri="{C183D7F6-B498-43B3-948B-1728B52AA6E4}">
                <adec:decorative xmlns:adec="http://schemas.microsoft.com/office/drawing/2017/decorative" val="1"/>
              </a:ext>
            </a:extLst>
          </p:cNvPr>
          <p:cNvCxnSpPr>
            <a:cxnSpLocks/>
          </p:cNvCxnSpPr>
          <p:nvPr userDrawn="1"/>
        </p:nvCxnSpPr>
        <p:spPr>
          <a:xfrm>
            <a:off x="1568744" y="3428093"/>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48745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389062B4-E38A-48D0-9FC3-A198B27C2B9D}"/>
              </a:ext>
              <a:ext uri="{C183D7F6-B498-43B3-948B-1728B52AA6E4}">
                <adec:decorative xmlns:adec="http://schemas.microsoft.com/office/drawing/2017/decorative" val="1"/>
              </a:ext>
            </a:extLst>
          </p:cNvPr>
          <p:cNvCxnSpPr>
            <a:cxnSpLocks/>
          </p:cNvCxnSpPr>
          <p:nvPr userDrawn="1"/>
        </p:nvCxnSpPr>
        <p:spPr>
          <a:xfrm>
            <a:off x="1568744" y="4443230"/>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568744" y="450273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FBA8527-2F9F-46AE-A168-2E369F0A4E4C}"/>
              </a:ext>
              <a:ext uri="{C183D7F6-B498-43B3-948B-1728B52AA6E4}">
                <adec:decorative xmlns:adec="http://schemas.microsoft.com/office/drawing/2017/decorative" val="1"/>
              </a:ext>
            </a:extLst>
          </p:cNvPr>
          <p:cNvCxnSpPr>
            <a:cxnSpLocks/>
          </p:cNvCxnSpPr>
          <p:nvPr userDrawn="1"/>
        </p:nvCxnSpPr>
        <p:spPr>
          <a:xfrm>
            <a:off x="1568744" y="5458366"/>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568744" y="5518016"/>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379942" y="145689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1" name="Straight Connector 20">
            <a:extLst>
              <a:ext uri="{FF2B5EF4-FFF2-40B4-BE49-F238E27FC236}">
                <a16:creationId xmlns:a16="http://schemas.microsoft.com/office/drawing/2014/main" id="{8B458FFC-8336-43D5-A0E5-A4CEF85D5F6D}"/>
              </a:ext>
              <a:ext uri="{C183D7F6-B498-43B3-948B-1728B52AA6E4}">
                <adec:decorative xmlns:adec="http://schemas.microsoft.com/office/drawing/2017/decorative" val="1"/>
              </a:ext>
            </a:extLst>
          </p:cNvPr>
          <p:cNvCxnSpPr>
            <a:cxnSpLocks/>
          </p:cNvCxnSpPr>
          <p:nvPr userDrawn="1"/>
        </p:nvCxnSpPr>
        <p:spPr>
          <a:xfrm>
            <a:off x="7379943" y="2412957"/>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379942" y="247217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2" name="Straight Connector 21">
            <a:extLst>
              <a:ext uri="{FF2B5EF4-FFF2-40B4-BE49-F238E27FC236}">
                <a16:creationId xmlns:a16="http://schemas.microsoft.com/office/drawing/2014/main" id="{A8128678-7D34-47E0-BE94-ECE7CD383DD9}"/>
              </a:ext>
              <a:ext uri="{C183D7F6-B498-43B3-948B-1728B52AA6E4}">
                <adec:decorative xmlns:adec="http://schemas.microsoft.com/office/drawing/2017/decorative" val="1"/>
              </a:ext>
            </a:extLst>
          </p:cNvPr>
          <p:cNvCxnSpPr>
            <a:cxnSpLocks/>
          </p:cNvCxnSpPr>
          <p:nvPr userDrawn="1"/>
        </p:nvCxnSpPr>
        <p:spPr>
          <a:xfrm>
            <a:off x="7379943" y="3428093"/>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379942" y="348745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3" name="Straight Connector 22">
            <a:extLst>
              <a:ext uri="{FF2B5EF4-FFF2-40B4-BE49-F238E27FC236}">
                <a16:creationId xmlns:a16="http://schemas.microsoft.com/office/drawing/2014/main" id="{70E98085-E858-4C10-983A-14182332938A}"/>
              </a:ext>
              <a:ext uri="{C183D7F6-B498-43B3-948B-1728B52AA6E4}">
                <adec:decorative xmlns:adec="http://schemas.microsoft.com/office/drawing/2017/decorative" val="1"/>
              </a:ext>
            </a:extLst>
          </p:cNvPr>
          <p:cNvCxnSpPr>
            <a:cxnSpLocks/>
          </p:cNvCxnSpPr>
          <p:nvPr userDrawn="1"/>
        </p:nvCxnSpPr>
        <p:spPr>
          <a:xfrm>
            <a:off x="7379943" y="4443230"/>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2" name="Text Placeholder 4">
            <a:extLst>
              <a:ext uri="{FF2B5EF4-FFF2-40B4-BE49-F238E27FC236}">
                <a16:creationId xmlns:a16="http://schemas.microsoft.com/office/drawing/2014/main" id="{234777AC-02E0-4220-86CD-507697625215}"/>
              </a:ext>
            </a:extLst>
          </p:cNvPr>
          <p:cNvSpPr>
            <a:spLocks noGrp="1"/>
          </p:cNvSpPr>
          <p:nvPr>
            <p:ph type="body" sz="quarter" idx="34" hasCustomPrompt="1"/>
          </p:nvPr>
        </p:nvSpPr>
        <p:spPr>
          <a:xfrm>
            <a:off x="7379942" y="450273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4" name="Straight Connector 23">
            <a:extLst>
              <a:ext uri="{FF2B5EF4-FFF2-40B4-BE49-F238E27FC236}">
                <a16:creationId xmlns:a16="http://schemas.microsoft.com/office/drawing/2014/main" id="{683B0E2A-4AAD-468F-8AFA-306B72CCD47E}"/>
              </a:ext>
              <a:ext uri="{C183D7F6-B498-43B3-948B-1728B52AA6E4}">
                <adec:decorative xmlns:adec="http://schemas.microsoft.com/office/drawing/2017/decorative" val="1"/>
              </a:ext>
            </a:extLst>
          </p:cNvPr>
          <p:cNvCxnSpPr>
            <a:cxnSpLocks/>
          </p:cNvCxnSpPr>
          <p:nvPr userDrawn="1"/>
        </p:nvCxnSpPr>
        <p:spPr>
          <a:xfrm>
            <a:off x="7379943" y="5458366"/>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3" name="Text Placeholder 4">
            <a:extLst>
              <a:ext uri="{FF2B5EF4-FFF2-40B4-BE49-F238E27FC236}">
                <a16:creationId xmlns:a16="http://schemas.microsoft.com/office/drawing/2014/main" id="{74535A38-66F8-4A7C-9C33-D0D74D7212FB}"/>
              </a:ext>
            </a:extLst>
          </p:cNvPr>
          <p:cNvSpPr>
            <a:spLocks noGrp="1"/>
          </p:cNvSpPr>
          <p:nvPr>
            <p:ph type="body" sz="quarter" idx="35" hasCustomPrompt="1"/>
          </p:nvPr>
        </p:nvSpPr>
        <p:spPr>
          <a:xfrm>
            <a:off x="7379942" y="5518016"/>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 name="Footer Placeholder 1">
            <a:extLst>
              <a:ext uri="{FF2B5EF4-FFF2-40B4-BE49-F238E27FC236}">
                <a16:creationId xmlns:a16="http://schemas.microsoft.com/office/drawing/2014/main" id="{C7FD0CAD-A9AA-414D-8022-E74A70833154}"/>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274921342"/>
      </p:ext>
    </p:extLst>
  </p:cSld>
  <p:clrMapOvr>
    <a:masterClrMapping/>
  </p:clrMapOvr>
  <p:transition>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wo columns layou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8642" y="1457323"/>
            <a:ext cx="5578933"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9" name="Text Placeholder 4"/>
          <p:cNvSpPr>
            <a:spLocks noGrp="1"/>
          </p:cNvSpPr>
          <p:nvPr>
            <p:ph type="body" sz="quarter" idx="12" hasCustomPrompt="1"/>
          </p:nvPr>
        </p:nvSpPr>
        <p:spPr>
          <a:xfrm>
            <a:off x="418643" y="2628195"/>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6229350" y="2628195"/>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6195890" y="1457323"/>
            <a:ext cx="5572801"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12" name="Text Placeholder 4">
            <a:extLst>
              <a:ext uri="{FF2B5EF4-FFF2-40B4-BE49-F238E27FC236}">
                <a16:creationId xmlns:a16="http://schemas.microsoft.com/office/drawing/2014/main" id="{FD17C8B0-B5AE-49A5-9196-6DDFF3C810CA}"/>
              </a:ext>
            </a:extLst>
          </p:cNvPr>
          <p:cNvSpPr>
            <a:spLocks noGrp="1"/>
          </p:cNvSpPr>
          <p:nvPr>
            <p:ph type="body" sz="quarter" idx="28" hasCustomPrompt="1"/>
          </p:nvPr>
        </p:nvSpPr>
        <p:spPr>
          <a:xfrm>
            <a:off x="418643" y="3664462"/>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4" name="Text Placeholder 4">
            <a:extLst>
              <a:ext uri="{FF2B5EF4-FFF2-40B4-BE49-F238E27FC236}">
                <a16:creationId xmlns:a16="http://schemas.microsoft.com/office/drawing/2014/main" id="{29F550BE-2661-407F-B7A1-6D20E10A3A2E}"/>
              </a:ext>
            </a:extLst>
          </p:cNvPr>
          <p:cNvSpPr>
            <a:spLocks noGrp="1"/>
          </p:cNvSpPr>
          <p:nvPr>
            <p:ph type="body" sz="quarter" idx="30" hasCustomPrompt="1"/>
          </p:nvPr>
        </p:nvSpPr>
        <p:spPr>
          <a:xfrm>
            <a:off x="6229350" y="3664463"/>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6" name="Text Placeholder 4">
            <a:extLst>
              <a:ext uri="{FF2B5EF4-FFF2-40B4-BE49-F238E27FC236}">
                <a16:creationId xmlns:a16="http://schemas.microsoft.com/office/drawing/2014/main" id="{954D3929-4A01-4CC3-8662-E5CD102A3709}"/>
              </a:ext>
            </a:extLst>
          </p:cNvPr>
          <p:cNvSpPr>
            <a:spLocks noGrp="1"/>
          </p:cNvSpPr>
          <p:nvPr>
            <p:ph type="body" sz="quarter" idx="31" hasCustomPrompt="1"/>
          </p:nvPr>
        </p:nvSpPr>
        <p:spPr>
          <a:xfrm>
            <a:off x="418643" y="4700731"/>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9" name="Text Placeholder 4">
            <a:extLst>
              <a:ext uri="{FF2B5EF4-FFF2-40B4-BE49-F238E27FC236}">
                <a16:creationId xmlns:a16="http://schemas.microsoft.com/office/drawing/2014/main" id="{B24376E6-F329-4374-B56D-DEE4D5D40209}"/>
              </a:ext>
            </a:extLst>
          </p:cNvPr>
          <p:cNvSpPr>
            <a:spLocks noGrp="1"/>
          </p:cNvSpPr>
          <p:nvPr>
            <p:ph type="body" sz="quarter" idx="33" hasCustomPrompt="1"/>
          </p:nvPr>
        </p:nvSpPr>
        <p:spPr>
          <a:xfrm>
            <a:off x="6229350" y="4700731"/>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cxnSp>
        <p:nvCxnSpPr>
          <p:cNvPr id="22" name="Straight Connector 21">
            <a:extLst>
              <a:ext uri="{FF2B5EF4-FFF2-40B4-BE49-F238E27FC236}">
                <a16:creationId xmlns:a16="http://schemas.microsoft.com/office/drawing/2014/main" id="{B1D12B33-C140-4AED-9479-89A1E21BD571}"/>
              </a:ext>
              <a:ext uri="{C183D7F6-B498-43B3-948B-1728B52AA6E4}">
                <adec:decorative xmlns:adec="http://schemas.microsoft.com/office/drawing/2017/decorative" val="1"/>
              </a:ext>
            </a:extLst>
          </p:cNvPr>
          <p:cNvCxnSpPr>
            <a:cxnSpLocks/>
          </p:cNvCxnSpPr>
          <p:nvPr userDrawn="1"/>
        </p:nvCxnSpPr>
        <p:spPr>
          <a:xfrm>
            <a:off x="418643" y="3532700"/>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508F18CC-5BC5-4383-99A0-673FC34E152C}"/>
              </a:ext>
              <a:ext uri="{C183D7F6-B498-43B3-948B-1728B52AA6E4}">
                <adec:decorative xmlns:adec="http://schemas.microsoft.com/office/drawing/2017/decorative" val="1"/>
              </a:ext>
            </a:extLst>
          </p:cNvPr>
          <p:cNvCxnSpPr>
            <a:cxnSpLocks/>
          </p:cNvCxnSpPr>
          <p:nvPr userDrawn="1"/>
        </p:nvCxnSpPr>
        <p:spPr>
          <a:xfrm>
            <a:off x="418643" y="4568967"/>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6" name="Title 5">
            <a:extLst>
              <a:ext uri="{FF2B5EF4-FFF2-40B4-BE49-F238E27FC236}">
                <a16:creationId xmlns:a16="http://schemas.microsoft.com/office/drawing/2014/main" id="{D8706E9C-EDA2-4EE8-A4D5-886B6F42AFF8}"/>
              </a:ext>
            </a:extLst>
          </p:cNvPr>
          <p:cNvSpPr>
            <a:spLocks noGrp="1"/>
          </p:cNvSpPr>
          <p:nvPr userDrawn="1">
            <p:ph type="title"/>
          </p:nvPr>
        </p:nvSpPr>
        <p:spPr>
          <a:xfrm>
            <a:off x="418643" y="440494"/>
            <a:ext cx="11341268" cy="680196"/>
          </a:xfrm>
        </p:spPr>
        <p:txBody>
          <a:bodyPr/>
          <a:lstStyle/>
          <a:p>
            <a:r>
              <a:rPr lang="en-US"/>
              <a:t>Click to edit Master title style</a:t>
            </a:r>
          </a:p>
        </p:txBody>
      </p:sp>
      <p:cxnSp>
        <p:nvCxnSpPr>
          <p:cNvPr id="29" name="Straight Connector 28">
            <a:extLst>
              <a:ext uri="{FF2B5EF4-FFF2-40B4-BE49-F238E27FC236}">
                <a16:creationId xmlns:a16="http://schemas.microsoft.com/office/drawing/2014/main" id="{F2BE3BA0-8606-422D-8675-3046FD533FB2}"/>
              </a:ext>
              <a:ext uri="{C183D7F6-B498-43B3-948B-1728B52AA6E4}">
                <adec:decorative xmlns:adec="http://schemas.microsoft.com/office/drawing/2017/decorative" val="1"/>
              </a:ext>
            </a:extLst>
          </p:cNvPr>
          <p:cNvCxnSpPr>
            <a:cxnSpLocks/>
          </p:cNvCxnSpPr>
          <p:nvPr userDrawn="1"/>
        </p:nvCxnSpPr>
        <p:spPr>
          <a:xfrm>
            <a:off x="6229350" y="3532700"/>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A40603F-992B-4531-B3B1-5196D05EC3B4}"/>
              </a:ext>
              <a:ext uri="{C183D7F6-B498-43B3-948B-1728B52AA6E4}">
                <adec:decorative xmlns:adec="http://schemas.microsoft.com/office/drawing/2017/decorative" val="1"/>
              </a:ext>
            </a:extLst>
          </p:cNvPr>
          <p:cNvCxnSpPr>
            <a:cxnSpLocks/>
          </p:cNvCxnSpPr>
          <p:nvPr userDrawn="1"/>
        </p:nvCxnSpPr>
        <p:spPr>
          <a:xfrm>
            <a:off x="6229350" y="4568967"/>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 name="Footer Placeholder 1">
            <a:extLst>
              <a:ext uri="{FF2B5EF4-FFF2-40B4-BE49-F238E27FC236}">
                <a16:creationId xmlns:a16="http://schemas.microsoft.com/office/drawing/2014/main" id="{96EF592D-EEA7-47F4-9146-7AA8A3F44C47}"/>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058867534"/>
      </p:ext>
    </p:extLst>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hree columns layou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8643" y="1457323"/>
            <a:ext cx="3629278"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9" name="Text Placeholder 4"/>
          <p:cNvSpPr>
            <a:spLocks noGrp="1"/>
          </p:cNvSpPr>
          <p:nvPr>
            <p:ph type="body" sz="quarter" idx="12" hasCustomPrompt="1"/>
          </p:nvPr>
        </p:nvSpPr>
        <p:spPr>
          <a:xfrm>
            <a:off x="418643" y="2628195"/>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303152" y="1457323"/>
            <a:ext cx="3629278"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17" name="Text Placeholder 4"/>
          <p:cNvSpPr>
            <a:spLocks noGrp="1"/>
          </p:cNvSpPr>
          <p:nvPr>
            <p:ph type="body" sz="quarter" idx="18" hasCustomPrompt="1"/>
          </p:nvPr>
        </p:nvSpPr>
        <p:spPr>
          <a:xfrm>
            <a:off x="4303152" y="2628195"/>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161204" y="2628195"/>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139413" y="1457323"/>
            <a:ext cx="3629278"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12" name="Text Placeholder 4">
            <a:extLst>
              <a:ext uri="{FF2B5EF4-FFF2-40B4-BE49-F238E27FC236}">
                <a16:creationId xmlns:a16="http://schemas.microsoft.com/office/drawing/2014/main" id="{FD17C8B0-B5AE-49A5-9196-6DDFF3C810CA}"/>
              </a:ext>
            </a:extLst>
          </p:cNvPr>
          <p:cNvSpPr>
            <a:spLocks noGrp="1"/>
          </p:cNvSpPr>
          <p:nvPr>
            <p:ph type="body" sz="quarter" idx="28" hasCustomPrompt="1"/>
          </p:nvPr>
        </p:nvSpPr>
        <p:spPr>
          <a:xfrm>
            <a:off x="418643" y="3664462"/>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3" name="Text Placeholder 4">
            <a:extLst>
              <a:ext uri="{FF2B5EF4-FFF2-40B4-BE49-F238E27FC236}">
                <a16:creationId xmlns:a16="http://schemas.microsoft.com/office/drawing/2014/main" id="{79BC4586-7FC3-4659-9310-CCDD1B8FB8A1}"/>
              </a:ext>
            </a:extLst>
          </p:cNvPr>
          <p:cNvSpPr>
            <a:spLocks noGrp="1"/>
          </p:cNvSpPr>
          <p:nvPr>
            <p:ph type="body" sz="quarter" idx="29" hasCustomPrompt="1"/>
          </p:nvPr>
        </p:nvSpPr>
        <p:spPr>
          <a:xfrm>
            <a:off x="4303152" y="3664463"/>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4" name="Text Placeholder 4">
            <a:extLst>
              <a:ext uri="{FF2B5EF4-FFF2-40B4-BE49-F238E27FC236}">
                <a16:creationId xmlns:a16="http://schemas.microsoft.com/office/drawing/2014/main" id="{29F550BE-2661-407F-B7A1-6D20E10A3A2E}"/>
              </a:ext>
            </a:extLst>
          </p:cNvPr>
          <p:cNvSpPr>
            <a:spLocks noGrp="1"/>
          </p:cNvSpPr>
          <p:nvPr>
            <p:ph type="body" sz="quarter" idx="30" hasCustomPrompt="1"/>
          </p:nvPr>
        </p:nvSpPr>
        <p:spPr>
          <a:xfrm>
            <a:off x="8161204" y="3664463"/>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6" name="Text Placeholder 4">
            <a:extLst>
              <a:ext uri="{FF2B5EF4-FFF2-40B4-BE49-F238E27FC236}">
                <a16:creationId xmlns:a16="http://schemas.microsoft.com/office/drawing/2014/main" id="{954D3929-4A01-4CC3-8662-E5CD102A3709}"/>
              </a:ext>
            </a:extLst>
          </p:cNvPr>
          <p:cNvSpPr>
            <a:spLocks noGrp="1"/>
          </p:cNvSpPr>
          <p:nvPr>
            <p:ph type="body" sz="quarter" idx="31" hasCustomPrompt="1"/>
          </p:nvPr>
        </p:nvSpPr>
        <p:spPr>
          <a:xfrm>
            <a:off x="418643" y="4700731"/>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8" name="Text Placeholder 4">
            <a:extLst>
              <a:ext uri="{FF2B5EF4-FFF2-40B4-BE49-F238E27FC236}">
                <a16:creationId xmlns:a16="http://schemas.microsoft.com/office/drawing/2014/main" id="{284BF132-1328-44E8-A629-D64096388C74}"/>
              </a:ext>
            </a:extLst>
          </p:cNvPr>
          <p:cNvSpPr>
            <a:spLocks noGrp="1"/>
          </p:cNvSpPr>
          <p:nvPr>
            <p:ph type="body" sz="quarter" idx="32" hasCustomPrompt="1"/>
          </p:nvPr>
        </p:nvSpPr>
        <p:spPr>
          <a:xfrm>
            <a:off x="4303152" y="4700731"/>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9" name="Text Placeholder 4">
            <a:extLst>
              <a:ext uri="{FF2B5EF4-FFF2-40B4-BE49-F238E27FC236}">
                <a16:creationId xmlns:a16="http://schemas.microsoft.com/office/drawing/2014/main" id="{B24376E6-F329-4374-B56D-DEE4D5D40209}"/>
              </a:ext>
            </a:extLst>
          </p:cNvPr>
          <p:cNvSpPr>
            <a:spLocks noGrp="1"/>
          </p:cNvSpPr>
          <p:nvPr>
            <p:ph type="body" sz="quarter" idx="33" hasCustomPrompt="1"/>
          </p:nvPr>
        </p:nvSpPr>
        <p:spPr>
          <a:xfrm>
            <a:off x="8161204" y="4700731"/>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cxnSp>
        <p:nvCxnSpPr>
          <p:cNvPr id="22" name="Straight Connector 21">
            <a:extLst>
              <a:ext uri="{FF2B5EF4-FFF2-40B4-BE49-F238E27FC236}">
                <a16:creationId xmlns:a16="http://schemas.microsoft.com/office/drawing/2014/main" id="{B1D12B33-C140-4AED-9479-89A1E21BD571}"/>
              </a:ext>
              <a:ext uri="{C183D7F6-B498-43B3-948B-1728B52AA6E4}">
                <adec:decorative xmlns:adec="http://schemas.microsoft.com/office/drawing/2017/decorative" val="1"/>
              </a:ext>
            </a:extLst>
          </p:cNvPr>
          <p:cNvCxnSpPr>
            <a:cxnSpLocks/>
          </p:cNvCxnSpPr>
          <p:nvPr userDrawn="1"/>
        </p:nvCxnSpPr>
        <p:spPr>
          <a:xfrm>
            <a:off x="418643" y="3532700"/>
            <a:ext cx="36335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508F18CC-5BC5-4383-99A0-673FC34E152C}"/>
              </a:ext>
              <a:ext uri="{C183D7F6-B498-43B3-948B-1728B52AA6E4}">
                <adec:decorative xmlns:adec="http://schemas.microsoft.com/office/drawing/2017/decorative" val="1"/>
              </a:ext>
            </a:extLst>
          </p:cNvPr>
          <p:cNvCxnSpPr>
            <a:cxnSpLocks/>
          </p:cNvCxnSpPr>
          <p:nvPr userDrawn="1"/>
        </p:nvCxnSpPr>
        <p:spPr>
          <a:xfrm>
            <a:off x="418643" y="4568967"/>
            <a:ext cx="36335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6BF3C7B5-A8EA-4ECD-A968-2546248701F3}"/>
              </a:ext>
              <a:ext uri="{C183D7F6-B498-43B3-948B-1728B52AA6E4}">
                <adec:decorative xmlns:adec="http://schemas.microsoft.com/office/drawing/2017/decorative" val="1"/>
              </a:ext>
            </a:extLst>
          </p:cNvPr>
          <p:cNvCxnSpPr>
            <a:cxnSpLocks/>
          </p:cNvCxnSpPr>
          <p:nvPr userDrawn="1"/>
        </p:nvCxnSpPr>
        <p:spPr>
          <a:xfrm>
            <a:off x="4303713" y="3532700"/>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14FEAA1-EB50-4B84-96EB-E171DE39A0A8}"/>
              </a:ext>
              <a:ext uri="{C183D7F6-B498-43B3-948B-1728B52AA6E4}">
                <adec:decorative xmlns:adec="http://schemas.microsoft.com/office/drawing/2017/decorative" val="1"/>
              </a:ext>
            </a:extLst>
          </p:cNvPr>
          <p:cNvCxnSpPr>
            <a:cxnSpLocks/>
          </p:cNvCxnSpPr>
          <p:nvPr userDrawn="1"/>
        </p:nvCxnSpPr>
        <p:spPr>
          <a:xfrm>
            <a:off x="4303713" y="4568967"/>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6" name="Title 5">
            <a:extLst>
              <a:ext uri="{FF2B5EF4-FFF2-40B4-BE49-F238E27FC236}">
                <a16:creationId xmlns:a16="http://schemas.microsoft.com/office/drawing/2014/main" id="{D8706E9C-EDA2-4EE8-A4D5-886B6F42AFF8}"/>
              </a:ext>
            </a:extLst>
          </p:cNvPr>
          <p:cNvSpPr>
            <a:spLocks noGrp="1"/>
          </p:cNvSpPr>
          <p:nvPr userDrawn="1">
            <p:ph type="title"/>
          </p:nvPr>
        </p:nvSpPr>
        <p:spPr>
          <a:xfrm>
            <a:off x="418643" y="440494"/>
            <a:ext cx="11341268" cy="680196"/>
          </a:xfrm>
        </p:spPr>
        <p:txBody>
          <a:bodyPr/>
          <a:lstStyle/>
          <a:p>
            <a:r>
              <a:rPr lang="en-US"/>
              <a:t>Click to edit Master title style</a:t>
            </a:r>
          </a:p>
        </p:txBody>
      </p:sp>
      <p:cxnSp>
        <p:nvCxnSpPr>
          <p:cNvPr id="29" name="Straight Connector 28">
            <a:extLst>
              <a:ext uri="{FF2B5EF4-FFF2-40B4-BE49-F238E27FC236}">
                <a16:creationId xmlns:a16="http://schemas.microsoft.com/office/drawing/2014/main" id="{F2BE3BA0-8606-422D-8675-3046FD533FB2}"/>
              </a:ext>
              <a:ext uri="{C183D7F6-B498-43B3-948B-1728B52AA6E4}">
                <adec:decorative xmlns:adec="http://schemas.microsoft.com/office/drawing/2017/decorative" val="1"/>
              </a:ext>
            </a:extLst>
          </p:cNvPr>
          <p:cNvCxnSpPr>
            <a:cxnSpLocks/>
          </p:cNvCxnSpPr>
          <p:nvPr userDrawn="1"/>
        </p:nvCxnSpPr>
        <p:spPr>
          <a:xfrm>
            <a:off x="8161204" y="3532700"/>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A40603F-992B-4531-B3B1-5196D05EC3B4}"/>
              </a:ext>
              <a:ext uri="{C183D7F6-B498-43B3-948B-1728B52AA6E4}">
                <adec:decorative xmlns:adec="http://schemas.microsoft.com/office/drawing/2017/decorative" val="1"/>
              </a:ext>
            </a:extLst>
          </p:cNvPr>
          <p:cNvCxnSpPr>
            <a:cxnSpLocks/>
          </p:cNvCxnSpPr>
          <p:nvPr userDrawn="1"/>
        </p:nvCxnSpPr>
        <p:spPr>
          <a:xfrm>
            <a:off x="8161204" y="4568967"/>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 name="Footer Placeholder 1">
            <a:extLst>
              <a:ext uri="{FF2B5EF4-FFF2-40B4-BE49-F238E27FC236}">
                <a16:creationId xmlns:a16="http://schemas.microsoft.com/office/drawing/2014/main" id="{B30B5A80-F666-460D-9090-8493217C8FD1}"/>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154333086"/>
      </p:ext>
    </p:extLst>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itle with graphic">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dirty="0"/>
              <a:t>Heading Segoe UI </a:t>
            </a:r>
            <a:r>
              <a:rPr lang="en-US" dirty="0" err="1"/>
              <a:t>Semibold</a:t>
            </a:r>
            <a:r>
              <a:rPr lang="en-US" dirty="0"/>
              <a:t> 32</a:t>
            </a:r>
          </a:p>
        </p:txBody>
      </p:sp>
      <p:sp>
        <p:nvSpPr>
          <p:cNvPr id="4" name="Text Placeholder 3">
            <a:extLst>
              <a:ext uri="{FF2B5EF4-FFF2-40B4-BE49-F238E27FC236}">
                <a16:creationId xmlns:a16="http://schemas.microsoft.com/office/drawing/2014/main" id="{9D3A230D-0F65-4C2B-9A5E-08E997603E6C}"/>
              </a:ext>
            </a:extLst>
          </p:cNvPr>
          <p:cNvSpPr>
            <a:spLocks noGrp="1"/>
          </p:cNvSpPr>
          <p:nvPr>
            <p:ph type="body" sz="quarter" idx="10"/>
          </p:nvPr>
        </p:nvSpPr>
        <p:spPr>
          <a:xfrm>
            <a:off x="418642"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dirty="0"/>
              <a:t>Click to edit Master text styles</a:t>
            </a:r>
          </a:p>
        </p:txBody>
      </p:sp>
      <p:sp>
        <p:nvSpPr>
          <p:cNvPr id="5" name="Text Placeholder 3">
            <a:extLst>
              <a:ext uri="{FF2B5EF4-FFF2-40B4-BE49-F238E27FC236}">
                <a16:creationId xmlns:a16="http://schemas.microsoft.com/office/drawing/2014/main" id="{50ABEE60-9F0D-48B2-AE29-DAEE6B65F773}"/>
              </a:ext>
            </a:extLst>
          </p:cNvPr>
          <p:cNvSpPr>
            <a:spLocks noGrp="1"/>
          </p:cNvSpPr>
          <p:nvPr>
            <p:ph type="body" sz="quarter" idx="11"/>
          </p:nvPr>
        </p:nvSpPr>
        <p:spPr>
          <a:xfrm>
            <a:off x="4369674"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dirty="0"/>
              <a:t>Click to edit Master text styles</a:t>
            </a:r>
          </a:p>
        </p:txBody>
      </p:sp>
      <p:sp>
        <p:nvSpPr>
          <p:cNvPr id="6" name="Text Placeholder 3">
            <a:extLst>
              <a:ext uri="{FF2B5EF4-FFF2-40B4-BE49-F238E27FC236}">
                <a16:creationId xmlns:a16="http://schemas.microsoft.com/office/drawing/2014/main" id="{2892F116-907B-402B-8800-9219B7710190}"/>
              </a:ext>
            </a:extLst>
          </p:cNvPr>
          <p:cNvSpPr>
            <a:spLocks noGrp="1"/>
          </p:cNvSpPr>
          <p:nvPr>
            <p:ph type="body" sz="quarter" idx="12"/>
          </p:nvPr>
        </p:nvSpPr>
        <p:spPr>
          <a:xfrm>
            <a:off x="8320705"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dirty="0"/>
              <a:t>Click to edit Master text styles</a:t>
            </a:r>
          </a:p>
        </p:txBody>
      </p:sp>
      <p:sp>
        <p:nvSpPr>
          <p:cNvPr id="2" name="Footer Placeholder 1">
            <a:extLst>
              <a:ext uri="{FF2B5EF4-FFF2-40B4-BE49-F238E27FC236}">
                <a16:creationId xmlns:a16="http://schemas.microsoft.com/office/drawing/2014/main" id="{538B82E4-7444-4181-B6FE-B79D11D3EA6F}"/>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059464991"/>
      </p:ext>
    </p:extLst>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itle with graphic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dirty="0"/>
              <a:t>Heading Segoe UI </a:t>
            </a:r>
            <a:r>
              <a:rPr lang="en-US" dirty="0" err="1"/>
              <a:t>Semibold</a:t>
            </a:r>
            <a:r>
              <a:rPr lang="en-US" dirty="0"/>
              <a:t> 32</a:t>
            </a:r>
          </a:p>
        </p:txBody>
      </p:sp>
      <p:sp>
        <p:nvSpPr>
          <p:cNvPr id="4" name="Text Placeholder 3">
            <a:extLst>
              <a:ext uri="{FF2B5EF4-FFF2-40B4-BE49-F238E27FC236}">
                <a16:creationId xmlns:a16="http://schemas.microsoft.com/office/drawing/2014/main" id="{9D3A230D-0F65-4C2B-9A5E-08E997603E6C}"/>
              </a:ext>
            </a:extLst>
          </p:cNvPr>
          <p:cNvSpPr>
            <a:spLocks noGrp="1"/>
          </p:cNvSpPr>
          <p:nvPr>
            <p:ph type="body" sz="quarter" idx="10"/>
          </p:nvPr>
        </p:nvSpPr>
        <p:spPr>
          <a:xfrm>
            <a:off x="418643"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dirty="0"/>
              <a:t>Click to edit Master text styles</a:t>
            </a:r>
          </a:p>
        </p:txBody>
      </p:sp>
      <p:sp>
        <p:nvSpPr>
          <p:cNvPr id="5" name="Text Placeholder 3">
            <a:extLst>
              <a:ext uri="{FF2B5EF4-FFF2-40B4-BE49-F238E27FC236}">
                <a16:creationId xmlns:a16="http://schemas.microsoft.com/office/drawing/2014/main" id="{50ABEE60-9F0D-48B2-AE29-DAEE6B65F773}"/>
              </a:ext>
            </a:extLst>
          </p:cNvPr>
          <p:cNvSpPr>
            <a:spLocks noGrp="1"/>
          </p:cNvSpPr>
          <p:nvPr>
            <p:ph type="body" sz="quarter" idx="11"/>
          </p:nvPr>
        </p:nvSpPr>
        <p:spPr>
          <a:xfrm>
            <a:off x="2722617"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dirty="0"/>
              <a:t>Click to edit Master text styles</a:t>
            </a:r>
          </a:p>
        </p:txBody>
      </p:sp>
      <p:sp>
        <p:nvSpPr>
          <p:cNvPr id="6" name="Text Placeholder 3">
            <a:extLst>
              <a:ext uri="{FF2B5EF4-FFF2-40B4-BE49-F238E27FC236}">
                <a16:creationId xmlns:a16="http://schemas.microsoft.com/office/drawing/2014/main" id="{2892F116-907B-402B-8800-9219B7710190}"/>
              </a:ext>
            </a:extLst>
          </p:cNvPr>
          <p:cNvSpPr>
            <a:spLocks noGrp="1"/>
          </p:cNvSpPr>
          <p:nvPr>
            <p:ph type="body" sz="quarter" idx="12"/>
          </p:nvPr>
        </p:nvSpPr>
        <p:spPr>
          <a:xfrm>
            <a:off x="5026591"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dirty="0"/>
              <a:t>Click to edit Master text styles</a:t>
            </a:r>
          </a:p>
        </p:txBody>
      </p:sp>
      <p:sp>
        <p:nvSpPr>
          <p:cNvPr id="7" name="Text Placeholder 3">
            <a:extLst>
              <a:ext uri="{FF2B5EF4-FFF2-40B4-BE49-F238E27FC236}">
                <a16:creationId xmlns:a16="http://schemas.microsoft.com/office/drawing/2014/main" id="{FFCA379A-FFA6-4179-AD94-3B9D20DBAA50}"/>
              </a:ext>
            </a:extLst>
          </p:cNvPr>
          <p:cNvSpPr>
            <a:spLocks noGrp="1"/>
          </p:cNvSpPr>
          <p:nvPr>
            <p:ph type="body" sz="quarter" idx="13"/>
          </p:nvPr>
        </p:nvSpPr>
        <p:spPr>
          <a:xfrm>
            <a:off x="7330565"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dirty="0"/>
              <a:t>Click to edit Master text styles</a:t>
            </a:r>
          </a:p>
        </p:txBody>
      </p:sp>
      <p:sp>
        <p:nvSpPr>
          <p:cNvPr id="8" name="Text Placeholder 3">
            <a:extLst>
              <a:ext uri="{FF2B5EF4-FFF2-40B4-BE49-F238E27FC236}">
                <a16:creationId xmlns:a16="http://schemas.microsoft.com/office/drawing/2014/main" id="{86EE9769-6679-49C8-860D-5CACDB09DBD2}"/>
              </a:ext>
            </a:extLst>
          </p:cNvPr>
          <p:cNvSpPr>
            <a:spLocks noGrp="1"/>
          </p:cNvSpPr>
          <p:nvPr>
            <p:ph type="body" sz="quarter" idx="14"/>
          </p:nvPr>
        </p:nvSpPr>
        <p:spPr>
          <a:xfrm>
            <a:off x="9634541"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dirty="0"/>
              <a:t>Click to edit Master text styles</a:t>
            </a:r>
          </a:p>
        </p:txBody>
      </p:sp>
      <p:sp>
        <p:nvSpPr>
          <p:cNvPr id="2" name="Footer Placeholder 1">
            <a:extLst>
              <a:ext uri="{FF2B5EF4-FFF2-40B4-BE49-F238E27FC236}">
                <a16:creationId xmlns:a16="http://schemas.microsoft.com/office/drawing/2014/main" id="{136AABF9-4169-453B-83D4-823782CAB5B6}"/>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809528502"/>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Layout with footnot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9100" y="1456897"/>
            <a:ext cx="11340811" cy="2051844"/>
          </a:xfrm>
        </p:spPr>
        <p:txBody>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1">
            <a:extLst>
              <a:ext uri="{FF2B5EF4-FFF2-40B4-BE49-F238E27FC236}">
                <a16:creationId xmlns:a16="http://schemas.microsoft.com/office/drawing/2014/main" id="{F5777EA2-9454-422E-AEC3-45CEC596AEB8}"/>
              </a:ext>
            </a:extLst>
          </p:cNvPr>
          <p:cNvSpPr/>
          <p:nvPr userDrawn="1"/>
        </p:nvSpPr>
        <p:spPr bwMode="auto">
          <a:xfrm>
            <a:off x="0" y="5670550"/>
            <a:ext cx="12192000" cy="746955"/>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6" name="Text Placeholder 5">
            <a:extLst>
              <a:ext uri="{FF2B5EF4-FFF2-40B4-BE49-F238E27FC236}">
                <a16:creationId xmlns:a16="http://schemas.microsoft.com/office/drawing/2014/main" id="{764357BA-0098-4BE6-A38B-76E4D9E64E6E}"/>
              </a:ext>
            </a:extLst>
          </p:cNvPr>
          <p:cNvSpPr>
            <a:spLocks noGrp="1"/>
          </p:cNvSpPr>
          <p:nvPr>
            <p:ph type="body" sz="quarter" idx="11"/>
          </p:nvPr>
        </p:nvSpPr>
        <p:spPr>
          <a:xfrm>
            <a:off x="418643" y="5797806"/>
            <a:ext cx="11341268" cy="492443"/>
          </a:xfrm>
        </p:spPr>
        <p:txBody>
          <a:bodyPr anchor="ctr"/>
          <a:lstStyle>
            <a:lvl1pPr>
              <a:defRPr sz="2000"/>
            </a:lvl1pPr>
          </a:lstStyle>
          <a:p>
            <a:pPr lvl="0"/>
            <a:r>
              <a:rPr lang="en-US" dirty="0"/>
              <a:t>Click to edit Master text styles</a:t>
            </a:r>
          </a:p>
        </p:txBody>
      </p:sp>
      <p:sp>
        <p:nvSpPr>
          <p:cNvPr id="4" name="Footer Placeholder 1">
            <a:extLst>
              <a:ext uri="{FF2B5EF4-FFF2-40B4-BE49-F238E27FC236}">
                <a16:creationId xmlns:a16="http://schemas.microsoft.com/office/drawing/2014/main" id="{BBE90075-187C-4F60-81BA-E239B43D9044}"/>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163737691"/>
      </p:ext>
    </p:extLst>
  </p:cSld>
  <p:clrMapOvr>
    <a:masterClrMapping/>
  </p:clrMapOvr>
  <p:transition>
    <p:fade/>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243A5E"/>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8830E1E-F06E-469F-9154-F8DEA4B068FE}"/>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solidFill>
                  <a:schemeClr val="bg1"/>
                </a:solidFill>
              </a:rPr>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61A92AD1-6689-41DB-9434-AC98B39D968F}"/>
              </a:ext>
            </a:extLst>
          </p:cNvPr>
          <p:cNvPicPr>
            <a:picLocks noChangeAspect="1"/>
          </p:cNvPicPr>
          <p:nvPr userDrawn="1"/>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90726806"/>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9.xml"/><Relationship Id="rId18" Type="http://schemas.openxmlformats.org/officeDocument/2006/relationships/slideLayout" Target="../slideLayouts/slideLayout64.xml"/><Relationship Id="rId26" Type="http://schemas.openxmlformats.org/officeDocument/2006/relationships/slideLayout" Target="../slideLayouts/slideLayout72.xml"/><Relationship Id="rId39" Type="http://schemas.openxmlformats.org/officeDocument/2006/relationships/slideLayout" Target="../slideLayouts/slideLayout85.xml"/><Relationship Id="rId21" Type="http://schemas.openxmlformats.org/officeDocument/2006/relationships/slideLayout" Target="../slideLayouts/slideLayout67.xml"/><Relationship Id="rId34" Type="http://schemas.openxmlformats.org/officeDocument/2006/relationships/slideLayout" Target="../slideLayouts/slideLayout80.xml"/><Relationship Id="rId42" Type="http://schemas.openxmlformats.org/officeDocument/2006/relationships/slideLayout" Target="../slideLayouts/slideLayout88.xml"/><Relationship Id="rId7" Type="http://schemas.openxmlformats.org/officeDocument/2006/relationships/slideLayout" Target="../slideLayouts/slideLayout53.xml"/><Relationship Id="rId2" Type="http://schemas.openxmlformats.org/officeDocument/2006/relationships/slideLayout" Target="../slideLayouts/slideLayout48.xml"/><Relationship Id="rId16" Type="http://schemas.openxmlformats.org/officeDocument/2006/relationships/slideLayout" Target="../slideLayouts/slideLayout62.xml"/><Relationship Id="rId29" Type="http://schemas.openxmlformats.org/officeDocument/2006/relationships/slideLayout" Target="../slideLayouts/slideLayout75.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24" Type="http://schemas.openxmlformats.org/officeDocument/2006/relationships/slideLayout" Target="../slideLayouts/slideLayout70.xml"/><Relationship Id="rId32" Type="http://schemas.openxmlformats.org/officeDocument/2006/relationships/slideLayout" Target="../slideLayouts/slideLayout78.xml"/><Relationship Id="rId37" Type="http://schemas.openxmlformats.org/officeDocument/2006/relationships/slideLayout" Target="../slideLayouts/slideLayout83.xml"/><Relationship Id="rId40" Type="http://schemas.openxmlformats.org/officeDocument/2006/relationships/slideLayout" Target="../slideLayouts/slideLayout86.xml"/><Relationship Id="rId45" Type="http://schemas.openxmlformats.org/officeDocument/2006/relationships/theme" Target="../theme/theme2.xml"/><Relationship Id="rId5" Type="http://schemas.openxmlformats.org/officeDocument/2006/relationships/slideLayout" Target="../slideLayouts/slideLayout51.xml"/><Relationship Id="rId15" Type="http://schemas.openxmlformats.org/officeDocument/2006/relationships/slideLayout" Target="../slideLayouts/slideLayout61.xml"/><Relationship Id="rId23" Type="http://schemas.openxmlformats.org/officeDocument/2006/relationships/slideLayout" Target="../slideLayouts/slideLayout69.xml"/><Relationship Id="rId28" Type="http://schemas.openxmlformats.org/officeDocument/2006/relationships/slideLayout" Target="../slideLayouts/slideLayout74.xml"/><Relationship Id="rId36" Type="http://schemas.openxmlformats.org/officeDocument/2006/relationships/slideLayout" Target="../slideLayouts/slideLayout82.xml"/><Relationship Id="rId10" Type="http://schemas.openxmlformats.org/officeDocument/2006/relationships/slideLayout" Target="../slideLayouts/slideLayout56.xml"/><Relationship Id="rId19" Type="http://schemas.openxmlformats.org/officeDocument/2006/relationships/slideLayout" Target="../slideLayouts/slideLayout65.xml"/><Relationship Id="rId31" Type="http://schemas.openxmlformats.org/officeDocument/2006/relationships/slideLayout" Target="../slideLayouts/slideLayout77.xml"/><Relationship Id="rId44" Type="http://schemas.openxmlformats.org/officeDocument/2006/relationships/slideLayout" Target="../slideLayouts/slideLayout90.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 Id="rId22" Type="http://schemas.openxmlformats.org/officeDocument/2006/relationships/slideLayout" Target="../slideLayouts/slideLayout68.xml"/><Relationship Id="rId27" Type="http://schemas.openxmlformats.org/officeDocument/2006/relationships/slideLayout" Target="../slideLayouts/slideLayout73.xml"/><Relationship Id="rId30" Type="http://schemas.openxmlformats.org/officeDocument/2006/relationships/slideLayout" Target="../slideLayouts/slideLayout76.xml"/><Relationship Id="rId35" Type="http://schemas.openxmlformats.org/officeDocument/2006/relationships/slideLayout" Target="../slideLayouts/slideLayout81.xml"/><Relationship Id="rId43" Type="http://schemas.openxmlformats.org/officeDocument/2006/relationships/slideLayout" Target="../slideLayouts/slideLayout89.xml"/><Relationship Id="rId8" Type="http://schemas.openxmlformats.org/officeDocument/2006/relationships/slideLayout" Target="../slideLayouts/slideLayout54.xml"/><Relationship Id="rId3" Type="http://schemas.openxmlformats.org/officeDocument/2006/relationships/slideLayout" Target="../slideLayouts/slideLayout49.xml"/><Relationship Id="rId12" Type="http://schemas.openxmlformats.org/officeDocument/2006/relationships/slideLayout" Target="../slideLayouts/slideLayout58.xml"/><Relationship Id="rId17" Type="http://schemas.openxmlformats.org/officeDocument/2006/relationships/slideLayout" Target="../slideLayouts/slideLayout63.xml"/><Relationship Id="rId25" Type="http://schemas.openxmlformats.org/officeDocument/2006/relationships/slideLayout" Target="../slideLayouts/slideLayout71.xml"/><Relationship Id="rId33" Type="http://schemas.openxmlformats.org/officeDocument/2006/relationships/slideLayout" Target="../slideLayouts/slideLayout79.xml"/><Relationship Id="rId38" Type="http://schemas.openxmlformats.org/officeDocument/2006/relationships/slideLayout" Target="../slideLayouts/slideLayout84.xml"/><Relationship Id="rId20" Type="http://schemas.openxmlformats.org/officeDocument/2006/relationships/slideLayout" Target="../slideLayouts/slideLayout66.xml"/><Relationship Id="rId41" Type="http://schemas.openxmlformats.org/officeDocument/2006/relationships/slideLayout" Target="../slideLayouts/slideLayout8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18643" y="440494"/>
            <a:ext cx="11341268" cy="680196"/>
          </a:xfrm>
          <a:prstGeom prst="rect">
            <a:avLst/>
          </a:prstGeom>
        </p:spPr>
        <p:txBody>
          <a:bodyPr vert="horz" wrap="square" lIns="0" tIns="91440" rIns="146304" bIns="91440" rtlCol="0" anchor="t">
            <a:noAutofit/>
          </a:bodyPr>
          <a:lstStyle/>
          <a:p>
            <a:r>
              <a:rPr lang="en-US" dirty="0"/>
              <a:t>Heading Segoe UI </a:t>
            </a:r>
            <a:r>
              <a:rPr lang="en-US" dirty="0" err="1"/>
              <a:t>Semibold</a:t>
            </a:r>
            <a:r>
              <a:rPr lang="en-US" dirty="0"/>
              <a:t> 28/32</a:t>
            </a:r>
          </a:p>
        </p:txBody>
      </p:sp>
      <p:sp>
        <p:nvSpPr>
          <p:cNvPr id="4" name="Text Placeholder 3"/>
          <p:cNvSpPr>
            <a:spLocks noGrp="1"/>
          </p:cNvSpPr>
          <p:nvPr>
            <p:ph type="body" idx="1"/>
          </p:nvPr>
        </p:nvSpPr>
        <p:spPr>
          <a:xfrm>
            <a:off x="418643" y="1456898"/>
            <a:ext cx="11341268" cy="2492990"/>
          </a:xfrm>
          <a:prstGeom prst="rect">
            <a:avLst/>
          </a:prstGeom>
        </p:spPr>
        <p:txBody>
          <a:bodyPr vert="horz" wrap="square" lIns="0" tIns="91440" rIns="146304" bIns="91440" rtlCol="0">
            <a:spAutoFit/>
          </a:bodyPr>
          <a:lstStyle/>
          <a:p>
            <a:pPr lvl="1"/>
            <a:r>
              <a:rPr lang="en-US" dirty="0"/>
              <a:t>Large: subhead Segoe UI Regular 20/24</a:t>
            </a:r>
          </a:p>
          <a:p>
            <a:pPr lvl="2"/>
            <a:r>
              <a:rPr lang="en-US" dirty="0"/>
              <a:t>Medium: paragraph heading Segoe UI </a:t>
            </a:r>
            <a:r>
              <a:rPr lang="en-US" dirty="0" err="1"/>
              <a:t>Semibold</a:t>
            </a:r>
            <a:r>
              <a:rPr lang="en-US" dirty="0"/>
              <a:t> 14/18</a:t>
            </a:r>
          </a:p>
          <a:p>
            <a:pPr lvl="3"/>
            <a:r>
              <a:rPr lang="en-US" dirty="0"/>
              <a:t>Medium: paragraph body copy Segoe UI Regular 14/18</a:t>
            </a:r>
          </a:p>
          <a:p>
            <a:pPr lvl="4"/>
            <a:r>
              <a:rPr lang="en-US" dirty="0"/>
              <a:t>Small: caption heading Segoe UI Bold 10/12</a:t>
            </a:r>
          </a:p>
          <a:p>
            <a:pPr lvl="6"/>
            <a:r>
              <a:rPr lang="en-US" dirty="0"/>
              <a:t>Small: caption body copy Segoe UI Regular 10/12</a:t>
            </a:r>
          </a:p>
          <a:p>
            <a:pPr lvl="6"/>
            <a:endParaRPr lang="en-US" dirty="0"/>
          </a:p>
          <a:p>
            <a:pPr lvl="6"/>
            <a:endParaRPr lang="en-US" dirty="0"/>
          </a:p>
        </p:txBody>
      </p:sp>
      <p:grpSp>
        <p:nvGrpSpPr>
          <p:cNvPr id="13" name="Group 12">
            <a:extLst>
              <a:ext uri="{FF2B5EF4-FFF2-40B4-BE49-F238E27FC236}">
                <a16:creationId xmlns:a16="http://schemas.microsoft.com/office/drawing/2014/main" id="{E44624BD-1B5A-49BF-A660-FB967C992154}"/>
              </a:ext>
            </a:extLst>
          </p:cNvPr>
          <p:cNvGrpSpPr/>
          <p:nvPr userDrawn="1"/>
        </p:nvGrpSpPr>
        <p:grpSpPr>
          <a:xfrm rot="5400000">
            <a:off x="9114924" y="3156600"/>
            <a:ext cx="6843276" cy="530076"/>
            <a:chOff x="-2857775" y="8147048"/>
            <a:chExt cx="11623156" cy="1498603"/>
          </a:xfrm>
        </p:grpSpPr>
        <p:sp>
          <p:nvSpPr>
            <p:cNvPr id="14" name="Rectangle 13">
              <a:extLst>
                <a:ext uri="{FF2B5EF4-FFF2-40B4-BE49-F238E27FC236}">
                  <a16:creationId xmlns:a16="http://schemas.microsoft.com/office/drawing/2014/main" id="{B7BB6BA6-0E25-40ED-9E86-E1ADB171F38F}"/>
                </a:ext>
              </a:extLst>
            </p:cNvPr>
            <p:cNvSpPr/>
            <p:nvPr userDrawn="1"/>
          </p:nvSpPr>
          <p:spPr bwMode="auto">
            <a:xfrm>
              <a:off x="5983100" y="8147051"/>
              <a:ext cx="2782281" cy="149859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Gray</a:t>
              </a:r>
            </a:p>
            <a:p>
              <a:pPr defTabSz="914102" fontAlgn="base">
                <a:spcBef>
                  <a:spcPct val="0"/>
                </a:spcBef>
                <a:spcAft>
                  <a:spcPts val="98"/>
                </a:spcAft>
              </a:pPr>
              <a:r>
                <a:rPr lang="en-US" sz="588" dirty="0">
                  <a:solidFill>
                    <a:schemeClr val="bg1"/>
                  </a:solidFill>
                  <a:ea typeface="Segoe UI" pitchFamily="34" charset="0"/>
                  <a:cs typeface="Segoe UI" pitchFamily="34" charset="0"/>
                </a:rPr>
                <a:t>R117 G117 B122</a:t>
              </a:r>
            </a:p>
            <a:p>
              <a:pPr defTabSz="914102" fontAlgn="base">
                <a:spcBef>
                  <a:spcPct val="0"/>
                </a:spcBef>
                <a:spcAft>
                  <a:spcPts val="98"/>
                </a:spcAft>
              </a:pPr>
              <a:r>
                <a:rPr lang="en-US" sz="588" dirty="0">
                  <a:solidFill>
                    <a:schemeClr val="bg1"/>
                  </a:solidFill>
                  <a:ea typeface="Segoe UI" pitchFamily="34" charset="0"/>
                  <a:cs typeface="Segoe UI" pitchFamily="34" charset="0"/>
                </a:rPr>
                <a:t>Hex #75757A</a:t>
              </a:r>
            </a:p>
          </p:txBody>
        </p:sp>
        <p:sp>
          <p:nvSpPr>
            <p:cNvPr id="15" name="Rectangle 14">
              <a:extLst>
                <a:ext uri="{FF2B5EF4-FFF2-40B4-BE49-F238E27FC236}">
                  <a16:creationId xmlns:a16="http://schemas.microsoft.com/office/drawing/2014/main" id="{2B86C892-8813-4C52-B1CD-6C3224A42168}"/>
                </a:ext>
              </a:extLst>
            </p:cNvPr>
            <p:cNvSpPr/>
            <p:nvPr userDrawn="1"/>
          </p:nvSpPr>
          <p:spPr bwMode="auto">
            <a:xfrm>
              <a:off x="3154167" y="8147050"/>
              <a:ext cx="2827669" cy="149859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Blue-Gray</a:t>
              </a:r>
            </a:p>
            <a:p>
              <a:pPr defTabSz="914102" fontAlgn="base">
                <a:spcBef>
                  <a:spcPct val="0"/>
                </a:spcBef>
                <a:spcAft>
                  <a:spcPts val="98"/>
                </a:spcAft>
              </a:pPr>
              <a:r>
                <a:rPr lang="en-US" sz="588" dirty="0">
                  <a:solidFill>
                    <a:schemeClr val="bg1"/>
                  </a:solidFill>
                  <a:ea typeface="Segoe UI" pitchFamily="34" charset="0"/>
                  <a:cs typeface="Segoe UI" pitchFamily="34" charset="0"/>
                </a:rPr>
                <a:t>R36 G58 B94</a:t>
              </a:r>
            </a:p>
            <a:p>
              <a:pPr defTabSz="914102" fontAlgn="base">
                <a:spcBef>
                  <a:spcPct val="0"/>
                </a:spcBef>
                <a:spcAft>
                  <a:spcPts val="98"/>
                </a:spcAft>
              </a:pPr>
              <a:r>
                <a:rPr lang="en-US" sz="588" dirty="0">
                  <a:solidFill>
                    <a:schemeClr val="bg1"/>
                  </a:solidFill>
                  <a:ea typeface="Segoe UI" pitchFamily="34" charset="0"/>
                  <a:cs typeface="Segoe UI" pitchFamily="34" charset="0"/>
                </a:rPr>
                <a:t>Hex #243A5E</a:t>
              </a:r>
            </a:p>
          </p:txBody>
        </p:sp>
        <p:sp>
          <p:nvSpPr>
            <p:cNvPr id="16" name="Rectangle 15">
              <a:extLst>
                <a:ext uri="{FF2B5EF4-FFF2-40B4-BE49-F238E27FC236}">
                  <a16:creationId xmlns:a16="http://schemas.microsoft.com/office/drawing/2014/main" id="{C6F005C9-9D4A-4760-B079-613D55BEF6C1}"/>
                </a:ext>
              </a:extLst>
            </p:cNvPr>
            <p:cNvSpPr/>
            <p:nvPr userDrawn="1"/>
          </p:nvSpPr>
          <p:spPr bwMode="auto">
            <a:xfrm>
              <a:off x="465139" y="8147051"/>
              <a:ext cx="2689028" cy="1498600"/>
            </a:xfrm>
            <a:prstGeom prst="rect">
              <a:avLst/>
            </a:prstGeom>
            <a:solidFill>
              <a:schemeClr val="tx2"/>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Blue</a:t>
              </a:r>
            </a:p>
            <a:p>
              <a:pPr defTabSz="914102" fontAlgn="base">
                <a:spcBef>
                  <a:spcPct val="0"/>
                </a:spcBef>
                <a:spcAft>
                  <a:spcPts val="98"/>
                </a:spcAft>
              </a:pPr>
              <a:r>
                <a:rPr lang="en-US" sz="588" dirty="0">
                  <a:solidFill>
                    <a:schemeClr val="bg1"/>
                  </a:solidFill>
                  <a:ea typeface="Segoe UI" pitchFamily="34" charset="0"/>
                  <a:cs typeface="Segoe UI" pitchFamily="34" charset="0"/>
                </a:rPr>
                <a:t>R0 G120 B211</a:t>
              </a:r>
            </a:p>
            <a:p>
              <a:pPr defTabSz="914102" fontAlgn="base">
                <a:spcBef>
                  <a:spcPct val="0"/>
                </a:spcBef>
                <a:spcAft>
                  <a:spcPts val="98"/>
                </a:spcAft>
              </a:pPr>
              <a:r>
                <a:rPr lang="en-US" sz="588" dirty="0">
                  <a:solidFill>
                    <a:schemeClr val="bg1"/>
                  </a:solidFill>
                  <a:ea typeface="Segoe UI" pitchFamily="34" charset="0"/>
                  <a:cs typeface="Segoe UI" pitchFamily="34" charset="0"/>
                </a:rPr>
                <a:t>Hex #0078D4</a:t>
              </a:r>
            </a:p>
          </p:txBody>
        </p:sp>
        <p:grpSp>
          <p:nvGrpSpPr>
            <p:cNvPr id="17" name="Group 16">
              <a:extLst>
                <a:ext uri="{FF2B5EF4-FFF2-40B4-BE49-F238E27FC236}">
                  <a16:creationId xmlns:a16="http://schemas.microsoft.com/office/drawing/2014/main" id="{2AA8C56F-41A8-41CF-9D47-B07BB80801DD}"/>
                </a:ext>
              </a:extLst>
            </p:cNvPr>
            <p:cNvGrpSpPr/>
            <p:nvPr userDrawn="1"/>
          </p:nvGrpSpPr>
          <p:grpSpPr>
            <a:xfrm>
              <a:off x="-2857775" y="8147048"/>
              <a:ext cx="3321653" cy="1498596"/>
              <a:chOff x="-2857775" y="8250837"/>
              <a:chExt cx="3321653" cy="1394819"/>
            </a:xfrm>
          </p:grpSpPr>
          <p:sp>
            <p:nvSpPr>
              <p:cNvPr id="18" name="Rectangle 17">
                <a:extLst>
                  <a:ext uri="{FF2B5EF4-FFF2-40B4-BE49-F238E27FC236}">
                    <a16:creationId xmlns:a16="http://schemas.microsoft.com/office/drawing/2014/main" id="{A786E9CC-EF5A-451C-9E90-03F4B57973DF}"/>
                  </a:ext>
                </a:extLst>
              </p:cNvPr>
              <p:cNvSpPr/>
              <p:nvPr userDrawn="1"/>
            </p:nvSpPr>
            <p:spPr bwMode="auto">
              <a:xfrm>
                <a:off x="-2857775" y="8250837"/>
                <a:ext cx="1660192" cy="1394818"/>
              </a:xfrm>
              <a:prstGeom prst="rect">
                <a:avLst/>
              </a:prstGeom>
              <a:solidFill>
                <a:schemeClr val="tx1"/>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Black</a:t>
                </a:r>
              </a:p>
              <a:p>
                <a:pPr defTabSz="914102" fontAlgn="base">
                  <a:spcBef>
                    <a:spcPct val="0"/>
                  </a:spcBef>
                  <a:spcAft>
                    <a:spcPts val="98"/>
                  </a:spcAft>
                </a:pPr>
                <a:r>
                  <a:rPr lang="en-US" sz="588" dirty="0">
                    <a:solidFill>
                      <a:schemeClr val="bg1"/>
                    </a:solidFill>
                    <a:ea typeface="Segoe UI" pitchFamily="34" charset="0"/>
                    <a:cs typeface="Segoe UI" pitchFamily="34" charset="0"/>
                  </a:rPr>
                  <a:t>R0 G0 B0</a:t>
                </a:r>
              </a:p>
              <a:p>
                <a:pPr defTabSz="914102" fontAlgn="base">
                  <a:spcBef>
                    <a:spcPct val="0"/>
                  </a:spcBef>
                  <a:spcAft>
                    <a:spcPts val="98"/>
                  </a:spcAft>
                </a:pPr>
                <a:r>
                  <a:rPr lang="en-US" sz="588" dirty="0">
                    <a:solidFill>
                      <a:schemeClr val="bg1"/>
                    </a:solidFill>
                    <a:ea typeface="Segoe UI" pitchFamily="34" charset="0"/>
                    <a:cs typeface="Segoe UI" pitchFamily="34" charset="0"/>
                  </a:rPr>
                  <a:t>Hex #000000</a:t>
                </a:r>
              </a:p>
            </p:txBody>
          </p:sp>
          <p:sp>
            <p:nvSpPr>
              <p:cNvPr id="19" name="Rectangle 18">
                <a:extLst>
                  <a:ext uri="{FF2B5EF4-FFF2-40B4-BE49-F238E27FC236}">
                    <a16:creationId xmlns:a16="http://schemas.microsoft.com/office/drawing/2014/main" id="{09B13B5B-71AA-4DFE-9DEE-1DF6184F0582}"/>
                  </a:ext>
                </a:extLst>
              </p:cNvPr>
              <p:cNvSpPr/>
              <p:nvPr userDrawn="1"/>
            </p:nvSpPr>
            <p:spPr bwMode="auto">
              <a:xfrm>
                <a:off x="-1196315" y="8250841"/>
                <a:ext cx="1660193" cy="1394815"/>
              </a:xfrm>
              <a:prstGeom prst="rect">
                <a:avLst/>
              </a:prstGeom>
              <a:solidFill>
                <a:schemeClr val="bg2"/>
              </a:solidFill>
              <a:ln w="63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tx1"/>
                    </a:solidFill>
                    <a:ea typeface="Segoe UI" pitchFamily="34" charset="0"/>
                    <a:cs typeface="Segoe UI" pitchFamily="34" charset="0"/>
                  </a:rPr>
                  <a:t>White</a:t>
                </a:r>
              </a:p>
              <a:p>
                <a:pPr defTabSz="914102" fontAlgn="base">
                  <a:spcBef>
                    <a:spcPct val="0"/>
                  </a:spcBef>
                  <a:spcAft>
                    <a:spcPts val="98"/>
                  </a:spcAft>
                </a:pPr>
                <a:r>
                  <a:rPr lang="en-US" sz="588" dirty="0">
                    <a:solidFill>
                      <a:schemeClr val="tx1"/>
                    </a:solidFill>
                    <a:ea typeface="Segoe UI" pitchFamily="34" charset="0"/>
                    <a:cs typeface="Segoe UI" pitchFamily="34" charset="0"/>
                  </a:rPr>
                  <a:t>R255 G255 B255</a:t>
                </a:r>
              </a:p>
              <a:p>
                <a:pPr defTabSz="914102" fontAlgn="base">
                  <a:spcBef>
                    <a:spcPct val="0"/>
                  </a:spcBef>
                  <a:spcAft>
                    <a:spcPts val="98"/>
                  </a:spcAft>
                </a:pPr>
                <a:r>
                  <a:rPr lang="en-US" sz="588" dirty="0">
                    <a:solidFill>
                      <a:schemeClr val="tx1"/>
                    </a:solidFill>
                    <a:ea typeface="Segoe UI" pitchFamily="34" charset="0"/>
                    <a:cs typeface="Segoe UI" pitchFamily="34" charset="0"/>
                  </a:rPr>
                  <a:t>Hex #FFFFFF</a:t>
                </a:r>
              </a:p>
            </p:txBody>
          </p:sp>
        </p:grpSp>
      </p:grpSp>
      <p:sp>
        <p:nvSpPr>
          <p:cNvPr id="3" name="TextBox 2">
            <a:extLst>
              <a:ext uri="{FF2B5EF4-FFF2-40B4-BE49-F238E27FC236}">
                <a16:creationId xmlns:a16="http://schemas.microsoft.com/office/drawing/2014/main" id="{20E414E6-18F6-4DAA-8DBD-EF47A2CF826A}"/>
              </a:ext>
            </a:extLst>
          </p:cNvPr>
          <p:cNvSpPr txBox="1"/>
          <p:nvPr userDrawn="1"/>
        </p:nvSpPr>
        <p:spPr>
          <a:xfrm rot="16200000">
            <a:off x="-581179" y="6162563"/>
            <a:ext cx="743793" cy="193899"/>
          </a:xfrm>
          <a:prstGeom prst="rect">
            <a:avLst/>
          </a:prstGeom>
          <a:noFill/>
        </p:spPr>
        <p:txBody>
          <a:bodyPr wrap="none" lIns="0" tIns="0" rIns="0" bIns="0" rtlCol="0" anchor="ctr">
            <a:spAutoFit/>
          </a:bodyPr>
          <a:lstStyle/>
          <a:p>
            <a:pPr algn="ctr">
              <a:lnSpc>
                <a:spcPct val="90000"/>
              </a:lnSpc>
              <a:spcAft>
                <a:spcPts val="600"/>
              </a:spcAft>
            </a:pPr>
            <a:r>
              <a:rPr lang="en-US" sz="700">
                <a:solidFill>
                  <a:schemeClr val="bg1">
                    <a:lumMod val="75000"/>
                  </a:schemeClr>
                </a:solidFill>
              </a:rPr>
              <a:t>Closed captioning</a:t>
            </a:r>
            <a:br>
              <a:rPr lang="en-US" sz="700">
                <a:solidFill>
                  <a:schemeClr val="bg1">
                    <a:lumMod val="75000"/>
                  </a:schemeClr>
                </a:solidFill>
              </a:rPr>
            </a:br>
            <a:r>
              <a:rPr lang="en-US" sz="700">
                <a:solidFill>
                  <a:schemeClr val="bg1">
                    <a:lumMod val="75000"/>
                  </a:schemeClr>
                </a:solidFill>
              </a:rPr>
              <a:t>space demarcation</a:t>
            </a:r>
          </a:p>
        </p:txBody>
      </p:sp>
      <p:cxnSp>
        <p:nvCxnSpPr>
          <p:cNvPr id="5" name="Straight Connector 4">
            <a:extLst>
              <a:ext uri="{FF2B5EF4-FFF2-40B4-BE49-F238E27FC236}">
                <a16:creationId xmlns:a16="http://schemas.microsoft.com/office/drawing/2014/main" id="{5AF9B98F-C6E7-4B8F-9EDE-146A7B3C0F00}"/>
              </a:ext>
            </a:extLst>
          </p:cNvPr>
          <p:cNvCxnSpPr>
            <a:cxnSpLocks/>
          </p:cNvCxnSpPr>
          <p:nvPr userDrawn="1"/>
        </p:nvCxnSpPr>
        <p:spPr>
          <a:xfrm>
            <a:off x="-134954" y="5670550"/>
            <a:ext cx="90487" cy="0"/>
          </a:xfrm>
          <a:prstGeom prst="line">
            <a:avLst/>
          </a:prstGeom>
          <a:noFill/>
          <a:ln cap="sq">
            <a:solidFill>
              <a:srgbClr val="FF0000"/>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6" name="Straight Connector 5">
            <a:extLst>
              <a:ext uri="{FF2B5EF4-FFF2-40B4-BE49-F238E27FC236}">
                <a16:creationId xmlns:a16="http://schemas.microsoft.com/office/drawing/2014/main" id="{F26DAAF3-7627-44AD-AD7C-6D57F303448B}"/>
              </a:ext>
            </a:extLst>
          </p:cNvPr>
          <p:cNvCxnSpPr>
            <a:cxnSpLocks/>
          </p:cNvCxnSpPr>
          <p:nvPr userDrawn="1"/>
        </p:nvCxnSpPr>
        <p:spPr>
          <a:xfrm>
            <a:off x="-134954" y="6848475"/>
            <a:ext cx="90487" cy="0"/>
          </a:xfrm>
          <a:prstGeom prst="line">
            <a:avLst/>
          </a:prstGeom>
          <a:noFill/>
          <a:ln cap="sq">
            <a:solidFill>
              <a:srgbClr val="FF0000"/>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7" name="Straight Connector 6">
            <a:extLst>
              <a:ext uri="{FF2B5EF4-FFF2-40B4-BE49-F238E27FC236}">
                <a16:creationId xmlns:a16="http://schemas.microsoft.com/office/drawing/2014/main" id="{B142F553-9703-4993-B112-B201CA98F5D5}"/>
              </a:ext>
            </a:extLst>
          </p:cNvPr>
          <p:cNvCxnSpPr>
            <a:cxnSpLocks/>
          </p:cNvCxnSpPr>
          <p:nvPr userDrawn="1"/>
        </p:nvCxnSpPr>
        <p:spPr>
          <a:xfrm>
            <a:off x="-89711" y="5670550"/>
            <a:ext cx="0" cy="1177925"/>
          </a:xfrm>
          <a:prstGeom prst="line">
            <a:avLst/>
          </a:prstGeom>
          <a:noFill/>
          <a:ln cap="sq">
            <a:solidFill>
              <a:srgbClr val="FF0000"/>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spTree>
    <p:extLst>
      <p:ext uri="{BB962C8B-B14F-4D97-AF65-F5344CB8AC3E}">
        <p14:creationId xmlns:p14="http://schemas.microsoft.com/office/powerpoint/2010/main" val="1881724970"/>
      </p:ext>
    </p:extLst>
  </p:cSld>
  <p:clrMap bg1="lt1" tx1="dk1" bg2="lt2" tx2="dk2" accent1="accent1" accent2="accent2" accent3="accent3" accent4="accent4" accent5="accent5" accent6="accent6" hlink="hlink" folHlink="folHlink"/>
  <p:sldLayoutIdLst>
    <p:sldLayoutId id="2147484552" r:id="rId1"/>
    <p:sldLayoutId id="2147484553" r:id="rId2"/>
    <p:sldLayoutId id="2147484583" r:id="rId3"/>
    <p:sldLayoutId id="2147484669" r:id="rId4"/>
    <p:sldLayoutId id="2147484703" r:id="rId5"/>
    <p:sldLayoutId id="2147484562" r:id="rId6"/>
    <p:sldLayoutId id="2147484680" r:id="rId7"/>
    <p:sldLayoutId id="2147484610" r:id="rId8"/>
    <p:sldLayoutId id="2147484684" r:id="rId9"/>
    <p:sldLayoutId id="2147484670" r:id="rId10"/>
    <p:sldLayoutId id="2147484671" r:id="rId11"/>
    <p:sldLayoutId id="2147484682" r:id="rId12"/>
    <p:sldLayoutId id="2147484677" r:id="rId13"/>
    <p:sldLayoutId id="2147484691" r:id="rId14"/>
    <p:sldLayoutId id="2147484692" r:id="rId15"/>
    <p:sldLayoutId id="2147484693" r:id="rId16"/>
    <p:sldLayoutId id="2147484694" r:id="rId17"/>
    <p:sldLayoutId id="2147484695" r:id="rId18"/>
    <p:sldLayoutId id="2147484560" r:id="rId19"/>
    <p:sldLayoutId id="2147484580" r:id="rId20"/>
    <p:sldLayoutId id="2147484566" r:id="rId21"/>
    <p:sldLayoutId id="2147484696" r:id="rId22"/>
    <p:sldLayoutId id="2147484697" r:id="rId23"/>
    <p:sldLayoutId id="2147484675" r:id="rId24"/>
    <p:sldLayoutId id="2147484676" r:id="rId25"/>
    <p:sldLayoutId id="2147484568" r:id="rId26"/>
    <p:sldLayoutId id="2147484570" r:id="rId27"/>
    <p:sldLayoutId id="2147484571" r:id="rId28"/>
    <p:sldLayoutId id="2147484572" r:id="rId29"/>
    <p:sldLayoutId id="2147484688" r:id="rId30"/>
    <p:sldLayoutId id="2147484689" r:id="rId31"/>
    <p:sldLayoutId id="2147484690" r:id="rId32"/>
    <p:sldLayoutId id="2147484683" r:id="rId33"/>
    <p:sldLayoutId id="2147484685" r:id="rId34"/>
    <p:sldLayoutId id="2147484673" r:id="rId35"/>
    <p:sldLayoutId id="2147484678" r:id="rId36"/>
    <p:sldLayoutId id="2147484679" r:id="rId37"/>
    <p:sldLayoutId id="2147484686" r:id="rId38"/>
    <p:sldLayoutId id="2147484674" r:id="rId39"/>
    <p:sldLayoutId id="2147484702" r:id="rId40"/>
    <p:sldLayoutId id="2147484701" r:id="rId41"/>
    <p:sldLayoutId id="2147484699" r:id="rId42"/>
    <p:sldLayoutId id="2147484700" r:id="rId43"/>
    <p:sldLayoutId id="2147484698" r:id="rId44"/>
    <p:sldLayoutId id="2147484749" r:id="rId45"/>
    <p:sldLayoutId id="2147484750" r:id="rId46"/>
  </p:sldLayoutIdLst>
  <p:transition>
    <p:fade/>
  </p:transition>
  <p:hf sldNum="0" hdr="0" dt="0"/>
  <p:txStyles>
    <p:titleStyle>
      <a:lvl1pPr algn="l" defTabSz="914367" rtl="0" eaLnBrk="1" latinLnBrk="0" hangingPunct="1">
        <a:lnSpc>
          <a:spcPct val="90000"/>
        </a:lnSpc>
        <a:spcBef>
          <a:spcPct val="0"/>
        </a:spcBef>
        <a:buNone/>
        <a:defRPr lang="en-US" sz="3200" b="0" kern="1200" cap="none" spc="-49" baseline="0" dirty="0" smtClean="0">
          <a:ln w="3175">
            <a:noFill/>
          </a:ln>
          <a:solidFill>
            <a:srgbClr val="000000"/>
          </a:solidFill>
          <a:effectLst/>
          <a:latin typeface="+mj-lt"/>
          <a:ea typeface="+mn-ea"/>
          <a:cs typeface="Segoe UI" pitchFamily="34" charset="0"/>
        </a:defRPr>
      </a:lvl1pPr>
    </p:titleStyle>
    <p:body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1322" userDrawn="1">
          <p15:clr>
            <a:srgbClr val="C35EA4"/>
          </p15:clr>
        </p15:guide>
        <p15:guide id="32" pos="1498" userDrawn="1">
          <p15:clr>
            <a:srgbClr val="C35EA4"/>
          </p15:clr>
        </p15:guide>
        <p15:guide id="33" pos="2569" userDrawn="1">
          <p15:clr>
            <a:srgbClr val="C35EA4"/>
          </p15:clr>
        </p15:guide>
        <p15:guide id="34" pos="2711" userDrawn="1">
          <p15:clr>
            <a:srgbClr val="C35EA4"/>
          </p15:clr>
        </p15:guide>
        <p15:guide id="35" pos="3778" userDrawn="1">
          <p15:clr>
            <a:srgbClr val="C35EA4"/>
          </p15:clr>
        </p15:guide>
        <p15:guide id="36" pos="3924" userDrawn="1">
          <p15:clr>
            <a:srgbClr val="C35EA4"/>
          </p15:clr>
        </p15:guide>
        <p15:guide id="37" pos="4983" userDrawn="1">
          <p15:clr>
            <a:srgbClr val="C35EA4"/>
          </p15:clr>
        </p15:guide>
        <p15:guide id="38" pos="5127" userDrawn="1">
          <p15:clr>
            <a:srgbClr val="C35EA4"/>
          </p15:clr>
        </p15:guide>
        <p15:guide id="39" pos="6199" userDrawn="1">
          <p15:clr>
            <a:srgbClr val="C35EA4"/>
          </p15:clr>
        </p15:guide>
        <p15:guide id="40" pos="6342" userDrawn="1">
          <p15:clr>
            <a:srgbClr val="C35EA4"/>
          </p15:clr>
        </p15:guide>
        <p15:guide id="41" pos="264" userDrawn="1">
          <p15:clr>
            <a:srgbClr val="F26B43"/>
          </p15:clr>
        </p15:guide>
        <p15:guide id="42" pos="7416" userDrawn="1">
          <p15:clr>
            <a:srgbClr val="F26B43"/>
          </p15:clr>
        </p15:guide>
        <p15:guide id="43" orient="horz" pos="736" userDrawn="1">
          <p15:clr>
            <a:srgbClr val="5ACBF0"/>
          </p15:clr>
        </p15:guide>
        <p15:guide id="44" orient="horz" pos="1360" userDrawn="1">
          <p15:clr>
            <a:srgbClr val="5ACBF0"/>
          </p15:clr>
        </p15:guide>
        <p15:guide id="45" orient="horz" pos="593" userDrawn="1">
          <p15:clr>
            <a:srgbClr val="5ACBF0"/>
          </p15:clr>
        </p15:guide>
        <p15:guide id="46" orient="horz" pos="1484" userDrawn="1">
          <p15:clr>
            <a:srgbClr val="5ACBF0"/>
          </p15:clr>
        </p15:guide>
        <p15:guide id="47" orient="horz" pos="2088" userDrawn="1">
          <p15:clr>
            <a:srgbClr val="5ACBF0"/>
          </p15:clr>
        </p15:guide>
        <p15:guide id="48" orient="horz" pos="2254" userDrawn="1">
          <p15:clr>
            <a:srgbClr val="5ACBF0"/>
          </p15:clr>
        </p15:guide>
        <p15:guide id="49" orient="horz" pos="277" userDrawn="1">
          <p15:clr>
            <a:srgbClr val="F26B43"/>
          </p15:clr>
        </p15:guide>
        <p15:guide id="50" orient="horz" pos="4043" userDrawn="1">
          <p15:clr>
            <a:srgbClr val="F26B43"/>
          </p15:clr>
        </p15:guide>
        <p15:guide id="51" orient="horz" pos="2835" userDrawn="1">
          <p15:clr>
            <a:srgbClr val="5ACBF0"/>
          </p15:clr>
        </p15:guide>
        <p15:guide id="52" orient="horz" pos="2960" userDrawn="1">
          <p15:clr>
            <a:srgbClr val="5ACBF0"/>
          </p15:clr>
        </p15:guide>
        <p15:guide id="53" orient="horz" pos="3572" userDrawn="1">
          <p15:clr>
            <a:srgbClr val="5ACBF0"/>
          </p15:clr>
        </p15:guide>
        <p15:guide id="54" orient="horz" pos="3690" userDrawn="1">
          <p15:clr>
            <a:srgbClr val="5ACBF0"/>
          </p15:clr>
        </p15:guide>
        <p15:guide id="55" orient="horz" pos="918"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18643" y="440494"/>
            <a:ext cx="11341268" cy="680196"/>
          </a:xfrm>
          <a:prstGeom prst="rect">
            <a:avLst/>
          </a:prstGeom>
        </p:spPr>
        <p:txBody>
          <a:bodyPr vert="horz" wrap="square" lIns="0" tIns="91440" rIns="146304" bIns="91440" rtlCol="0" anchor="t">
            <a:noAutofit/>
          </a:bodyPr>
          <a:lstStyle/>
          <a:p>
            <a:r>
              <a:rPr lang="en-US" dirty="0"/>
              <a:t>Heading Segoe UI </a:t>
            </a:r>
            <a:r>
              <a:rPr lang="en-US" dirty="0" err="1"/>
              <a:t>Semibold</a:t>
            </a:r>
            <a:r>
              <a:rPr lang="en-US" dirty="0"/>
              <a:t> 28/32</a:t>
            </a:r>
          </a:p>
        </p:txBody>
      </p:sp>
      <p:sp>
        <p:nvSpPr>
          <p:cNvPr id="4" name="Text Placeholder 3"/>
          <p:cNvSpPr>
            <a:spLocks noGrp="1"/>
          </p:cNvSpPr>
          <p:nvPr>
            <p:ph type="body" idx="1"/>
          </p:nvPr>
        </p:nvSpPr>
        <p:spPr>
          <a:xfrm>
            <a:off x="418643" y="1456898"/>
            <a:ext cx="11341268" cy="2492990"/>
          </a:xfrm>
          <a:prstGeom prst="rect">
            <a:avLst/>
          </a:prstGeom>
        </p:spPr>
        <p:txBody>
          <a:bodyPr vert="horz" wrap="square" lIns="0" tIns="91440" rIns="146304" bIns="91440" rtlCol="0">
            <a:spAutoFit/>
          </a:bodyPr>
          <a:lstStyle/>
          <a:p>
            <a:pPr lvl="1"/>
            <a:r>
              <a:rPr lang="en-US" dirty="0"/>
              <a:t>Large: subhead Segoe UI Regular 20/24</a:t>
            </a:r>
          </a:p>
          <a:p>
            <a:pPr lvl="2"/>
            <a:r>
              <a:rPr lang="en-US" dirty="0"/>
              <a:t>Medium: paragraph heading Segoe UI </a:t>
            </a:r>
            <a:r>
              <a:rPr lang="en-US" dirty="0" err="1"/>
              <a:t>Semibold</a:t>
            </a:r>
            <a:r>
              <a:rPr lang="en-US" dirty="0"/>
              <a:t> 14/18</a:t>
            </a:r>
          </a:p>
          <a:p>
            <a:pPr lvl="3"/>
            <a:r>
              <a:rPr lang="en-US" dirty="0"/>
              <a:t>Medium: paragraph body copy Segoe UI Regular 14/18</a:t>
            </a:r>
          </a:p>
          <a:p>
            <a:pPr lvl="4"/>
            <a:r>
              <a:rPr lang="en-US" dirty="0"/>
              <a:t>Small: caption heading Segoe UI Bold 10/12</a:t>
            </a:r>
          </a:p>
          <a:p>
            <a:pPr lvl="6"/>
            <a:r>
              <a:rPr lang="en-US" dirty="0"/>
              <a:t>Small: caption body copy Segoe UI Regular 10/12</a:t>
            </a:r>
          </a:p>
          <a:p>
            <a:pPr lvl="6"/>
            <a:endParaRPr lang="en-US" dirty="0"/>
          </a:p>
          <a:p>
            <a:pPr lvl="6"/>
            <a:endParaRPr lang="en-US" dirty="0"/>
          </a:p>
        </p:txBody>
      </p:sp>
      <p:grpSp>
        <p:nvGrpSpPr>
          <p:cNvPr id="13" name="Group 12">
            <a:extLst>
              <a:ext uri="{FF2B5EF4-FFF2-40B4-BE49-F238E27FC236}">
                <a16:creationId xmlns:a16="http://schemas.microsoft.com/office/drawing/2014/main" id="{E44624BD-1B5A-49BF-A660-FB967C992154}"/>
              </a:ext>
            </a:extLst>
          </p:cNvPr>
          <p:cNvGrpSpPr/>
          <p:nvPr userDrawn="1"/>
        </p:nvGrpSpPr>
        <p:grpSpPr>
          <a:xfrm rot="5400000">
            <a:off x="9114924" y="3156600"/>
            <a:ext cx="6843276" cy="530076"/>
            <a:chOff x="-2857775" y="8147048"/>
            <a:chExt cx="11623156" cy="1498603"/>
          </a:xfrm>
        </p:grpSpPr>
        <p:sp>
          <p:nvSpPr>
            <p:cNvPr id="14" name="Rectangle 13">
              <a:extLst>
                <a:ext uri="{FF2B5EF4-FFF2-40B4-BE49-F238E27FC236}">
                  <a16:creationId xmlns:a16="http://schemas.microsoft.com/office/drawing/2014/main" id="{B7BB6BA6-0E25-40ED-9E86-E1ADB171F38F}"/>
                </a:ext>
              </a:extLst>
            </p:cNvPr>
            <p:cNvSpPr/>
            <p:nvPr userDrawn="1"/>
          </p:nvSpPr>
          <p:spPr bwMode="auto">
            <a:xfrm>
              <a:off x="5983100" y="8147051"/>
              <a:ext cx="2782281" cy="149859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Gray</a:t>
              </a:r>
            </a:p>
            <a:p>
              <a:pPr defTabSz="914102" fontAlgn="base">
                <a:spcBef>
                  <a:spcPct val="0"/>
                </a:spcBef>
                <a:spcAft>
                  <a:spcPts val="98"/>
                </a:spcAft>
              </a:pPr>
              <a:r>
                <a:rPr lang="en-US" sz="588" dirty="0">
                  <a:solidFill>
                    <a:schemeClr val="bg1"/>
                  </a:solidFill>
                  <a:ea typeface="Segoe UI" pitchFamily="34" charset="0"/>
                  <a:cs typeface="Segoe UI" pitchFamily="34" charset="0"/>
                </a:rPr>
                <a:t>R117 G117 B122</a:t>
              </a:r>
            </a:p>
            <a:p>
              <a:pPr defTabSz="914102" fontAlgn="base">
                <a:spcBef>
                  <a:spcPct val="0"/>
                </a:spcBef>
                <a:spcAft>
                  <a:spcPts val="98"/>
                </a:spcAft>
              </a:pPr>
              <a:r>
                <a:rPr lang="en-US" sz="588" dirty="0">
                  <a:solidFill>
                    <a:schemeClr val="bg1"/>
                  </a:solidFill>
                  <a:ea typeface="Segoe UI" pitchFamily="34" charset="0"/>
                  <a:cs typeface="Segoe UI" pitchFamily="34" charset="0"/>
                </a:rPr>
                <a:t>Hex #75757A</a:t>
              </a:r>
            </a:p>
          </p:txBody>
        </p:sp>
        <p:sp>
          <p:nvSpPr>
            <p:cNvPr id="15" name="Rectangle 14">
              <a:extLst>
                <a:ext uri="{FF2B5EF4-FFF2-40B4-BE49-F238E27FC236}">
                  <a16:creationId xmlns:a16="http://schemas.microsoft.com/office/drawing/2014/main" id="{2B86C892-8813-4C52-B1CD-6C3224A42168}"/>
                </a:ext>
              </a:extLst>
            </p:cNvPr>
            <p:cNvSpPr/>
            <p:nvPr userDrawn="1"/>
          </p:nvSpPr>
          <p:spPr bwMode="auto">
            <a:xfrm>
              <a:off x="3154167" y="8147050"/>
              <a:ext cx="2827669" cy="149859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Blue-Gray</a:t>
              </a:r>
            </a:p>
            <a:p>
              <a:pPr defTabSz="914102" fontAlgn="base">
                <a:spcBef>
                  <a:spcPct val="0"/>
                </a:spcBef>
                <a:spcAft>
                  <a:spcPts val="98"/>
                </a:spcAft>
              </a:pPr>
              <a:r>
                <a:rPr lang="en-US" sz="588" dirty="0">
                  <a:solidFill>
                    <a:schemeClr val="bg1"/>
                  </a:solidFill>
                  <a:ea typeface="Segoe UI" pitchFamily="34" charset="0"/>
                  <a:cs typeface="Segoe UI" pitchFamily="34" charset="0"/>
                </a:rPr>
                <a:t>R36 G58 B94</a:t>
              </a:r>
            </a:p>
            <a:p>
              <a:pPr defTabSz="914102" fontAlgn="base">
                <a:spcBef>
                  <a:spcPct val="0"/>
                </a:spcBef>
                <a:spcAft>
                  <a:spcPts val="98"/>
                </a:spcAft>
              </a:pPr>
              <a:r>
                <a:rPr lang="en-US" sz="588" dirty="0">
                  <a:solidFill>
                    <a:schemeClr val="bg1"/>
                  </a:solidFill>
                  <a:ea typeface="Segoe UI" pitchFamily="34" charset="0"/>
                  <a:cs typeface="Segoe UI" pitchFamily="34" charset="0"/>
                </a:rPr>
                <a:t>Hex #243A5E</a:t>
              </a:r>
            </a:p>
          </p:txBody>
        </p:sp>
        <p:sp>
          <p:nvSpPr>
            <p:cNvPr id="16" name="Rectangle 15">
              <a:extLst>
                <a:ext uri="{FF2B5EF4-FFF2-40B4-BE49-F238E27FC236}">
                  <a16:creationId xmlns:a16="http://schemas.microsoft.com/office/drawing/2014/main" id="{C6F005C9-9D4A-4760-B079-613D55BEF6C1}"/>
                </a:ext>
              </a:extLst>
            </p:cNvPr>
            <p:cNvSpPr/>
            <p:nvPr userDrawn="1"/>
          </p:nvSpPr>
          <p:spPr bwMode="auto">
            <a:xfrm>
              <a:off x="465139" y="8147051"/>
              <a:ext cx="2689028" cy="1498600"/>
            </a:xfrm>
            <a:prstGeom prst="rect">
              <a:avLst/>
            </a:prstGeom>
            <a:solidFill>
              <a:schemeClr val="tx2"/>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Blue</a:t>
              </a:r>
            </a:p>
            <a:p>
              <a:pPr defTabSz="914102" fontAlgn="base">
                <a:spcBef>
                  <a:spcPct val="0"/>
                </a:spcBef>
                <a:spcAft>
                  <a:spcPts val="98"/>
                </a:spcAft>
              </a:pPr>
              <a:r>
                <a:rPr lang="en-US" sz="588" dirty="0">
                  <a:solidFill>
                    <a:schemeClr val="bg1"/>
                  </a:solidFill>
                  <a:ea typeface="Segoe UI" pitchFamily="34" charset="0"/>
                  <a:cs typeface="Segoe UI" pitchFamily="34" charset="0"/>
                </a:rPr>
                <a:t>R0 G120 B211</a:t>
              </a:r>
            </a:p>
            <a:p>
              <a:pPr defTabSz="914102" fontAlgn="base">
                <a:spcBef>
                  <a:spcPct val="0"/>
                </a:spcBef>
                <a:spcAft>
                  <a:spcPts val="98"/>
                </a:spcAft>
              </a:pPr>
              <a:r>
                <a:rPr lang="en-US" sz="588" dirty="0">
                  <a:solidFill>
                    <a:schemeClr val="bg1"/>
                  </a:solidFill>
                  <a:ea typeface="Segoe UI" pitchFamily="34" charset="0"/>
                  <a:cs typeface="Segoe UI" pitchFamily="34" charset="0"/>
                </a:rPr>
                <a:t>Hex #0078D4</a:t>
              </a:r>
            </a:p>
          </p:txBody>
        </p:sp>
        <p:grpSp>
          <p:nvGrpSpPr>
            <p:cNvPr id="17" name="Group 16">
              <a:extLst>
                <a:ext uri="{FF2B5EF4-FFF2-40B4-BE49-F238E27FC236}">
                  <a16:creationId xmlns:a16="http://schemas.microsoft.com/office/drawing/2014/main" id="{2AA8C56F-41A8-41CF-9D47-B07BB80801DD}"/>
                </a:ext>
              </a:extLst>
            </p:cNvPr>
            <p:cNvGrpSpPr/>
            <p:nvPr userDrawn="1"/>
          </p:nvGrpSpPr>
          <p:grpSpPr>
            <a:xfrm>
              <a:off x="-2857775" y="8147048"/>
              <a:ext cx="3321653" cy="1498596"/>
              <a:chOff x="-2857775" y="8250837"/>
              <a:chExt cx="3321653" cy="1394819"/>
            </a:xfrm>
          </p:grpSpPr>
          <p:sp>
            <p:nvSpPr>
              <p:cNvPr id="18" name="Rectangle 17">
                <a:extLst>
                  <a:ext uri="{FF2B5EF4-FFF2-40B4-BE49-F238E27FC236}">
                    <a16:creationId xmlns:a16="http://schemas.microsoft.com/office/drawing/2014/main" id="{A786E9CC-EF5A-451C-9E90-03F4B57973DF}"/>
                  </a:ext>
                </a:extLst>
              </p:cNvPr>
              <p:cNvSpPr/>
              <p:nvPr userDrawn="1"/>
            </p:nvSpPr>
            <p:spPr bwMode="auto">
              <a:xfrm>
                <a:off x="-2857775" y="8250837"/>
                <a:ext cx="1660192" cy="1394818"/>
              </a:xfrm>
              <a:prstGeom prst="rect">
                <a:avLst/>
              </a:prstGeom>
              <a:solidFill>
                <a:schemeClr val="tx1"/>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Black</a:t>
                </a:r>
              </a:p>
              <a:p>
                <a:pPr defTabSz="914102" fontAlgn="base">
                  <a:spcBef>
                    <a:spcPct val="0"/>
                  </a:spcBef>
                  <a:spcAft>
                    <a:spcPts val="98"/>
                  </a:spcAft>
                </a:pPr>
                <a:r>
                  <a:rPr lang="en-US" sz="588" dirty="0">
                    <a:solidFill>
                      <a:schemeClr val="bg1"/>
                    </a:solidFill>
                    <a:ea typeface="Segoe UI" pitchFamily="34" charset="0"/>
                    <a:cs typeface="Segoe UI" pitchFamily="34" charset="0"/>
                  </a:rPr>
                  <a:t>R0 G0 B0</a:t>
                </a:r>
              </a:p>
              <a:p>
                <a:pPr defTabSz="914102" fontAlgn="base">
                  <a:spcBef>
                    <a:spcPct val="0"/>
                  </a:spcBef>
                  <a:spcAft>
                    <a:spcPts val="98"/>
                  </a:spcAft>
                </a:pPr>
                <a:r>
                  <a:rPr lang="en-US" sz="588" dirty="0">
                    <a:solidFill>
                      <a:schemeClr val="bg1"/>
                    </a:solidFill>
                    <a:ea typeface="Segoe UI" pitchFamily="34" charset="0"/>
                    <a:cs typeface="Segoe UI" pitchFamily="34" charset="0"/>
                  </a:rPr>
                  <a:t>Hex #000000</a:t>
                </a:r>
              </a:p>
            </p:txBody>
          </p:sp>
          <p:sp>
            <p:nvSpPr>
              <p:cNvPr id="19" name="Rectangle 18">
                <a:extLst>
                  <a:ext uri="{FF2B5EF4-FFF2-40B4-BE49-F238E27FC236}">
                    <a16:creationId xmlns:a16="http://schemas.microsoft.com/office/drawing/2014/main" id="{09B13B5B-71AA-4DFE-9DEE-1DF6184F0582}"/>
                  </a:ext>
                </a:extLst>
              </p:cNvPr>
              <p:cNvSpPr/>
              <p:nvPr userDrawn="1"/>
            </p:nvSpPr>
            <p:spPr bwMode="auto">
              <a:xfrm>
                <a:off x="-1196315" y="8250841"/>
                <a:ext cx="1660193" cy="1394815"/>
              </a:xfrm>
              <a:prstGeom prst="rect">
                <a:avLst/>
              </a:prstGeom>
              <a:solidFill>
                <a:schemeClr val="bg2"/>
              </a:solidFill>
              <a:ln w="63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tx1"/>
                    </a:solidFill>
                    <a:ea typeface="Segoe UI" pitchFamily="34" charset="0"/>
                    <a:cs typeface="Segoe UI" pitchFamily="34" charset="0"/>
                  </a:rPr>
                  <a:t>White</a:t>
                </a:r>
              </a:p>
              <a:p>
                <a:pPr defTabSz="914102" fontAlgn="base">
                  <a:spcBef>
                    <a:spcPct val="0"/>
                  </a:spcBef>
                  <a:spcAft>
                    <a:spcPts val="98"/>
                  </a:spcAft>
                </a:pPr>
                <a:r>
                  <a:rPr lang="en-US" sz="588" dirty="0">
                    <a:solidFill>
                      <a:schemeClr val="tx1"/>
                    </a:solidFill>
                    <a:ea typeface="Segoe UI" pitchFamily="34" charset="0"/>
                    <a:cs typeface="Segoe UI" pitchFamily="34" charset="0"/>
                  </a:rPr>
                  <a:t>R255 G255 B255</a:t>
                </a:r>
              </a:p>
              <a:p>
                <a:pPr defTabSz="914102" fontAlgn="base">
                  <a:spcBef>
                    <a:spcPct val="0"/>
                  </a:spcBef>
                  <a:spcAft>
                    <a:spcPts val="98"/>
                  </a:spcAft>
                </a:pPr>
                <a:r>
                  <a:rPr lang="en-US" sz="588" dirty="0">
                    <a:solidFill>
                      <a:schemeClr val="tx1"/>
                    </a:solidFill>
                    <a:ea typeface="Segoe UI" pitchFamily="34" charset="0"/>
                    <a:cs typeface="Segoe UI" pitchFamily="34" charset="0"/>
                  </a:rPr>
                  <a:t>Hex #FFFFFF</a:t>
                </a:r>
              </a:p>
            </p:txBody>
          </p:sp>
        </p:grpSp>
      </p:grpSp>
    </p:spTree>
    <p:extLst>
      <p:ext uri="{BB962C8B-B14F-4D97-AF65-F5344CB8AC3E}">
        <p14:creationId xmlns:p14="http://schemas.microsoft.com/office/powerpoint/2010/main" val="3676929773"/>
      </p:ext>
    </p:extLst>
  </p:cSld>
  <p:clrMap bg1="lt1" tx1="dk1" bg2="lt2" tx2="dk2" accent1="accent1" accent2="accent2" accent3="accent3" accent4="accent4" accent5="accent5" accent6="accent6" hlink="hlink" folHlink="folHlink"/>
  <p:sldLayoutIdLst>
    <p:sldLayoutId id="2147484705" r:id="rId1"/>
    <p:sldLayoutId id="2147484706" r:id="rId2"/>
    <p:sldLayoutId id="2147484707" r:id="rId3"/>
    <p:sldLayoutId id="2147484708" r:id="rId4"/>
    <p:sldLayoutId id="2147484709" r:id="rId5"/>
    <p:sldLayoutId id="2147484710" r:id="rId6"/>
    <p:sldLayoutId id="2147484711" r:id="rId7"/>
    <p:sldLayoutId id="2147484712" r:id="rId8"/>
    <p:sldLayoutId id="2147484713" r:id="rId9"/>
    <p:sldLayoutId id="2147484714" r:id="rId10"/>
    <p:sldLayoutId id="2147484715" r:id="rId11"/>
    <p:sldLayoutId id="2147484716" r:id="rId12"/>
    <p:sldLayoutId id="2147484717" r:id="rId13"/>
    <p:sldLayoutId id="2147484718" r:id="rId14"/>
    <p:sldLayoutId id="2147484719" r:id="rId15"/>
    <p:sldLayoutId id="2147484720" r:id="rId16"/>
    <p:sldLayoutId id="2147484721" r:id="rId17"/>
    <p:sldLayoutId id="2147484722" r:id="rId18"/>
    <p:sldLayoutId id="2147484723" r:id="rId19"/>
    <p:sldLayoutId id="2147484724" r:id="rId20"/>
    <p:sldLayoutId id="2147484725" r:id="rId21"/>
    <p:sldLayoutId id="2147484726" r:id="rId22"/>
    <p:sldLayoutId id="2147484727" r:id="rId23"/>
    <p:sldLayoutId id="2147484728" r:id="rId24"/>
    <p:sldLayoutId id="2147484729" r:id="rId25"/>
    <p:sldLayoutId id="2147484730" r:id="rId26"/>
    <p:sldLayoutId id="2147484731" r:id="rId27"/>
    <p:sldLayoutId id="2147484732" r:id="rId28"/>
    <p:sldLayoutId id="2147484733" r:id="rId29"/>
    <p:sldLayoutId id="2147484734" r:id="rId30"/>
    <p:sldLayoutId id="2147484735" r:id="rId31"/>
    <p:sldLayoutId id="2147484736" r:id="rId32"/>
    <p:sldLayoutId id="2147484737" r:id="rId33"/>
    <p:sldLayoutId id="2147484738" r:id="rId34"/>
    <p:sldLayoutId id="2147484739" r:id="rId35"/>
    <p:sldLayoutId id="2147484740" r:id="rId36"/>
    <p:sldLayoutId id="2147484741" r:id="rId37"/>
    <p:sldLayoutId id="2147484742" r:id="rId38"/>
    <p:sldLayoutId id="2147484743" r:id="rId39"/>
    <p:sldLayoutId id="2147484744" r:id="rId40"/>
    <p:sldLayoutId id="2147484745" r:id="rId41"/>
    <p:sldLayoutId id="2147484746" r:id="rId42"/>
    <p:sldLayoutId id="2147484747" r:id="rId43"/>
    <p:sldLayoutId id="2147484748" r:id="rId44"/>
  </p:sldLayoutIdLst>
  <p:transition>
    <p:fade/>
  </p:transition>
  <p:hf sldNum="0" hdr="0" dt="0"/>
  <p:txStyles>
    <p:titleStyle>
      <a:lvl1pPr algn="l" defTabSz="914367" rtl="0" eaLnBrk="1" latinLnBrk="0" hangingPunct="1">
        <a:lnSpc>
          <a:spcPct val="90000"/>
        </a:lnSpc>
        <a:spcBef>
          <a:spcPct val="0"/>
        </a:spcBef>
        <a:buNone/>
        <a:defRPr lang="en-US" sz="3200" b="0" kern="1200" cap="none" spc="-49" baseline="0" dirty="0" smtClean="0">
          <a:ln w="3175">
            <a:noFill/>
          </a:ln>
          <a:solidFill>
            <a:srgbClr val="000000"/>
          </a:solidFill>
          <a:effectLst/>
          <a:latin typeface="+mj-lt"/>
          <a:ea typeface="+mn-ea"/>
          <a:cs typeface="Segoe UI" pitchFamily="34" charset="0"/>
        </a:defRPr>
      </a:lvl1pPr>
    </p:titleStyle>
    <p:body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1322">
          <p15:clr>
            <a:srgbClr val="C35EA4"/>
          </p15:clr>
        </p15:guide>
        <p15:guide id="32" pos="1498">
          <p15:clr>
            <a:srgbClr val="C35EA4"/>
          </p15:clr>
        </p15:guide>
        <p15:guide id="33" pos="2569">
          <p15:clr>
            <a:srgbClr val="C35EA4"/>
          </p15:clr>
        </p15:guide>
        <p15:guide id="34" pos="2711">
          <p15:clr>
            <a:srgbClr val="C35EA4"/>
          </p15:clr>
        </p15:guide>
        <p15:guide id="35" pos="3778">
          <p15:clr>
            <a:srgbClr val="C35EA4"/>
          </p15:clr>
        </p15:guide>
        <p15:guide id="36" pos="3924">
          <p15:clr>
            <a:srgbClr val="C35EA4"/>
          </p15:clr>
        </p15:guide>
        <p15:guide id="37" pos="4983">
          <p15:clr>
            <a:srgbClr val="C35EA4"/>
          </p15:clr>
        </p15:guide>
        <p15:guide id="38" pos="5127">
          <p15:clr>
            <a:srgbClr val="C35EA4"/>
          </p15:clr>
        </p15:guide>
        <p15:guide id="39" pos="6199">
          <p15:clr>
            <a:srgbClr val="C35EA4"/>
          </p15:clr>
        </p15:guide>
        <p15:guide id="40" pos="6342">
          <p15:clr>
            <a:srgbClr val="C35EA4"/>
          </p15:clr>
        </p15:guide>
        <p15:guide id="41" pos="264">
          <p15:clr>
            <a:srgbClr val="F26B43"/>
          </p15:clr>
        </p15:guide>
        <p15:guide id="42" pos="7416">
          <p15:clr>
            <a:srgbClr val="F26B43"/>
          </p15:clr>
        </p15:guide>
        <p15:guide id="43" orient="horz" pos="736">
          <p15:clr>
            <a:srgbClr val="5ACBF0"/>
          </p15:clr>
        </p15:guide>
        <p15:guide id="44" orient="horz" pos="1360">
          <p15:clr>
            <a:srgbClr val="5ACBF0"/>
          </p15:clr>
        </p15:guide>
        <p15:guide id="45" orient="horz" pos="593">
          <p15:clr>
            <a:srgbClr val="5ACBF0"/>
          </p15:clr>
        </p15:guide>
        <p15:guide id="46" orient="horz" pos="1484">
          <p15:clr>
            <a:srgbClr val="5ACBF0"/>
          </p15:clr>
        </p15:guide>
        <p15:guide id="47" orient="horz" pos="2088">
          <p15:clr>
            <a:srgbClr val="5ACBF0"/>
          </p15:clr>
        </p15:guide>
        <p15:guide id="48" orient="horz" pos="2254">
          <p15:clr>
            <a:srgbClr val="5ACBF0"/>
          </p15:clr>
        </p15:guide>
        <p15:guide id="49" orient="horz" pos="277">
          <p15:clr>
            <a:srgbClr val="F26B43"/>
          </p15:clr>
        </p15:guide>
        <p15:guide id="50" orient="horz" pos="4043">
          <p15:clr>
            <a:srgbClr val="F26B43"/>
          </p15:clr>
        </p15:guide>
        <p15:guide id="51" orient="horz" pos="2835">
          <p15:clr>
            <a:srgbClr val="5ACBF0"/>
          </p15:clr>
        </p15:guide>
        <p15:guide id="52" orient="horz" pos="2960">
          <p15:clr>
            <a:srgbClr val="5ACBF0"/>
          </p15:clr>
        </p15:guide>
        <p15:guide id="53" orient="horz" pos="3572">
          <p15:clr>
            <a:srgbClr val="5ACBF0"/>
          </p15:clr>
        </p15:guide>
        <p15:guide id="54" orient="horz" pos="3690">
          <p15:clr>
            <a:srgbClr val="5ACBF0"/>
          </p15:clr>
        </p15:guide>
        <p15:guide id="55" orient="horz" pos="918">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4.xml"/><Relationship Id="rId1" Type="http://schemas.openxmlformats.org/officeDocument/2006/relationships/slideLayout" Target="../slideLayouts/slideLayout32.xml"/></Relationships>
</file>

<file path=ppt/slides/_rels/slide15.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5.xml"/><Relationship Id="rId1" Type="http://schemas.openxmlformats.org/officeDocument/2006/relationships/slideLayout" Target="../slideLayouts/slideLayout45.xml"/></Relationships>
</file>

<file path=ppt/slides/_rels/slide16.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6.xml"/><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2.xml"/><Relationship Id="rId1" Type="http://schemas.openxmlformats.org/officeDocument/2006/relationships/slideLayout" Target="../slideLayouts/slideLayout14.xml"/><Relationship Id="rId4" Type="http://schemas.openxmlformats.org/officeDocument/2006/relationships/image" Target="../media/image10.emf"/></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22.xml"/><Relationship Id="rId1" Type="http://schemas.openxmlformats.org/officeDocument/2006/relationships/slideLayout" Target="../slideLayouts/slideLayout30.xml"/><Relationship Id="rId4" Type="http://schemas.openxmlformats.org/officeDocument/2006/relationships/image" Target="../media/image15.emf"/></Relationships>
</file>

<file path=ppt/slides/_rels/slide23.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23.xml"/><Relationship Id="rId1" Type="http://schemas.openxmlformats.org/officeDocument/2006/relationships/slideLayout" Target="../slideLayouts/slideLayout31.xml"/></Relationships>
</file>

<file path=ppt/slides/_rels/slide24.xml.rels><?xml version="1.0" encoding="UTF-8" standalone="yes"?>
<Relationships xmlns="http://schemas.openxmlformats.org/package/2006/relationships"><Relationship Id="rId3" Type="http://schemas.openxmlformats.org/officeDocument/2006/relationships/hyperlink" Target="https://docs.microsoft.com/en-us/azure/role-based-access-control/built-in-roles#azure-event-hubs-data-owner" TargetMode="External"/><Relationship Id="rId2" Type="http://schemas.openxmlformats.org/officeDocument/2006/relationships/notesSlide" Target="../notesSlides/notesSlide24.xml"/><Relationship Id="rId1" Type="http://schemas.openxmlformats.org/officeDocument/2006/relationships/slideLayout" Target="../slideLayouts/slideLayout8.xml"/><Relationship Id="rId5" Type="http://schemas.openxmlformats.org/officeDocument/2006/relationships/hyperlink" Target="https://docs.microsoft.com/en-us/azure/role-based-access-control/built-in-roles#azure-event-hubs-data-receiver" TargetMode="External"/><Relationship Id="rId4" Type="http://schemas.openxmlformats.org/officeDocument/2006/relationships/hyperlink" Target="https://docs.microsoft.com/en-us/azure/role-based-access-control/built-in-roles#azure-event-hubs-data-sender" TargetMode="Externa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28.xml"/><Relationship Id="rId1" Type="http://schemas.openxmlformats.org/officeDocument/2006/relationships/slideLayout" Target="../slideLayouts/slideLayout45.xml"/></Relationships>
</file>

<file path=ppt/slides/_rels/slide29.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3.emf"/><Relationship Id="rId1" Type="http://schemas.openxmlformats.org/officeDocument/2006/relationships/slideLayout" Target="../slideLayouts/slideLayout34.xml"/><Relationship Id="rId4" Type="http://schemas.openxmlformats.org/officeDocument/2006/relationships/image" Target="../media/image20.emf"/></Relationships>
</file>

<file path=ppt/slides/_rels/slide3.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3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9.emf"/><Relationship Id="rId7" Type="http://schemas.openxmlformats.org/officeDocument/2006/relationships/image" Target="../media/image14.emf"/><Relationship Id="rId2" Type="http://schemas.openxmlformats.org/officeDocument/2006/relationships/notesSlide" Target="../notesSlides/notesSlide6.xml"/><Relationship Id="rId1" Type="http://schemas.openxmlformats.org/officeDocument/2006/relationships/slideLayout" Target="../slideLayouts/slideLayout36.xml"/><Relationship Id="rId6" Type="http://schemas.openxmlformats.org/officeDocument/2006/relationships/image" Target="../media/image13.emf"/><Relationship Id="rId5" Type="http://schemas.openxmlformats.org/officeDocument/2006/relationships/image" Target="../media/image12.emf"/><Relationship Id="rId4" Type="http://schemas.openxmlformats.org/officeDocument/2006/relationships/image" Target="../media/image10.emf"/></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9.emf"/><Relationship Id="rId7" Type="http://schemas.openxmlformats.org/officeDocument/2006/relationships/image" Target="../media/image14.emf"/><Relationship Id="rId2" Type="http://schemas.openxmlformats.org/officeDocument/2006/relationships/notesSlide" Target="../notesSlides/notesSlide9.xml"/><Relationship Id="rId1" Type="http://schemas.openxmlformats.org/officeDocument/2006/relationships/slideLayout" Target="../slideLayouts/slideLayout36.xml"/><Relationship Id="rId6" Type="http://schemas.openxmlformats.org/officeDocument/2006/relationships/image" Target="../media/image13.emf"/><Relationship Id="rId5" Type="http://schemas.openxmlformats.org/officeDocument/2006/relationships/image" Target="../media/image12.emf"/><Relationship Id="rId4" Type="http://schemas.openxmlformats.org/officeDocument/2006/relationships/image" Target="../media/image10.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41CB59B-EF9E-4E47-BF33-B8075EB6C7A1}"/>
              </a:ext>
            </a:extLst>
          </p:cNvPr>
          <p:cNvSpPr>
            <a:spLocks noGrp="1"/>
          </p:cNvSpPr>
          <p:nvPr>
            <p:ph type="title"/>
          </p:nvPr>
        </p:nvSpPr>
        <p:spPr/>
        <p:txBody>
          <a:bodyPr/>
          <a:lstStyle/>
          <a:p>
            <a:r>
              <a:rPr lang="en-US" sz="4000" dirty="0">
                <a:solidFill>
                  <a:schemeClr val="tx1"/>
                </a:solidFill>
              </a:rPr>
              <a:t>Learning Path 09: Develop event-based solutions</a:t>
            </a:r>
          </a:p>
        </p:txBody>
      </p:sp>
    </p:spTree>
    <p:extLst>
      <p:ext uri="{BB962C8B-B14F-4D97-AF65-F5344CB8AC3E}">
        <p14:creationId xmlns:p14="http://schemas.microsoft.com/office/powerpoint/2010/main" val="3018641981"/>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Control access to events (1 / 2)</a:t>
            </a:r>
          </a:p>
        </p:txBody>
      </p:sp>
      <p:sp>
        <p:nvSpPr>
          <p:cNvPr id="2" name="Text Placeholder 1"/>
          <p:cNvSpPr>
            <a:spLocks noGrp="1"/>
          </p:cNvSpPr>
          <p:nvPr>
            <p:ph type="body" sz="quarter" idx="15"/>
          </p:nvPr>
        </p:nvSpPr>
        <p:spPr>
          <a:xfrm>
            <a:off x="418643" y="1120690"/>
            <a:ext cx="11341268" cy="1442150"/>
          </a:xfrm>
        </p:spPr>
        <p:txBody>
          <a:body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Built-in roles</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sz="1800" dirty="0">
                <a:latin typeface="+mn-lt"/>
              </a:rPr>
              <a:t>Azure Event Grid allows you to control the level of access given to different users to do various management operations such as list event subscriptions, create new ones, and generate keys. Event Grid uses Azure role-based access control (Azure RBAC).</a:t>
            </a:r>
          </a:p>
        </p:txBody>
      </p:sp>
      <p:graphicFrame>
        <p:nvGraphicFramePr>
          <p:cNvPr id="3" name="Table 2">
            <a:extLst>
              <a:ext uri="{FF2B5EF4-FFF2-40B4-BE49-F238E27FC236}">
                <a16:creationId xmlns:a16="http://schemas.microsoft.com/office/drawing/2014/main" id="{A4D0F54C-A240-45C5-8A4A-B6086640E6D3}"/>
              </a:ext>
            </a:extLst>
          </p:cNvPr>
          <p:cNvGraphicFramePr>
            <a:graphicFrameLocks noGrp="1"/>
          </p:cNvGraphicFramePr>
          <p:nvPr>
            <p:extLst>
              <p:ext uri="{D42A27DB-BD31-4B8C-83A1-F6EECF244321}">
                <p14:modId xmlns:p14="http://schemas.microsoft.com/office/powerpoint/2010/main" val="1417743206"/>
              </p:ext>
            </p:extLst>
          </p:nvPr>
        </p:nvGraphicFramePr>
        <p:xfrm>
          <a:off x="1333814" y="2871558"/>
          <a:ext cx="9524372" cy="2265712"/>
        </p:xfrm>
        <a:graphic>
          <a:graphicData uri="http://schemas.openxmlformats.org/drawingml/2006/table">
            <a:tbl>
              <a:tblPr firstRow="1" bandRow="1">
                <a:tableStyleId>{5C22544A-7EE6-4342-B048-85BDC9FD1C3A}</a:tableStyleId>
              </a:tblPr>
              <a:tblGrid>
                <a:gridCol w="3640930">
                  <a:extLst>
                    <a:ext uri="{9D8B030D-6E8A-4147-A177-3AD203B41FA5}">
                      <a16:colId xmlns:a16="http://schemas.microsoft.com/office/drawing/2014/main" val="4065298109"/>
                    </a:ext>
                  </a:extLst>
                </a:gridCol>
                <a:gridCol w="5883442">
                  <a:extLst>
                    <a:ext uri="{9D8B030D-6E8A-4147-A177-3AD203B41FA5}">
                      <a16:colId xmlns:a16="http://schemas.microsoft.com/office/drawing/2014/main" val="867564125"/>
                    </a:ext>
                  </a:extLst>
                </a:gridCol>
              </a:tblGrid>
              <a:tr h="478093">
                <a:tc>
                  <a:txBody>
                    <a:bodyPr/>
                    <a:lstStyle/>
                    <a:p>
                      <a:pPr algn="l" fontAlgn="t"/>
                      <a:r>
                        <a:rPr lang="en-US" sz="2000" dirty="0">
                          <a:effectLst/>
                          <a:latin typeface="+mj-lt"/>
                        </a:rPr>
                        <a:t>Role</a:t>
                      </a:r>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43A5E"/>
                    </a:solidFill>
                  </a:tcPr>
                </a:tc>
                <a:tc>
                  <a:txBody>
                    <a:bodyPr/>
                    <a:lstStyle/>
                    <a:p>
                      <a:pPr algn="l" fontAlgn="t"/>
                      <a:r>
                        <a:rPr lang="en-US" sz="2000" dirty="0">
                          <a:effectLst/>
                          <a:latin typeface="+mj-lt"/>
                        </a:rPr>
                        <a:t>Description</a:t>
                      </a:r>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43A5E"/>
                    </a:solidFill>
                  </a:tcPr>
                </a:tc>
                <a:extLst>
                  <a:ext uri="{0D108BD9-81ED-4DB2-BD59-A6C34878D82A}">
                    <a16:rowId xmlns:a16="http://schemas.microsoft.com/office/drawing/2014/main" val="4017356733"/>
                  </a:ext>
                </a:extLst>
              </a:tr>
              <a:tr h="442983">
                <a:tc>
                  <a:txBody>
                    <a:bodyPr/>
                    <a:lstStyle/>
                    <a:p>
                      <a:pPr algn="l" fontAlgn="t"/>
                      <a:r>
                        <a:rPr lang="en-US" sz="1700">
                          <a:effectLst/>
                        </a:rPr>
                        <a:t>Event Grid Subscription Reader</a:t>
                      </a:r>
                    </a:p>
                  </a:txBody>
                  <a:tcP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sz="1700" dirty="0">
                          <a:effectLst/>
                        </a:rPr>
                        <a:t>Lets you read Event Grid event subscriptions.</a:t>
                      </a: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662072318"/>
                  </a:ext>
                </a:extLst>
              </a:tr>
              <a:tr h="448212">
                <a:tc>
                  <a:txBody>
                    <a:bodyPr/>
                    <a:lstStyle/>
                    <a:p>
                      <a:pPr algn="l" fontAlgn="t"/>
                      <a:r>
                        <a:rPr lang="en-US" sz="1700" dirty="0">
                          <a:effectLst/>
                        </a:rPr>
                        <a:t>Event Grid Subscription Contributor</a:t>
                      </a:r>
                    </a:p>
                  </a:txBody>
                  <a:tcP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sz="1700" dirty="0">
                          <a:effectLst/>
                        </a:rPr>
                        <a:t>Lets you manage Event Grid event subscription operations.</a:t>
                      </a: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4023581513"/>
                  </a:ext>
                </a:extLst>
              </a:tr>
              <a:tr h="448212">
                <a:tc>
                  <a:txBody>
                    <a:bodyPr/>
                    <a:lstStyle/>
                    <a:p>
                      <a:pPr algn="l" fontAlgn="t"/>
                      <a:r>
                        <a:rPr lang="en-US" sz="1700">
                          <a:effectLst/>
                        </a:rPr>
                        <a:t>Event Grid Contributor</a:t>
                      </a:r>
                    </a:p>
                  </a:txBody>
                  <a:tcP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sz="1700" dirty="0">
                          <a:effectLst/>
                        </a:rPr>
                        <a:t>Lets you create and manage Event Grid resources.</a:t>
                      </a: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394556735"/>
                  </a:ext>
                </a:extLst>
              </a:tr>
              <a:tr h="448212">
                <a:tc>
                  <a:txBody>
                    <a:bodyPr/>
                    <a:lstStyle/>
                    <a:p>
                      <a:pPr algn="l" fontAlgn="t"/>
                      <a:r>
                        <a:rPr lang="en-US" sz="1700">
                          <a:effectLst/>
                        </a:rPr>
                        <a:t>Event Grid Data Sender</a:t>
                      </a:r>
                    </a:p>
                  </a:txBody>
                  <a:tcP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sz="1700" dirty="0">
                          <a:effectLst/>
                        </a:rPr>
                        <a:t>Lets you send events to Event Grid topics.</a:t>
                      </a: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317032332"/>
                  </a:ext>
                </a:extLst>
              </a:tr>
            </a:tbl>
          </a:graphicData>
        </a:graphic>
      </p:graphicFrame>
    </p:spTree>
    <p:extLst>
      <p:ext uri="{BB962C8B-B14F-4D97-AF65-F5344CB8AC3E}">
        <p14:creationId xmlns:p14="http://schemas.microsoft.com/office/powerpoint/2010/main" val="38538188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Control access to events (2 / 2)</a:t>
            </a:r>
          </a:p>
        </p:txBody>
      </p:sp>
      <p:sp>
        <p:nvSpPr>
          <p:cNvPr id="2" name="Text Placeholder 1"/>
          <p:cNvSpPr>
            <a:spLocks noGrp="1"/>
          </p:cNvSpPr>
          <p:nvPr>
            <p:ph type="body" sz="quarter" idx="15"/>
          </p:nvPr>
        </p:nvSpPr>
        <p:spPr>
          <a:xfrm>
            <a:off x="418643" y="1120690"/>
            <a:ext cx="11341268" cy="1442150"/>
          </a:xfrm>
        </p:spPr>
        <p:txBody>
          <a:body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Permissions for event subscriptions</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sz="1800" dirty="0">
                <a:latin typeface="+mn-lt"/>
              </a:rPr>
              <a:t>If you're using an event handler that isn't a </a:t>
            </a:r>
            <a:r>
              <a:rPr lang="en-US" sz="1800" dirty="0" err="1">
                <a:latin typeface="+mn-lt"/>
              </a:rPr>
              <a:t>WebHook</a:t>
            </a:r>
            <a:r>
              <a:rPr lang="en-US" sz="1800" dirty="0">
                <a:latin typeface="+mn-lt"/>
              </a:rPr>
              <a:t> (such as an event hub or queue storage), you need write access to that resource. This permissions check prevents an unauthorized user from sending events to your resource.</a:t>
            </a:r>
          </a:p>
        </p:txBody>
      </p:sp>
      <p:graphicFrame>
        <p:nvGraphicFramePr>
          <p:cNvPr id="5" name="Table 4">
            <a:extLst>
              <a:ext uri="{FF2B5EF4-FFF2-40B4-BE49-F238E27FC236}">
                <a16:creationId xmlns:a16="http://schemas.microsoft.com/office/drawing/2014/main" id="{D7B5BB15-784B-4D48-A1F4-5B441F314668}"/>
              </a:ext>
            </a:extLst>
          </p:cNvPr>
          <p:cNvGraphicFramePr>
            <a:graphicFrameLocks noGrp="1"/>
          </p:cNvGraphicFramePr>
          <p:nvPr>
            <p:extLst>
              <p:ext uri="{D42A27DB-BD31-4B8C-83A1-F6EECF244321}">
                <p14:modId xmlns:p14="http://schemas.microsoft.com/office/powerpoint/2010/main" val="2538205304"/>
              </p:ext>
            </p:extLst>
          </p:nvPr>
        </p:nvGraphicFramePr>
        <p:xfrm>
          <a:off x="967165" y="3243036"/>
          <a:ext cx="9524372" cy="1615440"/>
        </p:xfrm>
        <a:graphic>
          <a:graphicData uri="http://schemas.openxmlformats.org/drawingml/2006/table">
            <a:tbl>
              <a:tblPr firstRow="1" bandRow="1">
                <a:tableStyleId>{5C22544A-7EE6-4342-B048-85BDC9FD1C3A}</a:tableStyleId>
              </a:tblPr>
              <a:tblGrid>
                <a:gridCol w="1655719">
                  <a:extLst>
                    <a:ext uri="{9D8B030D-6E8A-4147-A177-3AD203B41FA5}">
                      <a16:colId xmlns:a16="http://schemas.microsoft.com/office/drawing/2014/main" val="4065298109"/>
                    </a:ext>
                  </a:extLst>
                </a:gridCol>
                <a:gridCol w="7868653">
                  <a:extLst>
                    <a:ext uri="{9D8B030D-6E8A-4147-A177-3AD203B41FA5}">
                      <a16:colId xmlns:a16="http://schemas.microsoft.com/office/drawing/2014/main" val="867564125"/>
                    </a:ext>
                  </a:extLst>
                </a:gridCol>
              </a:tblGrid>
              <a:tr h="0">
                <a:tc>
                  <a:txBody>
                    <a:bodyPr/>
                    <a:lstStyle/>
                    <a:p>
                      <a:pPr algn="l" fontAlgn="t"/>
                      <a:r>
                        <a:rPr lang="en-US" altLang="zh-CN" sz="2000" dirty="0">
                          <a:effectLst/>
                          <a:latin typeface="+mj-lt"/>
                        </a:rPr>
                        <a:t>Topic Type</a:t>
                      </a:r>
                      <a:endParaRPr lang="en-US" sz="2000" dirty="0">
                        <a:effectLst/>
                        <a:latin typeface="+mj-lt"/>
                      </a:endParaRPr>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43A5E"/>
                    </a:solidFill>
                  </a:tcPr>
                </a:tc>
                <a:tc>
                  <a:txBody>
                    <a:bodyPr/>
                    <a:lstStyle/>
                    <a:p>
                      <a:pPr algn="l" fontAlgn="t"/>
                      <a:r>
                        <a:rPr lang="en-US" sz="2000" dirty="0">
                          <a:effectLst/>
                          <a:latin typeface="+mj-lt"/>
                        </a:rPr>
                        <a:t>Description</a:t>
                      </a:r>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43A5E"/>
                    </a:solidFill>
                  </a:tcPr>
                </a:tc>
                <a:extLst>
                  <a:ext uri="{0D108BD9-81ED-4DB2-BD59-A6C34878D82A}">
                    <a16:rowId xmlns:a16="http://schemas.microsoft.com/office/drawing/2014/main" val="4017356733"/>
                  </a:ext>
                </a:extLst>
              </a:tr>
              <a:tr h="442983">
                <a:tc>
                  <a:txBody>
                    <a:bodyPr/>
                    <a:lstStyle/>
                    <a:p>
                      <a:pPr algn="l" fontAlgn="t"/>
                      <a:r>
                        <a:rPr lang="en-US" sz="1700" dirty="0">
                          <a:effectLst/>
                        </a:rPr>
                        <a:t>System topics</a:t>
                      </a:r>
                    </a:p>
                  </a:txBody>
                  <a:tcP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sz="1700" dirty="0">
                          <a:effectLst/>
                        </a:rPr>
                        <a:t>Need permission to write a new event subscription at the scope of the resource publishing the event. </a:t>
                      </a: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662072318"/>
                  </a:ext>
                </a:extLst>
              </a:tr>
              <a:tr h="448212">
                <a:tc>
                  <a:txBody>
                    <a:bodyPr/>
                    <a:lstStyle/>
                    <a:p>
                      <a:pPr algn="l" fontAlgn="t"/>
                      <a:r>
                        <a:rPr lang="en-US" sz="1700" dirty="0">
                          <a:effectLst/>
                        </a:rPr>
                        <a:t>Custom topics</a:t>
                      </a:r>
                    </a:p>
                  </a:txBody>
                  <a:tcP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sz="1700" dirty="0">
                          <a:effectLst/>
                        </a:rPr>
                        <a:t>Need permission to write a new event subscription at the scope of the event grid topic. </a:t>
                      </a: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4023581513"/>
                  </a:ext>
                </a:extLst>
              </a:tr>
            </a:tbl>
          </a:graphicData>
        </a:graphic>
      </p:graphicFrame>
    </p:spTree>
    <p:extLst>
      <p:ext uri="{BB962C8B-B14F-4D97-AF65-F5344CB8AC3E}">
        <p14:creationId xmlns:p14="http://schemas.microsoft.com/office/powerpoint/2010/main" val="3085008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Receive events by using webhooks</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sz="quarter" idx="10"/>
          </p:nvPr>
        </p:nvSpPr>
        <p:spPr>
          <a:xfrm>
            <a:off x="425595" y="1566952"/>
            <a:ext cx="5167684" cy="2749471"/>
          </a:xfrm>
          <a:solidFill>
            <a:schemeClr val="bg1">
              <a:lumMod val="95000"/>
            </a:schemeClr>
          </a:solidFill>
        </p:spPr>
        <p:txBody>
          <a:bodyPr lIns="72000">
            <a:noAutofit/>
          </a:bodyPr>
          <a:lstStyle/>
          <a:p>
            <a:r>
              <a:rPr lang="en-US" dirty="0"/>
              <a:t>Three Azure services</a:t>
            </a:r>
          </a:p>
          <a:p>
            <a:pPr marL="342900" lvl="1" indent="-342900">
              <a:buFont typeface="Arial" panose="020B0604020202020204" pitchFamily="34" charset="0"/>
              <a:buChar char="•"/>
            </a:pPr>
            <a:r>
              <a:rPr lang="en-US" sz="1800" dirty="0"/>
              <a:t>Azure Logic Apps with Event Grid Connector</a:t>
            </a:r>
          </a:p>
          <a:p>
            <a:pPr marL="342900" lvl="1" indent="-342900">
              <a:buFont typeface="Arial" panose="020B0604020202020204" pitchFamily="34" charset="0"/>
              <a:buChar char="•"/>
            </a:pPr>
            <a:r>
              <a:rPr lang="en-US" sz="1800" dirty="0"/>
              <a:t>Azure Automation via webhook</a:t>
            </a:r>
          </a:p>
          <a:p>
            <a:pPr marL="342900" lvl="1" indent="-342900">
              <a:buFont typeface="Arial" panose="020B0604020202020204" pitchFamily="34" charset="0"/>
              <a:buChar char="•"/>
            </a:pPr>
            <a:r>
              <a:rPr lang="en-US" sz="1800" dirty="0"/>
              <a:t>Azure Functions with Event Grid Trigger</a:t>
            </a:r>
          </a:p>
        </p:txBody>
      </p:sp>
      <p:sp>
        <p:nvSpPr>
          <p:cNvPr id="4" name="Content Placeholder 2">
            <a:extLst>
              <a:ext uri="{FF2B5EF4-FFF2-40B4-BE49-F238E27FC236}">
                <a16:creationId xmlns:a16="http://schemas.microsoft.com/office/drawing/2014/main" id="{DF368CDD-F85F-41A4-805C-13506145464F}"/>
              </a:ext>
            </a:extLst>
          </p:cNvPr>
          <p:cNvSpPr txBox="1">
            <a:spLocks/>
          </p:cNvSpPr>
          <p:nvPr/>
        </p:nvSpPr>
        <p:spPr>
          <a:xfrm>
            <a:off x="5969392" y="1566952"/>
            <a:ext cx="5167684" cy="2749471"/>
          </a:xfrm>
          <a:prstGeom prst="rect">
            <a:avLst/>
          </a:prstGeom>
          <a:solidFill>
            <a:schemeClr val="bg1">
              <a:lumMod val="95000"/>
            </a:schemeClr>
          </a:solidFill>
        </p:spPr>
        <p:txBody>
          <a:bodyPr vert="horz" wrap="square" lIns="72000" tIns="91440" rIns="146304" bIns="91440" rtlCol="0">
            <a:noAutofit/>
          </a:bodyPr>
          <a:lstStyle>
            <a:lvl1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dirty="0"/>
              <a:t>Two ways to verify subscription</a:t>
            </a:r>
          </a:p>
          <a:p>
            <a:pPr marL="342900" lvl="1" indent="-342900">
              <a:buFont typeface="Arial" panose="020B0604020202020204" pitchFamily="34" charset="0"/>
              <a:buChar char="•"/>
            </a:pPr>
            <a:r>
              <a:rPr lang="en-US" sz="1800" b="1" dirty="0"/>
              <a:t>Synchronous handshake</a:t>
            </a:r>
            <a:r>
              <a:rPr lang="en-US" sz="1800" dirty="0"/>
              <a:t>: At the time of event subscription creation, Event Grid sends a subscription validation event to your endpoint. </a:t>
            </a:r>
          </a:p>
          <a:p>
            <a:pPr marL="342900" lvl="1" indent="-342900">
              <a:buFont typeface="Arial" panose="020B0604020202020204" pitchFamily="34" charset="0"/>
              <a:buChar char="•"/>
            </a:pPr>
            <a:r>
              <a:rPr lang="en-US" sz="1800" b="1" dirty="0"/>
              <a:t>Asynchronous handshake</a:t>
            </a:r>
            <a:r>
              <a:rPr lang="en-US" sz="1800" dirty="0"/>
              <a:t>: In certain cases, you can't return the </a:t>
            </a:r>
            <a:r>
              <a:rPr lang="en-US" sz="1800" dirty="0" err="1"/>
              <a:t>ValidationCode</a:t>
            </a:r>
            <a:r>
              <a:rPr lang="en-US" sz="1800" dirty="0"/>
              <a:t> in response synchronously. </a:t>
            </a:r>
          </a:p>
        </p:txBody>
      </p:sp>
    </p:spTree>
    <p:extLst>
      <p:ext uri="{BB962C8B-B14F-4D97-AF65-F5344CB8AC3E}">
        <p14:creationId xmlns:p14="http://schemas.microsoft.com/office/powerpoint/2010/main" val="3370611321"/>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Filter events</a:t>
            </a:r>
          </a:p>
        </p:txBody>
      </p:sp>
      <p:sp>
        <p:nvSpPr>
          <p:cNvPr id="4" name="Content Placeholder 2">
            <a:extLst>
              <a:ext uri="{FF2B5EF4-FFF2-40B4-BE49-F238E27FC236}">
                <a16:creationId xmlns:a16="http://schemas.microsoft.com/office/drawing/2014/main" id="{9C316FE5-1F7D-442A-9959-B0CE16F8A143}"/>
              </a:ext>
            </a:extLst>
          </p:cNvPr>
          <p:cNvSpPr txBox="1">
            <a:spLocks/>
          </p:cNvSpPr>
          <p:nvPr/>
        </p:nvSpPr>
        <p:spPr>
          <a:xfrm>
            <a:off x="728132" y="1219166"/>
            <a:ext cx="11340811" cy="4344779"/>
          </a:xfrm>
          <a:prstGeom prst="rect">
            <a:avLst/>
          </a:prstGeom>
        </p:spPr>
        <p:txBody>
          <a:bodyPr vert="horz" wrap="square" lIns="0" tIns="91440" rIns="146304" bIns="91440" rtlCol="0">
            <a:spAutoFit/>
          </a:bodyPr>
          <a:lstStyle>
            <a:lvl1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342900" indent="-342900">
              <a:buFont typeface="Arial" panose="020B0604020202020204" pitchFamily="34" charset="0"/>
              <a:buChar char="•"/>
            </a:pPr>
            <a:r>
              <a:rPr lang="en-US" dirty="0"/>
              <a:t>Event type filtering</a:t>
            </a:r>
          </a:p>
          <a:p>
            <a:pPr marL="342900" lvl="1" indent="-342900">
              <a:buFont typeface="Arial" panose="020B0604020202020204" pitchFamily="34" charset="0"/>
              <a:buChar char="•"/>
            </a:pPr>
            <a:r>
              <a:rPr lang="en-US" dirty="0"/>
              <a:t>By default, all event types for the event source are sent to the endpoint.</a:t>
            </a:r>
          </a:p>
          <a:p>
            <a:pPr marL="342900" lvl="1" indent="-342900">
              <a:buFont typeface="Arial" panose="020B0604020202020204" pitchFamily="34" charset="0"/>
              <a:buChar char="•"/>
            </a:pPr>
            <a:r>
              <a:rPr lang="en-US" dirty="0"/>
              <a:t>You can decide to send only certain event types to your endpoint.</a:t>
            </a:r>
          </a:p>
          <a:p>
            <a:pPr marL="342900" indent="-342900">
              <a:buFont typeface="Arial" panose="020B0604020202020204" pitchFamily="34" charset="0"/>
              <a:buChar char="•"/>
            </a:pPr>
            <a:r>
              <a:rPr lang="en-US" dirty="0"/>
              <a:t>Subject filtering</a:t>
            </a:r>
          </a:p>
          <a:p>
            <a:pPr marL="342900" lvl="1" indent="-342900">
              <a:buFont typeface="Arial" panose="020B0604020202020204" pitchFamily="34" charset="0"/>
              <a:buChar char="•"/>
            </a:pPr>
            <a:r>
              <a:rPr lang="en-US" dirty="0"/>
              <a:t>For simple filtering by subject, specify a starting or ending value for the subject.</a:t>
            </a:r>
          </a:p>
          <a:p>
            <a:pPr marL="342900" lvl="1" indent="-342900">
              <a:buFont typeface="Arial" panose="020B0604020202020204" pitchFamily="34" charset="0"/>
              <a:buChar char="•"/>
            </a:pPr>
            <a:r>
              <a:rPr lang="en-US" dirty="0"/>
              <a:t>You can filter the subject begins with /</a:t>
            </a:r>
            <a:r>
              <a:rPr lang="en-US" dirty="0" err="1"/>
              <a:t>blobServices</a:t>
            </a:r>
            <a:r>
              <a:rPr lang="en-US" dirty="0"/>
              <a:t>/default/containers/</a:t>
            </a:r>
            <a:r>
              <a:rPr lang="en-US" dirty="0" err="1"/>
              <a:t>testcontainer</a:t>
            </a:r>
            <a:r>
              <a:rPr lang="en-US" dirty="0"/>
              <a:t> to get all events for that container but not other containers in the storage account.</a:t>
            </a:r>
          </a:p>
          <a:p>
            <a:pPr marL="342900" indent="-342900">
              <a:buFont typeface="Arial" panose="020B0604020202020204" pitchFamily="34" charset="0"/>
              <a:buChar char="•"/>
            </a:pPr>
            <a:r>
              <a:rPr lang="en-US" dirty="0"/>
              <a:t>Advanced filtering</a:t>
            </a:r>
          </a:p>
          <a:p>
            <a:pPr marL="342900" lvl="1" indent="-342900">
              <a:buFont typeface="Arial" panose="020B0604020202020204" pitchFamily="34" charset="0"/>
              <a:buChar char="•"/>
            </a:pPr>
            <a:r>
              <a:rPr lang="en-US" dirty="0"/>
              <a:t>To filter by values in the data fields and specify the comparison operator, use the advanced filtering option.</a:t>
            </a:r>
          </a:p>
        </p:txBody>
      </p:sp>
    </p:spTree>
    <p:extLst>
      <p:ext uri="{BB962C8B-B14F-4D97-AF65-F5344CB8AC3E}">
        <p14:creationId xmlns:p14="http://schemas.microsoft.com/office/powerpoint/2010/main" val="3781681252"/>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Exercise: Route custom events to web endpoint by using Azure CLI</a:t>
            </a:r>
          </a:p>
        </p:txBody>
      </p:sp>
      <p:sp>
        <p:nvSpPr>
          <p:cNvPr id="16" name="Text Placeholder 15">
            <a:extLst>
              <a:ext uri="{FF2B5EF4-FFF2-40B4-BE49-F238E27FC236}">
                <a16:creationId xmlns:a16="http://schemas.microsoft.com/office/drawing/2014/main" id="{2723EE74-D03B-43E6-8DA4-03A69A4F70CE}"/>
              </a:ext>
            </a:extLst>
          </p:cNvPr>
          <p:cNvSpPr>
            <a:spLocks noGrp="1"/>
          </p:cNvSpPr>
          <p:nvPr>
            <p:ph type="body" sz="quarter" idx="16"/>
          </p:nvPr>
        </p:nvSpPr>
        <p:spPr>
          <a:xfrm>
            <a:off x="129457" y="1672326"/>
            <a:ext cx="3924000" cy="1752428"/>
          </a:xfrm>
        </p:spPr>
        <p:txBody>
          <a:bodyPr/>
          <a:lstStyle/>
          <a:p>
            <a:r>
              <a:rPr lang="en-US" dirty="0"/>
              <a:t>Create a resource group</a:t>
            </a:r>
          </a:p>
        </p:txBody>
      </p:sp>
      <p:sp>
        <p:nvSpPr>
          <p:cNvPr id="19" name="Text Placeholder 18">
            <a:extLst>
              <a:ext uri="{FF2B5EF4-FFF2-40B4-BE49-F238E27FC236}">
                <a16:creationId xmlns:a16="http://schemas.microsoft.com/office/drawing/2014/main" id="{E3059D41-9728-4B58-9237-CADB42E287FB}"/>
              </a:ext>
            </a:extLst>
          </p:cNvPr>
          <p:cNvSpPr>
            <a:spLocks noGrp="1"/>
          </p:cNvSpPr>
          <p:nvPr>
            <p:ph type="body" sz="quarter" idx="17"/>
          </p:nvPr>
        </p:nvSpPr>
        <p:spPr>
          <a:xfrm>
            <a:off x="4130049" y="1672326"/>
            <a:ext cx="3924000" cy="1752428"/>
          </a:xfrm>
        </p:spPr>
        <p:txBody>
          <a:bodyPr/>
          <a:lstStyle/>
          <a:p>
            <a:r>
              <a:rPr lang="en-US" dirty="0"/>
              <a:t>Enable an Event Grid resource provider</a:t>
            </a:r>
            <a:endParaRPr lang="en-US" sz="1600" dirty="0"/>
          </a:p>
        </p:txBody>
      </p:sp>
      <p:sp>
        <p:nvSpPr>
          <p:cNvPr id="2" name="Text Placeholder 1">
            <a:extLst>
              <a:ext uri="{FF2B5EF4-FFF2-40B4-BE49-F238E27FC236}">
                <a16:creationId xmlns:a16="http://schemas.microsoft.com/office/drawing/2014/main" id="{0EA92DA2-96B0-4E41-80DC-E072500321CE}"/>
              </a:ext>
            </a:extLst>
          </p:cNvPr>
          <p:cNvSpPr>
            <a:spLocks noGrp="1"/>
          </p:cNvSpPr>
          <p:nvPr>
            <p:ph type="body" sz="quarter" idx="18"/>
          </p:nvPr>
        </p:nvSpPr>
        <p:spPr>
          <a:xfrm>
            <a:off x="8158777" y="1670597"/>
            <a:ext cx="3924000" cy="1752428"/>
          </a:xfrm>
        </p:spPr>
        <p:txBody>
          <a:bodyPr/>
          <a:lstStyle/>
          <a:p>
            <a:r>
              <a:rPr lang="en-US" dirty="0"/>
              <a:t>Create a custom topic</a:t>
            </a:r>
            <a:endParaRPr lang="en-US" sz="1600" dirty="0"/>
          </a:p>
        </p:txBody>
      </p:sp>
      <p:sp>
        <p:nvSpPr>
          <p:cNvPr id="3" name="Text Placeholder 2">
            <a:extLst>
              <a:ext uri="{FF2B5EF4-FFF2-40B4-BE49-F238E27FC236}">
                <a16:creationId xmlns:a16="http://schemas.microsoft.com/office/drawing/2014/main" id="{ECD5E4E6-E2D8-48B3-AEE7-EFC203101F71}"/>
              </a:ext>
            </a:extLst>
          </p:cNvPr>
          <p:cNvSpPr>
            <a:spLocks noGrp="1"/>
          </p:cNvSpPr>
          <p:nvPr>
            <p:ph type="body" sz="quarter" idx="19"/>
          </p:nvPr>
        </p:nvSpPr>
        <p:spPr>
          <a:xfrm>
            <a:off x="138826" y="3589777"/>
            <a:ext cx="3924000" cy="1752428"/>
          </a:xfrm>
        </p:spPr>
        <p:txBody>
          <a:bodyPr/>
          <a:lstStyle/>
          <a:p>
            <a:r>
              <a:rPr lang="en-US" dirty="0"/>
              <a:t>Create a message endpoint</a:t>
            </a:r>
            <a:endParaRPr lang="en-US" sz="1600" dirty="0"/>
          </a:p>
        </p:txBody>
      </p:sp>
      <p:sp>
        <p:nvSpPr>
          <p:cNvPr id="4" name="Text Placeholder 3">
            <a:extLst>
              <a:ext uri="{FF2B5EF4-FFF2-40B4-BE49-F238E27FC236}">
                <a16:creationId xmlns:a16="http://schemas.microsoft.com/office/drawing/2014/main" id="{38119D03-B319-4C57-B663-D0046474E1C1}"/>
              </a:ext>
            </a:extLst>
          </p:cNvPr>
          <p:cNvSpPr>
            <a:spLocks noGrp="1"/>
          </p:cNvSpPr>
          <p:nvPr>
            <p:ph type="body" sz="quarter" idx="20"/>
          </p:nvPr>
        </p:nvSpPr>
        <p:spPr>
          <a:xfrm>
            <a:off x="4130049" y="3585349"/>
            <a:ext cx="3924000" cy="1752428"/>
          </a:xfrm>
        </p:spPr>
        <p:txBody>
          <a:bodyPr/>
          <a:lstStyle/>
          <a:p>
            <a:r>
              <a:rPr lang="en-US" dirty="0"/>
              <a:t>Subscribe to a custom topic</a:t>
            </a:r>
            <a:endParaRPr lang="en-US" sz="1600" dirty="0"/>
          </a:p>
        </p:txBody>
      </p:sp>
      <p:sp>
        <p:nvSpPr>
          <p:cNvPr id="5" name="Text Placeholder 4">
            <a:extLst>
              <a:ext uri="{FF2B5EF4-FFF2-40B4-BE49-F238E27FC236}">
                <a16:creationId xmlns:a16="http://schemas.microsoft.com/office/drawing/2014/main" id="{E4103EE6-7408-4E31-8E85-CBF83844F975}"/>
              </a:ext>
            </a:extLst>
          </p:cNvPr>
          <p:cNvSpPr>
            <a:spLocks noGrp="1"/>
          </p:cNvSpPr>
          <p:nvPr>
            <p:ph type="body" sz="quarter" idx="21"/>
          </p:nvPr>
        </p:nvSpPr>
        <p:spPr>
          <a:xfrm>
            <a:off x="8149408" y="3582114"/>
            <a:ext cx="3924000" cy="1752428"/>
          </a:xfrm>
        </p:spPr>
        <p:txBody>
          <a:bodyPr/>
          <a:lstStyle/>
          <a:p>
            <a:r>
              <a:rPr lang="en-US" dirty="0"/>
              <a:t>Send an event to your custom topic</a:t>
            </a:r>
          </a:p>
        </p:txBody>
      </p:sp>
      <p:grpSp>
        <p:nvGrpSpPr>
          <p:cNvPr id="40" name="Group 39" descr="Icon of three dots and outward pointing chevrons on left and right">
            <a:extLst>
              <a:ext uri="{FF2B5EF4-FFF2-40B4-BE49-F238E27FC236}">
                <a16:creationId xmlns:a16="http://schemas.microsoft.com/office/drawing/2014/main" id="{F9937466-437A-4691-A068-9C9A27CBE480}"/>
              </a:ext>
            </a:extLst>
          </p:cNvPr>
          <p:cNvGrpSpPr/>
          <p:nvPr/>
        </p:nvGrpSpPr>
        <p:grpSpPr>
          <a:xfrm>
            <a:off x="3257059" y="2691672"/>
            <a:ext cx="702132" cy="702232"/>
            <a:chOff x="3088645" y="5729498"/>
            <a:chExt cx="648328" cy="648420"/>
          </a:xfrm>
        </p:grpSpPr>
        <p:grpSp>
          <p:nvGrpSpPr>
            <p:cNvPr id="41" name="Group 40">
              <a:extLst>
                <a:ext uri="{FF2B5EF4-FFF2-40B4-BE49-F238E27FC236}">
                  <a16:creationId xmlns:a16="http://schemas.microsoft.com/office/drawing/2014/main" id="{91B899D2-2987-40D2-B664-797682391F2F}"/>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43" name="Freeform 5">
                <a:extLst>
                  <a:ext uri="{FF2B5EF4-FFF2-40B4-BE49-F238E27FC236}">
                    <a16:creationId xmlns:a16="http://schemas.microsoft.com/office/drawing/2014/main" id="{7BA3A87C-5895-4911-B1B8-C37CC250C8E0}"/>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44" name="Freeform 6">
                <a:extLst>
                  <a:ext uri="{FF2B5EF4-FFF2-40B4-BE49-F238E27FC236}">
                    <a16:creationId xmlns:a16="http://schemas.microsoft.com/office/drawing/2014/main" id="{3C40EC44-BF61-4138-B5D2-BFEA8531F8AF}"/>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42" name="Picture 41" descr="Icon of three dots and outward pointing chevrons on left and right">
              <a:extLst>
                <a:ext uri="{FF2B5EF4-FFF2-40B4-BE49-F238E27FC236}">
                  <a16:creationId xmlns:a16="http://schemas.microsoft.com/office/drawing/2014/main" id="{277175F5-D462-4DAB-81DE-CAD5E94A7A1E}"/>
                </a:ext>
              </a:extLst>
            </p:cNvPr>
            <p:cNvPicPr>
              <a:picLocks noChangeAspect="1"/>
            </p:cNvPicPr>
            <p:nvPr/>
          </p:nvPicPr>
          <p:blipFill>
            <a:blip r:embed="rId3"/>
            <a:stretch>
              <a:fillRect/>
            </a:stretch>
          </p:blipFill>
          <p:spPr>
            <a:xfrm>
              <a:off x="3184209" y="5952822"/>
              <a:ext cx="457200" cy="201773"/>
            </a:xfrm>
            <a:prstGeom prst="rect">
              <a:avLst/>
            </a:prstGeom>
          </p:spPr>
        </p:pic>
      </p:grpSp>
      <p:grpSp>
        <p:nvGrpSpPr>
          <p:cNvPr id="45" name="Group 44" descr="Icon of three dots and outward pointing chevrons on left and right">
            <a:extLst>
              <a:ext uri="{FF2B5EF4-FFF2-40B4-BE49-F238E27FC236}">
                <a16:creationId xmlns:a16="http://schemas.microsoft.com/office/drawing/2014/main" id="{7838A3B3-1D36-418C-97B4-701FA16559AD}"/>
              </a:ext>
            </a:extLst>
          </p:cNvPr>
          <p:cNvGrpSpPr/>
          <p:nvPr/>
        </p:nvGrpSpPr>
        <p:grpSpPr>
          <a:xfrm>
            <a:off x="7306798" y="2691672"/>
            <a:ext cx="702132" cy="702232"/>
            <a:chOff x="3088645" y="5729498"/>
            <a:chExt cx="648328" cy="648420"/>
          </a:xfrm>
        </p:grpSpPr>
        <p:grpSp>
          <p:nvGrpSpPr>
            <p:cNvPr id="46" name="Group 45">
              <a:extLst>
                <a:ext uri="{FF2B5EF4-FFF2-40B4-BE49-F238E27FC236}">
                  <a16:creationId xmlns:a16="http://schemas.microsoft.com/office/drawing/2014/main" id="{1E710883-B3B0-4987-9A4C-29A07E59C5DB}"/>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48" name="Freeform 5">
                <a:extLst>
                  <a:ext uri="{FF2B5EF4-FFF2-40B4-BE49-F238E27FC236}">
                    <a16:creationId xmlns:a16="http://schemas.microsoft.com/office/drawing/2014/main" id="{4EF09CE7-A8C8-404B-956C-9C310FA02A5B}"/>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49" name="Freeform 6">
                <a:extLst>
                  <a:ext uri="{FF2B5EF4-FFF2-40B4-BE49-F238E27FC236}">
                    <a16:creationId xmlns:a16="http://schemas.microsoft.com/office/drawing/2014/main" id="{15918E9E-9C7B-49C9-9806-FC5C66DADF1C}"/>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47" name="Picture 46" descr="Icon of three dots and outward pointing chevrons on left and right">
              <a:extLst>
                <a:ext uri="{FF2B5EF4-FFF2-40B4-BE49-F238E27FC236}">
                  <a16:creationId xmlns:a16="http://schemas.microsoft.com/office/drawing/2014/main" id="{6C35F894-6731-4CCF-9A64-15AB7572C5A2}"/>
                </a:ext>
              </a:extLst>
            </p:cNvPr>
            <p:cNvPicPr>
              <a:picLocks noChangeAspect="1"/>
            </p:cNvPicPr>
            <p:nvPr/>
          </p:nvPicPr>
          <p:blipFill>
            <a:blip r:embed="rId3"/>
            <a:stretch>
              <a:fillRect/>
            </a:stretch>
          </p:blipFill>
          <p:spPr>
            <a:xfrm>
              <a:off x="3184209" y="5952822"/>
              <a:ext cx="457200" cy="201773"/>
            </a:xfrm>
            <a:prstGeom prst="rect">
              <a:avLst/>
            </a:prstGeom>
          </p:spPr>
        </p:pic>
      </p:grpSp>
      <p:grpSp>
        <p:nvGrpSpPr>
          <p:cNvPr id="50" name="Group 49" descr="Icon of three dots and outward pointing chevrons on left and right">
            <a:extLst>
              <a:ext uri="{FF2B5EF4-FFF2-40B4-BE49-F238E27FC236}">
                <a16:creationId xmlns:a16="http://schemas.microsoft.com/office/drawing/2014/main" id="{325D9656-8046-495D-8AFB-F10C69D5E2D7}"/>
              </a:ext>
            </a:extLst>
          </p:cNvPr>
          <p:cNvGrpSpPr/>
          <p:nvPr/>
        </p:nvGrpSpPr>
        <p:grpSpPr>
          <a:xfrm>
            <a:off x="11363616" y="2722522"/>
            <a:ext cx="702132" cy="702232"/>
            <a:chOff x="3088645" y="5729498"/>
            <a:chExt cx="648328" cy="648420"/>
          </a:xfrm>
        </p:grpSpPr>
        <p:grpSp>
          <p:nvGrpSpPr>
            <p:cNvPr id="51" name="Group 50">
              <a:extLst>
                <a:ext uri="{FF2B5EF4-FFF2-40B4-BE49-F238E27FC236}">
                  <a16:creationId xmlns:a16="http://schemas.microsoft.com/office/drawing/2014/main" id="{5394824F-1568-42B1-99B7-6FFB2AF9A22B}"/>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53" name="Freeform 5">
                <a:extLst>
                  <a:ext uri="{FF2B5EF4-FFF2-40B4-BE49-F238E27FC236}">
                    <a16:creationId xmlns:a16="http://schemas.microsoft.com/office/drawing/2014/main" id="{EDBDCB55-305C-42AE-9E88-A828DA78B801}"/>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54" name="Freeform 6">
                <a:extLst>
                  <a:ext uri="{FF2B5EF4-FFF2-40B4-BE49-F238E27FC236}">
                    <a16:creationId xmlns:a16="http://schemas.microsoft.com/office/drawing/2014/main" id="{4B135332-6232-4B52-9679-38D2272164C7}"/>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52" name="Picture 51" descr="Icon of three dots and outward pointing chevrons on left and right">
              <a:extLst>
                <a:ext uri="{FF2B5EF4-FFF2-40B4-BE49-F238E27FC236}">
                  <a16:creationId xmlns:a16="http://schemas.microsoft.com/office/drawing/2014/main" id="{BB576B62-AA03-411E-A123-6575917387CA}"/>
                </a:ext>
              </a:extLst>
            </p:cNvPr>
            <p:cNvPicPr>
              <a:picLocks noChangeAspect="1"/>
            </p:cNvPicPr>
            <p:nvPr/>
          </p:nvPicPr>
          <p:blipFill>
            <a:blip r:embed="rId3"/>
            <a:stretch>
              <a:fillRect/>
            </a:stretch>
          </p:blipFill>
          <p:spPr>
            <a:xfrm>
              <a:off x="3184209" y="5952822"/>
              <a:ext cx="457200" cy="201773"/>
            </a:xfrm>
            <a:prstGeom prst="rect">
              <a:avLst/>
            </a:prstGeom>
          </p:spPr>
        </p:pic>
      </p:grpSp>
      <p:grpSp>
        <p:nvGrpSpPr>
          <p:cNvPr id="55" name="Group 54" descr="Icon of three dots and outward pointing chevrons on left and right">
            <a:extLst>
              <a:ext uri="{FF2B5EF4-FFF2-40B4-BE49-F238E27FC236}">
                <a16:creationId xmlns:a16="http://schemas.microsoft.com/office/drawing/2014/main" id="{D83ACCD8-FA7B-474C-890F-F5B08924C42C}"/>
              </a:ext>
            </a:extLst>
          </p:cNvPr>
          <p:cNvGrpSpPr/>
          <p:nvPr/>
        </p:nvGrpSpPr>
        <p:grpSpPr>
          <a:xfrm>
            <a:off x="3305913" y="4635699"/>
            <a:ext cx="702132" cy="702232"/>
            <a:chOff x="3088645" y="5729498"/>
            <a:chExt cx="648328" cy="648420"/>
          </a:xfrm>
        </p:grpSpPr>
        <p:grpSp>
          <p:nvGrpSpPr>
            <p:cNvPr id="56" name="Group 55">
              <a:extLst>
                <a:ext uri="{FF2B5EF4-FFF2-40B4-BE49-F238E27FC236}">
                  <a16:creationId xmlns:a16="http://schemas.microsoft.com/office/drawing/2014/main" id="{7A802D15-9894-4D81-88DA-D6220AE15F3D}"/>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58" name="Freeform 5">
                <a:extLst>
                  <a:ext uri="{FF2B5EF4-FFF2-40B4-BE49-F238E27FC236}">
                    <a16:creationId xmlns:a16="http://schemas.microsoft.com/office/drawing/2014/main" id="{A7D8429A-3160-4E0F-847E-B111A9A83DCE}"/>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59" name="Freeform 6">
                <a:extLst>
                  <a:ext uri="{FF2B5EF4-FFF2-40B4-BE49-F238E27FC236}">
                    <a16:creationId xmlns:a16="http://schemas.microsoft.com/office/drawing/2014/main" id="{6FABD0C6-AB93-4F88-ABFF-BEFEFC63B76F}"/>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57" name="Picture 56" descr="Icon of three dots and outward pointing chevrons on left and right">
              <a:extLst>
                <a:ext uri="{FF2B5EF4-FFF2-40B4-BE49-F238E27FC236}">
                  <a16:creationId xmlns:a16="http://schemas.microsoft.com/office/drawing/2014/main" id="{BCB9CDE7-6161-4371-9341-0E13CAE7F81C}"/>
                </a:ext>
              </a:extLst>
            </p:cNvPr>
            <p:cNvPicPr>
              <a:picLocks noChangeAspect="1"/>
            </p:cNvPicPr>
            <p:nvPr/>
          </p:nvPicPr>
          <p:blipFill>
            <a:blip r:embed="rId3"/>
            <a:stretch>
              <a:fillRect/>
            </a:stretch>
          </p:blipFill>
          <p:spPr>
            <a:xfrm>
              <a:off x="3184209" y="5952822"/>
              <a:ext cx="457200" cy="201773"/>
            </a:xfrm>
            <a:prstGeom prst="rect">
              <a:avLst/>
            </a:prstGeom>
          </p:spPr>
        </p:pic>
      </p:grpSp>
      <p:grpSp>
        <p:nvGrpSpPr>
          <p:cNvPr id="60" name="Group 59" descr="Icon of three dots and outward pointing chevrons on left and right">
            <a:extLst>
              <a:ext uri="{FF2B5EF4-FFF2-40B4-BE49-F238E27FC236}">
                <a16:creationId xmlns:a16="http://schemas.microsoft.com/office/drawing/2014/main" id="{D28A5D72-A757-490E-96E9-F1563498F9C0}"/>
              </a:ext>
            </a:extLst>
          </p:cNvPr>
          <p:cNvGrpSpPr/>
          <p:nvPr/>
        </p:nvGrpSpPr>
        <p:grpSpPr>
          <a:xfrm>
            <a:off x="7331704" y="4616111"/>
            <a:ext cx="702132" cy="702232"/>
            <a:chOff x="3088645" y="5729498"/>
            <a:chExt cx="648328" cy="648420"/>
          </a:xfrm>
        </p:grpSpPr>
        <p:grpSp>
          <p:nvGrpSpPr>
            <p:cNvPr id="61" name="Group 60">
              <a:extLst>
                <a:ext uri="{FF2B5EF4-FFF2-40B4-BE49-F238E27FC236}">
                  <a16:creationId xmlns:a16="http://schemas.microsoft.com/office/drawing/2014/main" id="{81370742-862F-40D9-8B6F-04C4E6276B5E}"/>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63" name="Freeform 5">
                <a:extLst>
                  <a:ext uri="{FF2B5EF4-FFF2-40B4-BE49-F238E27FC236}">
                    <a16:creationId xmlns:a16="http://schemas.microsoft.com/office/drawing/2014/main" id="{19BF42AF-2402-404D-9F95-60D732027B80}"/>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64" name="Freeform 6">
                <a:extLst>
                  <a:ext uri="{FF2B5EF4-FFF2-40B4-BE49-F238E27FC236}">
                    <a16:creationId xmlns:a16="http://schemas.microsoft.com/office/drawing/2014/main" id="{CBE8580E-46A8-4F03-BE49-3A9FFDA66031}"/>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62" name="Picture 61" descr="Icon of three dots and outward pointing chevrons on left and right">
              <a:extLst>
                <a:ext uri="{FF2B5EF4-FFF2-40B4-BE49-F238E27FC236}">
                  <a16:creationId xmlns:a16="http://schemas.microsoft.com/office/drawing/2014/main" id="{BE7408D8-F903-4EC6-899B-15E240AF223C}"/>
                </a:ext>
              </a:extLst>
            </p:cNvPr>
            <p:cNvPicPr>
              <a:picLocks noChangeAspect="1"/>
            </p:cNvPicPr>
            <p:nvPr/>
          </p:nvPicPr>
          <p:blipFill>
            <a:blip r:embed="rId3"/>
            <a:stretch>
              <a:fillRect/>
            </a:stretch>
          </p:blipFill>
          <p:spPr>
            <a:xfrm>
              <a:off x="3184209" y="5952822"/>
              <a:ext cx="457200" cy="201773"/>
            </a:xfrm>
            <a:prstGeom prst="rect">
              <a:avLst/>
            </a:prstGeom>
          </p:spPr>
        </p:pic>
      </p:grpSp>
      <p:grpSp>
        <p:nvGrpSpPr>
          <p:cNvPr id="65" name="Group 64" descr="Icon of three dots and outward pointing chevrons on left and right">
            <a:extLst>
              <a:ext uri="{FF2B5EF4-FFF2-40B4-BE49-F238E27FC236}">
                <a16:creationId xmlns:a16="http://schemas.microsoft.com/office/drawing/2014/main" id="{808E42C2-EECD-4555-A798-2C26FB6D2D0E}"/>
              </a:ext>
            </a:extLst>
          </p:cNvPr>
          <p:cNvGrpSpPr/>
          <p:nvPr/>
        </p:nvGrpSpPr>
        <p:grpSpPr>
          <a:xfrm>
            <a:off x="11352543" y="4618242"/>
            <a:ext cx="702132" cy="702232"/>
            <a:chOff x="3088645" y="5729498"/>
            <a:chExt cx="648328" cy="648420"/>
          </a:xfrm>
        </p:grpSpPr>
        <p:grpSp>
          <p:nvGrpSpPr>
            <p:cNvPr id="66" name="Group 65">
              <a:extLst>
                <a:ext uri="{FF2B5EF4-FFF2-40B4-BE49-F238E27FC236}">
                  <a16:creationId xmlns:a16="http://schemas.microsoft.com/office/drawing/2014/main" id="{C78EA313-ADFB-4A3F-B405-C93E860EE540}"/>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68" name="Freeform 5">
                <a:extLst>
                  <a:ext uri="{FF2B5EF4-FFF2-40B4-BE49-F238E27FC236}">
                    <a16:creationId xmlns:a16="http://schemas.microsoft.com/office/drawing/2014/main" id="{BF42C4DC-D698-45C6-BC51-A8E7284E8EE2}"/>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69" name="Freeform 6">
                <a:extLst>
                  <a:ext uri="{FF2B5EF4-FFF2-40B4-BE49-F238E27FC236}">
                    <a16:creationId xmlns:a16="http://schemas.microsoft.com/office/drawing/2014/main" id="{B6423260-0E97-4CB9-8E06-C3EEFAE07DC5}"/>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67" name="Picture 66" descr="Icon of three dots and outward pointing chevrons on left and right">
              <a:extLst>
                <a:ext uri="{FF2B5EF4-FFF2-40B4-BE49-F238E27FC236}">
                  <a16:creationId xmlns:a16="http://schemas.microsoft.com/office/drawing/2014/main" id="{B7D26CEA-F7EC-4361-A4B4-90B27129D330}"/>
                </a:ext>
              </a:extLst>
            </p:cNvPr>
            <p:cNvPicPr>
              <a:picLocks noChangeAspect="1"/>
            </p:cNvPicPr>
            <p:nvPr/>
          </p:nvPicPr>
          <p:blipFill>
            <a:blip r:embed="rId3"/>
            <a:stretch>
              <a:fillRect/>
            </a:stretch>
          </p:blipFill>
          <p:spPr>
            <a:xfrm>
              <a:off x="3184209" y="5952822"/>
              <a:ext cx="457200" cy="201773"/>
            </a:xfrm>
            <a:prstGeom prst="rect">
              <a:avLst/>
            </a:prstGeom>
          </p:spPr>
        </p:pic>
      </p:grpSp>
    </p:spTree>
    <p:extLst>
      <p:ext uri="{BB962C8B-B14F-4D97-AF65-F5344CB8AC3E}">
        <p14:creationId xmlns:p14="http://schemas.microsoft.com/office/powerpoint/2010/main" val="3694914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Summary and knowledge check</a:t>
            </a:r>
          </a:p>
        </p:txBody>
      </p:sp>
      <p:sp>
        <p:nvSpPr>
          <p:cNvPr id="3" name="Text Placeholder 2">
            <a:extLst>
              <a:ext uri="{FF2B5EF4-FFF2-40B4-BE49-F238E27FC236}">
                <a16:creationId xmlns:a16="http://schemas.microsoft.com/office/drawing/2014/main" id="{B5E86CAF-F0B7-44C1-A421-3E54D37DDC2D}"/>
              </a:ext>
            </a:extLst>
          </p:cNvPr>
          <p:cNvSpPr>
            <a:spLocks noGrp="1"/>
          </p:cNvSpPr>
          <p:nvPr>
            <p:ph type="body" sz="quarter" idx="13"/>
          </p:nvPr>
        </p:nvSpPr>
        <p:spPr>
          <a:xfrm>
            <a:off x="418466" y="1456897"/>
            <a:ext cx="5394960" cy="2763834"/>
          </a:xfrm>
        </p:spPr>
        <p:txBody>
          <a:bodyPr/>
          <a:lstStyle/>
          <a:p>
            <a:pPr marL="0" marR="0" lvl="0" indent="0" algn="l" defTabSz="914367"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In this module, you learned how to:</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Describe how Event Grid operates and how it connects to services and event handlers.</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Explain how Event Grid delivers events and how it handles errors.</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Implement authentication and authorization.</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Route custom events to web endpoint by using Azure CLI.</a:t>
            </a:r>
          </a:p>
        </p:txBody>
      </p:sp>
      <p:pic>
        <p:nvPicPr>
          <p:cNvPr id="5" name="Picture 4">
            <a:extLst>
              <a:ext uri="{FF2B5EF4-FFF2-40B4-BE49-F238E27FC236}">
                <a16:creationId xmlns:a16="http://schemas.microsoft.com/office/drawing/2014/main" id="{728C9193-99DF-462B-AE9D-62E31DA6B1F3}"/>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91597" y="1715350"/>
            <a:ext cx="1494645" cy="2173707"/>
          </a:xfrm>
          <a:prstGeom prst="rect">
            <a:avLst/>
          </a:prstGeom>
        </p:spPr>
      </p:pic>
    </p:spTree>
    <p:extLst>
      <p:ext uri="{BB962C8B-B14F-4D97-AF65-F5344CB8AC3E}">
        <p14:creationId xmlns:p14="http://schemas.microsoft.com/office/powerpoint/2010/main" val="2862922860"/>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07C2C26-EFD2-E847-AEA7-5CEF245E0904}"/>
              </a:ext>
            </a:extLst>
          </p:cNvPr>
          <p:cNvSpPr>
            <a:spLocks noGrp="1"/>
          </p:cNvSpPr>
          <p:nvPr>
            <p:ph type="title"/>
          </p:nvPr>
        </p:nvSpPr>
        <p:spPr/>
        <p:txBody>
          <a:bodyPr/>
          <a:lstStyle/>
          <a:p>
            <a:r>
              <a:rPr lang="en-US" dirty="0"/>
              <a:t>Module 2: Explore Azure Event Hubs</a:t>
            </a:r>
          </a:p>
        </p:txBody>
      </p:sp>
      <p:pic>
        <p:nvPicPr>
          <p:cNvPr id="2" name="Picture 1" descr="Icon of a arrow in a circular path with a timer inside the circle">
            <a:extLst>
              <a:ext uri="{FF2B5EF4-FFF2-40B4-BE49-F238E27FC236}">
                <a16:creationId xmlns:a16="http://schemas.microsoft.com/office/drawing/2014/main" id="{ABC2AB88-B9C2-40DF-818B-6E2B8230C698}"/>
              </a:ext>
            </a:extLst>
          </p:cNvPr>
          <p:cNvPicPr>
            <a:picLocks noChangeAspect="1"/>
          </p:cNvPicPr>
          <p:nvPr/>
        </p:nvPicPr>
        <p:blipFill>
          <a:blip r:embed="rId3"/>
          <a:stretch>
            <a:fillRect/>
          </a:stretch>
        </p:blipFill>
        <p:spPr>
          <a:xfrm>
            <a:off x="10113565" y="2778590"/>
            <a:ext cx="1280160" cy="1280160"/>
          </a:xfrm>
          <a:prstGeom prst="rect">
            <a:avLst/>
          </a:prstGeom>
        </p:spPr>
      </p:pic>
    </p:spTree>
    <p:extLst>
      <p:ext uri="{BB962C8B-B14F-4D97-AF65-F5344CB8AC3E}">
        <p14:creationId xmlns:p14="http://schemas.microsoft.com/office/powerpoint/2010/main" val="784382375"/>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Introduction</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sz="quarter" idx="10"/>
          </p:nvPr>
        </p:nvSpPr>
        <p:spPr>
          <a:xfrm>
            <a:off x="419100" y="1456897"/>
            <a:ext cx="11340811" cy="1862048"/>
          </a:xfrm>
        </p:spPr>
        <p:txBody>
          <a:bodyPr/>
          <a:lstStyle/>
          <a:p>
            <a:r>
              <a:rPr lang="en-US" dirty="0"/>
              <a:t>After completing this module, you'll be able to:</a:t>
            </a:r>
          </a:p>
          <a:p>
            <a:pPr marL="342900" lvl="1" indent="-342900">
              <a:buFont typeface="Arial" panose="020B0604020202020204" pitchFamily="34" charset="0"/>
              <a:buChar char="•"/>
            </a:pPr>
            <a:r>
              <a:rPr lang="en-US" dirty="0"/>
              <a:t>Describe the benefits of using Event Hubs and how it captures streaming data.</a:t>
            </a:r>
          </a:p>
          <a:p>
            <a:pPr marL="342900" lvl="1" indent="-342900">
              <a:buFont typeface="Arial" panose="020B0604020202020204" pitchFamily="34" charset="0"/>
              <a:buChar char="•"/>
            </a:pPr>
            <a:r>
              <a:rPr lang="en-US" dirty="0"/>
              <a:t>Explain how to process events.</a:t>
            </a:r>
          </a:p>
          <a:p>
            <a:pPr marL="342900" lvl="1" indent="-342900">
              <a:buFont typeface="Arial" panose="020B0604020202020204" pitchFamily="34" charset="0"/>
              <a:buChar char="•"/>
            </a:pPr>
            <a:r>
              <a:rPr lang="en-US" dirty="0"/>
              <a:t>Perform common operations with the Event Hubs client library.</a:t>
            </a:r>
          </a:p>
        </p:txBody>
      </p:sp>
    </p:spTree>
    <p:extLst>
      <p:ext uri="{BB962C8B-B14F-4D97-AF65-F5344CB8AC3E}">
        <p14:creationId xmlns:p14="http://schemas.microsoft.com/office/powerpoint/2010/main" val="1878958162"/>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B293DD1-BCDD-4DDD-82EC-8675E4FB99CC}"/>
              </a:ext>
            </a:extLst>
          </p:cNvPr>
          <p:cNvSpPr>
            <a:spLocks noGrp="1"/>
          </p:cNvSpPr>
          <p:nvPr>
            <p:ph type="title"/>
          </p:nvPr>
        </p:nvSpPr>
        <p:spPr/>
        <p:txBody>
          <a:bodyPr/>
          <a:lstStyle/>
          <a:p>
            <a:r>
              <a:rPr lang="en-US" dirty="0"/>
              <a:t>Discover Azure Event Hubs (1 / 2)</a:t>
            </a:r>
          </a:p>
        </p:txBody>
      </p:sp>
      <p:sp>
        <p:nvSpPr>
          <p:cNvPr id="2" name="Text Placeholder 1">
            <a:extLst>
              <a:ext uri="{FF2B5EF4-FFF2-40B4-BE49-F238E27FC236}">
                <a16:creationId xmlns:a16="http://schemas.microsoft.com/office/drawing/2014/main" id="{44A49DAE-79D6-48FB-BB90-ED534D0C7C09}"/>
              </a:ext>
            </a:extLst>
          </p:cNvPr>
          <p:cNvSpPr>
            <a:spLocks noGrp="1"/>
          </p:cNvSpPr>
          <p:nvPr>
            <p:ph type="body" sz="quarter" idx="10"/>
          </p:nvPr>
        </p:nvSpPr>
        <p:spPr>
          <a:xfrm>
            <a:off x="432089" y="1083334"/>
            <a:ext cx="11341268" cy="1400383"/>
          </a:xfrm>
        </p:spPr>
        <p:txBody>
          <a:bodyPr/>
          <a:lstStyle/>
          <a:p>
            <a:pPr marL="342900" indent="-342900">
              <a:spcBef>
                <a:spcPts val="600"/>
              </a:spcBef>
              <a:buFont typeface="Arial" panose="020B0604020202020204" pitchFamily="34" charset="0"/>
              <a:buChar char="•"/>
            </a:pPr>
            <a:r>
              <a:rPr lang="en-US" dirty="0">
                <a:latin typeface="+mn-lt"/>
              </a:rPr>
              <a:t>Azure Event Hubs provides a unified streaming platform with time retention buffer, decoupling event producers from event consumers.</a:t>
            </a:r>
          </a:p>
          <a:p>
            <a:pPr marL="342900" indent="-342900">
              <a:spcBef>
                <a:spcPts val="600"/>
              </a:spcBef>
              <a:buFont typeface="Arial" panose="020B0604020202020204" pitchFamily="34" charset="0"/>
              <a:buChar char="•"/>
            </a:pPr>
            <a:r>
              <a:rPr lang="en-US" dirty="0">
                <a:latin typeface="+mn-lt"/>
              </a:rPr>
              <a:t>It is a scalable event-processing service that ingests and processes large volumes of events and data, with low latency and high reliability.</a:t>
            </a:r>
          </a:p>
        </p:txBody>
      </p:sp>
      <p:graphicFrame>
        <p:nvGraphicFramePr>
          <p:cNvPr id="8" name="Table 12">
            <a:extLst>
              <a:ext uri="{FF2B5EF4-FFF2-40B4-BE49-F238E27FC236}">
                <a16:creationId xmlns:a16="http://schemas.microsoft.com/office/drawing/2014/main" id="{11DC5AD9-8490-4DBC-BFE1-05CE4AC707AC}"/>
              </a:ext>
            </a:extLst>
          </p:cNvPr>
          <p:cNvGraphicFramePr>
            <a:graphicFrameLocks noGrp="1"/>
          </p:cNvGraphicFramePr>
          <p:nvPr>
            <p:extLst>
              <p:ext uri="{D42A27DB-BD31-4B8C-83A1-F6EECF244321}">
                <p14:modId xmlns:p14="http://schemas.microsoft.com/office/powerpoint/2010/main" val="3216408073"/>
              </p:ext>
            </p:extLst>
          </p:nvPr>
        </p:nvGraphicFramePr>
        <p:xfrm>
          <a:off x="418643" y="2765710"/>
          <a:ext cx="11139945" cy="2749876"/>
        </p:xfrm>
        <a:graphic>
          <a:graphicData uri="http://schemas.openxmlformats.org/drawingml/2006/table">
            <a:tbl>
              <a:tblPr firstRow="1" bandRow="1">
                <a:tableStyleId>{5C22544A-7EE6-4342-B048-85BDC9FD1C3A}</a:tableStyleId>
              </a:tblPr>
              <a:tblGrid>
                <a:gridCol w="2580589">
                  <a:extLst>
                    <a:ext uri="{9D8B030D-6E8A-4147-A177-3AD203B41FA5}">
                      <a16:colId xmlns:a16="http://schemas.microsoft.com/office/drawing/2014/main" val="2428792440"/>
                    </a:ext>
                  </a:extLst>
                </a:gridCol>
                <a:gridCol w="8559356">
                  <a:extLst>
                    <a:ext uri="{9D8B030D-6E8A-4147-A177-3AD203B41FA5}">
                      <a16:colId xmlns:a16="http://schemas.microsoft.com/office/drawing/2014/main" val="16129369"/>
                    </a:ext>
                  </a:extLst>
                </a:gridCol>
              </a:tblGrid>
              <a:tr h="478093">
                <a:tc>
                  <a:txBody>
                    <a:bodyPr/>
                    <a:lstStyle/>
                    <a:p>
                      <a:pPr algn="l" fontAlgn="t"/>
                      <a:r>
                        <a:rPr lang="en-US" sz="1800" b="0" dirty="0">
                          <a:effectLst/>
                          <a:latin typeface="+mj-lt"/>
                        </a:rPr>
                        <a:t>Feature</a:t>
                      </a:r>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43A5E"/>
                    </a:solidFill>
                  </a:tcPr>
                </a:tc>
                <a:tc>
                  <a:txBody>
                    <a:bodyPr/>
                    <a:lstStyle/>
                    <a:p>
                      <a:pPr algn="l" fontAlgn="t"/>
                      <a:r>
                        <a:rPr lang="en-US" sz="1800" b="0" dirty="0">
                          <a:effectLst/>
                          <a:latin typeface="+mj-lt"/>
                        </a:rPr>
                        <a:t>Description</a:t>
                      </a:r>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43A5E"/>
                    </a:solidFill>
                  </a:tcPr>
                </a:tc>
                <a:extLst>
                  <a:ext uri="{0D108BD9-81ED-4DB2-BD59-A6C34878D82A}">
                    <a16:rowId xmlns:a16="http://schemas.microsoft.com/office/drawing/2014/main" val="4185272790"/>
                  </a:ext>
                </a:extLst>
              </a:tr>
              <a:tr h="442983">
                <a:tc>
                  <a:txBody>
                    <a:bodyPr/>
                    <a:lstStyle/>
                    <a:p>
                      <a:pPr algn="l" fontAlgn="t"/>
                      <a:r>
                        <a:rPr lang="en-US" sz="1700" dirty="0">
                          <a:effectLst/>
                        </a:rPr>
                        <a:t>Fully managed PaaS</a:t>
                      </a:r>
                    </a:p>
                  </a:txBody>
                  <a:tcP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sz="1700" dirty="0">
                          <a:effectLst/>
                        </a:rPr>
                        <a:t>Event Hubs is a fully managed service with little configuration or management overhead</a:t>
                      </a: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627020401"/>
                  </a:ext>
                </a:extLst>
              </a:tr>
              <a:tr h="448212">
                <a:tc>
                  <a:txBody>
                    <a:bodyPr/>
                    <a:lstStyle/>
                    <a:p>
                      <a:pPr algn="l" fontAlgn="t"/>
                      <a:r>
                        <a:rPr lang="en-US" sz="1700" dirty="0">
                          <a:effectLst/>
                        </a:rPr>
                        <a:t>Real-time and batch processing</a:t>
                      </a:r>
                    </a:p>
                  </a:txBody>
                  <a:tcP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sz="1700">
                          <a:effectLst/>
                        </a:rPr>
                        <a:t>Event Hubs uses a partitioned consumer model, enabling multiple applications to process the stream concurrently and letting you control the speed of processing.</a:t>
                      </a: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460495186"/>
                  </a:ext>
                </a:extLst>
              </a:tr>
              <a:tr h="448212">
                <a:tc>
                  <a:txBody>
                    <a:bodyPr/>
                    <a:lstStyle/>
                    <a:p>
                      <a:pPr algn="l" fontAlgn="t"/>
                      <a:r>
                        <a:rPr lang="en-US" sz="1700">
                          <a:effectLst/>
                        </a:rPr>
                        <a:t>Scalable</a:t>
                      </a:r>
                    </a:p>
                  </a:txBody>
                  <a:tcP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sz="1700" dirty="0">
                          <a:effectLst/>
                        </a:rPr>
                        <a:t>Scaling options, like Auto-inflate, scale the number of throughput units to meet your usage needs.</a:t>
                      </a: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033554734"/>
                  </a:ext>
                </a:extLst>
              </a:tr>
              <a:tr h="448212">
                <a:tc>
                  <a:txBody>
                    <a:bodyPr/>
                    <a:lstStyle/>
                    <a:p>
                      <a:pPr algn="l" fontAlgn="t"/>
                      <a:r>
                        <a:rPr lang="en-US" sz="1700">
                          <a:effectLst/>
                        </a:rPr>
                        <a:t>Rich ecosystem</a:t>
                      </a:r>
                    </a:p>
                  </a:txBody>
                  <a:tcP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sz="1700" dirty="0">
                          <a:effectLst/>
                        </a:rPr>
                        <a:t>Event Hubs for Apache Kafka ecosystems enables Apache Kafka (1.0 and later) clients and applications to talk to Event Hubs</a:t>
                      </a: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566028110"/>
                  </a:ext>
                </a:extLst>
              </a:tr>
            </a:tbl>
          </a:graphicData>
        </a:graphic>
      </p:graphicFrame>
    </p:spTree>
    <p:extLst>
      <p:ext uri="{BB962C8B-B14F-4D97-AF65-F5344CB8AC3E}">
        <p14:creationId xmlns:p14="http://schemas.microsoft.com/office/powerpoint/2010/main" val="4283358613"/>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descr="Image showing the event processing flow.">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Discover Azure Event Hubs (2 / 2)</a:t>
            </a:r>
          </a:p>
        </p:txBody>
      </p:sp>
      <p:sp>
        <p:nvSpPr>
          <p:cNvPr id="5" name="Rectangle 4" descr="Image showing the event processing flow.">
            <a:extLst>
              <a:ext uri="{FF2B5EF4-FFF2-40B4-BE49-F238E27FC236}">
                <a16:creationId xmlns:a16="http://schemas.microsoft.com/office/drawing/2014/main" id="{963C631C-9FD9-4FD2-AD9A-F94ED708BAFC}"/>
              </a:ext>
            </a:extLst>
          </p:cNvPr>
          <p:cNvSpPr/>
          <p:nvPr/>
        </p:nvSpPr>
        <p:spPr bwMode="auto">
          <a:xfrm>
            <a:off x="597408" y="1236234"/>
            <a:ext cx="10671127" cy="428626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42" tIns="89642" rIns="89642" bIns="89642" numCol="1" spcCol="0" rtlCol="0" fromWordArt="0" anchor="t" anchorCtr="0" forceAA="0" compatLnSpc="1">
            <a:prstTxWarp prst="textNoShape">
              <a:avLst/>
            </a:prstTxWarp>
            <a:noAutofit/>
          </a:bodyPr>
          <a:lstStyle/>
          <a:p>
            <a:pPr defTabSz="914102" fontAlgn="base">
              <a:spcBef>
                <a:spcPct val="0"/>
              </a:spcBef>
              <a:spcAft>
                <a:spcPts val="98"/>
              </a:spcAft>
            </a:pPr>
            <a:endParaRPr lang="en-US" sz="980" dirty="0">
              <a:solidFill>
                <a:schemeClr val="bg1"/>
              </a:solidFill>
              <a:ea typeface="Segoe UI" pitchFamily="34" charset="0"/>
              <a:cs typeface="Segoe UI" pitchFamily="34" charset="0"/>
            </a:endParaRPr>
          </a:p>
        </p:txBody>
      </p:sp>
      <p:pic>
        <p:nvPicPr>
          <p:cNvPr id="6" name="Picture 5" descr="Image showing the event processing flow.">
            <a:extLst>
              <a:ext uri="{FF2B5EF4-FFF2-40B4-BE49-F238E27FC236}">
                <a16:creationId xmlns:a16="http://schemas.microsoft.com/office/drawing/2014/main" id="{53BB015E-E9C3-42B9-97FD-BB4D8B8B55BD}"/>
              </a:ext>
            </a:extLst>
          </p:cNvPr>
          <p:cNvPicPr>
            <a:picLocks noChangeAspect="1"/>
          </p:cNvPicPr>
          <p:nvPr/>
        </p:nvPicPr>
        <p:blipFill>
          <a:blip r:embed="rId3"/>
          <a:stretch>
            <a:fillRect/>
          </a:stretch>
        </p:blipFill>
        <p:spPr>
          <a:xfrm>
            <a:off x="1358118" y="1374817"/>
            <a:ext cx="9149706" cy="4009093"/>
          </a:xfrm>
          <a:prstGeom prst="rect">
            <a:avLst/>
          </a:prstGeom>
        </p:spPr>
      </p:pic>
    </p:spTree>
    <p:extLst>
      <p:ext uri="{BB962C8B-B14F-4D97-AF65-F5344CB8AC3E}">
        <p14:creationId xmlns:p14="http://schemas.microsoft.com/office/powerpoint/2010/main" val="3005388433"/>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Agenda</a:t>
            </a:r>
          </a:p>
        </p:txBody>
      </p:sp>
      <p:sp>
        <p:nvSpPr>
          <p:cNvPr id="6" name="Text Placeholder 5"/>
          <p:cNvSpPr>
            <a:spLocks noGrp="1"/>
          </p:cNvSpPr>
          <p:nvPr>
            <p:ph type="body" sz="quarter" idx="11"/>
          </p:nvPr>
        </p:nvSpPr>
        <p:spPr/>
        <p:txBody>
          <a:bodyPr/>
          <a:lstStyle/>
          <a:p>
            <a:pPr lvl="1"/>
            <a:r>
              <a:rPr lang="en-US" dirty="0"/>
              <a:t>Explore Azure Event Grid</a:t>
            </a:r>
          </a:p>
        </p:txBody>
      </p:sp>
      <p:sp>
        <p:nvSpPr>
          <p:cNvPr id="2" name="Text Placeholder 1"/>
          <p:cNvSpPr>
            <a:spLocks noGrp="1"/>
          </p:cNvSpPr>
          <p:nvPr>
            <p:ph type="body" sz="quarter" idx="15"/>
          </p:nvPr>
        </p:nvSpPr>
        <p:spPr/>
        <p:txBody>
          <a:bodyPr/>
          <a:lstStyle/>
          <a:p>
            <a:pPr lvl="1"/>
            <a:r>
              <a:rPr lang="en-US" dirty="0"/>
              <a:t>Explore Azure Event Hubs</a:t>
            </a:r>
          </a:p>
        </p:txBody>
      </p:sp>
      <p:grpSp>
        <p:nvGrpSpPr>
          <p:cNvPr id="15" name="Group 14" descr="Icon of three concentric arcs">
            <a:extLst>
              <a:ext uri="{FF2B5EF4-FFF2-40B4-BE49-F238E27FC236}">
                <a16:creationId xmlns:a16="http://schemas.microsoft.com/office/drawing/2014/main" id="{608CDF18-AECC-4FDF-A8F1-216844CC0AD2}"/>
              </a:ext>
            </a:extLst>
          </p:cNvPr>
          <p:cNvGrpSpPr/>
          <p:nvPr/>
        </p:nvGrpSpPr>
        <p:grpSpPr>
          <a:xfrm>
            <a:off x="3031669" y="1620003"/>
            <a:ext cx="702132" cy="702231"/>
            <a:chOff x="3031669" y="1620003"/>
            <a:chExt cx="702132" cy="702231"/>
          </a:xfrm>
        </p:grpSpPr>
        <p:grpSp>
          <p:nvGrpSpPr>
            <p:cNvPr id="21" name="Group 20">
              <a:extLst>
                <a:ext uri="{FF2B5EF4-FFF2-40B4-BE49-F238E27FC236}">
                  <a16:creationId xmlns:a16="http://schemas.microsoft.com/office/drawing/2014/main" id="{6B02610C-D743-4EC3-ADB6-968702F1329E}"/>
                </a:ext>
                <a:ext uri="{C183D7F6-B498-43B3-948B-1728B52AA6E4}">
                  <adec:decorative xmlns:adec="http://schemas.microsoft.com/office/drawing/2017/decorative" val="1"/>
                </a:ext>
              </a:extLst>
            </p:cNvPr>
            <p:cNvGrpSpPr/>
            <p:nvPr/>
          </p:nvGrpSpPr>
          <p:grpSpPr>
            <a:xfrm>
              <a:off x="3031669" y="1620003"/>
              <a:ext cx="702132" cy="702231"/>
              <a:chOff x="7962901" y="3032919"/>
              <a:chExt cx="981074" cy="981076"/>
            </a:xfrm>
          </p:grpSpPr>
          <p:sp>
            <p:nvSpPr>
              <p:cNvPr id="22" name="Freeform 5">
                <a:extLst>
                  <a:ext uri="{FF2B5EF4-FFF2-40B4-BE49-F238E27FC236}">
                    <a16:creationId xmlns:a16="http://schemas.microsoft.com/office/drawing/2014/main" id="{24D747FB-14BE-4011-9D02-705EBB6A6635}"/>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23" name="Freeform 6">
                <a:extLst>
                  <a:ext uri="{FF2B5EF4-FFF2-40B4-BE49-F238E27FC236}">
                    <a16:creationId xmlns:a16="http://schemas.microsoft.com/office/drawing/2014/main" id="{F5D5C1AD-C8B4-4F2F-8083-999CEE96BA08}"/>
                  </a:ext>
                </a:extLst>
              </p:cNvPr>
              <p:cNvSpPr>
                <a:spLocks noEditPoints="1"/>
              </p:cNvSpPr>
              <p:nvPr/>
            </p:nvSpPr>
            <p:spPr bwMode="auto">
              <a:xfrm>
                <a:off x="8031163" y="3102770"/>
                <a:ext cx="846137" cy="844550"/>
              </a:xfrm>
              <a:prstGeom prst="ellipse">
                <a:avLst/>
              </a:prstGeom>
              <a:noFill/>
              <a:ln w="19050">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39" name="Picture 38" descr="Icon of three concentric arcs">
              <a:extLst>
                <a:ext uri="{FF2B5EF4-FFF2-40B4-BE49-F238E27FC236}">
                  <a16:creationId xmlns:a16="http://schemas.microsoft.com/office/drawing/2014/main" id="{1BC5CA9F-5934-4A70-A2A3-E3718198A66A}"/>
                </a:ext>
              </a:extLst>
            </p:cNvPr>
            <p:cNvPicPr>
              <a:picLocks noChangeAspect="1"/>
            </p:cNvPicPr>
            <p:nvPr/>
          </p:nvPicPr>
          <p:blipFill>
            <a:blip r:embed="rId3"/>
            <a:stretch>
              <a:fillRect/>
            </a:stretch>
          </p:blipFill>
          <p:spPr>
            <a:xfrm>
              <a:off x="3196572" y="1784956"/>
              <a:ext cx="372325" cy="372325"/>
            </a:xfrm>
            <a:prstGeom prst="rect">
              <a:avLst/>
            </a:prstGeom>
          </p:spPr>
        </p:pic>
      </p:grpSp>
      <p:grpSp>
        <p:nvGrpSpPr>
          <p:cNvPr id="11" name="Group 10" descr="Icon of a arrow in a circular path with a timer inside the circle">
            <a:extLst>
              <a:ext uri="{FF2B5EF4-FFF2-40B4-BE49-F238E27FC236}">
                <a16:creationId xmlns:a16="http://schemas.microsoft.com/office/drawing/2014/main" id="{FC017999-7DC8-4D1B-A26F-62835FFE6CF3}"/>
              </a:ext>
            </a:extLst>
          </p:cNvPr>
          <p:cNvGrpSpPr/>
          <p:nvPr/>
        </p:nvGrpSpPr>
        <p:grpSpPr>
          <a:xfrm>
            <a:off x="3031669" y="3077886"/>
            <a:ext cx="702132" cy="702231"/>
            <a:chOff x="3031669" y="2473749"/>
            <a:chExt cx="702132" cy="702231"/>
          </a:xfrm>
        </p:grpSpPr>
        <p:grpSp>
          <p:nvGrpSpPr>
            <p:cNvPr id="24" name="Group 23">
              <a:extLst>
                <a:ext uri="{FF2B5EF4-FFF2-40B4-BE49-F238E27FC236}">
                  <a16:creationId xmlns:a16="http://schemas.microsoft.com/office/drawing/2014/main" id="{646B0845-DACE-4AD9-B87E-9327F2C41B27}"/>
                </a:ext>
                <a:ext uri="{C183D7F6-B498-43B3-948B-1728B52AA6E4}">
                  <adec:decorative xmlns:adec="http://schemas.microsoft.com/office/drawing/2017/decorative" val="1"/>
                </a:ext>
              </a:extLst>
            </p:cNvPr>
            <p:cNvGrpSpPr/>
            <p:nvPr/>
          </p:nvGrpSpPr>
          <p:grpSpPr>
            <a:xfrm>
              <a:off x="3031669" y="2473749"/>
              <a:ext cx="702132" cy="702231"/>
              <a:chOff x="7962901" y="3032919"/>
              <a:chExt cx="981074" cy="981076"/>
            </a:xfrm>
          </p:grpSpPr>
          <p:sp>
            <p:nvSpPr>
              <p:cNvPr id="25" name="Freeform 5">
                <a:extLst>
                  <a:ext uri="{FF2B5EF4-FFF2-40B4-BE49-F238E27FC236}">
                    <a16:creationId xmlns:a16="http://schemas.microsoft.com/office/drawing/2014/main" id="{11EBADAE-9708-4DC9-8FEB-C782DE5B703C}"/>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26" name="Freeform 6">
                <a:extLst>
                  <a:ext uri="{FF2B5EF4-FFF2-40B4-BE49-F238E27FC236}">
                    <a16:creationId xmlns:a16="http://schemas.microsoft.com/office/drawing/2014/main" id="{56FB454F-D1C4-4F80-A58B-C84A04A0BFE4}"/>
                  </a:ext>
                </a:extLst>
              </p:cNvPr>
              <p:cNvSpPr>
                <a:spLocks noEditPoints="1"/>
              </p:cNvSpPr>
              <p:nvPr/>
            </p:nvSpPr>
            <p:spPr bwMode="auto">
              <a:xfrm>
                <a:off x="8031163" y="3102770"/>
                <a:ext cx="846137" cy="844550"/>
              </a:xfrm>
              <a:prstGeom prst="ellipse">
                <a:avLst/>
              </a:prstGeom>
              <a:noFill/>
              <a:ln w="19050">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40" name="Picture 39" descr="Icon of a arrow in a circular path with a timer inside the circle">
              <a:extLst>
                <a:ext uri="{FF2B5EF4-FFF2-40B4-BE49-F238E27FC236}">
                  <a16:creationId xmlns:a16="http://schemas.microsoft.com/office/drawing/2014/main" id="{BB3CF780-F1A8-4400-B921-4B77AF2BC0B3}"/>
                </a:ext>
              </a:extLst>
            </p:cNvPr>
            <p:cNvPicPr>
              <a:picLocks noChangeAspect="1"/>
            </p:cNvPicPr>
            <p:nvPr/>
          </p:nvPicPr>
          <p:blipFill>
            <a:blip r:embed="rId4"/>
            <a:stretch>
              <a:fillRect/>
            </a:stretch>
          </p:blipFill>
          <p:spPr>
            <a:xfrm>
              <a:off x="3196572" y="2638702"/>
              <a:ext cx="372325" cy="372325"/>
            </a:xfrm>
            <a:prstGeom prst="rect">
              <a:avLst/>
            </a:prstGeom>
          </p:spPr>
        </p:pic>
      </p:grpSp>
    </p:spTree>
    <p:extLst>
      <p:ext uri="{BB962C8B-B14F-4D97-AF65-F5344CB8AC3E}">
        <p14:creationId xmlns:p14="http://schemas.microsoft.com/office/powerpoint/2010/main" val="4244671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descr="Image showing the event processing flow.">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Explore Event Hubs Capture (1 / 2)</a:t>
            </a:r>
          </a:p>
        </p:txBody>
      </p:sp>
      <p:sp>
        <p:nvSpPr>
          <p:cNvPr id="3" name="Content Placeholder 2" descr="Image showing the event processing flow.">
            <a:extLst>
              <a:ext uri="{FF2B5EF4-FFF2-40B4-BE49-F238E27FC236}">
                <a16:creationId xmlns:a16="http://schemas.microsoft.com/office/drawing/2014/main" id="{AA185E1C-174B-427E-8173-3D6B22758871}"/>
              </a:ext>
            </a:extLst>
          </p:cNvPr>
          <p:cNvSpPr>
            <a:spLocks noGrp="1"/>
          </p:cNvSpPr>
          <p:nvPr>
            <p:ph sz="quarter" idx="10"/>
          </p:nvPr>
        </p:nvSpPr>
        <p:spPr>
          <a:xfrm>
            <a:off x="418643" y="1115915"/>
            <a:ext cx="10849892" cy="1322486"/>
          </a:xfrm>
          <a:noFill/>
        </p:spPr>
        <p:txBody>
          <a:bodyPr lIns="144000"/>
          <a:lstStyle/>
          <a:p>
            <a:pPr marL="342900" indent="-342900">
              <a:buFont typeface="Arial" panose="020B0604020202020204" pitchFamily="34" charset="0"/>
              <a:buChar char="•"/>
            </a:pPr>
            <a:r>
              <a:rPr lang="en-US" sz="1800" dirty="0">
                <a:latin typeface="+mn-lt"/>
              </a:rPr>
              <a:t>Azure Event Hubs enables you to automatically capture the streaming data in Event Hubs in an Azure Blob storage or Azure Data Lake Storage account of your choice. </a:t>
            </a:r>
          </a:p>
          <a:p>
            <a:pPr marL="342900" indent="-342900">
              <a:buFont typeface="Arial" panose="020B0604020202020204" pitchFamily="34" charset="0"/>
              <a:buChar char="•"/>
            </a:pPr>
            <a:r>
              <a:rPr lang="en-US" sz="1800" dirty="0">
                <a:latin typeface="+mn-lt"/>
              </a:rPr>
              <a:t>Event Hubs Capture enables you to process real-time and batch-based pipelines on the same stream. </a:t>
            </a:r>
            <a:endParaRPr lang="en-US" sz="2000" dirty="0">
              <a:latin typeface="+mn-lt"/>
            </a:endParaRPr>
          </a:p>
        </p:txBody>
      </p:sp>
      <p:sp>
        <p:nvSpPr>
          <p:cNvPr id="5" name="Rectangle 4" descr="Image showing the event processing flow.">
            <a:extLst>
              <a:ext uri="{FF2B5EF4-FFF2-40B4-BE49-F238E27FC236}">
                <a16:creationId xmlns:a16="http://schemas.microsoft.com/office/drawing/2014/main" id="{963C631C-9FD9-4FD2-AD9A-F94ED708BAFC}"/>
              </a:ext>
            </a:extLst>
          </p:cNvPr>
          <p:cNvSpPr/>
          <p:nvPr/>
        </p:nvSpPr>
        <p:spPr bwMode="auto">
          <a:xfrm>
            <a:off x="1714500" y="2438401"/>
            <a:ext cx="7747536" cy="3786285"/>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42" tIns="89642" rIns="89642" bIns="89642" numCol="1" spcCol="0" rtlCol="0" fromWordArt="0" anchor="t" anchorCtr="0" forceAA="0" compatLnSpc="1">
            <a:prstTxWarp prst="textNoShape">
              <a:avLst/>
            </a:prstTxWarp>
            <a:noAutofit/>
          </a:bodyPr>
          <a:lstStyle/>
          <a:p>
            <a:pPr defTabSz="914102" fontAlgn="base">
              <a:spcBef>
                <a:spcPct val="0"/>
              </a:spcBef>
              <a:spcAft>
                <a:spcPts val="98"/>
              </a:spcAft>
            </a:pPr>
            <a:endParaRPr lang="en-US" sz="980" dirty="0">
              <a:solidFill>
                <a:schemeClr val="bg1"/>
              </a:solidFill>
              <a:ea typeface="Segoe UI" pitchFamily="34" charset="0"/>
              <a:cs typeface="Segoe UI" pitchFamily="34" charset="0"/>
            </a:endParaRPr>
          </a:p>
        </p:txBody>
      </p:sp>
      <p:pic>
        <p:nvPicPr>
          <p:cNvPr id="4" name="Picture 3" descr="Image showing capturing of Event Hubs data into Azure Storage or Azure Data Lake Storage">
            <a:extLst>
              <a:ext uri="{FF2B5EF4-FFF2-40B4-BE49-F238E27FC236}">
                <a16:creationId xmlns:a16="http://schemas.microsoft.com/office/drawing/2014/main" id="{16D95125-3CDF-4DD6-A98F-EFB8C5FECB2C}"/>
              </a:ext>
            </a:extLst>
          </p:cNvPr>
          <p:cNvPicPr>
            <a:picLocks noChangeAspect="1"/>
          </p:cNvPicPr>
          <p:nvPr/>
        </p:nvPicPr>
        <p:blipFill>
          <a:blip r:embed="rId3"/>
          <a:stretch>
            <a:fillRect/>
          </a:stretch>
        </p:blipFill>
        <p:spPr>
          <a:xfrm>
            <a:off x="1826371" y="2592487"/>
            <a:ext cx="7511514" cy="3478693"/>
          </a:xfrm>
          <a:prstGeom prst="rect">
            <a:avLst/>
          </a:prstGeom>
        </p:spPr>
      </p:pic>
    </p:spTree>
    <p:extLst>
      <p:ext uri="{BB962C8B-B14F-4D97-AF65-F5344CB8AC3E}">
        <p14:creationId xmlns:p14="http://schemas.microsoft.com/office/powerpoint/2010/main" val="55469868"/>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Explore Event Hubs Capture (2 / 2)</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sz="quarter" idx="10"/>
          </p:nvPr>
        </p:nvSpPr>
        <p:spPr>
          <a:xfrm>
            <a:off x="918902" y="1393396"/>
            <a:ext cx="4833590" cy="3154710"/>
          </a:xfrm>
          <a:solidFill>
            <a:schemeClr val="bg1">
              <a:lumMod val="95000"/>
            </a:schemeClr>
          </a:solidFill>
        </p:spPr>
        <p:txBody>
          <a:bodyPr lIns="75600"/>
          <a:lstStyle/>
          <a:p>
            <a:r>
              <a:rPr lang="en-US" dirty="0"/>
              <a:t>Capture windowing</a:t>
            </a:r>
          </a:p>
          <a:p>
            <a:pPr marL="285750" indent="-285750">
              <a:buFont typeface="Arial" panose="020B0604020202020204" pitchFamily="34" charset="0"/>
              <a:buChar char="•"/>
            </a:pPr>
            <a:r>
              <a:rPr lang="en-US" sz="1800" dirty="0">
                <a:latin typeface="+mn-lt"/>
              </a:rPr>
              <a:t>Event Hubs Capture enables you to set up a window to control capturing. </a:t>
            </a:r>
          </a:p>
          <a:p>
            <a:pPr marL="285750" indent="-285750">
              <a:buFont typeface="Arial" panose="020B0604020202020204" pitchFamily="34" charset="0"/>
              <a:buChar char="•"/>
            </a:pPr>
            <a:r>
              <a:rPr lang="en-US" sz="1800" dirty="0">
                <a:latin typeface="+mn-lt"/>
              </a:rPr>
              <a:t>Each partition captures independently and writes a completed block blob at the time of capture, named for the time at which the capture interval was encountered. </a:t>
            </a:r>
          </a:p>
        </p:txBody>
      </p:sp>
      <p:sp>
        <p:nvSpPr>
          <p:cNvPr id="6" name="Content Placeholder 2">
            <a:extLst>
              <a:ext uri="{FF2B5EF4-FFF2-40B4-BE49-F238E27FC236}">
                <a16:creationId xmlns:a16="http://schemas.microsoft.com/office/drawing/2014/main" id="{256F14F2-6622-4E35-BA03-14BF6ABC96C1}"/>
              </a:ext>
            </a:extLst>
          </p:cNvPr>
          <p:cNvSpPr txBox="1">
            <a:spLocks/>
          </p:cNvSpPr>
          <p:nvPr/>
        </p:nvSpPr>
        <p:spPr>
          <a:xfrm>
            <a:off x="6148628" y="1393396"/>
            <a:ext cx="4833590" cy="3154710"/>
          </a:xfrm>
          <a:prstGeom prst="rect">
            <a:avLst/>
          </a:prstGeom>
          <a:solidFill>
            <a:schemeClr val="bg1">
              <a:lumMod val="95000"/>
            </a:schemeClr>
          </a:solidFill>
        </p:spPr>
        <p:txBody>
          <a:bodyPr vert="horz" wrap="square" lIns="75600" tIns="91440" rIns="146304" bIns="91440" rtlCol="0">
            <a:spAutoFit/>
          </a:bodyPr>
          <a:lstStyle>
            <a:lvl1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dirty="0"/>
              <a:t>Scaling to throughput units</a:t>
            </a:r>
          </a:p>
          <a:p>
            <a:pPr marL="285750" indent="-285750">
              <a:buFont typeface="Arial" panose="020B0604020202020204" pitchFamily="34" charset="0"/>
              <a:buChar char="•"/>
            </a:pPr>
            <a:r>
              <a:rPr lang="en-US" sz="1800" dirty="0">
                <a:latin typeface="+mn-lt"/>
              </a:rPr>
              <a:t>Event Hubs traffic is controlled by throughput units. </a:t>
            </a:r>
          </a:p>
          <a:p>
            <a:pPr marL="285750" indent="-285750">
              <a:buFont typeface="Arial" panose="020B0604020202020204" pitchFamily="34" charset="0"/>
              <a:buChar char="•"/>
            </a:pPr>
            <a:r>
              <a:rPr lang="en-US" sz="1800" dirty="0">
                <a:latin typeface="+mn-lt"/>
              </a:rPr>
              <a:t>Event Hubs Capture copies data directly from the internal Event Hubs storage, bypassing throughput unit egress quotas and saving your egress for other processing readers.</a:t>
            </a:r>
          </a:p>
          <a:p>
            <a:pPr marL="285750" indent="-285750">
              <a:buFont typeface="Arial" panose="020B0604020202020204" pitchFamily="34" charset="0"/>
              <a:buChar char="•"/>
            </a:pPr>
            <a:r>
              <a:rPr lang="en-US" sz="1800" dirty="0">
                <a:latin typeface="+mn-lt"/>
              </a:rPr>
              <a:t>Event Hubs Capture runs automatically when you send your first event.</a:t>
            </a:r>
          </a:p>
        </p:txBody>
      </p:sp>
    </p:spTree>
    <p:extLst>
      <p:ext uri="{BB962C8B-B14F-4D97-AF65-F5344CB8AC3E}">
        <p14:creationId xmlns:p14="http://schemas.microsoft.com/office/powerpoint/2010/main" val="723999616"/>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Scale your processing application (1 / 2)</a:t>
            </a:r>
          </a:p>
        </p:txBody>
      </p:sp>
      <p:sp>
        <p:nvSpPr>
          <p:cNvPr id="6" name="Text Placeholder 5"/>
          <p:cNvSpPr>
            <a:spLocks noGrp="1"/>
          </p:cNvSpPr>
          <p:nvPr>
            <p:ph type="body" sz="quarter" idx="11"/>
          </p:nvPr>
        </p:nvSpPr>
        <p:spPr>
          <a:xfrm>
            <a:off x="1568744" y="1264386"/>
            <a:ext cx="10204614" cy="896552"/>
          </a:xfrm>
        </p:spPr>
        <p:txBody>
          <a:body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Note</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sz="2000" dirty="0">
                <a:latin typeface="+mn-lt"/>
              </a:rPr>
              <a:t>The key to scale for Event Hubs is the idea of </a:t>
            </a:r>
            <a:r>
              <a:rPr lang="en-US" sz="2000" i="1" dirty="0">
                <a:latin typeface="+mn-lt"/>
              </a:rPr>
              <a:t>partitioned consumers</a:t>
            </a:r>
            <a:r>
              <a:rPr lang="en-US" sz="2000" dirty="0">
                <a:latin typeface="+mn-lt"/>
              </a:rPr>
              <a:t>. In contrast to the competing consumers pattern, the partitioned consumer pattern enables high scale by removing the contention bottleneck and facilitating end to end parallelism.</a:t>
            </a:r>
          </a:p>
        </p:txBody>
      </p:sp>
      <p:sp>
        <p:nvSpPr>
          <p:cNvPr id="16" name="Text Placeholder 15">
            <a:extLst>
              <a:ext uri="{FF2B5EF4-FFF2-40B4-BE49-F238E27FC236}">
                <a16:creationId xmlns:a16="http://schemas.microsoft.com/office/drawing/2014/main" id="{2723EE74-D03B-43E6-8DA4-03A69A4F70CE}"/>
              </a:ext>
            </a:extLst>
          </p:cNvPr>
          <p:cNvSpPr>
            <a:spLocks noGrp="1"/>
          </p:cNvSpPr>
          <p:nvPr>
            <p:ph type="body" sz="quarter" idx="16"/>
          </p:nvPr>
        </p:nvSpPr>
        <p:spPr>
          <a:xfrm>
            <a:off x="432090" y="3144908"/>
            <a:ext cx="5435768" cy="2160000"/>
          </a:xfrm>
        </p:spPr>
        <p:txBody>
          <a:bodyPr/>
          <a:lstStyle/>
          <a:p>
            <a:r>
              <a:rPr lang="en-US" dirty="0"/>
              <a:t>Example scenario</a:t>
            </a:r>
          </a:p>
          <a:p>
            <a:pPr lvl="1"/>
            <a:r>
              <a:rPr lang="en-US" sz="1600" dirty="0"/>
              <a:t>When designing the consumer in a distributed environment, the solution must handle the following requirements: scale</a:t>
            </a:r>
            <a:r>
              <a:rPr lang="en-US" altLang="zh-CN" sz="1600" dirty="0"/>
              <a:t>, </a:t>
            </a:r>
            <a:r>
              <a:rPr lang="en-US" sz="1600" dirty="0"/>
              <a:t>load balance, seamless resume on failures</a:t>
            </a:r>
            <a:r>
              <a:rPr lang="en-US" altLang="zh-CN" sz="1600" dirty="0"/>
              <a:t>, and event consumption.</a:t>
            </a:r>
            <a:endParaRPr lang="en-US" sz="1600" dirty="0"/>
          </a:p>
        </p:txBody>
      </p:sp>
      <p:sp>
        <p:nvSpPr>
          <p:cNvPr id="19" name="Text Placeholder 18">
            <a:extLst>
              <a:ext uri="{FF2B5EF4-FFF2-40B4-BE49-F238E27FC236}">
                <a16:creationId xmlns:a16="http://schemas.microsoft.com/office/drawing/2014/main" id="{E3059D41-9728-4B58-9237-CADB42E287FB}"/>
              </a:ext>
            </a:extLst>
          </p:cNvPr>
          <p:cNvSpPr>
            <a:spLocks noGrp="1"/>
          </p:cNvSpPr>
          <p:nvPr>
            <p:ph type="body" sz="quarter" idx="17"/>
          </p:nvPr>
        </p:nvSpPr>
        <p:spPr>
          <a:xfrm>
            <a:off x="6337590" y="3144908"/>
            <a:ext cx="5435768" cy="2160000"/>
          </a:xfrm>
        </p:spPr>
        <p:txBody>
          <a:bodyPr/>
          <a:lstStyle/>
          <a:p>
            <a:r>
              <a:rPr lang="en-US" dirty="0"/>
              <a:t>Event processor or consumer client</a:t>
            </a:r>
          </a:p>
          <a:p>
            <a:pPr marL="285750" indent="-285750">
              <a:buFont typeface="Arial" panose="020B0604020202020204" pitchFamily="34" charset="0"/>
              <a:buChar char="•"/>
            </a:pPr>
            <a:r>
              <a:rPr lang="en-US" sz="1600" dirty="0">
                <a:latin typeface="+mn-lt"/>
              </a:rPr>
              <a:t>You don't need to build your own solution to meet these requirements. </a:t>
            </a:r>
          </a:p>
          <a:p>
            <a:pPr marL="285750" indent="-285750">
              <a:buFont typeface="Arial" panose="020B0604020202020204" pitchFamily="34" charset="0"/>
              <a:buChar char="•"/>
            </a:pPr>
            <a:r>
              <a:rPr lang="en-US" sz="1600" dirty="0">
                <a:latin typeface="+mn-lt"/>
              </a:rPr>
              <a:t>The Azure Event Hubs SDKs provide this functionality. </a:t>
            </a:r>
          </a:p>
          <a:p>
            <a:pPr marL="285750" indent="-285750">
              <a:buFont typeface="Arial" panose="020B0604020202020204" pitchFamily="34" charset="0"/>
              <a:buChar char="•"/>
            </a:pPr>
            <a:r>
              <a:rPr lang="en-US" sz="1600" dirty="0">
                <a:latin typeface="+mn-lt"/>
              </a:rPr>
              <a:t>For most production scenarios use the event processor client for reading and processing events. </a:t>
            </a:r>
          </a:p>
        </p:txBody>
      </p:sp>
      <p:grpSp>
        <p:nvGrpSpPr>
          <p:cNvPr id="22" name="Group 21" descr="Icon of a bulb">
            <a:extLst>
              <a:ext uri="{FF2B5EF4-FFF2-40B4-BE49-F238E27FC236}">
                <a16:creationId xmlns:a16="http://schemas.microsoft.com/office/drawing/2014/main" id="{532636F5-FEE9-4794-A28F-4B991A3E3012}"/>
              </a:ext>
            </a:extLst>
          </p:cNvPr>
          <p:cNvGrpSpPr/>
          <p:nvPr/>
        </p:nvGrpSpPr>
        <p:grpSpPr>
          <a:xfrm>
            <a:off x="418643" y="1264386"/>
            <a:ext cx="896424" cy="896550"/>
            <a:chOff x="3031669" y="4181240"/>
            <a:chExt cx="702132" cy="702231"/>
          </a:xfrm>
        </p:grpSpPr>
        <p:grpSp>
          <p:nvGrpSpPr>
            <p:cNvPr id="23" name="Group 22">
              <a:extLst>
                <a:ext uri="{FF2B5EF4-FFF2-40B4-BE49-F238E27FC236}">
                  <a16:creationId xmlns:a16="http://schemas.microsoft.com/office/drawing/2014/main" id="{4968E878-80EC-45B0-90F5-557E321293C7}"/>
                </a:ext>
                <a:ext uri="{C183D7F6-B498-43B3-948B-1728B52AA6E4}">
                  <adec:decorative xmlns:adec="http://schemas.microsoft.com/office/drawing/2017/decorative" val="1"/>
                </a:ext>
              </a:extLst>
            </p:cNvPr>
            <p:cNvGrpSpPr/>
            <p:nvPr/>
          </p:nvGrpSpPr>
          <p:grpSpPr>
            <a:xfrm>
              <a:off x="3031669" y="4181240"/>
              <a:ext cx="702132" cy="702231"/>
              <a:chOff x="7962901" y="3032919"/>
              <a:chExt cx="981074" cy="981076"/>
            </a:xfrm>
          </p:grpSpPr>
          <p:sp>
            <p:nvSpPr>
              <p:cNvPr id="25" name="Freeform 5">
                <a:extLst>
                  <a:ext uri="{FF2B5EF4-FFF2-40B4-BE49-F238E27FC236}">
                    <a16:creationId xmlns:a16="http://schemas.microsoft.com/office/drawing/2014/main" id="{27C23F06-B917-4EB8-9B2F-B33416B6EBA5}"/>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26" name="Freeform 6">
                <a:extLst>
                  <a:ext uri="{FF2B5EF4-FFF2-40B4-BE49-F238E27FC236}">
                    <a16:creationId xmlns:a16="http://schemas.microsoft.com/office/drawing/2014/main" id="{383D5909-A731-4FF6-8FE2-656861218C16}"/>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24" name="Picture 23" descr="Icon of a bulb">
              <a:extLst>
                <a:ext uri="{FF2B5EF4-FFF2-40B4-BE49-F238E27FC236}">
                  <a16:creationId xmlns:a16="http://schemas.microsoft.com/office/drawing/2014/main" id="{8CEED23D-F446-4B18-9872-F167497CCB50}"/>
                </a:ext>
              </a:extLst>
            </p:cNvPr>
            <p:cNvPicPr>
              <a:picLocks noChangeAspect="1"/>
            </p:cNvPicPr>
            <p:nvPr/>
          </p:nvPicPr>
          <p:blipFill>
            <a:blip r:embed="rId3"/>
            <a:stretch>
              <a:fillRect/>
            </a:stretch>
          </p:blipFill>
          <p:spPr>
            <a:xfrm>
              <a:off x="3248883" y="4346193"/>
              <a:ext cx="267705" cy="372325"/>
            </a:xfrm>
            <a:prstGeom prst="rect">
              <a:avLst/>
            </a:prstGeom>
          </p:spPr>
        </p:pic>
      </p:grpSp>
      <p:grpSp>
        <p:nvGrpSpPr>
          <p:cNvPr id="27" name="Group 26" descr="Icon of three dots and outward pointing chevrons on left and right">
            <a:extLst>
              <a:ext uri="{FF2B5EF4-FFF2-40B4-BE49-F238E27FC236}">
                <a16:creationId xmlns:a16="http://schemas.microsoft.com/office/drawing/2014/main" id="{8174A7C7-6B81-49F3-BE91-6D71CE83AD09}"/>
              </a:ext>
            </a:extLst>
          </p:cNvPr>
          <p:cNvGrpSpPr/>
          <p:nvPr/>
        </p:nvGrpSpPr>
        <p:grpSpPr>
          <a:xfrm>
            <a:off x="4949826" y="4590576"/>
            <a:ext cx="702132" cy="702232"/>
            <a:chOff x="3088645" y="5729498"/>
            <a:chExt cx="648328" cy="648420"/>
          </a:xfrm>
        </p:grpSpPr>
        <p:grpSp>
          <p:nvGrpSpPr>
            <p:cNvPr id="28" name="Group 27">
              <a:extLst>
                <a:ext uri="{FF2B5EF4-FFF2-40B4-BE49-F238E27FC236}">
                  <a16:creationId xmlns:a16="http://schemas.microsoft.com/office/drawing/2014/main" id="{874FF4C6-C943-4932-85D4-E1DACC5E22D0}"/>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30" name="Freeform 5">
                <a:extLst>
                  <a:ext uri="{FF2B5EF4-FFF2-40B4-BE49-F238E27FC236}">
                    <a16:creationId xmlns:a16="http://schemas.microsoft.com/office/drawing/2014/main" id="{DBACF119-C361-45D1-AA6B-733353585ED6}"/>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31" name="Freeform 6">
                <a:extLst>
                  <a:ext uri="{FF2B5EF4-FFF2-40B4-BE49-F238E27FC236}">
                    <a16:creationId xmlns:a16="http://schemas.microsoft.com/office/drawing/2014/main" id="{841ADBC4-DE26-40A7-8FB9-2A22222978B7}"/>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29" name="Picture 28" descr="Icon of three dots and outward pointing chevrons on left and right">
              <a:extLst>
                <a:ext uri="{FF2B5EF4-FFF2-40B4-BE49-F238E27FC236}">
                  <a16:creationId xmlns:a16="http://schemas.microsoft.com/office/drawing/2014/main" id="{FA89E376-F5CD-40A6-B92D-C5BC8A6D7E32}"/>
                </a:ext>
              </a:extLst>
            </p:cNvPr>
            <p:cNvPicPr>
              <a:picLocks noChangeAspect="1"/>
            </p:cNvPicPr>
            <p:nvPr/>
          </p:nvPicPr>
          <p:blipFill>
            <a:blip r:embed="rId4"/>
            <a:stretch>
              <a:fillRect/>
            </a:stretch>
          </p:blipFill>
          <p:spPr>
            <a:xfrm>
              <a:off x="3184209" y="5952822"/>
              <a:ext cx="457200" cy="201773"/>
            </a:xfrm>
            <a:prstGeom prst="rect">
              <a:avLst/>
            </a:prstGeom>
          </p:spPr>
        </p:pic>
      </p:grpSp>
      <p:grpSp>
        <p:nvGrpSpPr>
          <p:cNvPr id="32" name="Group 31" descr="Icon of three dots and outward pointing chevrons on left and right">
            <a:extLst>
              <a:ext uri="{FF2B5EF4-FFF2-40B4-BE49-F238E27FC236}">
                <a16:creationId xmlns:a16="http://schemas.microsoft.com/office/drawing/2014/main" id="{BCBDB011-0C3E-43A6-8AD7-73BBFC69ACCC}"/>
              </a:ext>
            </a:extLst>
          </p:cNvPr>
          <p:cNvGrpSpPr/>
          <p:nvPr/>
        </p:nvGrpSpPr>
        <p:grpSpPr>
          <a:xfrm>
            <a:off x="10855326" y="4590576"/>
            <a:ext cx="702132" cy="702232"/>
            <a:chOff x="3088645" y="5729498"/>
            <a:chExt cx="648328" cy="648420"/>
          </a:xfrm>
        </p:grpSpPr>
        <p:grpSp>
          <p:nvGrpSpPr>
            <p:cNvPr id="35" name="Group 34">
              <a:extLst>
                <a:ext uri="{FF2B5EF4-FFF2-40B4-BE49-F238E27FC236}">
                  <a16:creationId xmlns:a16="http://schemas.microsoft.com/office/drawing/2014/main" id="{170B45A8-0F29-4E79-8BCB-332262FF9CA5}"/>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39" name="Freeform 5">
                <a:extLst>
                  <a:ext uri="{FF2B5EF4-FFF2-40B4-BE49-F238E27FC236}">
                    <a16:creationId xmlns:a16="http://schemas.microsoft.com/office/drawing/2014/main" id="{C00A449D-F799-4002-90B8-062CE45DFB3D}"/>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41" name="Freeform 6">
                <a:extLst>
                  <a:ext uri="{FF2B5EF4-FFF2-40B4-BE49-F238E27FC236}">
                    <a16:creationId xmlns:a16="http://schemas.microsoft.com/office/drawing/2014/main" id="{4BEF7970-8B76-4224-8E3C-352E0C5DB1EA}"/>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38" name="Picture 37" descr="Icon of three dots and outward pointing chevrons on left and right">
              <a:extLst>
                <a:ext uri="{FF2B5EF4-FFF2-40B4-BE49-F238E27FC236}">
                  <a16:creationId xmlns:a16="http://schemas.microsoft.com/office/drawing/2014/main" id="{F4E6E36A-966A-43DE-800E-61C48D85022B}"/>
                </a:ext>
              </a:extLst>
            </p:cNvPr>
            <p:cNvPicPr>
              <a:picLocks noChangeAspect="1"/>
            </p:cNvPicPr>
            <p:nvPr/>
          </p:nvPicPr>
          <p:blipFill>
            <a:blip r:embed="rId4"/>
            <a:stretch>
              <a:fillRect/>
            </a:stretch>
          </p:blipFill>
          <p:spPr>
            <a:xfrm>
              <a:off x="3184209" y="5952822"/>
              <a:ext cx="457200" cy="201773"/>
            </a:xfrm>
            <a:prstGeom prst="rect">
              <a:avLst/>
            </a:prstGeom>
          </p:spPr>
        </p:pic>
      </p:grpSp>
    </p:spTree>
    <p:extLst>
      <p:ext uri="{BB962C8B-B14F-4D97-AF65-F5344CB8AC3E}">
        <p14:creationId xmlns:p14="http://schemas.microsoft.com/office/powerpoint/2010/main" val="2690299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Scale your processing application (2 / 2)</a:t>
            </a:r>
          </a:p>
        </p:txBody>
      </p:sp>
      <p:sp>
        <p:nvSpPr>
          <p:cNvPr id="16" name="Text Placeholder 15">
            <a:extLst>
              <a:ext uri="{FF2B5EF4-FFF2-40B4-BE49-F238E27FC236}">
                <a16:creationId xmlns:a16="http://schemas.microsoft.com/office/drawing/2014/main" id="{2723EE74-D03B-43E6-8DA4-03A69A4F70CE}"/>
              </a:ext>
            </a:extLst>
          </p:cNvPr>
          <p:cNvSpPr>
            <a:spLocks noGrp="1"/>
          </p:cNvSpPr>
          <p:nvPr>
            <p:ph type="body" sz="quarter" idx="16"/>
          </p:nvPr>
        </p:nvSpPr>
        <p:spPr>
          <a:xfrm>
            <a:off x="456152" y="1139812"/>
            <a:ext cx="5436000" cy="2160000"/>
          </a:xfrm>
        </p:spPr>
        <p:txBody>
          <a:bodyPr lIns="75600" tIns="54000" rIns="360000"/>
          <a:lstStyle/>
          <a:p>
            <a:r>
              <a:rPr lang="en-US" dirty="0"/>
              <a:t>Partition ownership tracking</a:t>
            </a:r>
          </a:p>
          <a:p>
            <a:pPr marL="285750" lvl="1" indent="-285750">
              <a:buFont typeface="Arial" panose="020B0604020202020204" pitchFamily="34" charset="0"/>
              <a:buChar char="•"/>
            </a:pPr>
            <a:r>
              <a:rPr lang="en-US" sz="1600" dirty="0"/>
              <a:t>An event processor instance typically owns and processes events from one or more partitions. </a:t>
            </a:r>
          </a:p>
          <a:p>
            <a:pPr marL="285750" lvl="1" indent="-285750">
              <a:buFont typeface="Arial" panose="020B0604020202020204" pitchFamily="34" charset="0"/>
              <a:buChar char="•"/>
            </a:pPr>
            <a:r>
              <a:rPr lang="en-US" sz="1600" dirty="0"/>
              <a:t>Each event processor is given a unique identifier and claims ownership of partitions by adding or updating an entry in a checkpoint store. </a:t>
            </a:r>
          </a:p>
        </p:txBody>
      </p:sp>
      <p:sp>
        <p:nvSpPr>
          <p:cNvPr id="19" name="Text Placeholder 18">
            <a:extLst>
              <a:ext uri="{FF2B5EF4-FFF2-40B4-BE49-F238E27FC236}">
                <a16:creationId xmlns:a16="http://schemas.microsoft.com/office/drawing/2014/main" id="{E3059D41-9728-4B58-9237-CADB42E287FB}"/>
              </a:ext>
            </a:extLst>
          </p:cNvPr>
          <p:cNvSpPr>
            <a:spLocks noGrp="1"/>
          </p:cNvSpPr>
          <p:nvPr>
            <p:ph type="body" sz="quarter" idx="17"/>
          </p:nvPr>
        </p:nvSpPr>
        <p:spPr>
          <a:xfrm>
            <a:off x="6334942" y="1139812"/>
            <a:ext cx="5436000" cy="2160000"/>
          </a:xfrm>
        </p:spPr>
        <p:txBody>
          <a:bodyPr lIns="75600" tIns="54000" rIns="360000"/>
          <a:lstStyle/>
          <a:p>
            <a:r>
              <a:rPr lang="en-US" dirty="0"/>
              <a:t>Receive messages</a:t>
            </a:r>
          </a:p>
          <a:p>
            <a:pPr marL="285750" lvl="1" indent="-285750">
              <a:buFont typeface="Arial" panose="020B0604020202020204" pitchFamily="34" charset="0"/>
              <a:buChar char="•"/>
            </a:pPr>
            <a:r>
              <a:rPr lang="en-US" sz="1600" dirty="0"/>
              <a:t>When you create an event processor, you specify the functions that will process events and errors. </a:t>
            </a:r>
          </a:p>
          <a:p>
            <a:pPr marL="285750" lvl="1" indent="-285750">
              <a:buFont typeface="Arial" panose="020B0604020202020204" pitchFamily="34" charset="0"/>
              <a:buChar char="•"/>
            </a:pPr>
            <a:r>
              <a:rPr lang="en-US" sz="1600" dirty="0"/>
              <a:t>We recommend that you do things relatively fast. That is, do as little processing as possible. </a:t>
            </a:r>
          </a:p>
        </p:txBody>
      </p:sp>
      <p:sp>
        <p:nvSpPr>
          <p:cNvPr id="12" name="Text Placeholder 11">
            <a:extLst>
              <a:ext uri="{FF2B5EF4-FFF2-40B4-BE49-F238E27FC236}">
                <a16:creationId xmlns:a16="http://schemas.microsoft.com/office/drawing/2014/main" id="{7C9A86CF-C391-406A-B53A-F1D6A243EB49}"/>
              </a:ext>
            </a:extLst>
          </p:cNvPr>
          <p:cNvSpPr>
            <a:spLocks noGrp="1"/>
          </p:cNvSpPr>
          <p:nvPr>
            <p:ph type="body" sz="quarter" idx="18"/>
          </p:nvPr>
        </p:nvSpPr>
        <p:spPr>
          <a:xfrm>
            <a:off x="6334942" y="3430012"/>
            <a:ext cx="5436000" cy="2160000"/>
          </a:xfrm>
        </p:spPr>
        <p:txBody>
          <a:bodyPr lIns="75600" tIns="54000" rIns="360000"/>
          <a:lstStyle/>
          <a:p>
            <a:r>
              <a:rPr lang="en-US" dirty="0"/>
              <a:t>Thread safety and processor instances</a:t>
            </a:r>
          </a:p>
          <a:p>
            <a:pPr lvl="1"/>
            <a:r>
              <a:rPr lang="en-US" sz="1600" dirty="0"/>
              <a:t>By default, the function that processes the events is called sequentially for a given partition. As the event pump continues to run in the background of other threads, subsequent events from the same partition and calls to this function are queued in the background.</a:t>
            </a:r>
          </a:p>
        </p:txBody>
      </p:sp>
      <p:grpSp>
        <p:nvGrpSpPr>
          <p:cNvPr id="22" name="Group 21" descr="Icon of three dots and outward pointing chevrons on left and right">
            <a:extLst>
              <a:ext uri="{FF2B5EF4-FFF2-40B4-BE49-F238E27FC236}">
                <a16:creationId xmlns:a16="http://schemas.microsoft.com/office/drawing/2014/main" id="{7DDCBEB3-5DBE-43E5-AA85-136DAE232AC8}"/>
              </a:ext>
            </a:extLst>
          </p:cNvPr>
          <p:cNvGrpSpPr/>
          <p:nvPr/>
        </p:nvGrpSpPr>
        <p:grpSpPr>
          <a:xfrm>
            <a:off x="5005909" y="2554455"/>
            <a:ext cx="702132" cy="702232"/>
            <a:chOff x="3088645" y="5729498"/>
            <a:chExt cx="648328" cy="648420"/>
          </a:xfrm>
        </p:grpSpPr>
        <p:grpSp>
          <p:nvGrpSpPr>
            <p:cNvPr id="23" name="Group 22">
              <a:extLst>
                <a:ext uri="{FF2B5EF4-FFF2-40B4-BE49-F238E27FC236}">
                  <a16:creationId xmlns:a16="http://schemas.microsoft.com/office/drawing/2014/main" id="{A66A5EE2-E758-420A-859D-56FCDBBDC4A2}"/>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25" name="Freeform 5">
                <a:extLst>
                  <a:ext uri="{FF2B5EF4-FFF2-40B4-BE49-F238E27FC236}">
                    <a16:creationId xmlns:a16="http://schemas.microsoft.com/office/drawing/2014/main" id="{311E0DD0-5B6E-4E73-A0E8-6319FB6EB50A}"/>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26" name="Freeform 6">
                <a:extLst>
                  <a:ext uri="{FF2B5EF4-FFF2-40B4-BE49-F238E27FC236}">
                    <a16:creationId xmlns:a16="http://schemas.microsoft.com/office/drawing/2014/main" id="{8D51A7C1-2C45-4D81-B804-3285E1553AF1}"/>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24" name="Picture 23" descr="Icon of three dots and outward pointing chevrons on left and right">
              <a:extLst>
                <a:ext uri="{FF2B5EF4-FFF2-40B4-BE49-F238E27FC236}">
                  <a16:creationId xmlns:a16="http://schemas.microsoft.com/office/drawing/2014/main" id="{55C000D2-9D8F-4004-B7DF-F4F6C1F8AC7F}"/>
                </a:ext>
              </a:extLst>
            </p:cNvPr>
            <p:cNvPicPr>
              <a:picLocks noChangeAspect="1"/>
            </p:cNvPicPr>
            <p:nvPr/>
          </p:nvPicPr>
          <p:blipFill>
            <a:blip r:embed="rId3"/>
            <a:stretch>
              <a:fillRect/>
            </a:stretch>
          </p:blipFill>
          <p:spPr>
            <a:xfrm>
              <a:off x="3184209" y="5952822"/>
              <a:ext cx="457200" cy="201773"/>
            </a:xfrm>
            <a:prstGeom prst="rect">
              <a:avLst/>
            </a:prstGeom>
          </p:spPr>
        </p:pic>
      </p:grpSp>
      <p:grpSp>
        <p:nvGrpSpPr>
          <p:cNvPr id="27" name="Group 26" descr="Icon of three dots and outward pointing chevrons on left and right">
            <a:extLst>
              <a:ext uri="{FF2B5EF4-FFF2-40B4-BE49-F238E27FC236}">
                <a16:creationId xmlns:a16="http://schemas.microsoft.com/office/drawing/2014/main" id="{067A4AE9-9FBB-419A-AAAC-2B45BA67E24A}"/>
              </a:ext>
            </a:extLst>
          </p:cNvPr>
          <p:cNvGrpSpPr/>
          <p:nvPr/>
        </p:nvGrpSpPr>
        <p:grpSpPr>
          <a:xfrm>
            <a:off x="10968223" y="2542423"/>
            <a:ext cx="702132" cy="702232"/>
            <a:chOff x="3088645" y="5729498"/>
            <a:chExt cx="648328" cy="648420"/>
          </a:xfrm>
        </p:grpSpPr>
        <p:grpSp>
          <p:nvGrpSpPr>
            <p:cNvPr id="28" name="Group 27">
              <a:extLst>
                <a:ext uri="{FF2B5EF4-FFF2-40B4-BE49-F238E27FC236}">
                  <a16:creationId xmlns:a16="http://schemas.microsoft.com/office/drawing/2014/main" id="{A6107475-416D-45C0-AFC5-DCF0D99D92E4}"/>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30" name="Freeform 5">
                <a:extLst>
                  <a:ext uri="{FF2B5EF4-FFF2-40B4-BE49-F238E27FC236}">
                    <a16:creationId xmlns:a16="http://schemas.microsoft.com/office/drawing/2014/main" id="{6A32242F-C68E-4C05-9089-0D946D6B7DDB}"/>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31" name="Freeform 6">
                <a:extLst>
                  <a:ext uri="{FF2B5EF4-FFF2-40B4-BE49-F238E27FC236}">
                    <a16:creationId xmlns:a16="http://schemas.microsoft.com/office/drawing/2014/main" id="{DC375A91-398C-437F-8259-2A0E96A85255}"/>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29" name="Picture 28" descr="Icon of three dots and outward pointing chevrons on left and right">
              <a:extLst>
                <a:ext uri="{FF2B5EF4-FFF2-40B4-BE49-F238E27FC236}">
                  <a16:creationId xmlns:a16="http://schemas.microsoft.com/office/drawing/2014/main" id="{635CF892-2634-4E9D-A7A7-E5B14D9D43F3}"/>
                </a:ext>
              </a:extLst>
            </p:cNvPr>
            <p:cNvPicPr>
              <a:picLocks noChangeAspect="1"/>
            </p:cNvPicPr>
            <p:nvPr/>
          </p:nvPicPr>
          <p:blipFill>
            <a:blip r:embed="rId3"/>
            <a:stretch>
              <a:fillRect/>
            </a:stretch>
          </p:blipFill>
          <p:spPr>
            <a:xfrm>
              <a:off x="3184209" y="5952822"/>
              <a:ext cx="457200" cy="201773"/>
            </a:xfrm>
            <a:prstGeom prst="rect">
              <a:avLst/>
            </a:prstGeom>
          </p:spPr>
        </p:pic>
      </p:grpSp>
      <p:grpSp>
        <p:nvGrpSpPr>
          <p:cNvPr id="32" name="Group 31" descr="Icon of three dots and outward pointing chevrons on left and right">
            <a:extLst>
              <a:ext uri="{FF2B5EF4-FFF2-40B4-BE49-F238E27FC236}">
                <a16:creationId xmlns:a16="http://schemas.microsoft.com/office/drawing/2014/main" id="{5A5A3DA9-9D16-45EE-80D9-1DF8A76509DD}"/>
              </a:ext>
            </a:extLst>
          </p:cNvPr>
          <p:cNvGrpSpPr/>
          <p:nvPr/>
        </p:nvGrpSpPr>
        <p:grpSpPr>
          <a:xfrm>
            <a:off x="10968634" y="4861699"/>
            <a:ext cx="702132" cy="702232"/>
            <a:chOff x="3088645" y="5729498"/>
            <a:chExt cx="648328" cy="648420"/>
          </a:xfrm>
        </p:grpSpPr>
        <p:grpSp>
          <p:nvGrpSpPr>
            <p:cNvPr id="33" name="Group 32">
              <a:extLst>
                <a:ext uri="{FF2B5EF4-FFF2-40B4-BE49-F238E27FC236}">
                  <a16:creationId xmlns:a16="http://schemas.microsoft.com/office/drawing/2014/main" id="{21BFFC53-8781-4A86-883D-CDD625819858}"/>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35" name="Freeform 5">
                <a:extLst>
                  <a:ext uri="{FF2B5EF4-FFF2-40B4-BE49-F238E27FC236}">
                    <a16:creationId xmlns:a16="http://schemas.microsoft.com/office/drawing/2014/main" id="{2B854037-6D8A-4AF4-A45B-BC4207227FCB}"/>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36" name="Freeform 6">
                <a:extLst>
                  <a:ext uri="{FF2B5EF4-FFF2-40B4-BE49-F238E27FC236}">
                    <a16:creationId xmlns:a16="http://schemas.microsoft.com/office/drawing/2014/main" id="{33BE8ECE-1E9F-4F14-97A3-5B38BCA82B58}"/>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34" name="Picture 33" descr="Icon of three dots and outward pointing chevrons on left and right">
              <a:extLst>
                <a:ext uri="{FF2B5EF4-FFF2-40B4-BE49-F238E27FC236}">
                  <a16:creationId xmlns:a16="http://schemas.microsoft.com/office/drawing/2014/main" id="{95CCFC3A-F70A-46F4-B32A-22EFA7F4816C}"/>
                </a:ext>
              </a:extLst>
            </p:cNvPr>
            <p:cNvPicPr>
              <a:picLocks noChangeAspect="1"/>
            </p:cNvPicPr>
            <p:nvPr/>
          </p:nvPicPr>
          <p:blipFill>
            <a:blip r:embed="rId3"/>
            <a:stretch>
              <a:fillRect/>
            </a:stretch>
          </p:blipFill>
          <p:spPr>
            <a:xfrm>
              <a:off x="3184209" y="5952822"/>
              <a:ext cx="457200" cy="201773"/>
            </a:xfrm>
            <a:prstGeom prst="rect">
              <a:avLst/>
            </a:prstGeom>
          </p:spPr>
        </p:pic>
      </p:grpSp>
      <p:sp>
        <p:nvSpPr>
          <p:cNvPr id="37" name="Text Placeholder 11">
            <a:extLst>
              <a:ext uri="{FF2B5EF4-FFF2-40B4-BE49-F238E27FC236}">
                <a16:creationId xmlns:a16="http://schemas.microsoft.com/office/drawing/2014/main" id="{5E6CDCF3-31D0-4155-BE16-5D59C0F1EB65}"/>
              </a:ext>
            </a:extLst>
          </p:cNvPr>
          <p:cNvSpPr txBox="1">
            <a:spLocks/>
          </p:cNvSpPr>
          <p:nvPr/>
        </p:nvSpPr>
        <p:spPr>
          <a:xfrm>
            <a:off x="442706" y="3446560"/>
            <a:ext cx="5436000" cy="2160000"/>
          </a:xfrm>
          <a:prstGeom prst="rect">
            <a:avLst/>
          </a:prstGeom>
          <a:ln w="19050">
            <a:solidFill>
              <a:schemeClr val="tx2"/>
            </a:solidFill>
          </a:ln>
        </p:spPr>
        <p:txBody>
          <a:bodyPr vert="horz" wrap="square" lIns="75600" tIns="54000" rIns="360000" bIns="91440" rtlCol="0">
            <a:noAutofit/>
          </a:bodyPr>
          <a:lst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2000" kern="1200" spc="-49" baseline="0">
                <a:solidFill>
                  <a:schemeClr val="tx1"/>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18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dirty="0"/>
              <a:t>Checkpointing</a:t>
            </a:r>
          </a:p>
          <a:p>
            <a:pPr marL="285750" lvl="1" indent="-285750">
              <a:buFont typeface="Arial" panose="020B0604020202020204" pitchFamily="34" charset="0"/>
              <a:buChar char="•"/>
            </a:pPr>
            <a:r>
              <a:rPr lang="en-US" sz="1600" dirty="0"/>
              <a:t>Checkpointing is a process by which an event processor marks or commits the position of the last successfully processed event within a partition. </a:t>
            </a:r>
          </a:p>
          <a:p>
            <a:pPr marL="285750" lvl="1" indent="-285750">
              <a:buFont typeface="Arial" panose="020B0604020202020204" pitchFamily="34" charset="0"/>
              <a:buChar char="•"/>
            </a:pPr>
            <a:r>
              <a:rPr lang="en-US" sz="1600" dirty="0"/>
              <a:t>By specifying a lower offset from this checkpoint process, you can return to older data.</a:t>
            </a:r>
          </a:p>
        </p:txBody>
      </p:sp>
      <p:grpSp>
        <p:nvGrpSpPr>
          <p:cNvPr id="38" name="Group 37" descr="Icon of three dots and outward pointing chevrons on left and right">
            <a:extLst>
              <a:ext uri="{FF2B5EF4-FFF2-40B4-BE49-F238E27FC236}">
                <a16:creationId xmlns:a16="http://schemas.microsoft.com/office/drawing/2014/main" id="{93E64117-647C-431D-87AE-C8812E19FF78}"/>
              </a:ext>
            </a:extLst>
          </p:cNvPr>
          <p:cNvGrpSpPr/>
          <p:nvPr/>
        </p:nvGrpSpPr>
        <p:grpSpPr>
          <a:xfrm>
            <a:off x="5053626" y="4869545"/>
            <a:ext cx="702132" cy="702232"/>
            <a:chOff x="3088645" y="5729498"/>
            <a:chExt cx="648328" cy="648420"/>
          </a:xfrm>
        </p:grpSpPr>
        <p:grpSp>
          <p:nvGrpSpPr>
            <p:cNvPr id="39" name="Group 38">
              <a:extLst>
                <a:ext uri="{FF2B5EF4-FFF2-40B4-BE49-F238E27FC236}">
                  <a16:creationId xmlns:a16="http://schemas.microsoft.com/office/drawing/2014/main" id="{E30E7F22-A58F-47C2-9EFE-54D6FBF7F9AD}"/>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41" name="Freeform 5">
                <a:extLst>
                  <a:ext uri="{FF2B5EF4-FFF2-40B4-BE49-F238E27FC236}">
                    <a16:creationId xmlns:a16="http://schemas.microsoft.com/office/drawing/2014/main" id="{85285A93-38D9-4C07-987D-30F2ED78CEE4}"/>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42" name="Freeform 6">
                <a:extLst>
                  <a:ext uri="{FF2B5EF4-FFF2-40B4-BE49-F238E27FC236}">
                    <a16:creationId xmlns:a16="http://schemas.microsoft.com/office/drawing/2014/main" id="{5EC71C2D-A2A9-4994-98A9-0A069F00BA4C}"/>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40" name="Picture 39" descr="Icon of three dots and outward pointing chevrons on left and right">
              <a:extLst>
                <a:ext uri="{FF2B5EF4-FFF2-40B4-BE49-F238E27FC236}">
                  <a16:creationId xmlns:a16="http://schemas.microsoft.com/office/drawing/2014/main" id="{B77B807A-EB54-4ADE-9A67-74DEB3EBE0EF}"/>
                </a:ext>
              </a:extLst>
            </p:cNvPr>
            <p:cNvPicPr>
              <a:picLocks noChangeAspect="1"/>
            </p:cNvPicPr>
            <p:nvPr/>
          </p:nvPicPr>
          <p:blipFill>
            <a:blip r:embed="rId3"/>
            <a:stretch>
              <a:fillRect/>
            </a:stretch>
          </p:blipFill>
          <p:spPr>
            <a:xfrm>
              <a:off x="3184209" y="5952822"/>
              <a:ext cx="457200" cy="201773"/>
            </a:xfrm>
            <a:prstGeom prst="rect">
              <a:avLst/>
            </a:prstGeom>
          </p:spPr>
        </p:pic>
      </p:grpSp>
    </p:spTree>
    <p:extLst>
      <p:ext uri="{BB962C8B-B14F-4D97-AF65-F5344CB8AC3E}">
        <p14:creationId xmlns:p14="http://schemas.microsoft.com/office/powerpoint/2010/main" val="1242323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Control access to events</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sz="quarter" idx="10"/>
          </p:nvPr>
        </p:nvSpPr>
        <p:spPr>
          <a:xfrm>
            <a:off x="425594" y="1276423"/>
            <a:ext cx="11340811" cy="1708160"/>
          </a:xfrm>
        </p:spPr>
        <p:txBody>
          <a:bodyPr/>
          <a:lstStyle/>
          <a:p>
            <a:r>
              <a:rPr lang="en-US" sz="2000" dirty="0"/>
              <a:t>Azure built-in roles:</a:t>
            </a:r>
          </a:p>
          <a:p>
            <a:pPr marL="285750" indent="-285750" algn="l">
              <a:buFont typeface="Arial" panose="020B0604020202020204" pitchFamily="34" charset="0"/>
              <a:buChar char="•"/>
            </a:pPr>
            <a:r>
              <a:rPr lang="en-US" sz="1800" b="0" i="0" u="none" strike="noStrike" dirty="0">
                <a:solidFill>
                  <a:srgbClr val="171717"/>
                </a:solidFill>
                <a:effectLst/>
                <a:latin typeface="Segoe UI" panose="020B0502040204020203" pitchFamily="34" charset="0"/>
                <a:hlinkClick r:id="rId3"/>
              </a:rPr>
              <a:t>Azure Event Hubs Data Owner</a:t>
            </a:r>
            <a:r>
              <a:rPr lang="en-US" sz="1800" b="0" i="0" dirty="0">
                <a:solidFill>
                  <a:srgbClr val="171717"/>
                </a:solidFill>
                <a:effectLst/>
                <a:latin typeface="Segoe UI" panose="020B0502040204020203" pitchFamily="34" charset="0"/>
              </a:rPr>
              <a:t>: Use this role to give </a:t>
            </a:r>
            <a:r>
              <a:rPr lang="en-US" sz="1800" b="0" i="1" dirty="0">
                <a:solidFill>
                  <a:srgbClr val="171717"/>
                </a:solidFill>
                <a:effectLst/>
                <a:latin typeface="Segoe UI" panose="020B0502040204020203" pitchFamily="34" charset="0"/>
              </a:rPr>
              <a:t>complete access</a:t>
            </a:r>
            <a:r>
              <a:rPr lang="en-US" sz="1800" b="0" i="0" dirty="0">
                <a:solidFill>
                  <a:srgbClr val="171717"/>
                </a:solidFill>
                <a:effectLst/>
                <a:latin typeface="Segoe UI" panose="020B0502040204020203" pitchFamily="34" charset="0"/>
              </a:rPr>
              <a:t> to Event Hubs resources.</a:t>
            </a:r>
          </a:p>
          <a:p>
            <a:pPr marL="285750" indent="-285750" algn="l">
              <a:buFont typeface="Arial" panose="020B0604020202020204" pitchFamily="34" charset="0"/>
              <a:buChar char="•"/>
            </a:pPr>
            <a:r>
              <a:rPr lang="en-US" sz="1800" b="0" i="0" u="none" strike="noStrike" dirty="0">
                <a:solidFill>
                  <a:srgbClr val="171717"/>
                </a:solidFill>
                <a:effectLst/>
                <a:latin typeface="Segoe UI" panose="020B0502040204020203" pitchFamily="34" charset="0"/>
                <a:hlinkClick r:id="rId4"/>
              </a:rPr>
              <a:t>Azure Event Hubs Data Sender</a:t>
            </a:r>
            <a:r>
              <a:rPr lang="en-US" sz="1800" b="0" i="0" dirty="0">
                <a:solidFill>
                  <a:srgbClr val="171717"/>
                </a:solidFill>
                <a:effectLst/>
                <a:latin typeface="Segoe UI" panose="020B0502040204020203" pitchFamily="34" charset="0"/>
              </a:rPr>
              <a:t>: Use this role to give </a:t>
            </a:r>
            <a:r>
              <a:rPr lang="en-US" sz="1800" b="0" i="1" dirty="0">
                <a:solidFill>
                  <a:srgbClr val="171717"/>
                </a:solidFill>
                <a:effectLst/>
                <a:latin typeface="Segoe UI" panose="020B0502040204020203" pitchFamily="34" charset="0"/>
              </a:rPr>
              <a:t>send access</a:t>
            </a:r>
            <a:r>
              <a:rPr lang="en-US" sz="1800" b="0" i="0" dirty="0">
                <a:solidFill>
                  <a:srgbClr val="171717"/>
                </a:solidFill>
                <a:effectLst/>
                <a:latin typeface="Segoe UI" panose="020B0502040204020203" pitchFamily="34" charset="0"/>
              </a:rPr>
              <a:t> to Event Hubs resources.</a:t>
            </a:r>
          </a:p>
          <a:p>
            <a:pPr marL="285750" indent="-285750" algn="l">
              <a:buFont typeface="Arial" panose="020B0604020202020204" pitchFamily="34" charset="0"/>
              <a:buChar char="•"/>
            </a:pPr>
            <a:r>
              <a:rPr lang="en-US" sz="1800" b="0" i="0" u="none" strike="noStrike" dirty="0">
                <a:solidFill>
                  <a:srgbClr val="171717"/>
                </a:solidFill>
                <a:effectLst/>
                <a:latin typeface="Segoe UI" panose="020B0502040204020203" pitchFamily="34" charset="0"/>
                <a:hlinkClick r:id="rId5"/>
              </a:rPr>
              <a:t>Azure Event Hubs Data Receiver</a:t>
            </a:r>
            <a:r>
              <a:rPr lang="en-US" sz="1800" b="0" i="0" dirty="0">
                <a:solidFill>
                  <a:srgbClr val="171717"/>
                </a:solidFill>
                <a:effectLst/>
                <a:latin typeface="Segoe UI" panose="020B0502040204020203" pitchFamily="34" charset="0"/>
              </a:rPr>
              <a:t>: Use this role to give </a:t>
            </a:r>
            <a:r>
              <a:rPr lang="en-US" sz="1800" b="0" i="1" dirty="0">
                <a:solidFill>
                  <a:srgbClr val="171717"/>
                </a:solidFill>
                <a:effectLst/>
                <a:latin typeface="Segoe UI" panose="020B0502040204020203" pitchFamily="34" charset="0"/>
              </a:rPr>
              <a:t>receiving access</a:t>
            </a:r>
            <a:r>
              <a:rPr lang="en-US" sz="1800" b="0" i="0" dirty="0">
                <a:solidFill>
                  <a:srgbClr val="171717"/>
                </a:solidFill>
                <a:effectLst/>
                <a:latin typeface="Segoe UI" panose="020B0502040204020203" pitchFamily="34" charset="0"/>
              </a:rPr>
              <a:t> to Event Hubs resources.</a:t>
            </a:r>
          </a:p>
        </p:txBody>
      </p:sp>
      <p:sp>
        <p:nvSpPr>
          <p:cNvPr id="4" name="Content Placeholder 2">
            <a:extLst>
              <a:ext uri="{FF2B5EF4-FFF2-40B4-BE49-F238E27FC236}">
                <a16:creationId xmlns:a16="http://schemas.microsoft.com/office/drawing/2014/main" id="{9C316FE5-1F7D-442A-9959-B0CE16F8A143}"/>
              </a:ext>
            </a:extLst>
          </p:cNvPr>
          <p:cNvSpPr txBox="1">
            <a:spLocks/>
          </p:cNvSpPr>
          <p:nvPr/>
        </p:nvSpPr>
        <p:spPr>
          <a:xfrm>
            <a:off x="418643" y="3140315"/>
            <a:ext cx="11340811" cy="2298065"/>
          </a:xfrm>
          <a:prstGeom prst="rect">
            <a:avLst/>
          </a:prstGeom>
        </p:spPr>
        <p:txBody>
          <a:bodyPr vert="horz" wrap="square" lIns="0" tIns="91440" rIns="146304" bIns="91440" rtlCol="0">
            <a:spAutoFit/>
          </a:bodyPr>
          <a:lstStyle>
            <a:lvl1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dirty="0"/>
              <a:t>You can:</a:t>
            </a:r>
          </a:p>
          <a:p>
            <a:pPr marL="342900" indent="-342900">
              <a:buFont typeface="Arial" panose="020B0604020202020204" pitchFamily="34" charset="0"/>
              <a:buChar char="•"/>
            </a:pPr>
            <a:r>
              <a:rPr lang="en-US" sz="2000" dirty="0">
                <a:latin typeface="+mn-lt"/>
              </a:rPr>
              <a:t>Authorize access with managed identities</a:t>
            </a:r>
          </a:p>
          <a:p>
            <a:pPr marL="342900" indent="-342900">
              <a:buFont typeface="Arial" panose="020B0604020202020204" pitchFamily="34" charset="0"/>
              <a:buChar char="•"/>
            </a:pPr>
            <a:r>
              <a:rPr lang="en-US" sz="2000" dirty="0">
                <a:latin typeface="+mn-lt"/>
              </a:rPr>
              <a:t>Authorize access with Microsoft Identity Platform</a:t>
            </a:r>
          </a:p>
          <a:p>
            <a:pPr marL="342900" indent="-342900">
              <a:buFont typeface="Arial" panose="020B0604020202020204" pitchFamily="34" charset="0"/>
              <a:buChar char="•"/>
            </a:pPr>
            <a:r>
              <a:rPr lang="en-US" sz="2000" dirty="0">
                <a:latin typeface="+mn-lt"/>
              </a:rPr>
              <a:t>Authorize access to Event Hubs publishers with shared access signatures</a:t>
            </a:r>
          </a:p>
          <a:p>
            <a:pPr marL="342900" indent="-342900">
              <a:buFont typeface="Arial" panose="020B0604020202020204" pitchFamily="34" charset="0"/>
              <a:buChar char="•"/>
            </a:pPr>
            <a:r>
              <a:rPr lang="en-US" sz="2000" dirty="0">
                <a:latin typeface="+mn-lt"/>
              </a:rPr>
              <a:t>Authorize access to Event Hubs consumers with shared access signatures</a:t>
            </a:r>
          </a:p>
        </p:txBody>
      </p:sp>
    </p:spTree>
    <p:extLst>
      <p:ext uri="{BB962C8B-B14F-4D97-AF65-F5344CB8AC3E}">
        <p14:creationId xmlns:p14="http://schemas.microsoft.com/office/powerpoint/2010/main" val="3164958599"/>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sz="2800" dirty="0"/>
              <a:t>Perform common operations with the Event Hubs client library (1 / 3)</a:t>
            </a:r>
          </a:p>
        </p:txBody>
      </p:sp>
      <p:sp>
        <p:nvSpPr>
          <p:cNvPr id="2" name="Text Placeholder 1">
            <a:extLst>
              <a:ext uri="{FF2B5EF4-FFF2-40B4-BE49-F238E27FC236}">
                <a16:creationId xmlns:a16="http://schemas.microsoft.com/office/drawing/2014/main" id="{0189DD1A-553A-4823-8983-EE90C612BBDF}"/>
              </a:ext>
            </a:extLst>
          </p:cNvPr>
          <p:cNvSpPr>
            <a:spLocks noGrp="1"/>
          </p:cNvSpPr>
          <p:nvPr>
            <p:ph type="body" sz="quarter" idx="10"/>
          </p:nvPr>
        </p:nvSpPr>
        <p:spPr/>
        <p:txBody>
          <a:bodyPr/>
          <a:lstStyle/>
          <a:p>
            <a:r>
              <a:rPr lang="en-US" dirty="0">
                <a:solidFill>
                  <a:srgbClr val="0078D4"/>
                </a:solidFill>
              </a:rPr>
              <a:t>Inspect an Event Hub</a:t>
            </a:r>
          </a:p>
        </p:txBody>
      </p:sp>
      <p:sp>
        <p:nvSpPr>
          <p:cNvPr id="3" name="TextBox 2">
            <a:extLst>
              <a:ext uri="{FF2B5EF4-FFF2-40B4-BE49-F238E27FC236}">
                <a16:creationId xmlns:a16="http://schemas.microsoft.com/office/drawing/2014/main" id="{EAAC9E00-1AAA-49B3-9593-A6B9F4CB55B8}"/>
              </a:ext>
            </a:extLst>
          </p:cNvPr>
          <p:cNvSpPr txBox="1"/>
          <p:nvPr/>
        </p:nvSpPr>
        <p:spPr>
          <a:xfrm>
            <a:off x="685800" y="1864444"/>
            <a:ext cx="10147300" cy="1391150"/>
          </a:xfrm>
          <a:prstGeom prst="rect">
            <a:avLst/>
          </a:prstGeom>
          <a:noFill/>
          <a:ln w="25400">
            <a:solidFill>
              <a:srgbClr val="0078D4"/>
            </a:solidFill>
          </a:ln>
        </p:spPr>
        <p:txBody>
          <a:bodyPr wrap="square" lIns="91440" tIns="91440" rIns="91440" bIns="91440" rtlCol="0">
            <a:spAutoFit/>
          </a:bodyPr>
          <a:lstStyle/>
          <a:p>
            <a:r>
              <a:rPr lang="en-US" sz="1600" b="0" dirty="0">
                <a:solidFill>
                  <a:srgbClr val="267F99"/>
                </a:solidFill>
                <a:effectLst/>
                <a:latin typeface="Consolas" panose="020B0609020204030204" pitchFamily="49" charset="0"/>
              </a:rPr>
              <a:t>await</a:t>
            </a:r>
            <a:r>
              <a:rPr lang="en-US" sz="1600" b="0" dirty="0">
                <a:solidFill>
                  <a:srgbClr val="000000"/>
                </a:solidFill>
                <a:effectLst/>
                <a:latin typeface="Consolas" panose="020B0609020204030204" pitchFamily="49" charset="0"/>
              </a:rPr>
              <a:t> </a:t>
            </a:r>
            <a:r>
              <a:rPr lang="en-US" sz="1600" b="0" dirty="0">
                <a:solidFill>
                  <a:srgbClr val="795E26"/>
                </a:solidFill>
                <a:effectLst/>
                <a:latin typeface="Consolas" panose="020B0609020204030204" pitchFamily="49" charset="0"/>
              </a:rPr>
              <a:t>using</a:t>
            </a:r>
            <a:r>
              <a:rPr lang="en-US" sz="1600" b="0" dirty="0">
                <a:solidFill>
                  <a:srgbClr val="000000"/>
                </a:solidFill>
                <a:effectLst/>
                <a:latin typeface="Consolas" panose="020B0609020204030204" pitchFamily="49" charset="0"/>
              </a:rPr>
              <a:t> (</a:t>
            </a:r>
            <a:r>
              <a:rPr lang="en-US" sz="1600" b="0" dirty="0">
                <a:solidFill>
                  <a:srgbClr val="267F99"/>
                </a:solidFill>
                <a:effectLst/>
                <a:latin typeface="Consolas" panose="020B0609020204030204" pitchFamily="49" charset="0"/>
              </a:rPr>
              <a:t>var</a:t>
            </a:r>
            <a:r>
              <a:rPr lang="en-US" sz="1600" b="0" dirty="0">
                <a:solidFill>
                  <a:srgbClr val="000000"/>
                </a:solidFill>
                <a:effectLst/>
                <a:latin typeface="Consolas" panose="020B0609020204030204" pitchFamily="49" charset="0"/>
              </a:rPr>
              <a:t> </a:t>
            </a:r>
            <a:r>
              <a:rPr lang="en-US" sz="1600" b="0" dirty="0">
                <a:solidFill>
                  <a:srgbClr val="001080"/>
                </a:solidFill>
                <a:effectLst/>
                <a:latin typeface="Consolas" panose="020B0609020204030204" pitchFamily="49" charset="0"/>
              </a:rPr>
              <a:t>producer</a:t>
            </a:r>
            <a:r>
              <a:rPr lang="en-US" sz="1600" b="0" dirty="0">
                <a:solidFill>
                  <a:srgbClr val="000000"/>
                </a:solidFill>
                <a:effectLst/>
                <a:latin typeface="Consolas" panose="020B0609020204030204" pitchFamily="49" charset="0"/>
              </a:rPr>
              <a:t> = </a:t>
            </a:r>
            <a:r>
              <a:rPr lang="en-US" sz="1600" b="0" dirty="0">
                <a:solidFill>
                  <a:srgbClr val="0000FF"/>
                </a:solidFill>
                <a:effectLst/>
                <a:latin typeface="Consolas" panose="020B0609020204030204" pitchFamily="49" charset="0"/>
              </a:rPr>
              <a:t>new</a:t>
            </a:r>
            <a:r>
              <a:rPr lang="en-US" sz="1600" b="0" dirty="0">
                <a:solidFill>
                  <a:srgbClr val="000000"/>
                </a:solidFill>
                <a:effectLst/>
                <a:latin typeface="Consolas" panose="020B0609020204030204" pitchFamily="49" charset="0"/>
              </a:rPr>
              <a:t> </a:t>
            </a:r>
            <a:r>
              <a:rPr lang="en-US" sz="1600" b="0" dirty="0" err="1">
                <a:solidFill>
                  <a:srgbClr val="267F99"/>
                </a:solidFill>
                <a:effectLst/>
                <a:latin typeface="Consolas" panose="020B0609020204030204" pitchFamily="49" charset="0"/>
              </a:rPr>
              <a:t>EventHubProducerClient</a:t>
            </a:r>
            <a:r>
              <a:rPr lang="en-US" sz="1600" b="0" dirty="0">
                <a:solidFill>
                  <a:srgbClr val="000000"/>
                </a:solidFill>
                <a:effectLst/>
                <a:latin typeface="Consolas" panose="020B0609020204030204" pitchFamily="49" charset="0"/>
              </a:rPr>
              <a:t>(</a:t>
            </a:r>
            <a:r>
              <a:rPr lang="en-US" sz="1600" b="0" dirty="0" err="1">
                <a:solidFill>
                  <a:srgbClr val="001080"/>
                </a:solidFill>
                <a:effectLst/>
                <a:latin typeface="Consolas" panose="020B0609020204030204" pitchFamily="49" charset="0"/>
              </a:rPr>
              <a:t>connectionString</a:t>
            </a:r>
            <a:r>
              <a:rPr lang="en-US" sz="1600" b="0" dirty="0">
                <a:solidFill>
                  <a:srgbClr val="000000"/>
                </a:solidFill>
                <a:effectLst/>
                <a:latin typeface="Consolas" panose="020B0609020204030204" pitchFamily="49" charset="0"/>
              </a:rPr>
              <a:t>, </a:t>
            </a:r>
            <a:r>
              <a:rPr lang="en-US" sz="1600" b="0" dirty="0" err="1">
                <a:solidFill>
                  <a:srgbClr val="001080"/>
                </a:solidFill>
                <a:effectLst/>
                <a:latin typeface="Consolas" panose="020B0609020204030204" pitchFamily="49" charset="0"/>
              </a:rPr>
              <a:t>eventHubName</a:t>
            </a:r>
            <a:r>
              <a:rPr lang="en-US" sz="1600" b="0" dirty="0">
                <a:solidFill>
                  <a:srgbClr val="000000"/>
                </a:solidFill>
                <a:effectLst/>
                <a:latin typeface="Consolas" panose="020B0609020204030204" pitchFamily="49" charset="0"/>
              </a:rPr>
              <a:t>))</a:t>
            </a:r>
          </a:p>
          <a:p>
            <a:r>
              <a:rPr lang="en-US" sz="1600" b="0" dirty="0">
                <a:solidFill>
                  <a:srgbClr val="000000"/>
                </a:solidFill>
                <a:effectLst/>
                <a:latin typeface="Consolas" panose="020B0609020204030204" pitchFamily="49" charset="0"/>
              </a:rPr>
              <a:t>{</a:t>
            </a:r>
          </a:p>
          <a:p>
            <a:r>
              <a:rPr lang="en-US" sz="1600" b="0" dirty="0">
                <a:solidFill>
                  <a:srgbClr val="000000"/>
                </a:solidFill>
                <a:effectLst/>
                <a:latin typeface="Consolas" panose="020B0609020204030204" pitchFamily="49" charset="0"/>
              </a:rPr>
              <a:t>    </a:t>
            </a:r>
            <a:r>
              <a:rPr lang="en-US" sz="1600" b="0" dirty="0">
                <a:solidFill>
                  <a:srgbClr val="0000FF"/>
                </a:solidFill>
                <a:effectLst/>
                <a:latin typeface="Consolas" panose="020B0609020204030204" pitchFamily="49" charset="0"/>
              </a:rPr>
              <a:t>string</a:t>
            </a:r>
            <a:r>
              <a:rPr lang="en-US" sz="1600" b="0" dirty="0">
                <a:solidFill>
                  <a:srgbClr val="000000"/>
                </a:solidFill>
                <a:effectLst/>
                <a:latin typeface="Consolas" panose="020B0609020204030204" pitchFamily="49" charset="0"/>
              </a:rPr>
              <a:t>[] </a:t>
            </a:r>
            <a:r>
              <a:rPr lang="en-US" sz="1600" b="0" dirty="0" err="1">
                <a:solidFill>
                  <a:srgbClr val="001080"/>
                </a:solidFill>
                <a:effectLst/>
                <a:latin typeface="Consolas" panose="020B0609020204030204" pitchFamily="49" charset="0"/>
              </a:rPr>
              <a:t>partitionIds</a:t>
            </a:r>
            <a:r>
              <a:rPr lang="en-US" sz="1600" b="0" dirty="0">
                <a:solidFill>
                  <a:srgbClr val="000000"/>
                </a:solidFill>
                <a:effectLst/>
                <a:latin typeface="Consolas" panose="020B0609020204030204" pitchFamily="49" charset="0"/>
              </a:rPr>
              <a:t> = </a:t>
            </a:r>
            <a:r>
              <a:rPr lang="en-US" sz="1600" b="0" dirty="0">
                <a:solidFill>
                  <a:srgbClr val="0000FF"/>
                </a:solidFill>
                <a:effectLst/>
                <a:latin typeface="Consolas" panose="020B0609020204030204" pitchFamily="49" charset="0"/>
              </a:rPr>
              <a:t>await</a:t>
            </a:r>
            <a:r>
              <a:rPr lang="en-US" sz="1600" b="0" dirty="0">
                <a:solidFill>
                  <a:srgbClr val="000000"/>
                </a:solidFill>
                <a:effectLst/>
                <a:latin typeface="Consolas" panose="020B0609020204030204" pitchFamily="49" charset="0"/>
              </a:rPr>
              <a:t> </a:t>
            </a:r>
            <a:r>
              <a:rPr lang="en-US" sz="1600" b="0" dirty="0" err="1">
                <a:solidFill>
                  <a:srgbClr val="001080"/>
                </a:solidFill>
                <a:effectLst/>
                <a:latin typeface="Consolas" panose="020B0609020204030204" pitchFamily="49" charset="0"/>
              </a:rPr>
              <a:t>producer</a:t>
            </a:r>
            <a:r>
              <a:rPr lang="en-US" sz="1600" b="0" dirty="0" err="1">
                <a:solidFill>
                  <a:srgbClr val="000000"/>
                </a:solidFill>
                <a:effectLst/>
                <a:latin typeface="Consolas" panose="020B0609020204030204" pitchFamily="49" charset="0"/>
              </a:rPr>
              <a:t>.</a:t>
            </a:r>
            <a:r>
              <a:rPr lang="en-US" sz="1600" b="0" dirty="0" err="1">
                <a:solidFill>
                  <a:srgbClr val="795E26"/>
                </a:solidFill>
                <a:effectLst/>
                <a:latin typeface="Consolas" panose="020B0609020204030204" pitchFamily="49" charset="0"/>
              </a:rPr>
              <a:t>GetPartitionIdsAsync</a:t>
            </a:r>
            <a:r>
              <a:rPr lang="en-US" sz="1600" b="0" dirty="0">
                <a:solidFill>
                  <a:srgbClr val="000000"/>
                </a:solidFill>
                <a:effectLst/>
                <a:latin typeface="Consolas" panose="020B0609020204030204" pitchFamily="49" charset="0"/>
              </a:rPr>
              <a:t>();</a:t>
            </a:r>
          </a:p>
          <a:p>
            <a:r>
              <a:rPr lang="en-US" sz="1600" b="0" dirty="0">
                <a:solidFill>
                  <a:srgbClr val="000000"/>
                </a:solidFill>
                <a:effectLst/>
                <a:latin typeface="Consolas" panose="020B0609020204030204" pitchFamily="49" charset="0"/>
              </a:rPr>
              <a:t>}</a:t>
            </a:r>
          </a:p>
          <a:p>
            <a:pPr>
              <a:lnSpc>
                <a:spcPct val="90000"/>
              </a:lnSpc>
              <a:spcAft>
                <a:spcPts val="600"/>
              </a:spcAft>
            </a:pPr>
            <a:endParaRPr lang="en-US" sz="1600" dirty="0" err="1">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3356497217"/>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sz="2800" dirty="0"/>
              <a:t>Perform common operations with the Event Hubs client library (2 / 3)</a:t>
            </a:r>
          </a:p>
        </p:txBody>
      </p:sp>
      <p:sp>
        <p:nvSpPr>
          <p:cNvPr id="2" name="Text Placeholder 1">
            <a:extLst>
              <a:ext uri="{FF2B5EF4-FFF2-40B4-BE49-F238E27FC236}">
                <a16:creationId xmlns:a16="http://schemas.microsoft.com/office/drawing/2014/main" id="{0189DD1A-553A-4823-8983-EE90C612BBDF}"/>
              </a:ext>
            </a:extLst>
          </p:cNvPr>
          <p:cNvSpPr>
            <a:spLocks noGrp="1"/>
          </p:cNvSpPr>
          <p:nvPr>
            <p:ph type="body" sz="quarter" idx="10"/>
          </p:nvPr>
        </p:nvSpPr>
        <p:spPr/>
        <p:txBody>
          <a:bodyPr/>
          <a:lstStyle/>
          <a:p>
            <a:r>
              <a:rPr lang="en-US" dirty="0">
                <a:solidFill>
                  <a:srgbClr val="0078D4"/>
                </a:solidFill>
              </a:rPr>
              <a:t>Publish events to an Event Hub</a:t>
            </a:r>
          </a:p>
        </p:txBody>
      </p:sp>
      <p:sp>
        <p:nvSpPr>
          <p:cNvPr id="3" name="TextBox 2">
            <a:extLst>
              <a:ext uri="{FF2B5EF4-FFF2-40B4-BE49-F238E27FC236}">
                <a16:creationId xmlns:a16="http://schemas.microsoft.com/office/drawing/2014/main" id="{EAAC9E00-1AAA-49B3-9593-A6B9F4CB55B8}"/>
              </a:ext>
            </a:extLst>
          </p:cNvPr>
          <p:cNvSpPr txBox="1"/>
          <p:nvPr/>
        </p:nvSpPr>
        <p:spPr>
          <a:xfrm>
            <a:off x="685800" y="1864444"/>
            <a:ext cx="10147300" cy="2154436"/>
          </a:xfrm>
          <a:prstGeom prst="rect">
            <a:avLst/>
          </a:prstGeom>
          <a:noFill/>
          <a:ln w="25400">
            <a:solidFill>
              <a:srgbClr val="0078D4"/>
            </a:solidFill>
          </a:ln>
        </p:spPr>
        <p:txBody>
          <a:bodyPr wrap="square" lIns="91440" tIns="91440" rIns="91440" bIns="91440" rtlCol="0">
            <a:spAutoFit/>
          </a:bodyPr>
          <a:lstStyle/>
          <a:p>
            <a:r>
              <a:rPr lang="en-US" sz="1600" b="0" dirty="0">
                <a:solidFill>
                  <a:srgbClr val="267F99"/>
                </a:solidFill>
                <a:effectLst/>
                <a:latin typeface="Consolas" panose="020B0609020204030204" pitchFamily="49" charset="0"/>
              </a:rPr>
              <a:t>await</a:t>
            </a:r>
            <a:r>
              <a:rPr lang="en-US" sz="1600" b="0" dirty="0">
                <a:solidFill>
                  <a:srgbClr val="000000"/>
                </a:solidFill>
                <a:effectLst/>
                <a:latin typeface="Consolas" panose="020B0609020204030204" pitchFamily="49" charset="0"/>
              </a:rPr>
              <a:t> </a:t>
            </a:r>
            <a:r>
              <a:rPr lang="en-US" sz="1600" b="0" dirty="0">
                <a:solidFill>
                  <a:srgbClr val="795E26"/>
                </a:solidFill>
                <a:effectLst/>
                <a:latin typeface="Consolas" panose="020B0609020204030204" pitchFamily="49" charset="0"/>
              </a:rPr>
              <a:t>using</a:t>
            </a:r>
            <a:r>
              <a:rPr lang="en-US" sz="1600" b="0" dirty="0">
                <a:solidFill>
                  <a:srgbClr val="000000"/>
                </a:solidFill>
                <a:effectLst/>
                <a:latin typeface="Consolas" panose="020B0609020204030204" pitchFamily="49" charset="0"/>
              </a:rPr>
              <a:t> (</a:t>
            </a:r>
            <a:r>
              <a:rPr lang="en-US" sz="1600" b="0" dirty="0">
                <a:solidFill>
                  <a:srgbClr val="267F99"/>
                </a:solidFill>
                <a:effectLst/>
                <a:latin typeface="Consolas" panose="020B0609020204030204" pitchFamily="49" charset="0"/>
              </a:rPr>
              <a:t>var</a:t>
            </a:r>
            <a:r>
              <a:rPr lang="en-US" sz="1600" b="0" dirty="0">
                <a:solidFill>
                  <a:srgbClr val="000000"/>
                </a:solidFill>
                <a:effectLst/>
                <a:latin typeface="Consolas" panose="020B0609020204030204" pitchFamily="49" charset="0"/>
              </a:rPr>
              <a:t> </a:t>
            </a:r>
            <a:r>
              <a:rPr lang="en-US" sz="1600" b="0" dirty="0">
                <a:solidFill>
                  <a:srgbClr val="001080"/>
                </a:solidFill>
                <a:effectLst/>
                <a:latin typeface="Consolas" panose="020B0609020204030204" pitchFamily="49" charset="0"/>
              </a:rPr>
              <a:t>producer</a:t>
            </a:r>
            <a:r>
              <a:rPr lang="en-US" sz="1600" b="0" dirty="0">
                <a:solidFill>
                  <a:srgbClr val="000000"/>
                </a:solidFill>
                <a:effectLst/>
                <a:latin typeface="Consolas" panose="020B0609020204030204" pitchFamily="49" charset="0"/>
              </a:rPr>
              <a:t> = </a:t>
            </a:r>
            <a:r>
              <a:rPr lang="en-US" sz="1600" b="0" dirty="0">
                <a:solidFill>
                  <a:srgbClr val="0000FF"/>
                </a:solidFill>
                <a:effectLst/>
                <a:latin typeface="Consolas" panose="020B0609020204030204" pitchFamily="49" charset="0"/>
              </a:rPr>
              <a:t>new</a:t>
            </a:r>
            <a:r>
              <a:rPr lang="en-US" sz="1600" b="0" dirty="0">
                <a:solidFill>
                  <a:srgbClr val="000000"/>
                </a:solidFill>
                <a:effectLst/>
                <a:latin typeface="Consolas" panose="020B0609020204030204" pitchFamily="49" charset="0"/>
              </a:rPr>
              <a:t> </a:t>
            </a:r>
            <a:r>
              <a:rPr lang="en-US" sz="1600" b="0" dirty="0" err="1">
                <a:solidFill>
                  <a:srgbClr val="267F99"/>
                </a:solidFill>
                <a:effectLst/>
                <a:latin typeface="Consolas" panose="020B0609020204030204" pitchFamily="49" charset="0"/>
              </a:rPr>
              <a:t>EventHubProducerClient</a:t>
            </a:r>
            <a:r>
              <a:rPr lang="en-US" sz="1600" b="0" dirty="0">
                <a:solidFill>
                  <a:srgbClr val="000000"/>
                </a:solidFill>
                <a:effectLst/>
                <a:latin typeface="Consolas" panose="020B0609020204030204" pitchFamily="49" charset="0"/>
              </a:rPr>
              <a:t>(</a:t>
            </a:r>
            <a:r>
              <a:rPr lang="en-US" sz="1600" b="0" dirty="0" err="1">
                <a:solidFill>
                  <a:srgbClr val="001080"/>
                </a:solidFill>
                <a:effectLst/>
                <a:latin typeface="Consolas" panose="020B0609020204030204" pitchFamily="49" charset="0"/>
              </a:rPr>
              <a:t>connectionString</a:t>
            </a:r>
            <a:r>
              <a:rPr lang="en-US" sz="1600" b="0" dirty="0">
                <a:solidFill>
                  <a:srgbClr val="000000"/>
                </a:solidFill>
                <a:effectLst/>
                <a:latin typeface="Consolas" panose="020B0609020204030204" pitchFamily="49" charset="0"/>
              </a:rPr>
              <a:t>, </a:t>
            </a:r>
            <a:r>
              <a:rPr lang="en-US" sz="1600" b="0" dirty="0" err="1">
                <a:solidFill>
                  <a:srgbClr val="001080"/>
                </a:solidFill>
                <a:effectLst/>
                <a:latin typeface="Consolas" panose="020B0609020204030204" pitchFamily="49" charset="0"/>
              </a:rPr>
              <a:t>eventHubName</a:t>
            </a:r>
            <a:r>
              <a:rPr lang="en-US" sz="1600" b="0" dirty="0">
                <a:solidFill>
                  <a:srgbClr val="000000"/>
                </a:solidFill>
                <a:effectLst/>
                <a:latin typeface="Consolas" panose="020B0609020204030204" pitchFamily="49" charset="0"/>
              </a:rPr>
              <a:t>))</a:t>
            </a:r>
          </a:p>
          <a:p>
            <a:r>
              <a:rPr lang="en-US" sz="1600" b="0" dirty="0">
                <a:solidFill>
                  <a:srgbClr val="000000"/>
                </a:solidFill>
                <a:effectLst/>
                <a:latin typeface="Consolas" panose="020B0609020204030204" pitchFamily="49" charset="0"/>
              </a:rPr>
              <a:t>{</a:t>
            </a:r>
          </a:p>
          <a:p>
            <a:r>
              <a:rPr lang="en-US" sz="1600" b="0" dirty="0">
                <a:solidFill>
                  <a:srgbClr val="000000"/>
                </a:solidFill>
                <a:effectLst/>
                <a:latin typeface="Consolas" panose="020B0609020204030204" pitchFamily="49" charset="0"/>
              </a:rPr>
              <a:t>    </a:t>
            </a:r>
            <a:r>
              <a:rPr lang="en-US" sz="1600" b="0" dirty="0">
                <a:solidFill>
                  <a:srgbClr val="001080"/>
                </a:solidFill>
                <a:effectLst/>
                <a:latin typeface="Consolas" panose="020B0609020204030204" pitchFamily="49" charset="0"/>
              </a:rPr>
              <a:t>using</a:t>
            </a:r>
            <a:r>
              <a:rPr lang="en-US" sz="1600" b="0" dirty="0">
                <a:solidFill>
                  <a:srgbClr val="000000"/>
                </a:solidFill>
                <a:effectLst/>
                <a:latin typeface="Consolas" panose="020B0609020204030204" pitchFamily="49" charset="0"/>
              </a:rPr>
              <a:t> </a:t>
            </a:r>
            <a:r>
              <a:rPr lang="en-US" sz="1600" b="0" dirty="0" err="1">
                <a:solidFill>
                  <a:srgbClr val="267F99"/>
                </a:solidFill>
                <a:effectLst/>
                <a:latin typeface="Consolas" panose="020B0609020204030204" pitchFamily="49" charset="0"/>
              </a:rPr>
              <a:t>EventDataBatch</a:t>
            </a:r>
            <a:r>
              <a:rPr lang="en-US" sz="1600" b="0" dirty="0">
                <a:solidFill>
                  <a:srgbClr val="000000"/>
                </a:solidFill>
                <a:effectLst/>
                <a:latin typeface="Consolas" panose="020B0609020204030204" pitchFamily="49" charset="0"/>
              </a:rPr>
              <a:t> </a:t>
            </a:r>
            <a:r>
              <a:rPr lang="en-US" sz="1600" b="0" dirty="0" err="1">
                <a:solidFill>
                  <a:srgbClr val="001080"/>
                </a:solidFill>
                <a:effectLst/>
                <a:latin typeface="Consolas" panose="020B0609020204030204" pitchFamily="49" charset="0"/>
              </a:rPr>
              <a:t>eventBatch</a:t>
            </a:r>
            <a:r>
              <a:rPr lang="en-US" sz="1600" b="0" dirty="0">
                <a:solidFill>
                  <a:srgbClr val="000000"/>
                </a:solidFill>
                <a:effectLst/>
                <a:latin typeface="Consolas" panose="020B0609020204030204" pitchFamily="49" charset="0"/>
              </a:rPr>
              <a:t> = </a:t>
            </a:r>
            <a:r>
              <a:rPr lang="en-US" sz="1600" b="0" dirty="0">
                <a:solidFill>
                  <a:srgbClr val="0000FF"/>
                </a:solidFill>
                <a:effectLst/>
                <a:latin typeface="Consolas" panose="020B0609020204030204" pitchFamily="49" charset="0"/>
              </a:rPr>
              <a:t>await</a:t>
            </a:r>
            <a:r>
              <a:rPr lang="en-US" sz="1600" b="0" dirty="0">
                <a:solidFill>
                  <a:srgbClr val="000000"/>
                </a:solidFill>
                <a:effectLst/>
                <a:latin typeface="Consolas" panose="020B0609020204030204" pitchFamily="49" charset="0"/>
              </a:rPr>
              <a:t> </a:t>
            </a:r>
            <a:r>
              <a:rPr lang="en-US" sz="1600" b="0" dirty="0" err="1">
                <a:solidFill>
                  <a:srgbClr val="001080"/>
                </a:solidFill>
                <a:effectLst/>
                <a:latin typeface="Consolas" panose="020B0609020204030204" pitchFamily="49" charset="0"/>
              </a:rPr>
              <a:t>producer</a:t>
            </a:r>
            <a:r>
              <a:rPr lang="en-US" sz="1600" b="0" dirty="0" err="1">
                <a:solidFill>
                  <a:srgbClr val="000000"/>
                </a:solidFill>
                <a:effectLst/>
                <a:latin typeface="Consolas" panose="020B0609020204030204" pitchFamily="49" charset="0"/>
              </a:rPr>
              <a:t>.</a:t>
            </a:r>
            <a:r>
              <a:rPr lang="en-US" sz="1600" b="0" dirty="0" err="1">
                <a:solidFill>
                  <a:srgbClr val="795E26"/>
                </a:solidFill>
                <a:effectLst/>
                <a:latin typeface="Consolas" panose="020B0609020204030204" pitchFamily="49" charset="0"/>
              </a:rPr>
              <a:t>CreateBatchAsync</a:t>
            </a:r>
            <a:r>
              <a:rPr lang="en-US" sz="1600" b="0" dirty="0">
                <a:solidFill>
                  <a:srgbClr val="000000"/>
                </a:solidFill>
                <a:effectLst/>
                <a:latin typeface="Consolas" panose="020B0609020204030204" pitchFamily="49" charset="0"/>
              </a:rPr>
              <a:t>();</a:t>
            </a:r>
          </a:p>
          <a:p>
            <a:r>
              <a:rPr lang="en-US" sz="1600" b="0" dirty="0">
                <a:solidFill>
                  <a:srgbClr val="000000"/>
                </a:solidFill>
                <a:effectLst/>
                <a:latin typeface="Consolas" panose="020B0609020204030204" pitchFamily="49" charset="0"/>
              </a:rPr>
              <a:t>    </a:t>
            </a:r>
            <a:r>
              <a:rPr lang="en-US" sz="1600" b="0" dirty="0" err="1">
                <a:solidFill>
                  <a:srgbClr val="001080"/>
                </a:solidFill>
                <a:effectLst/>
                <a:latin typeface="Consolas" panose="020B0609020204030204" pitchFamily="49" charset="0"/>
              </a:rPr>
              <a:t>eventBatch</a:t>
            </a:r>
            <a:r>
              <a:rPr lang="en-US" sz="1600" b="0" dirty="0" err="1">
                <a:solidFill>
                  <a:srgbClr val="000000"/>
                </a:solidFill>
                <a:effectLst/>
                <a:latin typeface="Consolas" panose="020B0609020204030204" pitchFamily="49" charset="0"/>
              </a:rPr>
              <a:t>.</a:t>
            </a:r>
            <a:r>
              <a:rPr lang="en-US" sz="1600" b="0" dirty="0" err="1">
                <a:solidFill>
                  <a:srgbClr val="795E26"/>
                </a:solidFill>
                <a:effectLst/>
                <a:latin typeface="Consolas" panose="020B0609020204030204" pitchFamily="49" charset="0"/>
              </a:rPr>
              <a:t>TryAdd</a:t>
            </a:r>
            <a:r>
              <a:rPr lang="en-US" sz="1600" b="0" dirty="0">
                <a:solidFill>
                  <a:srgbClr val="000000"/>
                </a:solidFill>
                <a:effectLst/>
                <a:latin typeface="Consolas" panose="020B0609020204030204" pitchFamily="49" charset="0"/>
              </a:rPr>
              <a:t>(</a:t>
            </a:r>
            <a:r>
              <a:rPr lang="en-US" sz="1600" b="0" dirty="0">
                <a:solidFill>
                  <a:srgbClr val="0000FF"/>
                </a:solidFill>
                <a:effectLst/>
                <a:latin typeface="Consolas" panose="020B0609020204030204" pitchFamily="49" charset="0"/>
              </a:rPr>
              <a:t>new</a:t>
            </a:r>
            <a:r>
              <a:rPr lang="en-US" sz="1600" b="0" dirty="0">
                <a:solidFill>
                  <a:srgbClr val="000000"/>
                </a:solidFill>
                <a:effectLst/>
                <a:latin typeface="Consolas" panose="020B0609020204030204" pitchFamily="49" charset="0"/>
              </a:rPr>
              <a:t> </a:t>
            </a:r>
            <a:r>
              <a:rPr lang="en-US" sz="1600" b="0" dirty="0" err="1">
                <a:solidFill>
                  <a:srgbClr val="267F99"/>
                </a:solidFill>
                <a:effectLst/>
                <a:latin typeface="Consolas" panose="020B0609020204030204" pitchFamily="49" charset="0"/>
              </a:rPr>
              <a:t>EventData</a:t>
            </a:r>
            <a:r>
              <a:rPr lang="en-US" sz="1600" b="0" dirty="0">
                <a:solidFill>
                  <a:srgbClr val="000000"/>
                </a:solidFill>
                <a:effectLst/>
                <a:latin typeface="Consolas" panose="020B0609020204030204" pitchFamily="49" charset="0"/>
              </a:rPr>
              <a:t>(</a:t>
            </a:r>
            <a:r>
              <a:rPr lang="en-US" sz="1600" b="0" dirty="0">
                <a:solidFill>
                  <a:srgbClr val="0000FF"/>
                </a:solidFill>
                <a:effectLst/>
                <a:latin typeface="Consolas" panose="020B0609020204030204" pitchFamily="49" charset="0"/>
              </a:rPr>
              <a:t>new</a:t>
            </a:r>
            <a:r>
              <a:rPr lang="en-US" sz="1600" b="0" dirty="0">
                <a:solidFill>
                  <a:srgbClr val="000000"/>
                </a:solidFill>
                <a:effectLst/>
                <a:latin typeface="Consolas" panose="020B0609020204030204" pitchFamily="49" charset="0"/>
              </a:rPr>
              <a:t> </a:t>
            </a:r>
            <a:r>
              <a:rPr lang="en-US" sz="1600" b="0" dirty="0" err="1">
                <a:solidFill>
                  <a:srgbClr val="267F99"/>
                </a:solidFill>
                <a:effectLst/>
                <a:latin typeface="Consolas" panose="020B0609020204030204" pitchFamily="49" charset="0"/>
              </a:rPr>
              <a:t>BinaryData</a:t>
            </a:r>
            <a:r>
              <a:rPr lang="en-US" sz="1600" b="0" dirty="0">
                <a:solidFill>
                  <a:srgbClr val="000000"/>
                </a:solidFill>
                <a:effectLst/>
                <a:latin typeface="Consolas" panose="020B0609020204030204" pitchFamily="49" charset="0"/>
              </a:rPr>
              <a:t>(</a:t>
            </a:r>
            <a:r>
              <a:rPr lang="en-US" sz="1600" b="0" dirty="0">
                <a:solidFill>
                  <a:srgbClr val="A31515"/>
                </a:solidFill>
                <a:effectLst/>
                <a:latin typeface="Consolas" panose="020B0609020204030204" pitchFamily="49" charset="0"/>
              </a:rPr>
              <a:t>"First"</a:t>
            </a:r>
            <a:r>
              <a:rPr lang="en-US" sz="1600" b="0" dirty="0">
                <a:solidFill>
                  <a:srgbClr val="000000"/>
                </a:solidFill>
                <a:effectLst/>
                <a:latin typeface="Consolas" panose="020B0609020204030204" pitchFamily="49" charset="0"/>
              </a:rPr>
              <a:t>)));</a:t>
            </a:r>
          </a:p>
          <a:p>
            <a:r>
              <a:rPr lang="en-US" sz="1600" b="0" dirty="0">
                <a:solidFill>
                  <a:srgbClr val="000000"/>
                </a:solidFill>
                <a:effectLst/>
                <a:latin typeface="Consolas" panose="020B0609020204030204" pitchFamily="49" charset="0"/>
              </a:rPr>
              <a:t>    </a:t>
            </a:r>
            <a:r>
              <a:rPr lang="en-US" sz="1600" b="0" dirty="0" err="1">
                <a:solidFill>
                  <a:srgbClr val="001080"/>
                </a:solidFill>
                <a:effectLst/>
                <a:latin typeface="Consolas" panose="020B0609020204030204" pitchFamily="49" charset="0"/>
              </a:rPr>
              <a:t>eventBatch</a:t>
            </a:r>
            <a:r>
              <a:rPr lang="en-US" sz="1600" b="0" dirty="0" err="1">
                <a:solidFill>
                  <a:srgbClr val="000000"/>
                </a:solidFill>
                <a:effectLst/>
                <a:latin typeface="Consolas" panose="020B0609020204030204" pitchFamily="49" charset="0"/>
              </a:rPr>
              <a:t>.</a:t>
            </a:r>
            <a:r>
              <a:rPr lang="en-US" sz="1600" b="0" dirty="0" err="1">
                <a:solidFill>
                  <a:srgbClr val="795E26"/>
                </a:solidFill>
                <a:effectLst/>
                <a:latin typeface="Consolas" panose="020B0609020204030204" pitchFamily="49" charset="0"/>
              </a:rPr>
              <a:t>TryAdd</a:t>
            </a:r>
            <a:r>
              <a:rPr lang="en-US" sz="1600" b="0" dirty="0">
                <a:solidFill>
                  <a:srgbClr val="000000"/>
                </a:solidFill>
                <a:effectLst/>
                <a:latin typeface="Consolas" panose="020B0609020204030204" pitchFamily="49" charset="0"/>
              </a:rPr>
              <a:t>(</a:t>
            </a:r>
            <a:r>
              <a:rPr lang="en-US" sz="1600" b="0" dirty="0">
                <a:solidFill>
                  <a:srgbClr val="0000FF"/>
                </a:solidFill>
                <a:effectLst/>
                <a:latin typeface="Consolas" panose="020B0609020204030204" pitchFamily="49" charset="0"/>
              </a:rPr>
              <a:t>new</a:t>
            </a:r>
            <a:r>
              <a:rPr lang="en-US" sz="1600" b="0" dirty="0">
                <a:solidFill>
                  <a:srgbClr val="000000"/>
                </a:solidFill>
                <a:effectLst/>
                <a:latin typeface="Consolas" panose="020B0609020204030204" pitchFamily="49" charset="0"/>
              </a:rPr>
              <a:t> </a:t>
            </a:r>
            <a:r>
              <a:rPr lang="en-US" sz="1600" b="0" dirty="0" err="1">
                <a:solidFill>
                  <a:srgbClr val="267F99"/>
                </a:solidFill>
                <a:effectLst/>
                <a:latin typeface="Consolas" panose="020B0609020204030204" pitchFamily="49" charset="0"/>
              </a:rPr>
              <a:t>EventData</a:t>
            </a:r>
            <a:r>
              <a:rPr lang="en-US" sz="1600" b="0" dirty="0">
                <a:solidFill>
                  <a:srgbClr val="000000"/>
                </a:solidFill>
                <a:effectLst/>
                <a:latin typeface="Consolas" panose="020B0609020204030204" pitchFamily="49" charset="0"/>
              </a:rPr>
              <a:t>(</a:t>
            </a:r>
            <a:r>
              <a:rPr lang="en-US" sz="1600" b="0" dirty="0">
                <a:solidFill>
                  <a:srgbClr val="0000FF"/>
                </a:solidFill>
                <a:effectLst/>
                <a:latin typeface="Consolas" panose="020B0609020204030204" pitchFamily="49" charset="0"/>
              </a:rPr>
              <a:t>new</a:t>
            </a:r>
            <a:r>
              <a:rPr lang="en-US" sz="1600" b="0" dirty="0">
                <a:solidFill>
                  <a:srgbClr val="000000"/>
                </a:solidFill>
                <a:effectLst/>
                <a:latin typeface="Consolas" panose="020B0609020204030204" pitchFamily="49" charset="0"/>
              </a:rPr>
              <a:t> </a:t>
            </a:r>
            <a:r>
              <a:rPr lang="en-US" sz="1600" b="0" dirty="0" err="1">
                <a:solidFill>
                  <a:srgbClr val="267F99"/>
                </a:solidFill>
                <a:effectLst/>
                <a:latin typeface="Consolas" panose="020B0609020204030204" pitchFamily="49" charset="0"/>
              </a:rPr>
              <a:t>BinaryData</a:t>
            </a:r>
            <a:r>
              <a:rPr lang="en-US" sz="1600" b="0" dirty="0">
                <a:solidFill>
                  <a:srgbClr val="000000"/>
                </a:solidFill>
                <a:effectLst/>
                <a:latin typeface="Consolas" panose="020B0609020204030204" pitchFamily="49" charset="0"/>
              </a:rPr>
              <a:t>(</a:t>
            </a:r>
            <a:r>
              <a:rPr lang="en-US" sz="1600" b="0" dirty="0">
                <a:solidFill>
                  <a:srgbClr val="A31515"/>
                </a:solidFill>
                <a:effectLst/>
                <a:latin typeface="Consolas" panose="020B0609020204030204" pitchFamily="49" charset="0"/>
              </a:rPr>
              <a:t>"Second"</a:t>
            </a:r>
            <a:r>
              <a:rPr lang="en-US" sz="1600" b="0" dirty="0">
                <a:solidFill>
                  <a:srgbClr val="000000"/>
                </a:solidFill>
                <a:effectLst/>
                <a:latin typeface="Consolas" panose="020B0609020204030204" pitchFamily="49" charset="0"/>
              </a:rPr>
              <a:t>)));</a:t>
            </a:r>
          </a:p>
          <a:p>
            <a:br>
              <a:rPr lang="en-US" sz="1600" b="0" dirty="0">
                <a:solidFill>
                  <a:srgbClr val="000000"/>
                </a:solidFill>
                <a:effectLst/>
                <a:latin typeface="Consolas" panose="020B0609020204030204" pitchFamily="49" charset="0"/>
              </a:rPr>
            </a:br>
            <a:r>
              <a:rPr lang="en-US" sz="1600" b="0" dirty="0">
                <a:solidFill>
                  <a:srgbClr val="000000"/>
                </a:solidFill>
                <a:effectLst/>
                <a:latin typeface="Consolas" panose="020B0609020204030204" pitchFamily="49" charset="0"/>
              </a:rPr>
              <a:t>    </a:t>
            </a:r>
            <a:r>
              <a:rPr lang="en-US" sz="1600" b="0" dirty="0">
                <a:solidFill>
                  <a:srgbClr val="0000FF"/>
                </a:solidFill>
                <a:effectLst/>
                <a:latin typeface="Consolas" panose="020B0609020204030204" pitchFamily="49" charset="0"/>
              </a:rPr>
              <a:t>await</a:t>
            </a:r>
            <a:r>
              <a:rPr lang="en-US" sz="1600" b="0" dirty="0">
                <a:solidFill>
                  <a:srgbClr val="000000"/>
                </a:solidFill>
                <a:effectLst/>
                <a:latin typeface="Consolas" panose="020B0609020204030204" pitchFamily="49" charset="0"/>
              </a:rPr>
              <a:t> </a:t>
            </a:r>
            <a:r>
              <a:rPr lang="en-US" sz="1600" b="0" dirty="0" err="1">
                <a:solidFill>
                  <a:srgbClr val="001080"/>
                </a:solidFill>
                <a:effectLst/>
                <a:latin typeface="Consolas" panose="020B0609020204030204" pitchFamily="49" charset="0"/>
              </a:rPr>
              <a:t>producer</a:t>
            </a:r>
            <a:r>
              <a:rPr lang="en-US" sz="1600" b="0" dirty="0" err="1">
                <a:solidFill>
                  <a:srgbClr val="000000"/>
                </a:solidFill>
                <a:effectLst/>
                <a:latin typeface="Consolas" panose="020B0609020204030204" pitchFamily="49" charset="0"/>
              </a:rPr>
              <a:t>.</a:t>
            </a:r>
            <a:r>
              <a:rPr lang="en-US" sz="1600" b="0" dirty="0" err="1">
                <a:solidFill>
                  <a:srgbClr val="795E26"/>
                </a:solidFill>
                <a:effectLst/>
                <a:latin typeface="Consolas" panose="020B0609020204030204" pitchFamily="49" charset="0"/>
              </a:rPr>
              <a:t>SendAsync</a:t>
            </a:r>
            <a:r>
              <a:rPr lang="en-US" sz="1600" b="0" dirty="0">
                <a:solidFill>
                  <a:srgbClr val="000000"/>
                </a:solidFill>
                <a:effectLst/>
                <a:latin typeface="Consolas" panose="020B0609020204030204" pitchFamily="49" charset="0"/>
              </a:rPr>
              <a:t>(</a:t>
            </a:r>
            <a:r>
              <a:rPr lang="en-US" sz="1600" b="0" dirty="0" err="1">
                <a:solidFill>
                  <a:srgbClr val="001080"/>
                </a:solidFill>
                <a:effectLst/>
                <a:latin typeface="Consolas" panose="020B0609020204030204" pitchFamily="49" charset="0"/>
              </a:rPr>
              <a:t>eventBatch</a:t>
            </a:r>
            <a:r>
              <a:rPr lang="en-US" sz="1600" b="0" dirty="0">
                <a:solidFill>
                  <a:srgbClr val="000000"/>
                </a:solidFill>
                <a:effectLst/>
                <a:latin typeface="Consolas" panose="020B0609020204030204" pitchFamily="49" charset="0"/>
              </a:rPr>
              <a:t>);</a:t>
            </a:r>
          </a:p>
          <a:p>
            <a:r>
              <a:rPr lang="en-US" sz="1600" b="0" dirty="0">
                <a:solidFill>
                  <a:srgbClr val="000000"/>
                </a:solidFill>
                <a:effectLst/>
                <a:latin typeface="Consolas" panose="020B0609020204030204" pitchFamily="49" charset="0"/>
              </a:rPr>
              <a:t>}</a:t>
            </a:r>
          </a:p>
        </p:txBody>
      </p:sp>
    </p:spTree>
    <p:extLst>
      <p:ext uri="{BB962C8B-B14F-4D97-AF65-F5344CB8AC3E}">
        <p14:creationId xmlns:p14="http://schemas.microsoft.com/office/powerpoint/2010/main" val="502911254"/>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sz="2800" dirty="0"/>
              <a:t>Perform common operations with the Event Hubs client library (3 / 3)</a:t>
            </a:r>
          </a:p>
        </p:txBody>
      </p:sp>
      <p:sp>
        <p:nvSpPr>
          <p:cNvPr id="2" name="Text Placeholder 1">
            <a:extLst>
              <a:ext uri="{FF2B5EF4-FFF2-40B4-BE49-F238E27FC236}">
                <a16:creationId xmlns:a16="http://schemas.microsoft.com/office/drawing/2014/main" id="{0189DD1A-553A-4823-8983-EE90C612BBDF}"/>
              </a:ext>
            </a:extLst>
          </p:cNvPr>
          <p:cNvSpPr>
            <a:spLocks noGrp="1"/>
          </p:cNvSpPr>
          <p:nvPr>
            <p:ph type="body" sz="quarter" idx="10"/>
          </p:nvPr>
        </p:nvSpPr>
        <p:spPr/>
        <p:txBody>
          <a:bodyPr/>
          <a:lstStyle/>
          <a:p>
            <a:r>
              <a:rPr lang="en-US" dirty="0">
                <a:solidFill>
                  <a:srgbClr val="0078D4"/>
                </a:solidFill>
              </a:rPr>
              <a:t>Read events from an Event Hub</a:t>
            </a:r>
          </a:p>
        </p:txBody>
      </p:sp>
      <p:sp>
        <p:nvSpPr>
          <p:cNvPr id="3" name="TextBox 2">
            <a:extLst>
              <a:ext uri="{FF2B5EF4-FFF2-40B4-BE49-F238E27FC236}">
                <a16:creationId xmlns:a16="http://schemas.microsoft.com/office/drawing/2014/main" id="{EAAC9E00-1AAA-49B3-9593-A6B9F4CB55B8}"/>
              </a:ext>
            </a:extLst>
          </p:cNvPr>
          <p:cNvSpPr txBox="1"/>
          <p:nvPr/>
        </p:nvSpPr>
        <p:spPr>
          <a:xfrm>
            <a:off x="647327" y="1720840"/>
            <a:ext cx="10883900" cy="3416320"/>
          </a:xfrm>
          <a:prstGeom prst="rect">
            <a:avLst/>
          </a:prstGeom>
          <a:noFill/>
          <a:ln w="25400">
            <a:solidFill>
              <a:srgbClr val="0078D4"/>
            </a:solidFill>
          </a:ln>
        </p:spPr>
        <p:txBody>
          <a:bodyPr wrap="square" lIns="91440" tIns="91440" rIns="91440" bIns="91440" rtlCol="0">
            <a:spAutoFit/>
          </a:bodyPr>
          <a:lstStyle/>
          <a:p>
            <a:r>
              <a:rPr lang="en-US" sz="1400" b="0" dirty="0">
                <a:solidFill>
                  <a:srgbClr val="0000FF"/>
                </a:solidFill>
                <a:effectLst/>
                <a:latin typeface="Consolas" panose="020B0609020204030204" pitchFamily="49" charset="0"/>
              </a:rPr>
              <a:t>string</a:t>
            </a:r>
            <a:r>
              <a:rPr lang="en-US" sz="1400" b="0" dirty="0">
                <a:solidFill>
                  <a:srgbClr val="000000"/>
                </a:solidFill>
                <a:effectLst/>
                <a:latin typeface="Consolas" panose="020B0609020204030204" pitchFamily="49" charset="0"/>
              </a:rPr>
              <a:t> </a:t>
            </a:r>
            <a:r>
              <a:rPr lang="en-US" sz="1400" b="0" dirty="0" err="1">
                <a:solidFill>
                  <a:srgbClr val="001080"/>
                </a:solidFill>
                <a:effectLst/>
                <a:latin typeface="Consolas" panose="020B0609020204030204" pitchFamily="49" charset="0"/>
              </a:rPr>
              <a:t>consumerGroup</a:t>
            </a:r>
            <a:r>
              <a:rPr lang="en-US" sz="1400" b="0" dirty="0">
                <a:solidFill>
                  <a:srgbClr val="000000"/>
                </a:solidFill>
                <a:effectLst/>
                <a:latin typeface="Consolas" panose="020B0609020204030204" pitchFamily="49" charset="0"/>
              </a:rPr>
              <a:t> = </a:t>
            </a:r>
            <a:r>
              <a:rPr lang="en-US" sz="1400" b="0" dirty="0" err="1">
                <a:solidFill>
                  <a:srgbClr val="001080"/>
                </a:solidFill>
                <a:effectLst/>
                <a:latin typeface="Consolas" panose="020B0609020204030204" pitchFamily="49" charset="0"/>
              </a:rPr>
              <a:t>EventHubConsumerClient</a:t>
            </a:r>
            <a:r>
              <a:rPr lang="en-US" sz="1400" b="0" dirty="0" err="1">
                <a:solidFill>
                  <a:srgbClr val="000000"/>
                </a:solidFill>
                <a:effectLst/>
                <a:latin typeface="Consolas" panose="020B0609020204030204" pitchFamily="49" charset="0"/>
              </a:rPr>
              <a:t>.</a:t>
            </a:r>
            <a:r>
              <a:rPr lang="en-US" sz="1400" b="0" dirty="0" err="1">
                <a:solidFill>
                  <a:srgbClr val="001080"/>
                </a:solidFill>
                <a:effectLst/>
                <a:latin typeface="Consolas" panose="020B0609020204030204" pitchFamily="49" charset="0"/>
              </a:rPr>
              <a:t>DefaultConsumerGroupName</a:t>
            </a:r>
            <a:r>
              <a:rPr lang="en-US" sz="1400" b="0" dirty="0">
                <a:solidFill>
                  <a:srgbClr val="000000"/>
                </a:solidFill>
                <a:effectLst/>
                <a:latin typeface="Consolas" panose="020B0609020204030204" pitchFamily="49" charset="0"/>
              </a:rPr>
              <a:t>;</a:t>
            </a:r>
          </a:p>
          <a:p>
            <a:br>
              <a:rPr lang="en-US" sz="1400" b="0" dirty="0">
                <a:solidFill>
                  <a:srgbClr val="000000"/>
                </a:solidFill>
                <a:effectLst/>
                <a:latin typeface="Consolas" panose="020B0609020204030204" pitchFamily="49" charset="0"/>
              </a:rPr>
            </a:br>
            <a:r>
              <a:rPr lang="en-US" sz="1400" b="0" dirty="0">
                <a:solidFill>
                  <a:srgbClr val="267F99"/>
                </a:solidFill>
                <a:effectLst/>
                <a:latin typeface="Consolas" panose="020B0609020204030204" pitchFamily="49" charset="0"/>
              </a:rPr>
              <a:t>await</a:t>
            </a:r>
            <a:r>
              <a:rPr lang="en-US" sz="1400" b="0" dirty="0">
                <a:solidFill>
                  <a:srgbClr val="000000"/>
                </a:solidFill>
                <a:effectLst/>
                <a:latin typeface="Consolas" panose="020B0609020204030204" pitchFamily="49" charset="0"/>
              </a:rPr>
              <a:t> </a:t>
            </a:r>
            <a:r>
              <a:rPr lang="en-US" sz="1400" b="0" dirty="0">
                <a:solidFill>
                  <a:srgbClr val="795E26"/>
                </a:solidFill>
                <a:effectLst/>
                <a:latin typeface="Consolas" panose="020B0609020204030204" pitchFamily="49" charset="0"/>
              </a:rPr>
              <a:t>using</a:t>
            </a:r>
            <a:r>
              <a:rPr lang="en-US" sz="1400" b="0" dirty="0">
                <a:solidFill>
                  <a:srgbClr val="000000"/>
                </a:solidFill>
                <a:effectLst/>
                <a:latin typeface="Consolas" panose="020B0609020204030204" pitchFamily="49" charset="0"/>
              </a:rPr>
              <a:t> (</a:t>
            </a:r>
            <a:r>
              <a:rPr lang="en-US" sz="1400" b="0" dirty="0">
                <a:solidFill>
                  <a:srgbClr val="267F99"/>
                </a:solidFill>
                <a:effectLst/>
                <a:latin typeface="Consolas" panose="020B0609020204030204" pitchFamily="49" charset="0"/>
              </a:rPr>
              <a:t>var</a:t>
            </a:r>
            <a:r>
              <a:rPr lang="en-US" sz="1400" b="0" dirty="0">
                <a:solidFill>
                  <a:srgbClr val="000000"/>
                </a:solidFill>
                <a:effectLst/>
                <a:latin typeface="Consolas" panose="020B0609020204030204" pitchFamily="49" charset="0"/>
              </a:rPr>
              <a:t> </a:t>
            </a:r>
            <a:r>
              <a:rPr lang="en-US" sz="1400" b="0" dirty="0">
                <a:solidFill>
                  <a:srgbClr val="001080"/>
                </a:solidFill>
                <a:effectLst/>
                <a:latin typeface="Consolas" panose="020B0609020204030204" pitchFamily="49" charset="0"/>
              </a:rPr>
              <a:t>consumer</a:t>
            </a:r>
            <a:r>
              <a:rPr lang="en-US" sz="1400" b="0" dirty="0">
                <a:solidFill>
                  <a:srgbClr val="000000"/>
                </a:solidFill>
                <a:effectLst/>
                <a:latin typeface="Consolas" panose="020B0609020204030204" pitchFamily="49" charset="0"/>
              </a:rPr>
              <a:t> = </a:t>
            </a:r>
            <a:r>
              <a:rPr lang="en-US" sz="1400" b="0" dirty="0">
                <a:solidFill>
                  <a:srgbClr val="0000FF"/>
                </a:solidFill>
                <a:effectLst/>
                <a:latin typeface="Consolas" panose="020B0609020204030204" pitchFamily="49" charset="0"/>
              </a:rPr>
              <a:t>new</a:t>
            </a:r>
            <a:r>
              <a:rPr lang="en-US" sz="1400" b="0" dirty="0">
                <a:solidFill>
                  <a:srgbClr val="000000"/>
                </a:solidFill>
                <a:effectLst/>
                <a:latin typeface="Consolas" panose="020B0609020204030204" pitchFamily="49" charset="0"/>
              </a:rPr>
              <a:t> </a:t>
            </a:r>
            <a:r>
              <a:rPr lang="en-US" sz="1400" b="0" dirty="0" err="1">
                <a:solidFill>
                  <a:srgbClr val="267F99"/>
                </a:solidFill>
                <a:effectLst/>
                <a:latin typeface="Consolas" panose="020B0609020204030204" pitchFamily="49" charset="0"/>
              </a:rPr>
              <a:t>EventHubConsumerClient</a:t>
            </a:r>
            <a:r>
              <a:rPr lang="en-US" sz="1400" b="0" dirty="0">
                <a:solidFill>
                  <a:srgbClr val="000000"/>
                </a:solidFill>
                <a:effectLst/>
                <a:latin typeface="Consolas" panose="020B0609020204030204" pitchFamily="49" charset="0"/>
              </a:rPr>
              <a:t>(</a:t>
            </a:r>
            <a:r>
              <a:rPr lang="en-US" sz="1400" b="0" dirty="0" err="1">
                <a:solidFill>
                  <a:srgbClr val="001080"/>
                </a:solidFill>
                <a:effectLst/>
                <a:latin typeface="Consolas" panose="020B0609020204030204" pitchFamily="49" charset="0"/>
              </a:rPr>
              <a:t>consumerGroup</a:t>
            </a:r>
            <a:r>
              <a:rPr lang="en-US" sz="1400" b="0" dirty="0">
                <a:solidFill>
                  <a:srgbClr val="000000"/>
                </a:solidFill>
                <a:effectLst/>
                <a:latin typeface="Consolas" panose="020B0609020204030204" pitchFamily="49" charset="0"/>
              </a:rPr>
              <a:t>, </a:t>
            </a:r>
            <a:r>
              <a:rPr lang="en-US" sz="1400" b="0" dirty="0" err="1">
                <a:solidFill>
                  <a:srgbClr val="001080"/>
                </a:solidFill>
                <a:effectLst/>
                <a:latin typeface="Consolas" panose="020B0609020204030204" pitchFamily="49" charset="0"/>
              </a:rPr>
              <a:t>connectionString</a:t>
            </a:r>
            <a:r>
              <a:rPr lang="en-US" sz="1400" b="0" dirty="0">
                <a:solidFill>
                  <a:srgbClr val="000000"/>
                </a:solidFill>
                <a:effectLst/>
                <a:latin typeface="Consolas" panose="020B0609020204030204" pitchFamily="49" charset="0"/>
              </a:rPr>
              <a:t>, </a:t>
            </a:r>
            <a:r>
              <a:rPr lang="en-US" sz="1400" b="0" dirty="0" err="1">
                <a:solidFill>
                  <a:srgbClr val="001080"/>
                </a:solidFill>
                <a:effectLst/>
                <a:latin typeface="Consolas" panose="020B0609020204030204" pitchFamily="49" charset="0"/>
              </a:rPr>
              <a:t>eventHubName</a:t>
            </a:r>
            <a:r>
              <a:rPr lang="en-US" sz="1400" b="0" dirty="0">
                <a:solidFill>
                  <a:srgbClr val="000000"/>
                </a:solidFill>
                <a:effectLst/>
                <a:latin typeface="Consolas" panose="020B0609020204030204" pitchFamily="49" charset="0"/>
              </a:rPr>
              <a:t>))</a:t>
            </a:r>
          </a:p>
          <a:p>
            <a:r>
              <a:rPr lang="en-US" sz="1400" b="0" dirty="0">
                <a:solidFill>
                  <a:srgbClr val="000000"/>
                </a:solidFill>
                <a:effectLst/>
                <a:latin typeface="Consolas" panose="020B0609020204030204" pitchFamily="49" charset="0"/>
              </a:rPr>
              <a:t>{</a:t>
            </a:r>
          </a:p>
          <a:p>
            <a:r>
              <a:rPr lang="en-US" sz="1400" b="0" dirty="0">
                <a:solidFill>
                  <a:srgbClr val="000000"/>
                </a:solidFill>
                <a:effectLst/>
                <a:latin typeface="Consolas" panose="020B0609020204030204" pitchFamily="49" charset="0"/>
              </a:rPr>
              <a:t>    </a:t>
            </a:r>
            <a:r>
              <a:rPr lang="en-US" sz="1400" b="0" dirty="0">
                <a:solidFill>
                  <a:srgbClr val="AF00DB"/>
                </a:solidFill>
                <a:effectLst/>
                <a:latin typeface="Consolas" panose="020B0609020204030204" pitchFamily="49" charset="0"/>
              </a:rPr>
              <a:t>using</a:t>
            </a:r>
            <a:r>
              <a:rPr lang="en-US" sz="1400" b="0" dirty="0">
                <a:solidFill>
                  <a:srgbClr val="000000"/>
                </a:solidFill>
                <a:effectLst/>
                <a:latin typeface="Consolas" panose="020B0609020204030204" pitchFamily="49" charset="0"/>
              </a:rPr>
              <a:t> </a:t>
            </a:r>
            <a:r>
              <a:rPr lang="en-US" sz="1400" b="0" dirty="0">
                <a:solidFill>
                  <a:srgbClr val="0000FF"/>
                </a:solidFill>
                <a:effectLst/>
                <a:latin typeface="Consolas" panose="020B0609020204030204" pitchFamily="49" charset="0"/>
              </a:rPr>
              <a:t>var</a:t>
            </a:r>
            <a:r>
              <a:rPr lang="en-US" sz="1400" b="0" dirty="0">
                <a:solidFill>
                  <a:srgbClr val="000000"/>
                </a:solidFill>
                <a:effectLst/>
                <a:latin typeface="Consolas" panose="020B0609020204030204" pitchFamily="49" charset="0"/>
              </a:rPr>
              <a:t> </a:t>
            </a:r>
            <a:r>
              <a:rPr lang="en-US" sz="1400" b="0" dirty="0" err="1">
                <a:solidFill>
                  <a:srgbClr val="001080"/>
                </a:solidFill>
                <a:effectLst/>
                <a:latin typeface="Consolas" panose="020B0609020204030204" pitchFamily="49" charset="0"/>
              </a:rPr>
              <a:t>cancellationSource</a:t>
            </a:r>
            <a:r>
              <a:rPr lang="en-US" sz="1400" b="0" dirty="0">
                <a:solidFill>
                  <a:srgbClr val="000000"/>
                </a:solidFill>
                <a:effectLst/>
                <a:latin typeface="Consolas" panose="020B0609020204030204" pitchFamily="49" charset="0"/>
              </a:rPr>
              <a:t> = </a:t>
            </a:r>
            <a:r>
              <a:rPr lang="en-US" sz="1400" b="0" dirty="0">
                <a:solidFill>
                  <a:srgbClr val="0000FF"/>
                </a:solidFill>
                <a:effectLst/>
                <a:latin typeface="Consolas" panose="020B0609020204030204" pitchFamily="49" charset="0"/>
              </a:rPr>
              <a:t>new</a:t>
            </a:r>
            <a:r>
              <a:rPr lang="en-US" sz="1400" b="0" dirty="0">
                <a:solidFill>
                  <a:srgbClr val="000000"/>
                </a:solidFill>
                <a:effectLst/>
                <a:latin typeface="Consolas" panose="020B0609020204030204" pitchFamily="49" charset="0"/>
              </a:rPr>
              <a:t> </a:t>
            </a:r>
            <a:r>
              <a:rPr lang="en-US" sz="1400" b="0" dirty="0" err="1">
                <a:solidFill>
                  <a:srgbClr val="267F99"/>
                </a:solidFill>
                <a:effectLst/>
                <a:latin typeface="Consolas" panose="020B0609020204030204" pitchFamily="49" charset="0"/>
              </a:rPr>
              <a:t>CancellationTokenSource</a:t>
            </a:r>
            <a:r>
              <a:rPr lang="en-US" sz="1400" b="0" dirty="0">
                <a:solidFill>
                  <a:srgbClr val="000000"/>
                </a:solidFill>
                <a:effectLst/>
                <a:latin typeface="Consolas" panose="020B0609020204030204" pitchFamily="49" charset="0"/>
              </a:rPr>
              <a:t>();</a:t>
            </a:r>
          </a:p>
          <a:p>
            <a:r>
              <a:rPr lang="en-US" sz="1400" b="0" dirty="0">
                <a:solidFill>
                  <a:srgbClr val="000000"/>
                </a:solidFill>
                <a:effectLst/>
                <a:latin typeface="Consolas" panose="020B0609020204030204" pitchFamily="49" charset="0"/>
              </a:rPr>
              <a:t>    </a:t>
            </a:r>
            <a:r>
              <a:rPr lang="en-US" sz="1400" b="0" dirty="0" err="1">
                <a:solidFill>
                  <a:srgbClr val="001080"/>
                </a:solidFill>
                <a:effectLst/>
                <a:latin typeface="Consolas" panose="020B0609020204030204" pitchFamily="49" charset="0"/>
              </a:rPr>
              <a:t>cancellationSource</a:t>
            </a:r>
            <a:r>
              <a:rPr lang="en-US" sz="1400" b="0" dirty="0" err="1">
                <a:solidFill>
                  <a:srgbClr val="000000"/>
                </a:solidFill>
                <a:effectLst/>
                <a:latin typeface="Consolas" panose="020B0609020204030204" pitchFamily="49" charset="0"/>
              </a:rPr>
              <a:t>.</a:t>
            </a:r>
            <a:r>
              <a:rPr lang="en-US" sz="1400" b="0" dirty="0" err="1">
                <a:solidFill>
                  <a:srgbClr val="795E26"/>
                </a:solidFill>
                <a:effectLst/>
                <a:latin typeface="Consolas" panose="020B0609020204030204" pitchFamily="49" charset="0"/>
              </a:rPr>
              <a:t>CancelAfter</a:t>
            </a:r>
            <a:r>
              <a:rPr lang="en-US" sz="1400" b="0" dirty="0">
                <a:solidFill>
                  <a:srgbClr val="000000"/>
                </a:solidFill>
                <a:effectLst/>
                <a:latin typeface="Consolas" panose="020B0609020204030204" pitchFamily="49" charset="0"/>
              </a:rPr>
              <a:t>(</a:t>
            </a:r>
            <a:r>
              <a:rPr lang="en-US" sz="1400" b="0" dirty="0" err="1">
                <a:solidFill>
                  <a:srgbClr val="001080"/>
                </a:solidFill>
                <a:effectLst/>
                <a:latin typeface="Consolas" panose="020B0609020204030204" pitchFamily="49" charset="0"/>
              </a:rPr>
              <a:t>TimeSpan</a:t>
            </a:r>
            <a:r>
              <a:rPr lang="en-US" sz="1400" b="0" dirty="0" err="1">
                <a:solidFill>
                  <a:srgbClr val="000000"/>
                </a:solidFill>
                <a:effectLst/>
                <a:latin typeface="Consolas" panose="020B0609020204030204" pitchFamily="49" charset="0"/>
              </a:rPr>
              <a:t>.</a:t>
            </a:r>
            <a:r>
              <a:rPr lang="en-US" sz="1400" b="0" dirty="0" err="1">
                <a:solidFill>
                  <a:srgbClr val="795E26"/>
                </a:solidFill>
                <a:effectLst/>
                <a:latin typeface="Consolas" panose="020B0609020204030204" pitchFamily="49" charset="0"/>
              </a:rPr>
              <a:t>FromSeconds</a:t>
            </a:r>
            <a:r>
              <a:rPr lang="en-US" sz="1400" b="0" dirty="0">
                <a:solidFill>
                  <a:srgbClr val="000000"/>
                </a:solidFill>
                <a:effectLst/>
                <a:latin typeface="Consolas" panose="020B0609020204030204" pitchFamily="49" charset="0"/>
              </a:rPr>
              <a:t>(</a:t>
            </a:r>
            <a:r>
              <a:rPr lang="en-US" sz="1400" b="0" dirty="0">
                <a:solidFill>
                  <a:srgbClr val="098658"/>
                </a:solidFill>
                <a:effectLst/>
                <a:latin typeface="Consolas" panose="020B0609020204030204" pitchFamily="49" charset="0"/>
              </a:rPr>
              <a:t>45</a:t>
            </a:r>
            <a:r>
              <a:rPr lang="en-US" sz="1400" b="0" dirty="0">
                <a:solidFill>
                  <a:srgbClr val="000000"/>
                </a:solidFill>
                <a:effectLst/>
                <a:latin typeface="Consolas" panose="020B0609020204030204" pitchFamily="49" charset="0"/>
              </a:rPr>
              <a:t>));</a:t>
            </a:r>
          </a:p>
          <a:p>
            <a:br>
              <a:rPr lang="en-US" sz="1400" b="0" dirty="0">
                <a:solidFill>
                  <a:srgbClr val="000000"/>
                </a:solidFill>
                <a:effectLst/>
                <a:latin typeface="Consolas" panose="020B0609020204030204" pitchFamily="49" charset="0"/>
              </a:rPr>
            </a:br>
            <a:r>
              <a:rPr lang="en-US" sz="1400" b="0" dirty="0">
                <a:solidFill>
                  <a:srgbClr val="000000"/>
                </a:solidFill>
                <a:effectLst/>
                <a:latin typeface="Consolas" panose="020B0609020204030204" pitchFamily="49" charset="0"/>
              </a:rPr>
              <a:t>    </a:t>
            </a:r>
            <a:r>
              <a:rPr lang="en-US" sz="1400" b="0" dirty="0">
                <a:solidFill>
                  <a:srgbClr val="0000FF"/>
                </a:solidFill>
                <a:effectLst/>
                <a:latin typeface="Consolas" panose="020B0609020204030204" pitchFamily="49" charset="0"/>
              </a:rPr>
              <a:t>await</a:t>
            </a:r>
            <a:r>
              <a:rPr lang="en-US" sz="1400" b="0" dirty="0">
                <a:solidFill>
                  <a:srgbClr val="000000"/>
                </a:solidFill>
                <a:effectLst/>
                <a:latin typeface="Consolas" panose="020B0609020204030204" pitchFamily="49" charset="0"/>
              </a:rPr>
              <a:t> </a:t>
            </a:r>
            <a:r>
              <a:rPr lang="en-US" sz="1400" b="0" dirty="0">
                <a:solidFill>
                  <a:srgbClr val="AF00DB"/>
                </a:solidFill>
                <a:effectLst/>
                <a:latin typeface="Consolas" panose="020B0609020204030204" pitchFamily="49" charset="0"/>
              </a:rPr>
              <a:t>foreach</a:t>
            </a:r>
            <a:r>
              <a:rPr lang="en-US" sz="1400" b="0" dirty="0">
                <a:solidFill>
                  <a:srgbClr val="000000"/>
                </a:solidFill>
                <a:effectLst/>
                <a:latin typeface="Consolas" panose="020B0609020204030204" pitchFamily="49" charset="0"/>
              </a:rPr>
              <a:t> (</a:t>
            </a:r>
            <a:r>
              <a:rPr lang="en-US" sz="1400" b="0" dirty="0" err="1">
                <a:solidFill>
                  <a:srgbClr val="267F99"/>
                </a:solidFill>
                <a:effectLst/>
                <a:latin typeface="Consolas" panose="020B0609020204030204" pitchFamily="49" charset="0"/>
              </a:rPr>
              <a:t>PartitionEvent</a:t>
            </a:r>
            <a:r>
              <a:rPr lang="en-US" sz="1400" b="0" dirty="0">
                <a:solidFill>
                  <a:srgbClr val="000000"/>
                </a:solidFill>
                <a:effectLst/>
                <a:latin typeface="Consolas" panose="020B0609020204030204" pitchFamily="49" charset="0"/>
              </a:rPr>
              <a:t> </a:t>
            </a:r>
            <a:r>
              <a:rPr lang="en-US" sz="1400" b="0" dirty="0" err="1">
                <a:solidFill>
                  <a:srgbClr val="001080"/>
                </a:solidFill>
                <a:effectLst/>
                <a:latin typeface="Consolas" panose="020B0609020204030204" pitchFamily="49" charset="0"/>
              </a:rPr>
              <a:t>receivedEvent</a:t>
            </a:r>
            <a:r>
              <a:rPr lang="en-US" sz="1400" b="0" dirty="0">
                <a:solidFill>
                  <a:srgbClr val="000000"/>
                </a:solidFill>
                <a:effectLst/>
                <a:latin typeface="Consolas" panose="020B0609020204030204" pitchFamily="49" charset="0"/>
              </a:rPr>
              <a:t> </a:t>
            </a:r>
            <a:r>
              <a:rPr lang="en-US" sz="1400" b="0" dirty="0">
                <a:solidFill>
                  <a:srgbClr val="AF00DB"/>
                </a:solidFill>
                <a:effectLst/>
                <a:latin typeface="Consolas" panose="020B0609020204030204" pitchFamily="49" charset="0"/>
              </a:rPr>
              <a:t>in</a:t>
            </a:r>
            <a:r>
              <a:rPr lang="en-US" sz="1400" b="0" dirty="0">
                <a:solidFill>
                  <a:srgbClr val="000000"/>
                </a:solidFill>
                <a:effectLst/>
                <a:latin typeface="Consolas" panose="020B0609020204030204" pitchFamily="49" charset="0"/>
              </a:rPr>
              <a:t> </a:t>
            </a:r>
            <a:r>
              <a:rPr lang="en-US" sz="1400" b="0" dirty="0" err="1">
                <a:solidFill>
                  <a:srgbClr val="001080"/>
                </a:solidFill>
                <a:effectLst/>
                <a:latin typeface="Consolas" panose="020B0609020204030204" pitchFamily="49" charset="0"/>
              </a:rPr>
              <a:t>consumer</a:t>
            </a:r>
            <a:r>
              <a:rPr lang="en-US" sz="1400" b="0" dirty="0" err="1">
                <a:solidFill>
                  <a:srgbClr val="000000"/>
                </a:solidFill>
                <a:effectLst/>
                <a:latin typeface="Consolas" panose="020B0609020204030204" pitchFamily="49" charset="0"/>
              </a:rPr>
              <a:t>.</a:t>
            </a:r>
            <a:r>
              <a:rPr lang="en-US" sz="1400" b="0" dirty="0" err="1">
                <a:solidFill>
                  <a:srgbClr val="795E26"/>
                </a:solidFill>
                <a:effectLst/>
                <a:latin typeface="Consolas" panose="020B0609020204030204" pitchFamily="49" charset="0"/>
              </a:rPr>
              <a:t>ReadEventsAsync</a:t>
            </a:r>
            <a:r>
              <a:rPr lang="en-US" sz="1400" b="0" dirty="0">
                <a:solidFill>
                  <a:srgbClr val="000000"/>
                </a:solidFill>
                <a:effectLst/>
                <a:latin typeface="Consolas" panose="020B0609020204030204" pitchFamily="49" charset="0"/>
              </a:rPr>
              <a:t>(</a:t>
            </a:r>
            <a:r>
              <a:rPr lang="en-US" sz="1400" b="0" dirty="0" err="1">
                <a:solidFill>
                  <a:srgbClr val="001080"/>
                </a:solidFill>
                <a:effectLst/>
                <a:latin typeface="Consolas" panose="020B0609020204030204" pitchFamily="49" charset="0"/>
              </a:rPr>
              <a:t>cancellationSource</a:t>
            </a:r>
            <a:r>
              <a:rPr lang="en-US" sz="1400" b="0" dirty="0" err="1">
                <a:solidFill>
                  <a:srgbClr val="000000"/>
                </a:solidFill>
                <a:effectLst/>
                <a:latin typeface="Consolas" panose="020B0609020204030204" pitchFamily="49" charset="0"/>
              </a:rPr>
              <a:t>.</a:t>
            </a:r>
            <a:r>
              <a:rPr lang="en-US" sz="1400" b="0" dirty="0" err="1">
                <a:solidFill>
                  <a:srgbClr val="001080"/>
                </a:solidFill>
                <a:effectLst/>
                <a:latin typeface="Consolas" panose="020B0609020204030204" pitchFamily="49" charset="0"/>
              </a:rPr>
              <a:t>Token</a:t>
            </a:r>
            <a:r>
              <a:rPr lang="en-US" sz="1400" b="0" dirty="0">
                <a:solidFill>
                  <a:srgbClr val="000000"/>
                </a:solidFill>
                <a:effectLst/>
                <a:latin typeface="Consolas" panose="020B0609020204030204" pitchFamily="49" charset="0"/>
              </a:rPr>
              <a:t>))</a:t>
            </a:r>
          </a:p>
          <a:p>
            <a:r>
              <a:rPr lang="en-US" sz="1400" b="0" dirty="0">
                <a:solidFill>
                  <a:srgbClr val="000000"/>
                </a:solidFill>
                <a:effectLst/>
                <a:latin typeface="Consolas" panose="020B0609020204030204" pitchFamily="49" charset="0"/>
              </a:rPr>
              <a:t>    {</a:t>
            </a:r>
          </a:p>
          <a:p>
            <a:r>
              <a:rPr lang="en-US" sz="1400" b="0" dirty="0">
                <a:solidFill>
                  <a:srgbClr val="000000"/>
                </a:solidFill>
                <a:effectLst/>
                <a:latin typeface="Consolas" panose="020B0609020204030204" pitchFamily="49" charset="0"/>
              </a:rPr>
              <a:t>        </a:t>
            </a:r>
            <a:r>
              <a:rPr lang="en-US" sz="1400" b="0" dirty="0">
                <a:solidFill>
                  <a:srgbClr val="008000"/>
                </a:solidFill>
                <a:effectLst/>
                <a:latin typeface="Consolas" panose="020B0609020204030204" pitchFamily="49" charset="0"/>
              </a:rPr>
              <a:t>// At this point, the loop will wait for events to be available in the Event Hub.  When an event</a:t>
            </a:r>
            <a:endParaRPr lang="en-US" sz="1400" b="0" dirty="0">
              <a:solidFill>
                <a:srgbClr val="000000"/>
              </a:solidFill>
              <a:effectLst/>
              <a:latin typeface="Consolas" panose="020B0609020204030204" pitchFamily="49" charset="0"/>
            </a:endParaRPr>
          </a:p>
          <a:p>
            <a:r>
              <a:rPr lang="en-US" sz="1400" b="0" dirty="0">
                <a:solidFill>
                  <a:srgbClr val="000000"/>
                </a:solidFill>
                <a:effectLst/>
                <a:latin typeface="Consolas" panose="020B0609020204030204" pitchFamily="49" charset="0"/>
              </a:rPr>
              <a:t>        </a:t>
            </a:r>
            <a:r>
              <a:rPr lang="en-US" sz="1400" b="0" dirty="0">
                <a:solidFill>
                  <a:srgbClr val="008000"/>
                </a:solidFill>
                <a:effectLst/>
                <a:latin typeface="Consolas" panose="020B0609020204030204" pitchFamily="49" charset="0"/>
              </a:rPr>
              <a:t>// is available, the loop will iterate with the event that was received.  Because we did not</a:t>
            </a:r>
            <a:endParaRPr lang="en-US" sz="1400" b="0" dirty="0">
              <a:solidFill>
                <a:srgbClr val="000000"/>
              </a:solidFill>
              <a:effectLst/>
              <a:latin typeface="Consolas" panose="020B0609020204030204" pitchFamily="49" charset="0"/>
            </a:endParaRPr>
          </a:p>
          <a:p>
            <a:r>
              <a:rPr lang="en-US" sz="1400" b="0" dirty="0">
                <a:solidFill>
                  <a:srgbClr val="000000"/>
                </a:solidFill>
                <a:effectLst/>
                <a:latin typeface="Consolas" panose="020B0609020204030204" pitchFamily="49" charset="0"/>
              </a:rPr>
              <a:t>        </a:t>
            </a:r>
            <a:r>
              <a:rPr lang="en-US" sz="1400" b="0" dirty="0">
                <a:solidFill>
                  <a:srgbClr val="008000"/>
                </a:solidFill>
                <a:effectLst/>
                <a:latin typeface="Consolas" panose="020B0609020204030204" pitchFamily="49" charset="0"/>
              </a:rPr>
              <a:t>// specify a maximum wait time, the loop will wait forever unless cancellation is requested using</a:t>
            </a:r>
            <a:endParaRPr lang="en-US" sz="1400" b="0" dirty="0">
              <a:solidFill>
                <a:srgbClr val="000000"/>
              </a:solidFill>
              <a:effectLst/>
              <a:latin typeface="Consolas" panose="020B0609020204030204" pitchFamily="49" charset="0"/>
            </a:endParaRPr>
          </a:p>
          <a:p>
            <a:r>
              <a:rPr lang="en-US" sz="1400" b="0" dirty="0">
                <a:solidFill>
                  <a:srgbClr val="000000"/>
                </a:solidFill>
                <a:effectLst/>
                <a:latin typeface="Consolas" panose="020B0609020204030204" pitchFamily="49" charset="0"/>
              </a:rPr>
              <a:t>        </a:t>
            </a:r>
            <a:r>
              <a:rPr lang="en-US" sz="1400" b="0" dirty="0">
                <a:solidFill>
                  <a:srgbClr val="008000"/>
                </a:solidFill>
                <a:effectLst/>
                <a:latin typeface="Consolas" panose="020B0609020204030204" pitchFamily="49" charset="0"/>
              </a:rPr>
              <a:t>// the cancellation token.</a:t>
            </a:r>
            <a:endParaRPr lang="en-US" sz="1400" b="0" dirty="0">
              <a:solidFill>
                <a:srgbClr val="000000"/>
              </a:solidFill>
              <a:effectLst/>
              <a:latin typeface="Consolas" panose="020B0609020204030204" pitchFamily="49" charset="0"/>
            </a:endParaRPr>
          </a:p>
          <a:p>
            <a:r>
              <a:rPr lang="en-US" sz="1400" b="0" dirty="0">
                <a:solidFill>
                  <a:srgbClr val="000000"/>
                </a:solidFill>
                <a:effectLst/>
                <a:latin typeface="Consolas" panose="020B0609020204030204" pitchFamily="49" charset="0"/>
              </a:rPr>
              <a:t>    }</a:t>
            </a:r>
          </a:p>
          <a:p>
            <a:r>
              <a:rPr lang="en-US" sz="1400" b="0" dirty="0">
                <a:solidFill>
                  <a:srgbClr val="000000"/>
                </a:solidFill>
                <a:effectLst/>
                <a:latin typeface="Consolas" panose="020B0609020204030204" pitchFamily="49" charset="0"/>
              </a:rPr>
              <a:t>}</a:t>
            </a:r>
          </a:p>
        </p:txBody>
      </p:sp>
    </p:spTree>
    <p:extLst>
      <p:ext uri="{BB962C8B-B14F-4D97-AF65-F5344CB8AC3E}">
        <p14:creationId xmlns:p14="http://schemas.microsoft.com/office/powerpoint/2010/main" val="2415646379"/>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Summary and knowledge check</a:t>
            </a:r>
          </a:p>
        </p:txBody>
      </p:sp>
      <p:sp>
        <p:nvSpPr>
          <p:cNvPr id="3" name="Text Placeholder 2">
            <a:extLst>
              <a:ext uri="{FF2B5EF4-FFF2-40B4-BE49-F238E27FC236}">
                <a16:creationId xmlns:a16="http://schemas.microsoft.com/office/drawing/2014/main" id="{B5E86CAF-F0B7-44C1-A421-3E54D37DDC2D}"/>
              </a:ext>
            </a:extLst>
          </p:cNvPr>
          <p:cNvSpPr>
            <a:spLocks noGrp="1"/>
          </p:cNvSpPr>
          <p:nvPr>
            <p:ph type="body" sz="quarter" idx="13"/>
          </p:nvPr>
        </p:nvSpPr>
        <p:spPr>
          <a:xfrm>
            <a:off x="418466" y="1456897"/>
            <a:ext cx="5394960" cy="2132892"/>
          </a:xfrm>
        </p:spPr>
        <p:txBody>
          <a:bodyPr/>
          <a:lstStyle/>
          <a:p>
            <a:pPr marL="0" marR="0" lvl="0" indent="0" algn="l" defTabSz="914367"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In this module, you learned how to:</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Describe the benefits of using Event Hubs and how it captures streaming data.</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Explain how to process events.</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Perform common operations with the Event Hubs client library.</a:t>
            </a:r>
          </a:p>
        </p:txBody>
      </p:sp>
      <p:pic>
        <p:nvPicPr>
          <p:cNvPr id="5" name="Picture 4">
            <a:extLst>
              <a:ext uri="{FF2B5EF4-FFF2-40B4-BE49-F238E27FC236}">
                <a16:creationId xmlns:a16="http://schemas.microsoft.com/office/drawing/2014/main" id="{728C9193-99DF-462B-AE9D-62E31DA6B1F3}"/>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91597" y="1715350"/>
            <a:ext cx="1494645" cy="2173707"/>
          </a:xfrm>
          <a:prstGeom prst="rect">
            <a:avLst/>
          </a:prstGeom>
        </p:spPr>
      </p:pic>
    </p:spTree>
    <p:extLst>
      <p:ext uri="{BB962C8B-B14F-4D97-AF65-F5344CB8AC3E}">
        <p14:creationId xmlns:p14="http://schemas.microsoft.com/office/powerpoint/2010/main" val="2631804536"/>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07A37852-3E5D-476A-9754-5D207DB20DA0}"/>
              </a:ext>
            </a:extLst>
          </p:cNvPr>
          <p:cNvSpPr>
            <a:spLocks noGrp="1"/>
          </p:cNvSpPr>
          <p:nvPr>
            <p:ph type="title"/>
          </p:nvPr>
        </p:nvSpPr>
        <p:spPr/>
        <p:txBody>
          <a:bodyPr/>
          <a:lstStyle/>
          <a:p>
            <a:r>
              <a:rPr lang="en-US" dirty="0"/>
              <a:t>Group discussion questions</a:t>
            </a:r>
          </a:p>
        </p:txBody>
      </p:sp>
      <p:sp>
        <p:nvSpPr>
          <p:cNvPr id="17" name="Text Placeholder 16">
            <a:extLst>
              <a:ext uri="{FF2B5EF4-FFF2-40B4-BE49-F238E27FC236}">
                <a16:creationId xmlns:a16="http://schemas.microsoft.com/office/drawing/2014/main" id="{12BD6222-9B15-44D1-A8B5-8BE81D694D6D}"/>
              </a:ext>
            </a:extLst>
          </p:cNvPr>
          <p:cNvSpPr>
            <a:spLocks noGrp="1"/>
          </p:cNvSpPr>
          <p:nvPr>
            <p:ph type="body" sz="quarter" idx="11"/>
          </p:nvPr>
        </p:nvSpPr>
        <p:spPr/>
        <p:txBody>
          <a:bodyPr/>
          <a:lstStyle/>
          <a:p>
            <a:r>
              <a:rPr lang="en-US" dirty="0"/>
              <a:t>Can you describe the differences between the capabilities of Azure Event Grid and Azure Event Hubs? When would you use one over the other?</a:t>
            </a:r>
          </a:p>
        </p:txBody>
      </p:sp>
      <p:sp>
        <p:nvSpPr>
          <p:cNvPr id="18" name="Text Placeholder 17">
            <a:extLst>
              <a:ext uri="{FF2B5EF4-FFF2-40B4-BE49-F238E27FC236}">
                <a16:creationId xmlns:a16="http://schemas.microsoft.com/office/drawing/2014/main" id="{B6E258F1-C3AB-4134-97B8-E481A1BB7434}"/>
              </a:ext>
            </a:extLst>
          </p:cNvPr>
          <p:cNvSpPr>
            <a:spLocks noGrp="1"/>
          </p:cNvSpPr>
          <p:nvPr>
            <p:ph type="body" sz="quarter" idx="15"/>
          </p:nvPr>
        </p:nvSpPr>
        <p:spPr/>
        <p:txBody>
          <a:bodyPr/>
          <a:lstStyle/>
          <a:p>
            <a:r>
              <a:rPr lang="en-US" dirty="0"/>
              <a:t>Contoso Inc is using Event Grid in their solution, but many events are being lost during delivery. What can they do to improve delivery and retain the events being lost?</a:t>
            </a:r>
          </a:p>
        </p:txBody>
      </p:sp>
      <p:sp>
        <p:nvSpPr>
          <p:cNvPr id="19" name="Text Placeholder 18">
            <a:extLst>
              <a:ext uri="{FF2B5EF4-FFF2-40B4-BE49-F238E27FC236}">
                <a16:creationId xmlns:a16="http://schemas.microsoft.com/office/drawing/2014/main" id="{9E6624FB-9445-403D-A87E-100F6B30EB05}"/>
              </a:ext>
            </a:extLst>
          </p:cNvPr>
          <p:cNvSpPr>
            <a:spLocks noGrp="1"/>
          </p:cNvSpPr>
          <p:nvPr>
            <p:ph type="body" sz="quarter" idx="17"/>
          </p:nvPr>
        </p:nvSpPr>
        <p:spPr/>
        <p:txBody>
          <a:bodyPr/>
          <a:lstStyle/>
          <a:p>
            <a:r>
              <a:rPr lang="en-US" dirty="0"/>
              <a:t>Can you list the three Azure built-in roles for Event Hubs and what permissions they grant?</a:t>
            </a:r>
          </a:p>
        </p:txBody>
      </p:sp>
      <p:grpSp>
        <p:nvGrpSpPr>
          <p:cNvPr id="20" name="Group 19">
            <a:extLst>
              <a:ext uri="{FF2B5EF4-FFF2-40B4-BE49-F238E27FC236}">
                <a16:creationId xmlns:a16="http://schemas.microsoft.com/office/drawing/2014/main" id="{A086C9EB-DE29-44B9-92BA-28D6DED7FB2F}"/>
              </a:ext>
              <a:ext uri="{C183D7F6-B498-43B3-948B-1728B52AA6E4}">
                <adec:decorative xmlns:adec="http://schemas.microsoft.com/office/drawing/2017/decorative" val="1"/>
              </a:ext>
            </a:extLst>
          </p:cNvPr>
          <p:cNvGrpSpPr/>
          <p:nvPr/>
        </p:nvGrpSpPr>
        <p:grpSpPr>
          <a:xfrm>
            <a:off x="418643" y="1525653"/>
            <a:ext cx="657589" cy="657683"/>
            <a:chOff x="418643" y="4623409"/>
            <a:chExt cx="717140" cy="717242"/>
          </a:xfrm>
        </p:grpSpPr>
        <p:grpSp>
          <p:nvGrpSpPr>
            <p:cNvPr id="21" name="Group 20">
              <a:extLst>
                <a:ext uri="{FF2B5EF4-FFF2-40B4-BE49-F238E27FC236}">
                  <a16:creationId xmlns:a16="http://schemas.microsoft.com/office/drawing/2014/main" id="{7BB38924-346B-4DF1-868E-A50D57850857}"/>
                </a:ext>
                <a:ext uri="{C183D7F6-B498-43B3-948B-1728B52AA6E4}">
                  <adec:decorative xmlns:adec="http://schemas.microsoft.com/office/drawing/2017/decorative" val="1"/>
                </a:ext>
              </a:extLst>
            </p:cNvPr>
            <p:cNvGrpSpPr/>
            <p:nvPr/>
          </p:nvGrpSpPr>
          <p:grpSpPr>
            <a:xfrm>
              <a:off x="418643" y="4623409"/>
              <a:ext cx="717140" cy="717242"/>
              <a:chOff x="7962901" y="3032919"/>
              <a:chExt cx="981074" cy="981076"/>
            </a:xfrm>
          </p:grpSpPr>
          <p:sp>
            <p:nvSpPr>
              <p:cNvPr id="23" name="Freeform 5">
                <a:extLst>
                  <a:ext uri="{FF2B5EF4-FFF2-40B4-BE49-F238E27FC236}">
                    <a16:creationId xmlns:a16="http://schemas.microsoft.com/office/drawing/2014/main" id="{9471B15A-7C3F-41EE-A7CD-51BF86FF862B}"/>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24" name="Freeform 6">
                <a:extLst>
                  <a:ext uri="{FF2B5EF4-FFF2-40B4-BE49-F238E27FC236}">
                    <a16:creationId xmlns:a16="http://schemas.microsoft.com/office/drawing/2014/main" id="{AF9A658F-BBA8-460D-8726-B030039B3B52}"/>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22" name="Picture 21" descr="Icon of a bulb">
              <a:extLst>
                <a:ext uri="{FF2B5EF4-FFF2-40B4-BE49-F238E27FC236}">
                  <a16:creationId xmlns:a16="http://schemas.microsoft.com/office/drawing/2014/main" id="{7E65FF85-017D-4839-88E9-1225862F7508}"/>
                </a:ext>
              </a:extLst>
            </p:cNvPr>
            <p:cNvPicPr>
              <a:picLocks noChangeAspect="1"/>
            </p:cNvPicPr>
            <p:nvPr/>
          </p:nvPicPr>
          <p:blipFill>
            <a:blip r:embed="rId2"/>
            <a:stretch>
              <a:fillRect/>
            </a:stretch>
          </p:blipFill>
          <p:spPr>
            <a:xfrm>
              <a:off x="619369" y="4762500"/>
              <a:ext cx="315688" cy="439060"/>
            </a:xfrm>
            <a:prstGeom prst="rect">
              <a:avLst/>
            </a:prstGeom>
          </p:spPr>
        </p:pic>
      </p:grpSp>
      <p:grpSp>
        <p:nvGrpSpPr>
          <p:cNvPr id="25" name="Group 24">
            <a:extLst>
              <a:ext uri="{FF2B5EF4-FFF2-40B4-BE49-F238E27FC236}">
                <a16:creationId xmlns:a16="http://schemas.microsoft.com/office/drawing/2014/main" id="{DFB2480C-209A-4A19-BFE9-4B9C637CB0B5}"/>
              </a:ext>
              <a:ext uri="{C183D7F6-B498-43B3-948B-1728B52AA6E4}">
                <adec:decorative xmlns:adec="http://schemas.microsoft.com/office/drawing/2017/decorative" val="1"/>
              </a:ext>
            </a:extLst>
          </p:cNvPr>
          <p:cNvGrpSpPr/>
          <p:nvPr/>
        </p:nvGrpSpPr>
        <p:grpSpPr>
          <a:xfrm>
            <a:off x="418643" y="2613699"/>
            <a:ext cx="657589" cy="657683"/>
            <a:chOff x="418643" y="4842674"/>
            <a:chExt cx="717140" cy="717242"/>
          </a:xfrm>
        </p:grpSpPr>
        <p:grpSp>
          <p:nvGrpSpPr>
            <p:cNvPr id="26" name="Group 25">
              <a:extLst>
                <a:ext uri="{FF2B5EF4-FFF2-40B4-BE49-F238E27FC236}">
                  <a16:creationId xmlns:a16="http://schemas.microsoft.com/office/drawing/2014/main" id="{3F677DD1-EC2F-4ECE-9993-456168AB6C6D}"/>
                </a:ext>
                <a:ext uri="{C183D7F6-B498-43B3-948B-1728B52AA6E4}">
                  <adec:decorative xmlns:adec="http://schemas.microsoft.com/office/drawing/2017/decorative" val="1"/>
                </a:ext>
              </a:extLst>
            </p:cNvPr>
            <p:cNvGrpSpPr/>
            <p:nvPr/>
          </p:nvGrpSpPr>
          <p:grpSpPr>
            <a:xfrm>
              <a:off x="418643" y="4842674"/>
              <a:ext cx="717140" cy="717242"/>
              <a:chOff x="7962901" y="3032919"/>
              <a:chExt cx="981074" cy="981076"/>
            </a:xfrm>
          </p:grpSpPr>
          <p:sp>
            <p:nvSpPr>
              <p:cNvPr id="28" name="Freeform 5">
                <a:extLst>
                  <a:ext uri="{FF2B5EF4-FFF2-40B4-BE49-F238E27FC236}">
                    <a16:creationId xmlns:a16="http://schemas.microsoft.com/office/drawing/2014/main" id="{4EC25961-0644-4370-9444-2C5AA83B0857}"/>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29" name="Freeform 6">
                <a:extLst>
                  <a:ext uri="{FF2B5EF4-FFF2-40B4-BE49-F238E27FC236}">
                    <a16:creationId xmlns:a16="http://schemas.microsoft.com/office/drawing/2014/main" id="{C8DEF24E-7F54-434E-A2C8-778C9A76F52B}"/>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27" name="Picture 26" descr="Icon of coding brackets">
              <a:extLst>
                <a:ext uri="{FF2B5EF4-FFF2-40B4-BE49-F238E27FC236}">
                  <a16:creationId xmlns:a16="http://schemas.microsoft.com/office/drawing/2014/main" id="{D94CED3E-013D-4F26-BF4A-00929AA8B0BA}"/>
                </a:ext>
              </a:extLst>
            </p:cNvPr>
            <p:cNvPicPr>
              <a:picLocks noChangeAspect="1"/>
            </p:cNvPicPr>
            <p:nvPr/>
          </p:nvPicPr>
          <p:blipFill>
            <a:blip r:embed="rId3"/>
            <a:stretch>
              <a:fillRect/>
            </a:stretch>
          </p:blipFill>
          <p:spPr>
            <a:xfrm>
              <a:off x="568446" y="4992528"/>
              <a:ext cx="417534" cy="417534"/>
            </a:xfrm>
            <a:prstGeom prst="rect">
              <a:avLst/>
            </a:prstGeom>
          </p:spPr>
        </p:pic>
      </p:grpSp>
      <p:grpSp>
        <p:nvGrpSpPr>
          <p:cNvPr id="30" name="Group 29">
            <a:extLst>
              <a:ext uri="{FF2B5EF4-FFF2-40B4-BE49-F238E27FC236}">
                <a16:creationId xmlns:a16="http://schemas.microsoft.com/office/drawing/2014/main" id="{4729668C-AD27-474C-BBB8-62D7EA564F6E}"/>
              </a:ext>
              <a:ext uri="{C183D7F6-B498-43B3-948B-1728B52AA6E4}">
                <adec:decorative xmlns:adec="http://schemas.microsoft.com/office/drawing/2017/decorative" val="1"/>
              </a:ext>
            </a:extLst>
          </p:cNvPr>
          <p:cNvGrpSpPr/>
          <p:nvPr/>
        </p:nvGrpSpPr>
        <p:grpSpPr>
          <a:xfrm>
            <a:off x="418644" y="3761176"/>
            <a:ext cx="657589" cy="657683"/>
            <a:chOff x="418644" y="4872395"/>
            <a:chExt cx="657589" cy="657683"/>
          </a:xfrm>
        </p:grpSpPr>
        <p:grpSp>
          <p:nvGrpSpPr>
            <p:cNvPr id="31" name="Group 30">
              <a:extLst>
                <a:ext uri="{FF2B5EF4-FFF2-40B4-BE49-F238E27FC236}">
                  <a16:creationId xmlns:a16="http://schemas.microsoft.com/office/drawing/2014/main" id="{77B09C3B-1E39-4FEE-8188-5A236C76227F}"/>
                </a:ext>
                <a:ext uri="{C183D7F6-B498-43B3-948B-1728B52AA6E4}">
                  <adec:decorative xmlns:adec="http://schemas.microsoft.com/office/drawing/2017/decorative" val="1"/>
                </a:ext>
              </a:extLst>
            </p:cNvPr>
            <p:cNvGrpSpPr/>
            <p:nvPr/>
          </p:nvGrpSpPr>
          <p:grpSpPr>
            <a:xfrm>
              <a:off x="418644" y="4872395"/>
              <a:ext cx="657589" cy="657683"/>
              <a:chOff x="7962901" y="3032919"/>
              <a:chExt cx="981074" cy="981076"/>
            </a:xfrm>
          </p:grpSpPr>
          <p:sp>
            <p:nvSpPr>
              <p:cNvPr id="33" name="Freeform 5">
                <a:extLst>
                  <a:ext uri="{FF2B5EF4-FFF2-40B4-BE49-F238E27FC236}">
                    <a16:creationId xmlns:a16="http://schemas.microsoft.com/office/drawing/2014/main" id="{450B065B-DC94-44F5-BBC1-EE5A58462359}"/>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34" name="Freeform 6">
                <a:extLst>
                  <a:ext uri="{FF2B5EF4-FFF2-40B4-BE49-F238E27FC236}">
                    <a16:creationId xmlns:a16="http://schemas.microsoft.com/office/drawing/2014/main" id="{6A14E0CD-651A-4A3F-85B0-9EBB015D5EDF}"/>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32" name="Picture 31" descr="Icon of a screen with a square enclosed by outward pointing chevrons on left and right">
              <a:extLst>
                <a:ext uri="{FF2B5EF4-FFF2-40B4-BE49-F238E27FC236}">
                  <a16:creationId xmlns:a16="http://schemas.microsoft.com/office/drawing/2014/main" id="{4DAAAFA0-7FB5-4427-B4E7-42745C765392}"/>
                </a:ext>
              </a:extLst>
            </p:cNvPr>
            <p:cNvPicPr>
              <a:picLocks noChangeAspect="1"/>
            </p:cNvPicPr>
            <p:nvPr/>
          </p:nvPicPr>
          <p:blipFill>
            <a:blip r:embed="rId4"/>
            <a:stretch>
              <a:fillRect/>
            </a:stretch>
          </p:blipFill>
          <p:spPr>
            <a:xfrm>
              <a:off x="558289" y="5059297"/>
              <a:ext cx="378298" cy="283878"/>
            </a:xfrm>
            <a:prstGeom prst="rect">
              <a:avLst/>
            </a:prstGeom>
          </p:spPr>
        </p:pic>
      </p:grpSp>
    </p:spTree>
    <p:extLst>
      <p:ext uri="{BB962C8B-B14F-4D97-AF65-F5344CB8AC3E}">
        <p14:creationId xmlns:p14="http://schemas.microsoft.com/office/powerpoint/2010/main" val="304795648"/>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07C2C26-EFD2-E847-AEA7-5CEF245E0904}"/>
              </a:ext>
            </a:extLst>
          </p:cNvPr>
          <p:cNvSpPr>
            <a:spLocks noGrp="1"/>
          </p:cNvSpPr>
          <p:nvPr>
            <p:ph type="title"/>
          </p:nvPr>
        </p:nvSpPr>
        <p:spPr/>
        <p:txBody>
          <a:bodyPr/>
          <a:lstStyle/>
          <a:p>
            <a:r>
              <a:rPr lang="en-US" dirty="0"/>
              <a:t>Module 1:  Explore Azure Event Grid</a:t>
            </a:r>
          </a:p>
        </p:txBody>
      </p:sp>
      <p:pic>
        <p:nvPicPr>
          <p:cNvPr id="2" name="Picture 1" descr="Icon of three concentric arcs">
            <a:extLst>
              <a:ext uri="{FF2B5EF4-FFF2-40B4-BE49-F238E27FC236}">
                <a16:creationId xmlns:a16="http://schemas.microsoft.com/office/drawing/2014/main" id="{48D68733-2978-46E2-89D1-659B81516D78}"/>
              </a:ext>
            </a:extLst>
          </p:cNvPr>
          <p:cNvPicPr>
            <a:picLocks noChangeAspect="1"/>
          </p:cNvPicPr>
          <p:nvPr/>
        </p:nvPicPr>
        <p:blipFill>
          <a:blip r:embed="rId3"/>
          <a:stretch>
            <a:fillRect/>
          </a:stretch>
        </p:blipFill>
        <p:spPr>
          <a:xfrm>
            <a:off x="10172558" y="2785533"/>
            <a:ext cx="1280160" cy="1280160"/>
          </a:xfrm>
          <a:prstGeom prst="rect">
            <a:avLst/>
          </a:prstGeom>
        </p:spPr>
      </p:pic>
    </p:spTree>
    <p:extLst>
      <p:ext uri="{BB962C8B-B14F-4D97-AF65-F5344CB8AC3E}">
        <p14:creationId xmlns:p14="http://schemas.microsoft.com/office/powerpoint/2010/main" val="2281750522"/>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labtitle">
            <a:extLst>
              <a:ext uri="{FF2B5EF4-FFF2-40B4-BE49-F238E27FC236}">
                <a16:creationId xmlns:a16="http://schemas.microsoft.com/office/drawing/2014/main" id="{55059DC2-20FC-4CB1-A57D-08DF2575E743}"/>
              </a:ext>
            </a:extLst>
          </p:cNvPr>
          <p:cNvSpPr txBox="1">
            <a:spLocks/>
          </p:cNvSpPr>
          <p:nvPr/>
        </p:nvSpPr>
        <p:spPr>
          <a:xfrm>
            <a:off x="584025" y="1828563"/>
            <a:ext cx="4161981" cy="3200876"/>
          </a:xfrm>
          <a:prstGeom prst="rect">
            <a:avLst/>
          </a:prstGeom>
        </p:spPr>
        <p:txBody>
          <a:bodyPr vert="horz" wrap="square" lIns="0" tIns="0" rIns="0" bIns="0" rtlCol="0" anchor="ctr" anchorCtr="0">
            <a:spAutoFit/>
          </a:bodyPr>
          <a:lstStyle>
            <a:lvl1pPr algn="l" defTabSz="932742" rtl="0" eaLnBrk="1" latinLnBrk="0" hangingPunct="1">
              <a:lnSpc>
                <a:spcPct val="100000"/>
              </a:lnSpc>
              <a:spcBef>
                <a:spcPct val="0"/>
              </a:spcBef>
              <a:buNone/>
              <a:defRPr lang="en-US" sz="3600" b="0" kern="1200" cap="none" spc="-49" baseline="0">
                <a:ln w="3175">
                  <a:noFill/>
                </a:ln>
                <a:gradFill>
                  <a:gsLst>
                    <a:gs pos="1250">
                      <a:schemeClr val="tx1"/>
                    </a:gs>
                    <a:gs pos="100000">
                      <a:schemeClr val="tx1"/>
                    </a:gs>
                  </a:gsLst>
                  <a:lin ang="5400000" scaled="0"/>
                </a:gradFill>
                <a:effectLst/>
                <a:latin typeface="+mj-lt"/>
                <a:ea typeface="+mn-ea"/>
                <a:cs typeface="Segoe UI Semilight" panose="020B0402040204020203" pitchFamily="34" charset="0"/>
              </a:defRPr>
            </a:lvl1pPr>
          </a:lstStyle>
          <a:p>
            <a:pPr lvl="0">
              <a:defRPr/>
            </a:pPr>
            <a:r>
              <a:rPr lang="en-US" dirty="0">
                <a:solidFill>
                  <a:srgbClr val="FFFFFF"/>
                </a:solidFill>
              </a:rPr>
              <a:t>Lab 04: Constructing a polyglot data solution</a:t>
            </a:r>
          </a:p>
          <a:p>
            <a:pPr lvl="0">
              <a:defRPr/>
            </a:pPr>
            <a:endParaRPr kumimoji="0" lang="en-US" sz="3600" b="0" i="0" u="none" strike="noStrike" kern="1200" cap="none" spc="-49" normalizeH="0" baseline="0" noProof="0" dirty="0">
              <a:ln w="3175">
                <a:noFill/>
              </a:ln>
              <a:solidFill>
                <a:srgbClr val="FFFFFF"/>
              </a:solidFill>
              <a:effectLst/>
              <a:uLnTx/>
              <a:uFillTx/>
              <a:latin typeface="Segoe UI Semibold"/>
              <a:ea typeface="+mn-ea"/>
              <a:cs typeface="Segoe UI Semilight" panose="020B0402040204020203" pitchFamily="34" charset="0"/>
            </a:endParaRPr>
          </a:p>
          <a:p>
            <a:pPr lvl="0">
              <a:defRPr/>
            </a:pPr>
            <a:r>
              <a:rPr lang="en-US" sz="2800" dirty="0">
                <a:solidFill>
                  <a:srgbClr val="FFFFFF"/>
                </a:solidFill>
              </a:rPr>
              <a:t>http://aka.ms/az204labs</a:t>
            </a:r>
          </a:p>
          <a:p>
            <a:pPr lvl="0">
              <a:defRPr/>
            </a:pPr>
            <a:endParaRPr kumimoji="0" lang="en-US" sz="3600" b="0" i="0" u="none" strike="noStrike" kern="1200" cap="none" spc="-49" normalizeH="0" baseline="0" noProof="0" dirty="0">
              <a:ln w="3175">
                <a:noFill/>
              </a:ln>
              <a:solidFill>
                <a:srgbClr val="FFFFFF"/>
              </a:solidFill>
              <a:effectLst/>
              <a:uLnTx/>
              <a:uFillTx/>
              <a:latin typeface="Segoe UI Semibold"/>
              <a:ea typeface="+mn-ea"/>
              <a:cs typeface="Segoe UI Semilight" panose="020B0402040204020203" pitchFamily="34" charset="0"/>
            </a:endParaRPr>
          </a:p>
        </p:txBody>
      </p:sp>
      <p:sp>
        <p:nvSpPr>
          <p:cNvPr id="10" name="Duration">
            <a:extLst>
              <a:ext uri="{FF2B5EF4-FFF2-40B4-BE49-F238E27FC236}">
                <a16:creationId xmlns:a16="http://schemas.microsoft.com/office/drawing/2014/main" id="{B1C4998D-BE04-4394-A85B-2A60A91973F8}"/>
              </a:ext>
            </a:extLst>
          </p:cNvPr>
          <p:cNvSpPr txBox="1">
            <a:spLocks/>
          </p:cNvSpPr>
          <p:nvPr/>
        </p:nvSpPr>
        <p:spPr>
          <a:xfrm>
            <a:off x="7114970" y="1613119"/>
            <a:ext cx="4161981" cy="430887"/>
          </a:xfrm>
          <a:prstGeom prst="rect">
            <a:avLst/>
          </a:prstGeom>
        </p:spPr>
        <p:txBody>
          <a:bodyPr vert="horz" wrap="square" lIns="0" tIns="0" rIns="0" bIns="0" rtlCol="0" anchor="ctr" anchorCtr="0">
            <a:spAutoFit/>
          </a:bodyPr>
          <a:lstStyle>
            <a:lvl1pPr algn="l" defTabSz="932742" rtl="0" eaLnBrk="1" latinLnBrk="0" hangingPunct="1">
              <a:lnSpc>
                <a:spcPct val="100000"/>
              </a:lnSpc>
              <a:spcBef>
                <a:spcPct val="0"/>
              </a:spcBef>
              <a:buNone/>
              <a:defRPr lang="en-US" sz="3600" b="0" kern="1200" cap="none" spc="-49" baseline="0">
                <a:ln w="3175">
                  <a:noFill/>
                </a:ln>
                <a:gradFill>
                  <a:gsLst>
                    <a:gs pos="1250">
                      <a:schemeClr val="tx1"/>
                    </a:gs>
                    <a:gs pos="100000">
                      <a:schemeClr val="tx1"/>
                    </a:gs>
                  </a:gsLst>
                  <a:lin ang="5400000" scaled="0"/>
                </a:gradFill>
                <a:effectLst/>
                <a:latin typeface="+mj-lt"/>
                <a:ea typeface="+mn-ea"/>
                <a:cs typeface="Segoe UI Semilight" panose="020B0402040204020203" pitchFamily="34" charset="0"/>
              </a:defRPr>
            </a:lvl1pPr>
          </a:lstStyle>
          <a:p>
            <a:pPr marL="0" marR="0" lvl="0" indent="0" algn="ctr" defTabSz="932742" rtl="0" eaLnBrk="1" fontAlgn="auto" latinLnBrk="0" hangingPunct="1">
              <a:lnSpc>
                <a:spcPct val="100000"/>
              </a:lnSpc>
              <a:spcBef>
                <a:spcPct val="0"/>
              </a:spcBef>
              <a:spcAft>
                <a:spcPts val="0"/>
              </a:spcAft>
              <a:buClrTx/>
              <a:buSzTx/>
              <a:buFontTx/>
              <a:buNone/>
              <a:tabLst/>
              <a:defRPr/>
            </a:pPr>
            <a:r>
              <a:rPr kumimoji="0" lang="en-US" sz="2800" b="0" i="0" u="none" strike="noStrike" kern="1200" cap="none" spc="-49" normalizeH="0" baseline="0" noProof="0" dirty="0">
                <a:ln w="3175">
                  <a:noFill/>
                </a:ln>
                <a:gradFill>
                  <a:gsLst>
                    <a:gs pos="1250">
                      <a:srgbClr val="1A1A1A"/>
                    </a:gs>
                    <a:gs pos="100000">
                      <a:srgbClr val="1A1A1A"/>
                    </a:gs>
                  </a:gsLst>
                  <a:lin ang="5400000" scaled="0"/>
                </a:gradFill>
                <a:effectLst/>
                <a:uLnTx/>
                <a:uFillTx/>
                <a:latin typeface="Segoe UI Semibold"/>
                <a:ea typeface="+mn-ea"/>
                <a:cs typeface="Segoe UI Semilight" panose="020B0402040204020203" pitchFamily="34" charset="0"/>
              </a:rPr>
              <a:t>Duration</a:t>
            </a:r>
            <a:endParaRPr kumimoji="0" lang="en-US" sz="3600" b="0" i="0" u="none" strike="noStrike" kern="1200" cap="none" spc="-49" normalizeH="0" baseline="0" noProof="0" dirty="0">
              <a:ln w="3175">
                <a:noFill/>
              </a:ln>
              <a:gradFill>
                <a:gsLst>
                  <a:gs pos="1250">
                    <a:srgbClr val="1A1A1A"/>
                  </a:gs>
                  <a:gs pos="100000">
                    <a:srgbClr val="1A1A1A"/>
                  </a:gs>
                </a:gsLst>
                <a:lin ang="5400000" scaled="0"/>
              </a:gradFill>
              <a:effectLst/>
              <a:uLnTx/>
              <a:uFillTx/>
              <a:latin typeface="Segoe UI Semibold"/>
              <a:ea typeface="+mn-ea"/>
              <a:cs typeface="Segoe UI Semilight" panose="020B0402040204020203" pitchFamily="34" charset="0"/>
            </a:endParaRPr>
          </a:p>
        </p:txBody>
      </p:sp>
      <p:graphicFrame>
        <p:nvGraphicFramePr>
          <p:cNvPr id="11" name="!!timer" descr="Pie chart indicating that students have 45 minutes (out of 60 minutes total) to complete the lab.">
            <a:extLst>
              <a:ext uri="{FF2B5EF4-FFF2-40B4-BE49-F238E27FC236}">
                <a16:creationId xmlns:a16="http://schemas.microsoft.com/office/drawing/2014/main" id="{48042A11-51A0-47C3-A51C-7ADBFF72B958}"/>
              </a:ext>
            </a:extLst>
          </p:cNvPr>
          <p:cNvGraphicFramePr/>
          <p:nvPr/>
        </p:nvGraphicFramePr>
        <p:xfrm>
          <a:off x="7711853" y="2359339"/>
          <a:ext cx="2968215" cy="1978810"/>
        </p:xfrm>
        <a:graphic>
          <a:graphicData uri="http://schemas.openxmlformats.org/drawingml/2006/chart">
            <c:chart xmlns:c="http://schemas.openxmlformats.org/drawingml/2006/chart" xmlns:r="http://schemas.openxmlformats.org/officeDocument/2006/relationships" r:id="rId2"/>
          </a:graphicData>
        </a:graphic>
      </p:graphicFrame>
      <p:sp>
        <p:nvSpPr>
          <p:cNvPr id="18" name="Rectangle 17">
            <a:extLst>
              <a:ext uri="{FF2B5EF4-FFF2-40B4-BE49-F238E27FC236}">
                <a16:creationId xmlns:a16="http://schemas.microsoft.com/office/drawing/2014/main" id="{2305120E-76F1-4C6E-8157-5D17B7BB171C}"/>
              </a:ext>
            </a:extLst>
          </p:cNvPr>
          <p:cNvSpPr/>
          <p:nvPr/>
        </p:nvSpPr>
        <p:spPr bwMode="auto">
          <a:xfrm>
            <a:off x="-19244" y="-11723"/>
            <a:ext cx="6096000" cy="566224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7" name="!!labtitle">
            <a:extLst>
              <a:ext uri="{FF2B5EF4-FFF2-40B4-BE49-F238E27FC236}">
                <a16:creationId xmlns:a16="http://schemas.microsoft.com/office/drawing/2014/main" id="{1A46D413-E917-4FDF-A7B4-6D35443556CF}"/>
              </a:ext>
            </a:extLst>
          </p:cNvPr>
          <p:cNvSpPr txBox="1">
            <a:spLocks/>
          </p:cNvSpPr>
          <p:nvPr/>
        </p:nvSpPr>
        <p:spPr>
          <a:xfrm>
            <a:off x="259492" y="1289203"/>
            <a:ext cx="5508262" cy="3077766"/>
          </a:xfrm>
          <a:prstGeom prst="rect">
            <a:avLst/>
          </a:prstGeom>
        </p:spPr>
        <p:txBody>
          <a:bodyPr vert="horz" wrap="square" lIns="0" tIns="0" rIns="0" bIns="0" rtlCol="0" anchor="ctr" anchorCtr="0">
            <a:spAutoFit/>
          </a:bodyPr>
          <a:lstStyle>
            <a:lvl1pPr algn="l" defTabSz="932742" rtl="0" eaLnBrk="1" latinLnBrk="0" hangingPunct="1">
              <a:lnSpc>
                <a:spcPct val="100000"/>
              </a:lnSpc>
              <a:spcBef>
                <a:spcPct val="0"/>
              </a:spcBef>
              <a:buNone/>
              <a:defRPr lang="en-US" sz="3600" b="0" kern="1200" cap="none" spc="-49" baseline="0">
                <a:ln w="3175">
                  <a:noFill/>
                </a:ln>
                <a:gradFill>
                  <a:gsLst>
                    <a:gs pos="1250">
                      <a:schemeClr val="tx1"/>
                    </a:gs>
                    <a:gs pos="100000">
                      <a:schemeClr val="tx1"/>
                    </a:gs>
                  </a:gsLst>
                  <a:lin ang="5400000" scaled="0"/>
                </a:gradFill>
                <a:effectLst/>
                <a:latin typeface="+mj-lt"/>
                <a:ea typeface="+mn-ea"/>
                <a:cs typeface="Segoe UI Semilight" panose="020B0402040204020203" pitchFamily="34" charset="0"/>
              </a:defRPr>
            </a:lvl1pPr>
          </a:lstStyle>
          <a:p>
            <a:pPr lvl="0">
              <a:defRPr/>
            </a:pPr>
            <a:r>
              <a:rPr lang="en-US" sz="3400" dirty="0">
                <a:solidFill>
                  <a:srgbClr val="FFFFFF"/>
                </a:solidFill>
              </a:rPr>
              <a:t>Lab 09: </a:t>
            </a:r>
            <a:r>
              <a:rPr lang="en-US" sz="3400" b="1" dirty="0">
                <a:solidFill>
                  <a:srgbClr val="FFFFFF"/>
                </a:solidFill>
              </a:rPr>
              <a:t>Publish and subscribe to Event Grid events</a:t>
            </a:r>
          </a:p>
          <a:p>
            <a:pPr lvl="0">
              <a:defRPr/>
            </a:pPr>
            <a:endParaRPr kumimoji="0" lang="en-US" sz="3400" b="0" i="0" u="none" strike="noStrike" kern="1200" cap="none" spc="-49" normalizeH="0" baseline="0" noProof="0" dirty="0">
              <a:ln w="3175">
                <a:noFill/>
              </a:ln>
              <a:solidFill>
                <a:srgbClr val="FFFFFF"/>
              </a:solidFill>
              <a:effectLst/>
              <a:uLnTx/>
              <a:uFillTx/>
              <a:latin typeface="Segoe UI Semibold"/>
              <a:ea typeface="+mn-ea"/>
              <a:cs typeface="Segoe UI Semilight" panose="020B0402040204020203" pitchFamily="34" charset="0"/>
            </a:endParaRPr>
          </a:p>
          <a:p>
            <a:pPr lvl="0">
              <a:defRPr/>
            </a:pPr>
            <a:r>
              <a:rPr lang="en-US" sz="2800" dirty="0">
                <a:solidFill>
                  <a:srgbClr val="FFFFFF"/>
                </a:solidFill>
              </a:rPr>
              <a:t>http://aka.ms/az204labs</a:t>
            </a:r>
          </a:p>
          <a:p>
            <a:pPr lvl="0">
              <a:defRPr/>
            </a:pPr>
            <a:endParaRPr kumimoji="0" lang="en-US" sz="3600" b="0" i="0" u="none" strike="noStrike" kern="1200" cap="none" spc="-49" normalizeH="0" baseline="0" noProof="0" dirty="0">
              <a:ln w="3175">
                <a:noFill/>
              </a:ln>
              <a:solidFill>
                <a:srgbClr val="FFFFFF"/>
              </a:solidFill>
              <a:effectLst/>
              <a:uLnTx/>
              <a:uFillTx/>
              <a:latin typeface="Segoe UI Semibold"/>
              <a:ea typeface="+mn-ea"/>
              <a:cs typeface="Segoe UI Semilight" panose="020B0402040204020203" pitchFamily="34" charset="0"/>
            </a:endParaRPr>
          </a:p>
        </p:txBody>
      </p:sp>
    </p:spTree>
    <p:extLst>
      <p:ext uri="{BB962C8B-B14F-4D97-AF65-F5344CB8AC3E}">
        <p14:creationId xmlns:p14="http://schemas.microsoft.com/office/powerpoint/2010/main" val="3268415516"/>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AFD3162-DA9E-4D67-9F87-E583DE6D64AE}"/>
              </a:ext>
            </a:extLst>
          </p:cNvPr>
          <p:cNvSpPr txBox="1">
            <a:spLocks noGrp="1"/>
          </p:cNvSpPr>
          <p:nvPr>
            <p:ph type="title" idx="4294967295"/>
          </p:nvPr>
        </p:nvSpPr>
        <p:spPr>
          <a:xfrm>
            <a:off x="261257" y="-517065"/>
            <a:ext cx="1507464" cy="517065"/>
          </a:xfrm>
          <a:prstGeom prst="rect">
            <a:avLst/>
          </a:prstGeom>
          <a:noFill/>
          <a:ln>
            <a:noFill/>
            <a:prstDash/>
          </a:ln>
          <a:effectLst/>
        </p:spPr>
        <p:txBody>
          <a:bodyPr rot="0" spcFirstLastPara="0" vertOverflow="overflow" horzOverflow="overflow" vert="horz" wrap="none" lIns="182880" tIns="146304" rIns="182880" bIns="146304"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90000"/>
              </a:lnSpc>
              <a:spcBef>
                <a:spcPts val="0"/>
              </a:spcBef>
              <a:spcAft>
                <a:spcPts val="600"/>
              </a:spcAft>
              <a:buClrTx/>
              <a:buSzTx/>
              <a:buFontTx/>
              <a:buNone/>
              <a:tabLst/>
              <a:defRPr/>
            </a:pPr>
            <a:r>
              <a:rPr kumimoji="0" lang="en-US" sz="1600" b="0" i="0" u="none" strike="noStrike" kern="1200" cap="none" spc="0" normalizeH="0" baseline="0" noProof="0" dirty="0">
                <a:ln>
                  <a:noFill/>
                </a:ln>
                <a:solidFill>
                  <a:schemeClr val="bg1"/>
                </a:solidFill>
                <a:effectLst/>
                <a:uLnTx/>
                <a:uFillTx/>
                <a:latin typeface="+mn-lt"/>
                <a:ea typeface="+mn-ea"/>
                <a:cs typeface="+mn-cs"/>
              </a:rPr>
              <a:t>Closing slide</a:t>
            </a:r>
            <a:endParaRPr kumimoji="0" lang="fr-FR" sz="1600" b="0" i="0" u="none" strike="noStrike" kern="1200" cap="none" spc="0" normalizeH="0" baseline="0" noProof="0" dirty="0" err="1">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2592321789"/>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Introduction</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sz="quarter" idx="10"/>
          </p:nvPr>
        </p:nvSpPr>
        <p:spPr>
          <a:xfrm>
            <a:off x="419100" y="1456897"/>
            <a:ext cx="11340811" cy="2298065"/>
          </a:xfrm>
        </p:spPr>
        <p:txBody>
          <a:bodyPr/>
          <a:lstStyle/>
          <a:p>
            <a:r>
              <a:rPr lang="en-US" dirty="0"/>
              <a:t>After completing this module, you'll be able to:</a:t>
            </a:r>
          </a:p>
          <a:p>
            <a:pPr marL="342900" lvl="1" indent="-342900">
              <a:buFont typeface="Arial" panose="020B0604020202020204" pitchFamily="34" charset="0"/>
              <a:buChar char="•"/>
            </a:pPr>
            <a:r>
              <a:rPr lang="en-US" dirty="0"/>
              <a:t>Describe how Event Grid operates and how it connects to services and event handlers.</a:t>
            </a:r>
          </a:p>
          <a:p>
            <a:pPr marL="342900" lvl="1" indent="-342900">
              <a:buFont typeface="Arial" panose="020B0604020202020204" pitchFamily="34" charset="0"/>
              <a:buChar char="•"/>
            </a:pPr>
            <a:r>
              <a:rPr lang="en-US" dirty="0"/>
              <a:t>Explain how Event Grid delivers events and how it handles errors.</a:t>
            </a:r>
          </a:p>
          <a:p>
            <a:pPr marL="342900" lvl="1" indent="-342900">
              <a:buFont typeface="Arial" panose="020B0604020202020204" pitchFamily="34" charset="0"/>
              <a:buChar char="•"/>
            </a:pPr>
            <a:r>
              <a:rPr lang="en-US" dirty="0"/>
              <a:t>Implement authentication and authorization.</a:t>
            </a:r>
          </a:p>
          <a:p>
            <a:pPr marL="342900" lvl="1" indent="-342900">
              <a:buFont typeface="Arial" panose="020B0604020202020204" pitchFamily="34" charset="0"/>
              <a:buChar char="•"/>
            </a:pPr>
            <a:r>
              <a:rPr lang="en-US" dirty="0"/>
              <a:t>Route custom events to web endpoint by using Azure CLI.</a:t>
            </a:r>
          </a:p>
        </p:txBody>
      </p:sp>
    </p:spTree>
    <p:extLst>
      <p:ext uri="{BB962C8B-B14F-4D97-AF65-F5344CB8AC3E}">
        <p14:creationId xmlns:p14="http://schemas.microsoft.com/office/powerpoint/2010/main" val="3694744832"/>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Explore Azure Event Grid (1 / 2)</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sz="quarter" idx="10"/>
          </p:nvPr>
        </p:nvSpPr>
        <p:spPr>
          <a:xfrm>
            <a:off x="654203" y="1393396"/>
            <a:ext cx="3686149" cy="3836948"/>
          </a:xfrm>
          <a:solidFill>
            <a:schemeClr val="bg1">
              <a:lumMod val="95000"/>
            </a:schemeClr>
          </a:solidFill>
        </p:spPr>
        <p:txBody>
          <a:bodyPr/>
          <a:lstStyle/>
          <a:p>
            <a:r>
              <a:rPr lang="en-US" dirty="0"/>
              <a:t>What is the event grid</a:t>
            </a:r>
          </a:p>
          <a:p>
            <a:pPr marL="342900" lvl="1" indent="-342900">
              <a:buFont typeface="Arial" panose="020B0604020202020204" pitchFamily="34" charset="0"/>
              <a:buChar char="•"/>
            </a:pPr>
            <a:r>
              <a:rPr lang="en-US" dirty="0"/>
              <a:t>Azure Event Grid is an </a:t>
            </a:r>
            <a:r>
              <a:rPr lang="en-US" dirty="0" err="1"/>
              <a:t>eventing</a:t>
            </a:r>
            <a:r>
              <a:rPr lang="en-US" dirty="0"/>
              <a:t> backplane</a:t>
            </a:r>
          </a:p>
          <a:p>
            <a:pPr marL="342900" lvl="1" indent="-342900">
              <a:buFont typeface="Arial" panose="020B0604020202020204" pitchFamily="34" charset="0"/>
              <a:buChar char="•"/>
            </a:pPr>
            <a:r>
              <a:rPr lang="en-US" dirty="0">
                <a:latin typeface="+mn-lt"/>
              </a:rPr>
              <a:t>Built-in support for events coming from Azure services</a:t>
            </a:r>
          </a:p>
          <a:p>
            <a:pPr marL="342900" lvl="1" indent="-342900">
              <a:buFont typeface="Arial" panose="020B0604020202020204" pitchFamily="34" charset="0"/>
              <a:buChar char="•"/>
            </a:pPr>
            <a:r>
              <a:rPr lang="en-US" dirty="0"/>
              <a:t>Create events with custom topics</a:t>
            </a:r>
          </a:p>
          <a:p>
            <a:pPr marL="342900" lvl="2" indent="-342900">
              <a:buFont typeface="Arial" panose="020B0604020202020204" pitchFamily="34" charset="0"/>
              <a:buChar char="•"/>
            </a:pPr>
            <a:r>
              <a:rPr lang="en-US" sz="2000" dirty="0">
                <a:latin typeface="+mn-lt"/>
              </a:rPr>
              <a:t>Use filters to route specific events to different endpoints</a:t>
            </a:r>
          </a:p>
        </p:txBody>
      </p:sp>
      <p:pic>
        <p:nvPicPr>
          <p:cNvPr id="6" name="Picture 5" descr="Image showing the Event Grid model of sources and handlers">
            <a:extLst>
              <a:ext uri="{FF2B5EF4-FFF2-40B4-BE49-F238E27FC236}">
                <a16:creationId xmlns:a16="http://schemas.microsoft.com/office/drawing/2014/main" id="{127DE317-969F-484B-823A-398C3602BAF4}"/>
              </a:ext>
            </a:extLst>
          </p:cNvPr>
          <p:cNvPicPr>
            <a:picLocks noChangeAspect="1"/>
          </p:cNvPicPr>
          <p:nvPr/>
        </p:nvPicPr>
        <p:blipFill>
          <a:blip r:embed="rId3"/>
          <a:stretch>
            <a:fillRect/>
          </a:stretch>
        </p:blipFill>
        <p:spPr>
          <a:xfrm>
            <a:off x="4517863" y="1421222"/>
            <a:ext cx="7242048" cy="4015556"/>
          </a:xfrm>
          <a:prstGeom prst="rect">
            <a:avLst/>
          </a:prstGeom>
        </p:spPr>
      </p:pic>
    </p:spTree>
    <p:extLst>
      <p:ext uri="{BB962C8B-B14F-4D97-AF65-F5344CB8AC3E}">
        <p14:creationId xmlns:p14="http://schemas.microsoft.com/office/powerpoint/2010/main" val="1726774411"/>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Explore Azure Event Grid (2 / 2)</a:t>
            </a:r>
          </a:p>
        </p:txBody>
      </p:sp>
      <p:sp>
        <p:nvSpPr>
          <p:cNvPr id="16" name="Text Placeholder 15">
            <a:extLst>
              <a:ext uri="{FF2B5EF4-FFF2-40B4-BE49-F238E27FC236}">
                <a16:creationId xmlns:a16="http://schemas.microsoft.com/office/drawing/2014/main" id="{2723EE74-D03B-43E6-8DA4-03A69A4F70CE}"/>
              </a:ext>
            </a:extLst>
          </p:cNvPr>
          <p:cNvSpPr>
            <a:spLocks noGrp="1"/>
          </p:cNvSpPr>
          <p:nvPr>
            <p:ph type="body" sz="quarter" idx="11"/>
          </p:nvPr>
        </p:nvSpPr>
        <p:spPr/>
        <p:txBody>
          <a:bodyPr/>
          <a:lstStyle/>
          <a:p>
            <a:r>
              <a:rPr lang="en-US" sz="1800" b="1" dirty="0"/>
              <a:t>Events:</a:t>
            </a:r>
            <a:r>
              <a:rPr lang="en-US" sz="1800" dirty="0"/>
              <a:t> An event is the smallest amount of information that fully describes what is happening in the system.</a:t>
            </a:r>
          </a:p>
        </p:txBody>
      </p:sp>
      <p:sp>
        <p:nvSpPr>
          <p:cNvPr id="19" name="Text Placeholder 18">
            <a:extLst>
              <a:ext uri="{FF2B5EF4-FFF2-40B4-BE49-F238E27FC236}">
                <a16:creationId xmlns:a16="http://schemas.microsoft.com/office/drawing/2014/main" id="{E3059D41-9728-4B58-9237-CADB42E287FB}"/>
              </a:ext>
            </a:extLst>
          </p:cNvPr>
          <p:cNvSpPr>
            <a:spLocks noGrp="1"/>
          </p:cNvSpPr>
          <p:nvPr>
            <p:ph type="body" sz="quarter" idx="15"/>
          </p:nvPr>
        </p:nvSpPr>
        <p:spPr/>
        <p:txBody>
          <a:bodyPr/>
          <a:lstStyle/>
          <a:p>
            <a:pPr lvl="1"/>
            <a:r>
              <a:rPr lang="en-US" b="1" dirty="0"/>
              <a:t>Event sources:</a:t>
            </a:r>
            <a:r>
              <a:rPr lang="en-US" dirty="0"/>
              <a:t> An event source is where the event happens. Each event source is related to one or  more event types.</a:t>
            </a:r>
          </a:p>
        </p:txBody>
      </p:sp>
      <p:sp>
        <p:nvSpPr>
          <p:cNvPr id="2" name="Text Placeholder 1">
            <a:extLst>
              <a:ext uri="{FF2B5EF4-FFF2-40B4-BE49-F238E27FC236}">
                <a16:creationId xmlns:a16="http://schemas.microsoft.com/office/drawing/2014/main" id="{0EA92DA2-96B0-4E41-80DC-E072500321CE}"/>
              </a:ext>
            </a:extLst>
          </p:cNvPr>
          <p:cNvSpPr>
            <a:spLocks noGrp="1"/>
          </p:cNvSpPr>
          <p:nvPr>
            <p:ph type="body" sz="quarter" idx="17"/>
          </p:nvPr>
        </p:nvSpPr>
        <p:spPr/>
        <p:txBody>
          <a:bodyPr/>
          <a:lstStyle/>
          <a:p>
            <a:pPr lvl="1"/>
            <a:r>
              <a:rPr lang="en-US" b="1" dirty="0"/>
              <a:t>Topics:</a:t>
            </a:r>
            <a:r>
              <a:rPr lang="en-US" dirty="0"/>
              <a:t> The event grid topic provides an endpoint where the source sends events. A topic is used for a collection of related events.</a:t>
            </a:r>
          </a:p>
        </p:txBody>
      </p:sp>
      <p:sp>
        <p:nvSpPr>
          <p:cNvPr id="3" name="Text Placeholder 2">
            <a:extLst>
              <a:ext uri="{FF2B5EF4-FFF2-40B4-BE49-F238E27FC236}">
                <a16:creationId xmlns:a16="http://schemas.microsoft.com/office/drawing/2014/main" id="{ECD5E4E6-E2D8-48B3-AEE7-EFC203101F71}"/>
              </a:ext>
            </a:extLst>
          </p:cNvPr>
          <p:cNvSpPr>
            <a:spLocks noGrp="1"/>
          </p:cNvSpPr>
          <p:nvPr>
            <p:ph type="body" sz="quarter" idx="19"/>
          </p:nvPr>
        </p:nvSpPr>
        <p:spPr/>
        <p:txBody>
          <a:bodyPr/>
          <a:lstStyle/>
          <a:p>
            <a:pPr lvl="1"/>
            <a:r>
              <a:rPr lang="en-US" b="1" dirty="0"/>
              <a:t>Event subscriptions:</a:t>
            </a:r>
            <a:r>
              <a:rPr lang="en-US" dirty="0"/>
              <a:t> A subscription tells Event Grid which events on a topic you're interested in receiving. You can filter the events that are sent to the endpoint.</a:t>
            </a:r>
          </a:p>
        </p:txBody>
      </p:sp>
      <p:sp>
        <p:nvSpPr>
          <p:cNvPr id="4" name="Text Placeholder 3">
            <a:extLst>
              <a:ext uri="{FF2B5EF4-FFF2-40B4-BE49-F238E27FC236}">
                <a16:creationId xmlns:a16="http://schemas.microsoft.com/office/drawing/2014/main" id="{38119D03-B319-4C57-B663-D0046474E1C1}"/>
              </a:ext>
            </a:extLst>
          </p:cNvPr>
          <p:cNvSpPr>
            <a:spLocks noGrp="1"/>
          </p:cNvSpPr>
          <p:nvPr>
            <p:ph type="body" sz="quarter" idx="21"/>
          </p:nvPr>
        </p:nvSpPr>
        <p:spPr/>
        <p:txBody>
          <a:bodyPr/>
          <a:lstStyle/>
          <a:p>
            <a:pPr lvl="1"/>
            <a:r>
              <a:rPr lang="en-US" b="1" dirty="0"/>
              <a:t>Event handlers:</a:t>
            </a:r>
            <a:r>
              <a:rPr lang="en-US" dirty="0"/>
              <a:t> An event handler is the place where the event is sent. The handler takes some further action to process the event.</a:t>
            </a:r>
          </a:p>
        </p:txBody>
      </p:sp>
      <p:sp>
        <p:nvSpPr>
          <p:cNvPr id="8" name="TextBox 7">
            <a:extLst>
              <a:ext uri="{FF2B5EF4-FFF2-40B4-BE49-F238E27FC236}">
                <a16:creationId xmlns:a16="http://schemas.microsoft.com/office/drawing/2014/main" id="{4CAAE67E-A810-4BC6-8A9B-D7C007F0D201}"/>
              </a:ext>
            </a:extLst>
          </p:cNvPr>
          <p:cNvSpPr txBox="1"/>
          <p:nvPr/>
        </p:nvSpPr>
        <p:spPr>
          <a:xfrm>
            <a:off x="418643" y="963168"/>
            <a:ext cx="5287213" cy="332399"/>
          </a:xfrm>
          <a:prstGeom prst="rect">
            <a:avLst/>
          </a:prstGeom>
          <a:noFill/>
        </p:spPr>
        <p:txBody>
          <a:bodyPr wrap="square" lIns="0" tIns="0" rIns="0" bIns="0" rtlCol="0">
            <a:spAutoFit/>
          </a:bodyPr>
          <a:lstStyle/>
          <a:p>
            <a:pPr>
              <a:lnSpc>
                <a:spcPct val="90000"/>
              </a:lnSpc>
              <a:spcAft>
                <a:spcPts val="600"/>
              </a:spcAft>
            </a:pPr>
            <a:r>
              <a:rPr lang="en-US" sz="2400" dirty="0">
                <a:solidFill>
                  <a:srgbClr val="0078D4"/>
                </a:solidFill>
                <a:latin typeface="+mj-lt"/>
              </a:rPr>
              <a:t>Five key concepts</a:t>
            </a:r>
          </a:p>
        </p:txBody>
      </p:sp>
      <p:grpSp>
        <p:nvGrpSpPr>
          <p:cNvPr id="74" name="Group 73">
            <a:extLst>
              <a:ext uri="{FF2B5EF4-FFF2-40B4-BE49-F238E27FC236}">
                <a16:creationId xmlns:a16="http://schemas.microsoft.com/office/drawing/2014/main" id="{DE10B91F-77B7-45D2-9676-F738247E1958}"/>
              </a:ext>
            </a:extLst>
          </p:cNvPr>
          <p:cNvGrpSpPr/>
          <p:nvPr/>
        </p:nvGrpSpPr>
        <p:grpSpPr>
          <a:xfrm>
            <a:off x="605460" y="1601237"/>
            <a:ext cx="702132" cy="702232"/>
            <a:chOff x="3031668" y="462996"/>
            <a:chExt cx="702132" cy="702232"/>
          </a:xfrm>
        </p:grpSpPr>
        <p:grpSp>
          <p:nvGrpSpPr>
            <p:cNvPr id="75" name="Group 74">
              <a:extLst>
                <a:ext uri="{FF2B5EF4-FFF2-40B4-BE49-F238E27FC236}">
                  <a16:creationId xmlns:a16="http://schemas.microsoft.com/office/drawing/2014/main" id="{1355C976-C180-4B75-BA03-09F5F4B645E9}"/>
                </a:ext>
              </a:extLst>
            </p:cNvPr>
            <p:cNvGrpSpPr/>
            <p:nvPr/>
          </p:nvGrpSpPr>
          <p:grpSpPr>
            <a:xfrm>
              <a:off x="3031668" y="462996"/>
              <a:ext cx="702132" cy="702232"/>
              <a:chOff x="3031668" y="462996"/>
              <a:chExt cx="702132" cy="702232"/>
            </a:xfrm>
          </p:grpSpPr>
          <p:sp>
            <p:nvSpPr>
              <p:cNvPr id="77" name="Freeform 5">
                <a:extLst>
                  <a:ext uri="{FF2B5EF4-FFF2-40B4-BE49-F238E27FC236}">
                    <a16:creationId xmlns:a16="http://schemas.microsoft.com/office/drawing/2014/main" id="{C0EDC015-0BAB-4C7A-981D-E410785C3304}"/>
                  </a:ext>
                </a:extLst>
              </p:cNvPr>
              <p:cNvSpPr>
                <a:spLocks/>
              </p:cNvSpPr>
              <p:nvPr/>
            </p:nvSpPr>
            <p:spPr bwMode="auto">
              <a:xfrm>
                <a:off x="3031668" y="462996"/>
                <a:ext cx="702132" cy="702232"/>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78" name="Freeform 6">
                <a:extLst>
                  <a:ext uri="{FF2B5EF4-FFF2-40B4-BE49-F238E27FC236}">
                    <a16:creationId xmlns:a16="http://schemas.microsoft.com/office/drawing/2014/main" id="{14352E7F-2A53-4FDD-A7BC-844651CD3136}"/>
                  </a:ext>
                </a:extLst>
              </p:cNvPr>
              <p:cNvSpPr>
                <a:spLocks noEditPoints="1"/>
              </p:cNvSpPr>
              <p:nvPr/>
            </p:nvSpPr>
            <p:spPr bwMode="auto">
              <a:xfrm>
                <a:off x="3079954" y="511857"/>
                <a:ext cx="605561" cy="60451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76" name="Picture 75" descr="Icon of three concentric arcs">
              <a:extLst>
                <a:ext uri="{FF2B5EF4-FFF2-40B4-BE49-F238E27FC236}">
                  <a16:creationId xmlns:a16="http://schemas.microsoft.com/office/drawing/2014/main" id="{470BF395-A442-4D33-AB2F-8B963A886A31}"/>
                </a:ext>
              </a:extLst>
            </p:cNvPr>
            <p:cNvPicPr>
              <a:picLocks noChangeAspect="1"/>
            </p:cNvPicPr>
            <p:nvPr/>
          </p:nvPicPr>
          <p:blipFill>
            <a:blip r:embed="rId3"/>
            <a:stretch>
              <a:fillRect/>
            </a:stretch>
          </p:blipFill>
          <p:spPr>
            <a:xfrm>
              <a:off x="3196572" y="627950"/>
              <a:ext cx="372325" cy="372325"/>
            </a:xfrm>
            <a:prstGeom prst="rect">
              <a:avLst/>
            </a:prstGeom>
          </p:spPr>
        </p:pic>
      </p:grpSp>
      <p:grpSp>
        <p:nvGrpSpPr>
          <p:cNvPr id="79" name="Group 78">
            <a:extLst>
              <a:ext uri="{FF2B5EF4-FFF2-40B4-BE49-F238E27FC236}">
                <a16:creationId xmlns:a16="http://schemas.microsoft.com/office/drawing/2014/main" id="{D6D34C11-B37E-4C12-8B7C-E35429A1CE1D}"/>
              </a:ext>
            </a:extLst>
          </p:cNvPr>
          <p:cNvGrpSpPr/>
          <p:nvPr/>
        </p:nvGrpSpPr>
        <p:grpSpPr>
          <a:xfrm>
            <a:off x="605460" y="2578262"/>
            <a:ext cx="702132" cy="702232"/>
            <a:chOff x="3031668" y="1341712"/>
            <a:chExt cx="702132" cy="702232"/>
          </a:xfrm>
        </p:grpSpPr>
        <p:grpSp>
          <p:nvGrpSpPr>
            <p:cNvPr id="80" name="Group 79">
              <a:extLst>
                <a:ext uri="{FF2B5EF4-FFF2-40B4-BE49-F238E27FC236}">
                  <a16:creationId xmlns:a16="http://schemas.microsoft.com/office/drawing/2014/main" id="{32424DAC-6D11-4957-A926-BBCD152782AF}"/>
                </a:ext>
              </a:extLst>
            </p:cNvPr>
            <p:cNvGrpSpPr/>
            <p:nvPr/>
          </p:nvGrpSpPr>
          <p:grpSpPr>
            <a:xfrm>
              <a:off x="3031668" y="1341712"/>
              <a:ext cx="702132" cy="702232"/>
              <a:chOff x="3031668" y="1341712"/>
              <a:chExt cx="702132" cy="702232"/>
            </a:xfrm>
          </p:grpSpPr>
          <p:sp>
            <p:nvSpPr>
              <p:cNvPr id="82" name="Freeform 5">
                <a:extLst>
                  <a:ext uri="{FF2B5EF4-FFF2-40B4-BE49-F238E27FC236}">
                    <a16:creationId xmlns:a16="http://schemas.microsoft.com/office/drawing/2014/main" id="{8CF8D04C-4BB9-45D7-B6C6-867B96AA300A}"/>
                  </a:ext>
                </a:extLst>
              </p:cNvPr>
              <p:cNvSpPr>
                <a:spLocks/>
              </p:cNvSpPr>
              <p:nvPr/>
            </p:nvSpPr>
            <p:spPr bwMode="auto">
              <a:xfrm>
                <a:off x="3031668" y="1341712"/>
                <a:ext cx="702132" cy="702232"/>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83" name="Freeform 6">
                <a:extLst>
                  <a:ext uri="{FF2B5EF4-FFF2-40B4-BE49-F238E27FC236}">
                    <a16:creationId xmlns:a16="http://schemas.microsoft.com/office/drawing/2014/main" id="{47E1B859-1728-4A5F-A4B4-92CB8305BCD6}"/>
                  </a:ext>
                </a:extLst>
              </p:cNvPr>
              <p:cNvSpPr>
                <a:spLocks noEditPoints="1"/>
              </p:cNvSpPr>
              <p:nvPr/>
            </p:nvSpPr>
            <p:spPr bwMode="auto">
              <a:xfrm>
                <a:off x="3079954" y="1390573"/>
                <a:ext cx="605561" cy="60451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81" name="Picture 80" descr="Icon of a arrow in a circular path with a timer inside the circle">
              <a:extLst>
                <a:ext uri="{FF2B5EF4-FFF2-40B4-BE49-F238E27FC236}">
                  <a16:creationId xmlns:a16="http://schemas.microsoft.com/office/drawing/2014/main" id="{4BB761E1-E4B2-4DB8-9924-01E075A178D5}"/>
                </a:ext>
              </a:extLst>
            </p:cNvPr>
            <p:cNvPicPr>
              <a:picLocks noChangeAspect="1"/>
            </p:cNvPicPr>
            <p:nvPr/>
          </p:nvPicPr>
          <p:blipFill>
            <a:blip r:embed="rId4"/>
            <a:stretch>
              <a:fillRect/>
            </a:stretch>
          </p:blipFill>
          <p:spPr>
            <a:xfrm>
              <a:off x="3196572" y="1506666"/>
              <a:ext cx="372325" cy="372325"/>
            </a:xfrm>
            <a:prstGeom prst="rect">
              <a:avLst/>
            </a:prstGeom>
          </p:spPr>
        </p:pic>
      </p:grpSp>
      <p:grpSp>
        <p:nvGrpSpPr>
          <p:cNvPr id="84" name="Group 83">
            <a:extLst>
              <a:ext uri="{FF2B5EF4-FFF2-40B4-BE49-F238E27FC236}">
                <a16:creationId xmlns:a16="http://schemas.microsoft.com/office/drawing/2014/main" id="{156E5F25-DC46-46F7-A182-7C3B91F9AD71}"/>
              </a:ext>
            </a:extLst>
          </p:cNvPr>
          <p:cNvGrpSpPr/>
          <p:nvPr/>
        </p:nvGrpSpPr>
        <p:grpSpPr>
          <a:xfrm>
            <a:off x="605460" y="3598351"/>
            <a:ext cx="702132" cy="702232"/>
            <a:chOff x="3031668" y="2206225"/>
            <a:chExt cx="702132" cy="702232"/>
          </a:xfrm>
        </p:grpSpPr>
        <p:grpSp>
          <p:nvGrpSpPr>
            <p:cNvPr id="85" name="Group 84">
              <a:extLst>
                <a:ext uri="{FF2B5EF4-FFF2-40B4-BE49-F238E27FC236}">
                  <a16:creationId xmlns:a16="http://schemas.microsoft.com/office/drawing/2014/main" id="{C61A98D3-A6B2-4041-9A5D-C49EC12812EE}"/>
                </a:ext>
              </a:extLst>
            </p:cNvPr>
            <p:cNvGrpSpPr/>
            <p:nvPr/>
          </p:nvGrpSpPr>
          <p:grpSpPr>
            <a:xfrm>
              <a:off x="3031668" y="2206225"/>
              <a:ext cx="702132" cy="702232"/>
              <a:chOff x="3031668" y="2206225"/>
              <a:chExt cx="702132" cy="702232"/>
            </a:xfrm>
          </p:grpSpPr>
          <p:sp>
            <p:nvSpPr>
              <p:cNvPr id="87" name="Freeform 5">
                <a:extLst>
                  <a:ext uri="{FF2B5EF4-FFF2-40B4-BE49-F238E27FC236}">
                    <a16:creationId xmlns:a16="http://schemas.microsoft.com/office/drawing/2014/main" id="{796126E3-D603-499F-B7CF-8608B3F831C3}"/>
                  </a:ext>
                </a:extLst>
              </p:cNvPr>
              <p:cNvSpPr>
                <a:spLocks/>
              </p:cNvSpPr>
              <p:nvPr/>
            </p:nvSpPr>
            <p:spPr bwMode="auto">
              <a:xfrm>
                <a:off x="3031668" y="2206225"/>
                <a:ext cx="702132" cy="702232"/>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88" name="Freeform 6">
                <a:extLst>
                  <a:ext uri="{FF2B5EF4-FFF2-40B4-BE49-F238E27FC236}">
                    <a16:creationId xmlns:a16="http://schemas.microsoft.com/office/drawing/2014/main" id="{604EBD7A-A7A3-4796-A02A-98D52B48837F}"/>
                  </a:ext>
                </a:extLst>
              </p:cNvPr>
              <p:cNvSpPr>
                <a:spLocks noEditPoints="1"/>
              </p:cNvSpPr>
              <p:nvPr/>
            </p:nvSpPr>
            <p:spPr bwMode="auto">
              <a:xfrm>
                <a:off x="3079954" y="2255086"/>
                <a:ext cx="605561" cy="60451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86" name="Picture 85" descr="Icon of a gear inside a circle">
              <a:extLst>
                <a:ext uri="{FF2B5EF4-FFF2-40B4-BE49-F238E27FC236}">
                  <a16:creationId xmlns:a16="http://schemas.microsoft.com/office/drawing/2014/main" id="{AE93F94F-8DE3-4699-A5D6-C8E7195726A1}"/>
                </a:ext>
              </a:extLst>
            </p:cNvPr>
            <p:cNvPicPr>
              <a:picLocks noChangeAspect="1"/>
            </p:cNvPicPr>
            <p:nvPr/>
          </p:nvPicPr>
          <p:blipFill>
            <a:blip r:embed="rId5"/>
            <a:stretch>
              <a:fillRect/>
            </a:stretch>
          </p:blipFill>
          <p:spPr>
            <a:xfrm>
              <a:off x="3196572" y="2371179"/>
              <a:ext cx="372325" cy="372325"/>
            </a:xfrm>
            <a:prstGeom prst="rect">
              <a:avLst/>
            </a:prstGeom>
          </p:spPr>
        </p:pic>
      </p:grpSp>
      <p:grpSp>
        <p:nvGrpSpPr>
          <p:cNvPr id="89" name="Group 88">
            <a:extLst>
              <a:ext uri="{FF2B5EF4-FFF2-40B4-BE49-F238E27FC236}">
                <a16:creationId xmlns:a16="http://schemas.microsoft.com/office/drawing/2014/main" id="{B2AD4464-F640-474B-90C6-CA023F467907}"/>
              </a:ext>
            </a:extLst>
          </p:cNvPr>
          <p:cNvGrpSpPr/>
          <p:nvPr/>
        </p:nvGrpSpPr>
        <p:grpSpPr>
          <a:xfrm>
            <a:off x="605460" y="4611612"/>
            <a:ext cx="702132" cy="702232"/>
            <a:chOff x="3031668" y="3070738"/>
            <a:chExt cx="702132" cy="702232"/>
          </a:xfrm>
        </p:grpSpPr>
        <p:grpSp>
          <p:nvGrpSpPr>
            <p:cNvPr id="90" name="Group 89">
              <a:extLst>
                <a:ext uri="{FF2B5EF4-FFF2-40B4-BE49-F238E27FC236}">
                  <a16:creationId xmlns:a16="http://schemas.microsoft.com/office/drawing/2014/main" id="{050BAB0D-A04A-400F-903C-9E1B9412798D}"/>
                </a:ext>
              </a:extLst>
            </p:cNvPr>
            <p:cNvGrpSpPr/>
            <p:nvPr/>
          </p:nvGrpSpPr>
          <p:grpSpPr>
            <a:xfrm>
              <a:off x="3031668" y="3070738"/>
              <a:ext cx="702132" cy="702232"/>
              <a:chOff x="3031668" y="3070738"/>
              <a:chExt cx="702132" cy="702232"/>
            </a:xfrm>
          </p:grpSpPr>
          <p:sp>
            <p:nvSpPr>
              <p:cNvPr id="92" name="Freeform 5">
                <a:extLst>
                  <a:ext uri="{FF2B5EF4-FFF2-40B4-BE49-F238E27FC236}">
                    <a16:creationId xmlns:a16="http://schemas.microsoft.com/office/drawing/2014/main" id="{75FFFC6D-2B95-4589-93EF-65C645A566B8}"/>
                  </a:ext>
                </a:extLst>
              </p:cNvPr>
              <p:cNvSpPr>
                <a:spLocks/>
              </p:cNvSpPr>
              <p:nvPr/>
            </p:nvSpPr>
            <p:spPr bwMode="auto">
              <a:xfrm>
                <a:off x="3031668" y="3070738"/>
                <a:ext cx="702132" cy="702232"/>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93" name="Freeform 6">
                <a:extLst>
                  <a:ext uri="{FF2B5EF4-FFF2-40B4-BE49-F238E27FC236}">
                    <a16:creationId xmlns:a16="http://schemas.microsoft.com/office/drawing/2014/main" id="{85526CB6-70EA-4C14-8BF1-192FA8B72882}"/>
                  </a:ext>
                </a:extLst>
              </p:cNvPr>
              <p:cNvSpPr>
                <a:spLocks noEditPoints="1"/>
              </p:cNvSpPr>
              <p:nvPr/>
            </p:nvSpPr>
            <p:spPr bwMode="auto">
              <a:xfrm>
                <a:off x="3079954" y="3119599"/>
                <a:ext cx="605561" cy="60451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91" name="Picture 90" descr="Icon of a bulb">
              <a:extLst>
                <a:ext uri="{FF2B5EF4-FFF2-40B4-BE49-F238E27FC236}">
                  <a16:creationId xmlns:a16="http://schemas.microsoft.com/office/drawing/2014/main" id="{DD2A71BB-AFD8-49CB-B2DC-983E7031303E}"/>
                </a:ext>
              </a:extLst>
            </p:cNvPr>
            <p:cNvPicPr>
              <a:picLocks noChangeAspect="1"/>
            </p:cNvPicPr>
            <p:nvPr/>
          </p:nvPicPr>
          <p:blipFill>
            <a:blip r:embed="rId6"/>
            <a:stretch>
              <a:fillRect/>
            </a:stretch>
          </p:blipFill>
          <p:spPr>
            <a:xfrm>
              <a:off x="3248882" y="3235692"/>
              <a:ext cx="267705" cy="372325"/>
            </a:xfrm>
            <a:prstGeom prst="rect">
              <a:avLst/>
            </a:prstGeom>
          </p:spPr>
        </p:pic>
      </p:grpSp>
      <p:grpSp>
        <p:nvGrpSpPr>
          <p:cNvPr id="94" name="Group 93">
            <a:extLst>
              <a:ext uri="{FF2B5EF4-FFF2-40B4-BE49-F238E27FC236}">
                <a16:creationId xmlns:a16="http://schemas.microsoft.com/office/drawing/2014/main" id="{A64124D0-9E22-43D2-A942-7845DBE5560E}"/>
              </a:ext>
            </a:extLst>
          </p:cNvPr>
          <p:cNvGrpSpPr/>
          <p:nvPr/>
        </p:nvGrpSpPr>
        <p:grpSpPr>
          <a:xfrm>
            <a:off x="605460" y="5615176"/>
            <a:ext cx="702132" cy="702232"/>
            <a:chOff x="3031668" y="3935251"/>
            <a:chExt cx="702132" cy="702232"/>
          </a:xfrm>
        </p:grpSpPr>
        <p:grpSp>
          <p:nvGrpSpPr>
            <p:cNvPr id="95" name="Group 94">
              <a:extLst>
                <a:ext uri="{FF2B5EF4-FFF2-40B4-BE49-F238E27FC236}">
                  <a16:creationId xmlns:a16="http://schemas.microsoft.com/office/drawing/2014/main" id="{FBFA95E2-0B84-4D23-81D3-66BD6F99248A}"/>
                </a:ext>
              </a:extLst>
            </p:cNvPr>
            <p:cNvGrpSpPr/>
            <p:nvPr/>
          </p:nvGrpSpPr>
          <p:grpSpPr>
            <a:xfrm>
              <a:off x="3031668" y="3935251"/>
              <a:ext cx="702132" cy="702232"/>
              <a:chOff x="3031668" y="3935251"/>
              <a:chExt cx="702132" cy="702232"/>
            </a:xfrm>
          </p:grpSpPr>
          <p:sp>
            <p:nvSpPr>
              <p:cNvPr id="97" name="Freeform 5">
                <a:extLst>
                  <a:ext uri="{FF2B5EF4-FFF2-40B4-BE49-F238E27FC236}">
                    <a16:creationId xmlns:a16="http://schemas.microsoft.com/office/drawing/2014/main" id="{218CE8A2-0072-4C63-B5D7-093FCB8F7C6D}"/>
                  </a:ext>
                </a:extLst>
              </p:cNvPr>
              <p:cNvSpPr>
                <a:spLocks/>
              </p:cNvSpPr>
              <p:nvPr/>
            </p:nvSpPr>
            <p:spPr bwMode="auto">
              <a:xfrm>
                <a:off x="3031668" y="3935251"/>
                <a:ext cx="702132" cy="702232"/>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98" name="Freeform 6">
                <a:extLst>
                  <a:ext uri="{FF2B5EF4-FFF2-40B4-BE49-F238E27FC236}">
                    <a16:creationId xmlns:a16="http://schemas.microsoft.com/office/drawing/2014/main" id="{18296AF2-3168-4FF4-94E2-E30F99E9C62C}"/>
                  </a:ext>
                </a:extLst>
              </p:cNvPr>
              <p:cNvSpPr>
                <a:spLocks noEditPoints="1"/>
              </p:cNvSpPr>
              <p:nvPr/>
            </p:nvSpPr>
            <p:spPr bwMode="auto">
              <a:xfrm>
                <a:off x="3079954" y="3984112"/>
                <a:ext cx="605561" cy="60451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96" name="Picture 95" descr="Icon of a screen with dots">
              <a:extLst>
                <a:ext uri="{FF2B5EF4-FFF2-40B4-BE49-F238E27FC236}">
                  <a16:creationId xmlns:a16="http://schemas.microsoft.com/office/drawing/2014/main" id="{7C52ACC6-EFB7-4FE7-BADA-40854BF7F252}"/>
                </a:ext>
              </a:extLst>
            </p:cNvPr>
            <p:cNvPicPr>
              <a:picLocks noChangeAspect="1"/>
            </p:cNvPicPr>
            <p:nvPr/>
          </p:nvPicPr>
          <p:blipFill>
            <a:blip r:embed="rId7"/>
            <a:stretch>
              <a:fillRect/>
            </a:stretch>
          </p:blipFill>
          <p:spPr>
            <a:xfrm>
              <a:off x="3199854" y="4149132"/>
              <a:ext cx="365760" cy="274470"/>
            </a:xfrm>
            <a:prstGeom prst="rect">
              <a:avLst/>
            </a:prstGeom>
          </p:spPr>
        </p:pic>
      </p:grpSp>
    </p:spTree>
    <p:extLst>
      <p:ext uri="{BB962C8B-B14F-4D97-AF65-F5344CB8AC3E}">
        <p14:creationId xmlns:p14="http://schemas.microsoft.com/office/powerpoint/2010/main" val="213532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a:xfrm>
            <a:off x="418643" y="383342"/>
            <a:ext cx="11341268" cy="680196"/>
          </a:xfrm>
        </p:spPr>
        <p:txBody>
          <a:bodyPr/>
          <a:lstStyle/>
          <a:p>
            <a:r>
              <a:rPr lang="en-US" dirty="0"/>
              <a:t>Discover event schemas (1 / 2)</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sz="quarter" idx="10"/>
          </p:nvPr>
        </p:nvSpPr>
        <p:spPr>
          <a:xfrm>
            <a:off x="432546" y="906375"/>
            <a:ext cx="11340811" cy="369332"/>
          </a:xfrm>
        </p:spPr>
        <p:txBody>
          <a:bodyPr tIns="0" rIns="0" bIns="0"/>
          <a:lstStyle/>
          <a:p>
            <a:pPr>
              <a:spcBef>
                <a:spcPts val="0"/>
              </a:spcBef>
              <a:spcAft>
                <a:spcPts val="0"/>
              </a:spcAft>
            </a:pPr>
            <a:r>
              <a:rPr lang="en-US" dirty="0">
                <a:solidFill>
                  <a:srgbClr val="0078D4"/>
                </a:solidFill>
              </a:rPr>
              <a:t>Event properties</a:t>
            </a:r>
          </a:p>
        </p:txBody>
      </p:sp>
      <p:graphicFrame>
        <p:nvGraphicFramePr>
          <p:cNvPr id="6" name="Table 12">
            <a:extLst>
              <a:ext uri="{FF2B5EF4-FFF2-40B4-BE49-F238E27FC236}">
                <a16:creationId xmlns:a16="http://schemas.microsoft.com/office/drawing/2014/main" id="{E2497DED-664D-4A45-9147-0601483F9241}"/>
              </a:ext>
            </a:extLst>
          </p:cNvPr>
          <p:cNvGraphicFramePr>
            <a:graphicFrameLocks noGrp="1"/>
          </p:cNvGraphicFramePr>
          <p:nvPr>
            <p:extLst>
              <p:ext uri="{D42A27DB-BD31-4B8C-83A1-F6EECF244321}">
                <p14:modId xmlns:p14="http://schemas.microsoft.com/office/powerpoint/2010/main" val="3752191970"/>
              </p:ext>
            </p:extLst>
          </p:nvPr>
        </p:nvGraphicFramePr>
        <p:xfrm>
          <a:off x="826181" y="1521682"/>
          <a:ext cx="3960327" cy="4058560"/>
        </p:xfrm>
        <a:graphic>
          <a:graphicData uri="http://schemas.openxmlformats.org/drawingml/2006/table">
            <a:tbl>
              <a:tblPr firstRow="1" bandRow="1">
                <a:tableStyleId>{5C22544A-7EE6-4342-B048-85BDC9FD1C3A}</a:tableStyleId>
              </a:tblPr>
              <a:tblGrid>
                <a:gridCol w="1860065">
                  <a:extLst>
                    <a:ext uri="{9D8B030D-6E8A-4147-A177-3AD203B41FA5}">
                      <a16:colId xmlns:a16="http://schemas.microsoft.com/office/drawing/2014/main" val="2428792440"/>
                    </a:ext>
                  </a:extLst>
                </a:gridCol>
                <a:gridCol w="857250">
                  <a:extLst>
                    <a:ext uri="{9D8B030D-6E8A-4147-A177-3AD203B41FA5}">
                      <a16:colId xmlns:a16="http://schemas.microsoft.com/office/drawing/2014/main" val="16129369"/>
                    </a:ext>
                  </a:extLst>
                </a:gridCol>
                <a:gridCol w="1243012">
                  <a:extLst>
                    <a:ext uri="{9D8B030D-6E8A-4147-A177-3AD203B41FA5}">
                      <a16:colId xmlns:a16="http://schemas.microsoft.com/office/drawing/2014/main" val="1695194842"/>
                    </a:ext>
                  </a:extLst>
                </a:gridCol>
              </a:tblGrid>
              <a:tr h="478093">
                <a:tc>
                  <a:txBody>
                    <a:bodyPr/>
                    <a:lstStyle/>
                    <a:p>
                      <a:pPr algn="l" fontAlgn="t"/>
                      <a:r>
                        <a:rPr lang="en-US" sz="1800" dirty="0">
                          <a:effectLst/>
                          <a:latin typeface="+mj-lt"/>
                        </a:rPr>
                        <a:t>Property</a:t>
                      </a:r>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43A5E"/>
                    </a:solidFill>
                  </a:tcPr>
                </a:tc>
                <a:tc>
                  <a:txBody>
                    <a:bodyPr/>
                    <a:lstStyle/>
                    <a:p>
                      <a:pPr algn="l" fontAlgn="t"/>
                      <a:r>
                        <a:rPr lang="en-US" sz="1800">
                          <a:effectLst/>
                          <a:latin typeface="+mj-lt"/>
                        </a:rPr>
                        <a:t>Type</a:t>
                      </a:r>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43A5E"/>
                    </a:solidFill>
                  </a:tcPr>
                </a:tc>
                <a:tc>
                  <a:txBody>
                    <a:bodyPr/>
                    <a:lstStyle/>
                    <a:p>
                      <a:pPr algn="l" fontAlgn="t"/>
                      <a:r>
                        <a:rPr lang="en-US" sz="1800">
                          <a:effectLst/>
                          <a:latin typeface="+mj-lt"/>
                        </a:rPr>
                        <a:t>Required</a:t>
                      </a:r>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43A5E"/>
                    </a:solidFill>
                  </a:tcPr>
                </a:tc>
                <a:extLst>
                  <a:ext uri="{0D108BD9-81ED-4DB2-BD59-A6C34878D82A}">
                    <a16:rowId xmlns:a16="http://schemas.microsoft.com/office/drawing/2014/main" val="4185272790"/>
                  </a:ext>
                </a:extLst>
              </a:tr>
              <a:tr h="442983">
                <a:tc>
                  <a:txBody>
                    <a:bodyPr/>
                    <a:lstStyle/>
                    <a:p>
                      <a:pPr algn="l" fontAlgn="t"/>
                      <a:r>
                        <a:rPr lang="en-US" sz="1600" dirty="0">
                          <a:effectLst/>
                          <a:latin typeface="Consolas" panose="020B0609020204030204" pitchFamily="49" charset="0"/>
                        </a:rPr>
                        <a:t>topic</a:t>
                      </a:r>
                    </a:p>
                  </a:txBody>
                  <a:tcP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sz="1600" dirty="0">
                          <a:effectLst/>
                        </a:rPr>
                        <a:t>string</a:t>
                      </a: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sz="1600" dirty="0">
                          <a:effectLst/>
                        </a:rPr>
                        <a:t>No</a:t>
                      </a: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627020401"/>
                  </a:ext>
                </a:extLst>
              </a:tr>
              <a:tr h="448212">
                <a:tc>
                  <a:txBody>
                    <a:bodyPr/>
                    <a:lstStyle/>
                    <a:p>
                      <a:pPr algn="l" fontAlgn="t"/>
                      <a:r>
                        <a:rPr lang="en-US" sz="1600" dirty="0">
                          <a:effectLst/>
                          <a:latin typeface="Consolas" panose="020B0609020204030204" pitchFamily="49" charset="0"/>
                        </a:rPr>
                        <a:t>subject</a:t>
                      </a:r>
                    </a:p>
                  </a:txBody>
                  <a:tcP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sz="1600" dirty="0">
                          <a:effectLst/>
                        </a:rPr>
                        <a:t>string</a:t>
                      </a: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sz="1600" dirty="0">
                          <a:effectLst/>
                        </a:rPr>
                        <a:t>Yes</a:t>
                      </a: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460495186"/>
                  </a:ext>
                </a:extLst>
              </a:tr>
              <a:tr h="448212">
                <a:tc>
                  <a:txBody>
                    <a:bodyPr/>
                    <a:lstStyle/>
                    <a:p>
                      <a:pPr algn="l" fontAlgn="t"/>
                      <a:r>
                        <a:rPr lang="en-US" sz="1600" dirty="0" err="1">
                          <a:effectLst/>
                          <a:latin typeface="Consolas" panose="020B0609020204030204" pitchFamily="49" charset="0"/>
                        </a:rPr>
                        <a:t>eventType</a:t>
                      </a:r>
                      <a:endParaRPr lang="en-US" sz="1600" dirty="0">
                        <a:effectLst/>
                        <a:latin typeface="Consolas" panose="020B0609020204030204" pitchFamily="49" charset="0"/>
                      </a:endParaRPr>
                    </a:p>
                  </a:txBody>
                  <a:tcP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sz="1600">
                          <a:effectLst/>
                        </a:rPr>
                        <a:t>string</a:t>
                      </a: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sz="1600" dirty="0">
                          <a:effectLst/>
                        </a:rPr>
                        <a:t>Yes</a:t>
                      </a: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033554734"/>
                  </a:ext>
                </a:extLst>
              </a:tr>
              <a:tr h="448212">
                <a:tc>
                  <a:txBody>
                    <a:bodyPr/>
                    <a:lstStyle/>
                    <a:p>
                      <a:pPr algn="l" fontAlgn="t"/>
                      <a:r>
                        <a:rPr lang="en-US" sz="1600" dirty="0" err="1">
                          <a:effectLst/>
                          <a:latin typeface="Consolas" panose="020B0609020204030204" pitchFamily="49" charset="0"/>
                        </a:rPr>
                        <a:t>eventTime</a:t>
                      </a:r>
                      <a:endParaRPr lang="en-US" sz="1600" dirty="0">
                        <a:effectLst/>
                        <a:latin typeface="Consolas" panose="020B0609020204030204" pitchFamily="49" charset="0"/>
                      </a:endParaRPr>
                    </a:p>
                  </a:txBody>
                  <a:tcP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sz="1600">
                          <a:effectLst/>
                        </a:rPr>
                        <a:t>string</a:t>
                      </a: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sz="1600">
                          <a:effectLst/>
                        </a:rPr>
                        <a:t>Yes</a:t>
                      </a: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566028110"/>
                  </a:ext>
                </a:extLst>
              </a:tr>
              <a:tr h="448212">
                <a:tc>
                  <a:txBody>
                    <a:bodyPr/>
                    <a:lstStyle/>
                    <a:p>
                      <a:pPr algn="l" fontAlgn="t"/>
                      <a:r>
                        <a:rPr lang="en-US" sz="1600" dirty="0">
                          <a:effectLst/>
                          <a:latin typeface="Consolas" panose="020B0609020204030204" pitchFamily="49" charset="0"/>
                        </a:rPr>
                        <a:t>id</a:t>
                      </a:r>
                    </a:p>
                  </a:txBody>
                  <a:tcP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sz="1600">
                          <a:effectLst/>
                        </a:rPr>
                        <a:t>string</a:t>
                      </a: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sz="1600">
                          <a:effectLst/>
                        </a:rPr>
                        <a:t>Yes</a:t>
                      </a: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4101694319"/>
                  </a:ext>
                </a:extLst>
              </a:tr>
              <a:tr h="448212">
                <a:tc>
                  <a:txBody>
                    <a:bodyPr/>
                    <a:lstStyle/>
                    <a:p>
                      <a:pPr algn="l" fontAlgn="t"/>
                      <a:r>
                        <a:rPr lang="en-US" sz="1600" dirty="0">
                          <a:effectLst/>
                          <a:latin typeface="Consolas" panose="020B0609020204030204" pitchFamily="49" charset="0"/>
                        </a:rPr>
                        <a:t>data</a:t>
                      </a:r>
                    </a:p>
                  </a:txBody>
                  <a:tcP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sz="1600">
                          <a:effectLst/>
                        </a:rPr>
                        <a:t>object</a:t>
                      </a: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sz="1600">
                          <a:effectLst/>
                        </a:rPr>
                        <a:t>No</a:t>
                      </a: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540624852"/>
                  </a:ext>
                </a:extLst>
              </a:tr>
              <a:tr h="448212">
                <a:tc>
                  <a:txBody>
                    <a:bodyPr/>
                    <a:lstStyle/>
                    <a:p>
                      <a:pPr algn="l" fontAlgn="t"/>
                      <a:r>
                        <a:rPr lang="en-US" sz="1600" dirty="0" err="1">
                          <a:effectLst/>
                          <a:latin typeface="Consolas" panose="020B0609020204030204" pitchFamily="49" charset="0"/>
                        </a:rPr>
                        <a:t>dataVersion</a:t>
                      </a:r>
                      <a:endParaRPr lang="en-US" sz="1600" dirty="0">
                        <a:effectLst/>
                        <a:latin typeface="Consolas" panose="020B0609020204030204" pitchFamily="49" charset="0"/>
                      </a:endParaRPr>
                    </a:p>
                  </a:txBody>
                  <a:tcP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sz="1600">
                          <a:effectLst/>
                        </a:rPr>
                        <a:t>string</a:t>
                      </a: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sz="1600" dirty="0">
                          <a:effectLst/>
                        </a:rPr>
                        <a:t>No</a:t>
                      </a: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270912104"/>
                  </a:ext>
                </a:extLst>
              </a:tr>
              <a:tr h="448212">
                <a:tc>
                  <a:txBody>
                    <a:bodyPr/>
                    <a:lstStyle/>
                    <a:p>
                      <a:pPr algn="l" fontAlgn="t"/>
                      <a:r>
                        <a:rPr lang="en-US" sz="1600" dirty="0" err="1">
                          <a:effectLst/>
                          <a:latin typeface="Consolas" panose="020B0609020204030204" pitchFamily="49" charset="0"/>
                        </a:rPr>
                        <a:t>metadataVersion</a:t>
                      </a:r>
                      <a:endParaRPr lang="en-US" sz="1600" dirty="0">
                        <a:effectLst/>
                        <a:latin typeface="Consolas" panose="020B0609020204030204" pitchFamily="49" charset="0"/>
                      </a:endParaRPr>
                    </a:p>
                  </a:txBody>
                  <a:tcP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sz="1600">
                          <a:effectLst/>
                        </a:rPr>
                        <a:t>string</a:t>
                      </a: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sz="1600" dirty="0">
                          <a:effectLst/>
                        </a:rPr>
                        <a:t>No</a:t>
                      </a: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475795925"/>
                  </a:ext>
                </a:extLst>
              </a:tr>
            </a:tbl>
          </a:graphicData>
        </a:graphic>
      </p:graphicFrame>
      <p:sp>
        <p:nvSpPr>
          <p:cNvPr id="2" name="TextBox 1">
            <a:extLst>
              <a:ext uri="{FF2B5EF4-FFF2-40B4-BE49-F238E27FC236}">
                <a16:creationId xmlns:a16="http://schemas.microsoft.com/office/drawing/2014/main" id="{291918CD-E71B-4223-BFB1-4E622182E6B5}"/>
              </a:ext>
            </a:extLst>
          </p:cNvPr>
          <p:cNvSpPr txBox="1"/>
          <p:nvPr/>
        </p:nvSpPr>
        <p:spPr>
          <a:xfrm>
            <a:off x="5571744" y="1517753"/>
            <a:ext cx="5120640" cy="3964162"/>
          </a:xfrm>
          <a:prstGeom prst="rect">
            <a:avLst/>
          </a:prstGeom>
          <a:noFill/>
          <a:ln w="25400">
            <a:solidFill>
              <a:srgbClr val="0078D4"/>
            </a:solidFill>
          </a:ln>
        </p:spPr>
        <p:txBody>
          <a:bodyPr wrap="square" lIns="91440" tIns="91440" rIns="91440" bIns="91440" rtlCol="0">
            <a:spAutoFit/>
          </a:bodyPr>
          <a:lstStyle/>
          <a:p>
            <a:r>
              <a:rPr lang="en-US" sz="1600" b="0" dirty="0">
                <a:solidFill>
                  <a:srgbClr val="000000"/>
                </a:solidFill>
                <a:effectLst/>
                <a:latin typeface="Consolas" panose="020B0609020204030204" pitchFamily="49" charset="0"/>
              </a:rPr>
              <a:t>[</a:t>
            </a:r>
          </a:p>
          <a:p>
            <a:r>
              <a:rPr lang="en-US" sz="1600" b="0" dirty="0">
                <a:solidFill>
                  <a:srgbClr val="000000"/>
                </a:solidFill>
                <a:effectLst/>
                <a:latin typeface="Consolas" panose="020B0609020204030204" pitchFamily="49" charset="0"/>
              </a:rPr>
              <a:t>  {</a:t>
            </a:r>
          </a:p>
          <a:p>
            <a:r>
              <a:rPr lang="en-US" sz="1600" b="0" dirty="0">
                <a:solidFill>
                  <a:srgbClr val="000000"/>
                </a:solidFill>
                <a:effectLst/>
                <a:latin typeface="Consolas" panose="020B0609020204030204" pitchFamily="49" charset="0"/>
              </a:rPr>
              <a:t>    </a:t>
            </a:r>
            <a:r>
              <a:rPr lang="en-US" sz="1600" b="0" dirty="0">
                <a:solidFill>
                  <a:srgbClr val="0451A5"/>
                </a:solidFill>
                <a:effectLst/>
                <a:latin typeface="Consolas" panose="020B0609020204030204" pitchFamily="49" charset="0"/>
              </a:rPr>
              <a:t>"topic"</a:t>
            </a:r>
            <a:r>
              <a:rPr lang="en-US" sz="1600" b="0" dirty="0">
                <a:solidFill>
                  <a:srgbClr val="000000"/>
                </a:solidFill>
                <a:effectLst/>
                <a:latin typeface="Consolas" panose="020B0609020204030204" pitchFamily="49" charset="0"/>
              </a:rPr>
              <a:t>: </a:t>
            </a:r>
            <a:r>
              <a:rPr lang="en-US" sz="1600" b="0" dirty="0">
                <a:solidFill>
                  <a:srgbClr val="CD3131"/>
                </a:solidFill>
                <a:effectLst/>
                <a:latin typeface="Consolas" panose="020B0609020204030204" pitchFamily="49" charset="0"/>
              </a:rPr>
              <a:t>string</a:t>
            </a:r>
            <a:r>
              <a:rPr lang="en-US" sz="1600" b="0" dirty="0">
                <a:solidFill>
                  <a:srgbClr val="000000"/>
                </a:solidFill>
                <a:effectLst/>
                <a:latin typeface="Consolas" panose="020B0609020204030204" pitchFamily="49" charset="0"/>
              </a:rPr>
              <a:t>,</a:t>
            </a:r>
          </a:p>
          <a:p>
            <a:r>
              <a:rPr lang="en-US" sz="1600" b="0" dirty="0">
                <a:solidFill>
                  <a:srgbClr val="000000"/>
                </a:solidFill>
                <a:effectLst/>
                <a:latin typeface="Consolas" panose="020B0609020204030204" pitchFamily="49" charset="0"/>
              </a:rPr>
              <a:t>    </a:t>
            </a:r>
            <a:r>
              <a:rPr lang="en-US" sz="1600" b="0" dirty="0">
                <a:solidFill>
                  <a:srgbClr val="0451A5"/>
                </a:solidFill>
                <a:effectLst/>
                <a:latin typeface="Consolas" panose="020B0609020204030204" pitchFamily="49" charset="0"/>
              </a:rPr>
              <a:t>"subject"</a:t>
            </a:r>
            <a:r>
              <a:rPr lang="en-US" sz="1600" b="0" dirty="0">
                <a:solidFill>
                  <a:srgbClr val="000000"/>
                </a:solidFill>
                <a:effectLst/>
                <a:latin typeface="Consolas" panose="020B0609020204030204" pitchFamily="49" charset="0"/>
              </a:rPr>
              <a:t>: </a:t>
            </a:r>
            <a:r>
              <a:rPr lang="en-US" sz="1600" b="0" dirty="0">
                <a:solidFill>
                  <a:srgbClr val="CD3131"/>
                </a:solidFill>
                <a:effectLst/>
                <a:latin typeface="Consolas" panose="020B0609020204030204" pitchFamily="49" charset="0"/>
              </a:rPr>
              <a:t>string</a:t>
            </a:r>
            <a:r>
              <a:rPr lang="en-US" sz="1600" b="0" dirty="0">
                <a:solidFill>
                  <a:srgbClr val="000000"/>
                </a:solidFill>
                <a:effectLst/>
                <a:latin typeface="Consolas" panose="020B0609020204030204" pitchFamily="49" charset="0"/>
              </a:rPr>
              <a:t>,</a:t>
            </a:r>
          </a:p>
          <a:p>
            <a:r>
              <a:rPr lang="en-US" sz="1600" b="0" dirty="0">
                <a:solidFill>
                  <a:srgbClr val="000000"/>
                </a:solidFill>
                <a:effectLst/>
                <a:latin typeface="Consolas" panose="020B0609020204030204" pitchFamily="49" charset="0"/>
              </a:rPr>
              <a:t>    </a:t>
            </a:r>
            <a:r>
              <a:rPr lang="en-US" sz="1600" b="0" dirty="0">
                <a:solidFill>
                  <a:srgbClr val="0451A5"/>
                </a:solidFill>
                <a:effectLst/>
                <a:latin typeface="Consolas" panose="020B0609020204030204" pitchFamily="49" charset="0"/>
              </a:rPr>
              <a:t>"id"</a:t>
            </a:r>
            <a:r>
              <a:rPr lang="en-US" sz="1600" b="0" dirty="0">
                <a:solidFill>
                  <a:srgbClr val="000000"/>
                </a:solidFill>
                <a:effectLst/>
                <a:latin typeface="Consolas" panose="020B0609020204030204" pitchFamily="49" charset="0"/>
              </a:rPr>
              <a:t>: </a:t>
            </a:r>
            <a:r>
              <a:rPr lang="en-US" sz="1600" b="0" dirty="0">
                <a:solidFill>
                  <a:srgbClr val="CD3131"/>
                </a:solidFill>
                <a:effectLst/>
                <a:latin typeface="Consolas" panose="020B0609020204030204" pitchFamily="49" charset="0"/>
              </a:rPr>
              <a:t>string</a:t>
            </a:r>
            <a:r>
              <a:rPr lang="en-US" sz="1600" b="0" dirty="0">
                <a:solidFill>
                  <a:srgbClr val="000000"/>
                </a:solidFill>
                <a:effectLst/>
                <a:latin typeface="Consolas" panose="020B0609020204030204" pitchFamily="49" charset="0"/>
              </a:rPr>
              <a:t>,</a:t>
            </a:r>
          </a:p>
          <a:p>
            <a:r>
              <a:rPr lang="en-US" sz="1600" b="0" dirty="0">
                <a:solidFill>
                  <a:srgbClr val="000000"/>
                </a:solidFill>
                <a:effectLst/>
                <a:latin typeface="Consolas" panose="020B0609020204030204" pitchFamily="49" charset="0"/>
              </a:rPr>
              <a:t>    </a:t>
            </a:r>
            <a:r>
              <a:rPr lang="en-US" sz="1600" b="0" dirty="0">
                <a:solidFill>
                  <a:srgbClr val="0451A5"/>
                </a:solidFill>
                <a:effectLst/>
                <a:latin typeface="Consolas" panose="020B0609020204030204" pitchFamily="49" charset="0"/>
              </a:rPr>
              <a:t>"</a:t>
            </a:r>
            <a:r>
              <a:rPr lang="en-US" sz="1600" b="0" dirty="0" err="1">
                <a:solidFill>
                  <a:srgbClr val="0451A5"/>
                </a:solidFill>
                <a:effectLst/>
                <a:latin typeface="Consolas" panose="020B0609020204030204" pitchFamily="49" charset="0"/>
              </a:rPr>
              <a:t>eventType</a:t>
            </a:r>
            <a:r>
              <a:rPr lang="en-US" sz="1600" b="0" dirty="0">
                <a:solidFill>
                  <a:srgbClr val="0451A5"/>
                </a:solidFill>
                <a:effectLst/>
                <a:latin typeface="Consolas" panose="020B0609020204030204" pitchFamily="49" charset="0"/>
              </a:rPr>
              <a:t>"</a:t>
            </a:r>
            <a:r>
              <a:rPr lang="en-US" sz="1600" b="0" dirty="0">
                <a:solidFill>
                  <a:srgbClr val="000000"/>
                </a:solidFill>
                <a:effectLst/>
                <a:latin typeface="Consolas" panose="020B0609020204030204" pitchFamily="49" charset="0"/>
              </a:rPr>
              <a:t>: </a:t>
            </a:r>
            <a:r>
              <a:rPr lang="en-US" sz="1600" b="0" dirty="0">
                <a:solidFill>
                  <a:srgbClr val="CD3131"/>
                </a:solidFill>
                <a:effectLst/>
                <a:latin typeface="Consolas" panose="020B0609020204030204" pitchFamily="49" charset="0"/>
              </a:rPr>
              <a:t>string</a:t>
            </a:r>
            <a:r>
              <a:rPr lang="en-US" sz="1600" b="0" dirty="0">
                <a:solidFill>
                  <a:srgbClr val="000000"/>
                </a:solidFill>
                <a:effectLst/>
                <a:latin typeface="Consolas" panose="020B0609020204030204" pitchFamily="49" charset="0"/>
              </a:rPr>
              <a:t>,</a:t>
            </a:r>
          </a:p>
          <a:p>
            <a:r>
              <a:rPr lang="en-US" sz="1600" b="0" dirty="0">
                <a:solidFill>
                  <a:srgbClr val="000000"/>
                </a:solidFill>
                <a:effectLst/>
                <a:latin typeface="Consolas" panose="020B0609020204030204" pitchFamily="49" charset="0"/>
              </a:rPr>
              <a:t>    </a:t>
            </a:r>
            <a:r>
              <a:rPr lang="en-US" sz="1600" b="0" dirty="0">
                <a:solidFill>
                  <a:srgbClr val="0451A5"/>
                </a:solidFill>
                <a:effectLst/>
                <a:latin typeface="Consolas" panose="020B0609020204030204" pitchFamily="49" charset="0"/>
              </a:rPr>
              <a:t>"</a:t>
            </a:r>
            <a:r>
              <a:rPr lang="en-US" sz="1600" b="0" dirty="0" err="1">
                <a:solidFill>
                  <a:srgbClr val="0451A5"/>
                </a:solidFill>
                <a:effectLst/>
                <a:latin typeface="Consolas" panose="020B0609020204030204" pitchFamily="49" charset="0"/>
              </a:rPr>
              <a:t>eventTime</a:t>
            </a:r>
            <a:r>
              <a:rPr lang="en-US" sz="1600" b="0" dirty="0">
                <a:solidFill>
                  <a:srgbClr val="0451A5"/>
                </a:solidFill>
                <a:effectLst/>
                <a:latin typeface="Consolas" panose="020B0609020204030204" pitchFamily="49" charset="0"/>
              </a:rPr>
              <a:t>"</a:t>
            </a:r>
            <a:r>
              <a:rPr lang="en-US" sz="1600" b="0" dirty="0">
                <a:solidFill>
                  <a:srgbClr val="000000"/>
                </a:solidFill>
                <a:effectLst/>
                <a:latin typeface="Consolas" panose="020B0609020204030204" pitchFamily="49" charset="0"/>
              </a:rPr>
              <a:t>: </a:t>
            </a:r>
            <a:r>
              <a:rPr lang="en-US" sz="1600" b="0" dirty="0">
                <a:solidFill>
                  <a:srgbClr val="CD3131"/>
                </a:solidFill>
                <a:effectLst/>
                <a:latin typeface="Consolas" panose="020B0609020204030204" pitchFamily="49" charset="0"/>
              </a:rPr>
              <a:t>string</a:t>
            </a:r>
            <a:r>
              <a:rPr lang="en-US" sz="1600" b="0" dirty="0">
                <a:solidFill>
                  <a:srgbClr val="000000"/>
                </a:solidFill>
                <a:effectLst/>
                <a:latin typeface="Consolas" panose="020B0609020204030204" pitchFamily="49" charset="0"/>
              </a:rPr>
              <a:t>,</a:t>
            </a:r>
          </a:p>
          <a:p>
            <a:r>
              <a:rPr lang="en-US" sz="1600" b="0" dirty="0">
                <a:solidFill>
                  <a:srgbClr val="000000"/>
                </a:solidFill>
                <a:effectLst/>
                <a:latin typeface="Consolas" panose="020B0609020204030204" pitchFamily="49" charset="0"/>
              </a:rPr>
              <a:t>    </a:t>
            </a:r>
            <a:r>
              <a:rPr lang="en-US" sz="1600" b="0" dirty="0">
                <a:solidFill>
                  <a:srgbClr val="0451A5"/>
                </a:solidFill>
                <a:effectLst/>
                <a:latin typeface="Consolas" panose="020B0609020204030204" pitchFamily="49" charset="0"/>
              </a:rPr>
              <a:t>"data"</a:t>
            </a:r>
            <a:r>
              <a:rPr lang="en-US" sz="1600" b="0" dirty="0">
                <a:solidFill>
                  <a:srgbClr val="000000"/>
                </a:solidFill>
                <a:effectLst/>
                <a:latin typeface="Consolas" panose="020B0609020204030204" pitchFamily="49" charset="0"/>
              </a:rPr>
              <a:t>:{</a:t>
            </a:r>
          </a:p>
          <a:p>
            <a:r>
              <a:rPr lang="en-US" sz="1600" b="0" dirty="0">
                <a:solidFill>
                  <a:srgbClr val="000000"/>
                </a:solidFill>
                <a:effectLst/>
                <a:latin typeface="Consolas" panose="020B0609020204030204" pitchFamily="49" charset="0"/>
              </a:rPr>
              <a:t>      </a:t>
            </a:r>
            <a:r>
              <a:rPr lang="en-US" sz="1600" b="0" dirty="0">
                <a:solidFill>
                  <a:srgbClr val="CD3131"/>
                </a:solidFill>
                <a:effectLst/>
                <a:latin typeface="Consolas" panose="020B0609020204030204" pitchFamily="49" charset="0"/>
              </a:rPr>
              <a:t>object-unique-to-each-publisher</a:t>
            </a:r>
            <a:endParaRPr lang="en-US" sz="1600" b="0" dirty="0">
              <a:solidFill>
                <a:srgbClr val="000000"/>
              </a:solidFill>
              <a:effectLst/>
              <a:latin typeface="Consolas" panose="020B0609020204030204" pitchFamily="49" charset="0"/>
            </a:endParaRPr>
          </a:p>
          <a:p>
            <a:r>
              <a:rPr lang="en-US" sz="1600" b="0" dirty="0">
                <a:solidFill>
                  <a:srgbClr val="000000"/>
                </a:solidFill>
                <a:effectLst/>
                <a:latin typeface="Consolas" panose="020B0609020204030204" pitchFamily="49" charset="0"/>
              </a:rPr>
              <a:t>    },</a:t>
            </a:r>
          </a:p>
          <a:p>
            <a:r>
              <a:rPr lang="en-US" sz="1600" b="0" dirty="0">
                <a:solidFill>
                  <a:srgbClr val="000000"/>
                </a:solidFill>
                <a:effectLst/>
                <a:latin typeface="Consolas" panose="020B0609020204030204" pitchFamily="49" charset="0"/>
              </a:rPr>
              <a:t>    </a:t>
            </a:r>
            <a:r>
              <a:rPr lang="en-US" sz="1600" b="0" dirty="0">
                <a:solidFill>
                  <a:srgbClr val="0451A5"/>
                </a:solidFill>
                <a:effectLst/>
                <a:latin typeface="Consolas" panose="020B0609020204030204" pitchFamily="49" charset="0"/>
              </a:rPr>
              <a:t>"</a:t>
            </a:r>
            <a:r>
              <a:rPr lang="en-US" sz="1600" b="0" dirty="0" err="1">
                <a:solidFill>
                  <a:srgbClr val="0451A5"/>
                </a:solidFill>
                <a:effectLst/>
                <a:latin typeface="Consolas" panose="020B0609020204030204" pitchFamily="49" charset="0"/>
              </a:rPr>
              <a:t>dataVersion</a:t>
            </a:r>
            <a:r>
              <a:rPr lang="en-US" sz="1600" b="0" dirty="0">
                <a:solidFill>
                  <a:srgbClr val="0451A5"/>
                </a:solidFill>
                <a:effectLst/>
                <a:latin typeface="Consolas" panose="020B0609020204030204" pitchFamily="49" charset="0"/>
              </a:rPr>
              <a:t>"</a:t>
            </a:r>
            <a:r>
              <a:rPr lang="en-US" sz="1600" b="0" dirty="0">
                <a:solidFill>
                  <a:srgbClr val="000000"/>
                </a:solidFill>
                <a:effectLst/>
                <a:latin typeface="Consolas" panose="020B0609020204030204" pitchFamily="49" charset="0"/>
              </a:rPr>
              <a:t>: </a:t>
            </a:r>
            <a:r>
              <a:rPr lang="en-US" sz="1600" b="0" dirty="0">
                <a:solidFill>
                  <a:srgbClr val="CD3131"/>
                </a:solidFill>
                <a:effectLst/>
                <a:latin typeface="Consolas" panose="020B0609020204030204" pitchFamily="49" charset="0"/>
              </a:rPr>
              <a:t>string</a:t>
            </a:r>
            <a:r>
              <a:rPr lang="en-US" sz="1600" b="0" dirty="0">
                <a:solidFill>
                  <a:srgbClr val="000000"/>
                </a:solidFill>
                <a:effectLst/>
                <a:latin typeface="Consolas" panose="020B0609020204030204" pitchFamily="49" charset="0"/>
              </a:rPr>
              <a:t>,</a:t>
            </a:r>
          </a:p>
          <a:p>
            <a:r>
              <a:rPr lang="en-US" sz="1600" b="0" dirty="0">
                <a:solidFill>
                  <a:srgbClr val="000000"/>
                </a:solidFill>
                <a:effectLst/>
                <a:latin typeface="Consolas" panose="020B0609020204030204" pitchFamily="49" charset="0"/>
              </a:rPr>
              <a:t>    </a:t>
            </a:r>
            <a:r>
              <a:rPr lang="en-US" sz="1600" b="0" dirty="0">
                <a:solidFill>
                  <a:srgbClr val="0451A5"/>
                </a:solidFill>
                <a:effectLst/>
                <a:latin typeface="Consolas" panose="020B0609020204030204" pitchFamily="49" charset="0"/>
              </a:rPr>
              <a:t>"</a:t>
            </a:r>
            <a:r>
              <a:rPr lang="en-US" sz="1600" b="0" dirty="0" err="1">
                <a:solidFill>
                  <a:srgbClr val="0451A5"/>
                </a:solidFill>
                <a:effectLst/>
                <a:latin typeface="Consolas" panose="020B0609020204030204" pitchFamily="49" charset="0"/>
              </a:rPr>
              <a:t>metadataVersion</a:t>
            </a:r>
            <a:r>
              <a:rPr lang="en-US" sz="1600" b="0" dirty="0">
                <a:solidFill>
                  <a:srgbClr val="0451A5"/>
                </a:solidFill>
                <a:effectLst/>
                <a:latin typeface="Consolas" panose="020B0609020204030204" pitchFamily="49" charset="0"/>
              </a:rPr>
              <a:t>"</a:t>
            </a:r>
            <a:r>
              <a:rPr lang="en-US" sz="1600" b="0" dirty="0">
                <a:solidFill>
                  <a:srgbClr val="000000"/>
                </a:solidFill>
                <a:effectLst/>
                <a:latin typeface="Consolas" panose="020B0609020204030204" pitchFamily="49" charset="0"/>
              </a:rPr>
              <a:t>: </a:t>
            </a:r>
            <a:r>
              <a:rPr lang="en-US" sz="1600" b="0" dirty="0">
                <a:solidFill>
                  <a:srgbClr val="CD3131"/>
                </a:solidFill>
                <a:effectLst/>
                <a:latin typeface="Consolas" panose="020B0609020204030204" pitchFamily="49" charset="0"/>
              </a:rPr>
              <a:t>string</a:t>
            </a:r>
            <a:endParaRPr lang="en-US" sz="1600" b="0" dirty="0">
              <a:solidFill>
                <a:srgbClr val="000000"/>
              </a:solidFill>
              <a:effectLst/>
              <a:latin typeface="Consolas" panose="020B0609020204030204" pitchFamily="49" charset="0"/>
            </a:endParaRPr>
          </a:p>
          <a:p>
            <a:r>
              <a:rPr lang="en-US" sz="1600" b="0" dirty="0">
                <a:solidFill>
                  <a:srgbClr val="000000"/>
                </a:solidFill>
                <a:effectLst/>
                <a:latin typeface="Consolas" panose="020B0609020204030204" pitchFamily="49" charset="0"/>
              </a:rPr>
              <a:t>  }</a:t>
            </a:r>
          </a:p>
          <a:p>
            <a:r>
              <a:rPr lang="en-US" sz="1600" b="0" dirty="0">
                <a:solidFill>
                  <a:srgbClr val="000000"/>
                </a:solidFill>
                <a:effectLst/>
                <a:latin typeface="Consolas" panose="020B0609020204030204" pitchFamily="49" charset="0"/>
              </a:rPr>
              <a:t>]</a:t>
            </a:r>
          </a:p>
          <a:p>
            <a:pPr>
              <a:lnSpc>
                <a:spcPct val="90000"/>
              </a:lnSpc>
              <a:spcAft>
                <a:spcPts val="600"/>
              </a:spcAft>
            </a:pPr>
            <a:endParaRPr lang="en-US" sz="1600" dirty="0" err="1">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4145838306"/>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a:xfrm>
            <a:off x="418643" y="383342"/>
            <a:ext cx="11341268" cy="680196"/>
          </a:xfrm>
        </p:spPr>
        <p:txBody>
          <a:bodyPr/>
          <a:lstStyle/>
          <a:p>
            <a:r>
              <a:rPr lang="en-US" dirty="0"/>
              <a:t>Discover event schemas (2 / 2)</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sz="quarter" idx="10"/>
          </p:nvPr>
        </p:nvSpPr>
        <p:spPr>
          <a:xfrm>
            <a:off x="432546" y="906375"/>
            <a:ext cx="11340811" cy="369332"/>
          </a:xfrm>
        </p:spPr>
        <p:txBody>
          <a:bodyPr tIns="0" rIns="0" bIns="0"/>
          <a:lstStyle/>
          <a:p>
            <a:pPr>
              <a:spcBef>
                <a:spcPts val="0"/>
              </a:spcBef>
              <a:spcAft>
                <a:spcPts val="0"/>
              </a:spcAft>
            </a:pPr>
            <a:r>
              <a:rPr lang="en-US" dirty="0">
                <a:solidFill>
                  <a:srgbClr val="0078D4"/>
                </a:solidFill>
              </a:rPr>
              <a:t>Azure Blob storage event example</a:t>
            </a:r>
          </a:p>
        </p:txBody>
      </p:sp>
      <p:sp>
        <p:nvSpPr>
          <p:cNvPr id="2" name="TextBox 1">
            <a:extLst>
              <a:ext uri="{FF2B5EF4-FFF2-40B4-BE49-F238E27FC236}">
                <a16:creationId xmlns:a16="http://schemas.microsoft.com/office/drawing/2014/main" id="{291918CD-E71B-4223-BFB1-4E622182E6B5}"/>
              </a:ext>
            </a:extLst>
          </p:cNvPr>
          <p:cNvSpPr txBox="1"/>
          <p:nvPr/>
        </p:nvSpPr>
        <p:spPr>
          <a:xfrm>
            <a:off x="432546" y="1446919"/>
            <a:ext cx="10174494" cy="4893647"/>
          </a:xfrm>
          <a:prstGeom prst="rect">
            <a:avLst/>
          </a:prstGeom>
          <a:noFill/>
          <a:ln w="25400">
            <a:solidFill>
              <a:srgbClr val="0078D4"/>
            </a:solidFill>
          </a:ln>
        </p:spPr>
        <p:txBody>
          <a:bodyPr wrap="square" lIns="91440" tIns="91440" rIns="91440" bIns="91440" rtlCol="0">
            <a:spAutoFit/>
          </a:bodyPr>
          <a:lstStyle/>
          <a:p>
            <a:pPr marL="0" marR="0" lvl="0" indent="0" algn="l" defTabSz="932742" rtl="0" eaLnBrk="1" fontAlgn="auto" latinLnBrk="0" hangingPunct="1">
              <a:lnSpc>
                <a:spcPct val="100000"/>
              </a:lnSpc>
              <a:spcBef>
                <a:spcPts val="400"/>
              </a:spcBef>
              <a:buClrTx/>
              <a:buSzPct val="90000"/>
              <a:buFont typeface="Wingdings" panose="05000000000000000000" pitchFamily="2" charset="2"/>
              <a:buNone/>
              <a:tabLst/>
              <a:defRPr/>
            </a:pP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a:t>
            </a:r>
          </a:p>
          <a:p>
            <a:pPr marL="0" marR="0" lvl="0" indent="0" algn="l" defTabSz="932742" rtl="0" eaLnBrk="1" fontAlgn="auto" latinLnBrk="0" hangingPunct="1">
              <a:lnSpc>
                <a:spcPct val="100000"/>
              </a:lnSpc>
              <a:spcBef>
                <a:spcPts val="400"/>
              </a:spcBef>
              <a:buClrTx/>
              <a:buSzPct val="90000"/>
              <a:buFont typeface="Wingdings" panose="05000000000000000000" pitchFamily="2" charset="2"/>
              <a:buNone/>
              <a:tabLst/>
              <a:defRPr/>
            </a:pP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a:t>
            </a:r>
            <a:r>
              <a:rPr kumimoji="0" lang="en-US" sz="1600" b="0" i="0" u="none" strike="noStrike" kern="1200" cap="none" spc="0" normalizeH="0" baseline="0" noProof="0" dirty="0">
                <a:ln>
                  <a:noFill/>
                </a:ln>
                <a:solidFill>
                  <a:srgbClr val="0451A5"/>
                </a:solidFill>
                <a:effectLst/>
                <a:uLnTx/>
                <a:uFillTx/>
                <a:latin typeface="Consolas" panose="020B0609020204030204" pitchFamily="49" charset="0"/>
                <a:ea typeface="+mn-ea"/>
              </a:rPr>
              <a:t>"topic"</a:t>
            </a: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a:t>
            </a:r>
            <a:r>
              <a:rPr kumimoji="0" lang="en-US" sz="1600" b="0" i="0" u="none" strike="noStrike" kern="1200" cap="none" spc="0" normalizeH="0" baseline="0" noProof="0" dirty="0">
                <a:ln>
                  <a:noFill/>
                </a:ln>
                <a:solidFill>
                  <a:srgbClr val="A31515"/>
                </a:solidFill>
                <a:effectLst/>
                <a:uLnTx/>
                <a:uFillTx/>
                <a:latin typeface="Consolas" panose="020B0609020204030204" pitchFamily="49" charset="0"/>
                <a:ea typeface="+mn-ea"/>
              </a:rPr>
              <a:t>"..."</a:t>
            </a: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a:t>
            </a:r>
            <a:r>
              <a:rPr kumimoji="0" lang="en-US" sz="1600" b="0" i="0" u="none" strike="noStrike" kern="1200" cap="none" spc="0" normalizeH="0" baseline="0" noProof="0" dirty="0">
                <a:ln>
                  <a:noFill/>
                </a:ln>
                <a:solidFill>
                  <a:srgbClr val="0451A5"/>
                </a:solidFill>
                <a:effectLst/>
                <a:uLnTx/>
                <a:uFillTx/>
                <a:latin typeface="Consolas" panose="020B0609020204030204" pitchFamily="49" charset="0"/>
                <a:ea typeface="+mn-ea"/>
              </a:rPr>
              <a:t>"subject"</a:t>
            </a: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a:t>
            </a:r>
            <a:r>
              <a:rPr kumimoji="0" lang="en-US" sz="1600" b="0" i="0" u="none" strike="noStrike" kern="1200" cap="none" spc="0" normalizeH="0" baseline="0" noProof="0" dirty="0">
                <a:ln>
                  <a:noFill/>
                </a:ln>
                <a:solidFill>
                  <a:srgbClr val="A31515"/>
                </a:solidFill>
                <a:effectLst/>
                <a:uLnTx/>
                <a:uFillTx/>
                <a:latin typeface="Consolas" panose="020B0609020204030204" pitchFamily="49" charset="0"/>
                <a:ea typeface="+mn-ea"/>
              </a:rPr>
              <a:t>"..."</a:t>
            </a: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a:t>
            </a:r>
          </a:p>
          <a:p>
            <a:pPr marL="0" marR="0" lvl="0" indent="0" algn="l" defTabSz="932742" rtl="0" eaLnBrk="1" fontAlgn="auto" latinLnBrk="0" hangingPunct="1">
              <a:lnSpc>
                <a:spcPct val="100000"/>
              </a:lnSpc>
              <a:spcBef>
                <a:spcPts val="400"/>
              </a:spcBef>
              <a:buClrTx/>
              <a:buSzPct val="90000"/>
              <a:buFont typeface="Wingdings" panose="05000000000000000000" pitchFamily="2" charset="2"/>
              <a:buNone/>
              <a:tabLst/>
              <a:defRPr/>
            </a:pP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a:t>
            </a:r>
            <a:r>
              <a:rPr kumimoji="0" lang="en-US" sz="1600" b="0" i="0" u="none" strike="noStrike" kern="1200" cap="none" spc="0" normalizeH="0" baseline="0" noProof="0" dirty="0">
                <a:ln>
                  <a:noFill/>
                </a:ln>
                <a:solidFill>
                  <a:srgbClr val="0451A5"/>
                </a:solidFill>
                <a:effectLst/>
                <a:uLnTx/>
                <a:uFillTx/>
                <a:latin typeface="Consolas" panose="020B0609020204030204" pitchFamily="49" charset="0"/>
                <a:ea typeface="+mn-ea"/>
              </a:rPr>
              <a:t>"</a:t>
            </a:r>
            <a:r>
              <a:rPr kumimoji="0" lang="en-US" sz="1600" b="0" i="0" u="none" strike="noStrike" kern="1200" cap="none" spc="0" normalizeH="0" baseline="0" noProof="0" dirty="0" err="1">
                <a:ln>
                  <a:noFill/>
                </a:ln>
                <a:solidFill>
                  <a:srgbClr val="0451A5"/>
                </a:solidFill>
                <a:effectLst/>
                <a:uLnTx/>
                <a:uFillTx/>
                <a:latin typeface="Consolas" panose="020B0609020204030204" pitchFamily="49" charset="0"/>
                <a:ea typeface="+mn-ea"/>
              </a:rPr>
              <a:t>eventType</a:t>
            </a:r>
            <a:r>
              <a:rPr kumimoji="0" lang="en-US" sz="1600" b="0" i="0" u="none" strike="noStrike" kern="1200" cap="none" spc="0" normalizeH="0" baseline="0" noProof="0" dirty="0">
                <a:ln>
                  <a:noFill/>
                </a:ln>
                <a:solidFill>
                  <a:srgbClr val="0451A5"/>
                </a:solidFill>
                <a:effectLst/>
                <a:uLnTx/>
                <a:uFillTx/>
                <a:latin typeface="Consolas" panose="020B0609020204030204" pitchFamily="49" charset="0"/>
                <a:ea typeface="+mn-ea"/>
              </a:rPr>
              <a:t>"</a:t>
            </a: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a:t>
            </a:r>
            <a:r>
              <a:rPr kumimoji="0" lang="en-US" sz="1600" b="0" i="0" u="none" strike="noStrike" kern="1200" cap="none" spc="0" normalizeH="0" baseline="0" noProof="0" dirty="0">
                <a:ln>
                  <a:noFill/>
                </a:ln>
                <a:solidFill>
                  <a:srgbClr val="A31515"/>
                </a:solidFill>
                <a:effectLst/>
                <a:uLnTx/>
                <a:uFillTx/>
                <a:latin typeface="Consolas" panose="020B0609020204030204" pitchFamily="49" charset="0"/>
                <a:ea typeface="+mn-ea"/>
              </a:rPr>
              <a:t>"</a:t>
            </a:r>
            <a:r>
              <a:rPr kumimoji="0" lang="en-US" sz="1600" b="0" i="0" u="none" strike="noStrike" kern="1200" cap="none" spc="0" normalizeH="0" baseline="0" noProof="0" dirty="0" err="1">
                <a:ln>
                  <a:noFill/>
                </a:ln>
                <a:solidFill>
                  <a:srgbClr val="A31515"/>
                </a:solidFill>
                <a:effectLst/>
                <a:uLnTx/>
                <a:uFillTx/>
                <a:latin typeface="Consolas" panose="020B0609020204030204" pitchFamily="49" charset="0"/>
                <a:ea typeface="+mn-ea"/>
              </a:rPr>
              <a:t>Microsoft.Storage.BlobCreated</a:t>
            </a:r>
            <a:r>
              <a:rPr kumimoji="0" lang="en-US" sz="1600" b="0" i="0" u="none" strike="noStrike" kern="1200" cap="none" spc="0" normalizeH="0" baseline="0" noProof="0" dirty="0">
                <a:ln>
                  <a:noFill/>
                </a:ln>
                <a:solidFill>
                  <a:srgbClr val="A31515"/>
                </a:solidFill>
                <a:effectLst/>
                <a:uLnTx/>
                <a:uFillTx/>
                <a:latin typeface="Consolas" panose="020B0609020204030204" pitchFamily="49" charset="0"/>
                <a:ea typeface="+mn-ea"/>
              </a:rPr>
              <a:t>"</a:t>
            </a: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a:t>
            </a:r>
          </a:p>
          <a:p>
            <a:pPr marL="0" marR="0" lvl="0" indent="0" algn="l" defTabSz="932742" rtl="0" eaLnBrk="1" fontAlgn="auto" latinLnBrk="0" hangingPunct="1">
              <a:lnSpc>
                <a:spcPct val="100000"/>
              </a:lnSpc>
              <a:spcBef>
                <a:spcPts val="400"/>
              </a:spcBef>
              <a:buClrTx/>
              <a:buSzPct val="90000"/>
              <a:buFont typeface="Wingdings" panose="05000000000000000000" pitchFamily="2" charset="2"/>
              <a:buNone/>
              <a:tabLst/>
              <a:defRPr/>
            </a:pP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a:t>
            </a:r>
            <a:r>
              <a:rPr kumimoji="0" lang="en-US" sz="1600" b="0" i="0" u="none" strike="noStrike" kern="1200" cap="none" spc="0" normalizeH="0" baseline="0" noProof="0" dirty="0">
                <a:ln>
                  <a:noFill/>
                </a:ln>
                <a:solidFill>
                  <a:srgbClr val="0451A5"/>
                </a:solidFill>
                <a:effectLst/>
                <a:uLnTx/>
                <a:uFillTx/>
                <a:latin typeface="Consolas" panose="020B0609020204030204" pitchFamily="49" charset="0"/>
                <a:ea typeface="+mn-ea"/>
              </a:rPr>
              <a:t>"</a:t>
            </a:r>
            <a:r>
              <a:rPr kumimoji="0" lang="en-US" sz="1600" b="0" i="0" u="none" strike="noStrike" kern="1200" cap="none" spc="0" normalizeH="0" baseline="0" noProof="0" dirty="0" err="1">
                <a:ln>
                  <a:noFill/>
                </a:ln>
                <a:solidFill>
                  <a:srgbClr val="0451A5"/>
                </a:solidFill>
                <a:effectLst/>
                <a:uLnTx/>
                <a:uFillTx/>
                <a:latin typeface="Consolas" panose="020B0609020204030204" pitchFamily="49" charset="0"/>
                <a:ea typeface="+mn-ea"/>
              </a:rPr>
              <a:t>eventTime</a:t>
            </a:r>
            <a:r>
              <a:rPr kumimoji="0" lang="en-US" sz="1600" b="0" i="0" u="none" strike="noStrike" kern="1200" cap="none" spc="0" normalizeH="0" baseline="0" noProof="0" dirty="0">
                <a:ln>
                  <a:noFill/>
                </a:ln>
                <a:solidFill>
                  <a:srgbClr val="0451A5"/>
                </a:solidFill>
                <a:effectLst/>
                <a:uLnTx/>
                <a:uFillTx/>
                <a:latin typeface="Consolas" panose="020B0609020204030204" pitchFamily="49" charset="0"/>
                <a:ea typeface="+mn-ea"/>
              </a:rPr>
              <a:t>"</a:t>
            </a: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a:t>
            </a:r>
            <a:r>
              <a:rPr kumimoji="0" lang="en-US" sz="1600" b="0" i="0" u="none" strike="noStrike" kern="1200" cap="none" spc="0" normalizeH="0" baseline="0" noProof="0" dirty="0">
                <a:ln>
                  <a:noFill/>
                </a:ln>
                <a:solidFill>
                  <a:srgbClr val="A31515"/>
                </a:solidFill>
                <a:effectLst/>
                <a:uLnTx/>
                <a:uFillTx/>
                <a:latin typeface="Consolas" panose="020B0609020204030204" pitchFamily="49" charset="0"/>
                <a:ea typeface="+mn-ea"/>
              </a:rPr>
              <a:t>"2017-06-26T18:41:00.9584103Z"</a:t>
            </a: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a:t>
            </a:r>
          </a:p>
          <a:p>
            <a:pPr marL="0" marR="0" lvl="0" indent="0" algn="l" defTabSz="932742" rtl="0" eaLnBrk="1" fontAlgn="auto" latinLnBrk="0" hangingPunct="1">
              <a:lnSpc>
                <a:spcPct val="100000"/>
              </a:lnSpc>
              <a:spcBef>
                <a:spcPts val="400"/>
              </a:spcBef>
              <a:buClrTx/>
              <a:buSzPct val="90000"/>
              <a:buFont typeface="Wingdings" panose="05000000000000000000" pitchFamily="2" charset="2"/>
              <a:buNone/>
              <a:tabLst/>
              <a:defRPr/>
            </a:pP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a:t>
            </a:r>
            <a:r>
              <a:rPr kumimoji="0" lang="en-US" sz="1600" b="0" i="0" u="none" strike="noStrike" kern="1200" cap="none" spc="0" normalizeH="0" baseline="0" noProof="0" dirty="0">
                <a:ln>
                  <a:noFill/>
                </a:ln>
                <a:solidFill>
                  <a:srgbClr val="0451A5"/>
                </a:solidFill>
                <a:effectLst/>
                <a:uLnTx/>
                <a:uFillTx/>
                <a:latin typeface="Consolas" panose="020B0609020204030204" pitchFamily="49" charset="0"/>
                <a:ea typeface="+mn-ea"/>
              </a:rPr>
              <a:t>"id"</a:t>
            </a: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a:t>
            </a:r>
            <a:r>
              <a:rPr kumimoji="0" lang="en-US" sz="1600" b="0" i="0" u="none" strike="noStrike" kern="1200" cap="none" spc="0" normalizeH="0" baseline="0" noProof="0" dirty="0">
                <a:ln>
                  <a:noFill/>
                </a:ln>
                <a:solidFill>
                  <a:srgbClr val="A31515"/>
                </a:solidFill>
                <a:effectLst/>
                <a:uLnTx/>
                <a:uFillTx/>
                <a:latin typeface="Consolas" panose="020B0609020204030204" pitchFamily="49" charset="0"/>
                <a:ea typeface="+mn-ea"/>
              </a:rPr>
              <a:t>"831e1650-001e-001b-66ab-eeb76e069631"</a:t>
            </a: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a:t>
            </a:r>
          </a:p>
          <a:p>
            <a:pPr marL="0" marR="0" lvl="0" indent="0" algn="l" defTabSz="932742" rtl="0" eaLnBrk="1" fontAlgn="auto" latinLnBrk="0" hangingPunct="1">
              <a:lnSpc>
                <a:spcPct val="100000"/>
              </a:lnSpc>
              <a:spcBef>
                <a:spcPts val="400"/>
              </a:spcBef>
              <a:buClrTx/>
              <a:buSzPct val="90000"/>
              <a:buFont typeface="Wingdings" panose="05000000000000000000" pitchFamily="2" charset="2"/>
              <a:buNone/>
              <a:tabLst/>
              <a:defRPr/>
            </a:pP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a:t>
            </a:r>
            <a:r>
              <a:rPr kumimoji="0" lang="en-US" sz="1600" b="0" i="0" u="none" strike="noStrike" kern="1200" cap="none" spc="0" normalizeH="0" baseline="0" noProof="0" dirty="0">
                <a:ln>
                  <a:noFill/>
                </a:ln>
                <a:solidFill>
                  <a:srgbClr val="0451A5"/>
                </a:solidFill>
                <a:effectLst/>
                <a:uLnTx/>
                <a:uFillTx/>
                <a:latin typeface="Consolas" panose="020B0609020204030204" pitchFamily="49" charset="0"/>
                <a:ea typeface="+mn-ea"/>
              </a:rPr>
              <a:t>"data"</a:t>
            </a: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a:t>
            </a:r>
          </a:p>
          <a:p>
            <a:pPr marL="0" marR="0" lvl="0" indent="0" algn="l" defTabSz="932742" rtl="0" eaLnBrk="1" fontAlgn="auto" latinLnBrk="0" hangingPunct="1">
              <a:lnSpc>
                <a:spcPct val="100000"/>
              </a:lnSpc>
              <a:spcBef>
                <a:spcPts val="432"/>
              </a:spcBef>
              <a:buClrTx/>
              <a:buSzPct val="90000"/>
              <a:buFont typeface="Wingdings" panose="05000000000000000000" pitchFamily="2" charset="2"/>
              <a:buNone/>
              <a:tabLst/>
              <a:defRPr/>
            </a:pP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a:t>
            </a:r>
            <a:r>
              <a:rPr kumimoji="0" lang="en-US" sz="1600" b="0" i="0" u="none" strike="noStrike" kern="1200" cap="none" spc="0" normalizeH="0" baseline="0" noProof="0" dirty="0">
                <a:ln>
                  <a:noFill/>
                </a:ln>
                <a:solidFill>
                  <a:srgbClr val="0451A5"/>
                </a:solidFill>
                <a:effectLst/>
                <a:uLnTx/>
                <a:uFillTx/>
                <a:latin typeface="Consolas" panose="020B0609020204030204" pitchFamily="49" charset="0"/>
                <a:ea typeface="+mn-ea"/>
              </a:rPr>
              <a:t>"</a:t>
            </a:r>
            <a:r>
              <a:rPr kumimoji="0" lang="en-US" sz="1600" b="0" i="0" u="none" strike="noStrike" kern="1200" cap="none" spc="0" normalizeH="0" baseline="0" noProof="0" dirty="0" err="1">
                <a:ln>
                  <a:noFill/>
                </a:ln>
                <a:solidFill>
                  <a:srgbClr val="0451A5"/>
                </a:solidFill>
                <a:effectLst/>
                <a:uLnTx/>
                <a:uFillTx/>
                <a:latin typeface="Consolas" panose="020B0609020204030204" pitchFamily="49" charset="0"/>
                <a:ea typeface="+mn-ea"/>
              </a:rPr>
              <a:t>api</a:t>
            </a:r>
            <a:r>
              <a:rPr kumimoji="0" lang="en-US" sz="1600" b="0" i="0" u="none" strike="noStrike" kern="1200" cap="none" spc="0" normalizeH="0" baseline="0" noProof="0" dirty="0">
                <a:ln>
                  <a:noFill/>
                </a:ln>
                <a:solidFill>
                  <a:srgbClr val="0451A5"/>
                </a:solidFill>
                <a:effectLst/>
                <a:uLnTx/>
                <a:uFillTx/>
                <a:latin typeface="Consolas" panose="020B0609020204030204" pitchFamily="49" charset="0"/>
                <a:ea typeface="+mn-ea"/>
              </a:rPr>
              <a:t>"</a:t>
            </a: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a:t>
            </a:r>
            <a:r>
              <a:rPr kumimoji="0" lang="en-US" sz="1600" b="0" i="0" u="none" strike="noStrike" kern="1200" cap="none" spc="0" normalizeH="0" baseline="0" noProof="0" dirty="0">
                <a:ln>
                  <a:noFill/>
                </a:ln>
                <a:solidFill>
                  <a:srgbClr val="A31515"/>
                </a:solidFill>
                <a:effectLst/>
                <a:uLnTx/>
                <a:uFillTx/>
                <a:latin typeface="Consolas" panose="020B0609020204030204" pitchFamily="49" charset="0"/>
                <a:ea typeface="+mn-ea"/>
              </a:rPr>
              <a:t>"</a:t>
            </a:r>
            <a:r>
              <a:rPr kumimoji="0" lang="en-US" sz="1600" b="0" i="0" u="none" strike="noStrike" kern="1200" cap="none" spc="0" normalizeH="0" baseline="0" noProof="0" dirty="0" err="1">
                <a:ln>
                  <a:noFill/>
                </a:ln>
                <a:solidFill>
                  <a:srgbClr val="A31515"/>
                </a:solidFill>
                <a:effectLst/>
                <a:uLnTx/>
                <a:uFillTx/>
                <a:latin typeface="Consolas" panose="020B0609020204030204" pitchFamily="49" charset="0"/>
                <a:ea typeface="+mn-ea"/>
              </a:rPr>
              <a:t>PutBlockList</a:t>
            </a:r>
            <a:r>
              <a:rPr kumimoji="0" lang="en-US" sz="1600" b="0" i="0" u="none" strike="noStrike" kern="1200" cap="none" spc="0" normalizeH="0" baseline="0" noProof="0" dirty="0">
                <a:ln>
                  <a:noFill/>
                </a:ln>
                <a:solidFill>
                  <a:srgbClr val="A31515"/>
                </a:solidFill>
                <a:effectLst/>
                <a:uLnTx/>
                <a:uFillTx/>
                <a:latin typeface="Consolas" panose="020B0609020204030204" pitchFamily="49" charset="0"/>
                <a:ea typeface="+mn-ea"/>
              </a:rPr>
              <a:t>"</a:t>
            </a: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a:t>
            </a:r>
            <a:r>
              <a:rPr kumimoji="0" lang="en-US" sz="1600" b="0" i="0" u="none" strike="noStrike" kern="1200" cap="none" spc="0" normalizeH="0" baseline="0" noProof="0" dirty="0">
                <a:ln>
                  <a:noFill/>
                </a:ln>
                <a:solidFill>
                  <a:srgbClr val="0451A5"/>
                </a:solidFill>
                <a:effectLst/>
                <a:uLnTx/>
                <a:uFillTx/>
                <a:latin typeface="Consolas" panose="020B0609020204030204" pitchFamily="49" charset="0"/>
                <a:ea typeface="+mn-ea"/>
              </a:rPr>
              <a:t>"eTag"</a:t>
            </a: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a:t>
            </a:r>
            <a:r>
              <a:rPr kumimoji="0" lang="en-US" sz="1600" b="0" i="0" u="none" strike="noStrike" kern="1200" cap="none" spc="0" normalizeH="0" baseline="0" noProof="0" dirty="0">
                <a:ln>
                  <a:noFill/>
                </a:ln>
                <a:solidFill>
                  <a:srgbClr val="A31515"/>
                </a:solidFill>
                <a:effectLst/>
                <a:uLnTx/>
                <a:uFillTx/>
                <a:latin typeface="Consolas" panose="020B0609020204030204" pitchFamily="49" charset="0"/>
                <a:ea typeface="+mn-ea"/>
              </a:rPr>
              <a:t>"0x8D4BCC2E4835CD0"</a:t>
            </a: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a:t>
            </a:r>
          </a:p>
          <a:p>
            <a:pPr marL="0" marR="0" lvl="0" indent="0" algn="l" defTabSz="932742" rtl="0" eaLnBrk="1" fontAlgn="auto" latinLnBrk="0" hangingPunct="1">
              <a:lnSpc>
                <a:spcPct val="100000"/>
              </a:lnSpc>
              <a:spcBef>
                <a:spcPts val="400"/>
              </a:spcBef>
              <a:buClrTx/>
              <a:buSzPct val="90000"/>
              <a:buFont typeface="Wingdings" panose="05000000000000000000" pitchFamily="2" charset="2"/>
              <a:buNone/>
              <a:tabLst/>
              <a:defRPr/>
            </a:pP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a:t>
            </a:r>
            <a:r>
              <a:rPr kumimoji="0" lang="en-US" sz="1600" b="0" i="0" u="none" strike="noStrike" kern="1200" cap="none" spc="0" normalizeH="0" baseline="0" noProof="0" dirty="0">
                <a:ln>
                  <a:noFill/>
                </a:ln>
                <a:solidFill>
                  <a:srgbClr val="0451A5"/>
                </a:solidFill>
                <a:effectLst/>
                <a:uLnTx/>
                <a:uFillTx/>
                <a:latin typeface="Consolas" panose="020B0609020204030204" pitchFamily="49" charset="0"/>
                <a:ea typeface="+mn-ea"/>
              </a:rPr>
              <a:t>"</a:t>
            </a:r>
            <a:r>
              <a:rPr kumimoji="0" lang="en-US" sz="1600" b="0" i="0" u="none" strike="noStrike" kern="1200" cap="none" spc="0" normalizeH="0" baseline="0" noProof="0" dirty="0" err="1">
                <a:ln>
                  <a:noFill/>
                </a:ln>
                <a:solidFill>
                  <a:srgbClr val="0451A5"/>
                </a:solidFill>
                <a:effectLst/>
                <a:uLnTx/>
                <a:uFillTx/>
                <a:latin typeface="Consolas" panose="020B0609020204030204" pitchFamily="49" charset="0"/>
                <a:ea typeface="+mn-ea"/>
              </a:rPr>
              <a:t>storageDiagnostics</a:t>
            </a:r>
            <a:r>
              <a:rPr kumimoji="0" lang="en-US" sz="1600" b="0" i="0" u="none" strike="noStrike" kern="1200" cap="none" spc="0" normalizeH="0" baseline="0" noProof="0" dirty="0">
                <a:ln>
                  <a:noFill/>
                </a:ln>
                <a:solidFill>
                  <a:srgbClr val="0451A5"/>
                </a:solidFill>
                <a:effectLst/>
                <a:uLnTx/>
                <a:uFillTx/>
                <a:latin typeface="Consolas" panose="020B0609020204030204" pitchFamily="49" charset="0"/>
                <a:ea typeface="+mn-ea"/>
              </a:rPr>
              <a:t>"</a:t>
            </a: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 </a:t>
            </a:r>
            <a:r>
              <a:rPr kumimoji="0" lang="en-US" sz="1600" b="0" i="0" u="none" strike="noStrike" kern="1200" cap="none" spc="0" normalizeH="0" baseline="0" noProof="0" dirty="0">
                <a:ln>
                  <a:noFill/>
                </a:ln>
                <a:solidFill>
                  <a:srgbClr val="0451A5"/>
                </a:solidFill>
                <a:effectLst/>
                <a:uLnTx/>
                <a:uFillTx/>
                <a:latin typeface="Consolas" panose="020B0609020204030204" pitchFamily="49" charset="0"/>
                <a:ea typeface="+mn-ea"/>
              </a:rPr>
              <a:t>"</a:t>
            </a:r>
            <a:r>
              <a:rPr kumimoji="0" lang="en-US" sz="1600" b="0" i="0" u="none" strike="noStrike" kern="1200" cap="none" spc="0" normalizeH="0" baseline="0" noProof="0" dirty="0" err="1">
                <a:ln>
                  <a:noFill/>
                </a:ln>
                <a:solidFill>
                  <a:srgbClr val="0451A5"/>
                </a:solidFill>
                <a:effectLst/>
                <a:uLnTx/>
                <a:uFillTx/>
                <a:latin typeface="Consolas" panose="020B0609020204030204" pitchFamily="49" charset="0"/>
                <a:ea typeface="+mn-ea"/>
              </a:rPr>
              <a:t>batchId</a:t>
            </a:r>
            <a:r>
              <a:rPr kumimoji="0" lang="en-US" sz="1600" b="0" i="0" u="none" strike="noStrike" kern="1200" cap="none" spc="0" normalizeH="0" baseline="0" noProof="0" dirty="0">
                <a:ln>
                  <a:noFill/>
                </a:ln>
                <a:solidFill>
                  <a:srgbClr val="0451A5"/>
                </a:solidFill>
                <a:effectLst/>
                <a:uLnTx/>
                <a:uFillTx/>
                <a:latin typeface="Consolas" panose="020B0609020204030204" pitchFamily="49" charset="0"/>
                <a:ea typeface="+mn-ea"/>
              </a:rPr>
              <a:t>"</a:t>
            </a: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a:t>
            </a:r>
            <a:r>
              <a:rPr kumimoji="0" lang="en-US" sz="1600" b="0" i="0" u="none" strike="noStrike" kern="1200" cap="none" spc="0" normalizeH="0" baseline="0" noProof="0" dirty="0">
                <a:ln>
                  <a:noFill/>
                </a:ln>
                <a:solidFill>
                  <a:srgbClr val="A31515"/>
                </a:solidFill>
                <a:effectLst/>
                <a:uLnTx/>
                <a:uFillTx/>
                <a:latin typeface="Consolas" panose="020B0609020204030204" pitchFamily="49" charset="0"/>
                <a:ea typeface="+mn-ea"/>
              </a:rPr>
              <a:t>"b68529f3-68cd-4744-baa4-3c0498ec19f0"</a:t>
            </a: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a:t>
            </a:r>
          </a:p>
          <a:p>
            <a:pPr marL="0" marR="0" lvl="0" indent="0" algn="l" defTabSz="932742" rtl="0" eaLnBrk="1" fontAlgn="auto" latinLnBrk="0" hangingPunct="1">
              <a:lnSpc>
                <a:spcPct val="100000"/>
              </a:lnSpc>
              <a:spcBef>
                <a:spcPts val="400"/>
              </a:spcBef>
              <a:buClrTx/>
              <a:buSzPct val="90000"/>
              <a:buFont typeface="Wingdings" panose="05000000000000000000" pitchFamily="2" charset="2"/>
              <a:buNone/>
              <a:tabLst/>
              <a:defRPr/>
            </a:pP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a:t>
            </a:r>
            <a:r>
              <a:rPr kumimoji="0" lang="en-US" sz="1600" b="0" i="0" u="none" strike="noStrike" kern="1200" cap="none" spc="0" normalizeH="0" baseline="0" noProof="0" dirty="0">
                <a:ln>
                  <a:noFill/>
                </a:ln>
                <a:solidFill>
                  <a:srgbClr val="0451A5"/>
                </a:solidFill>
                <a:effectLst/>
                <a:uLnTx/>
                <a:uFillTx/>
                <a:latin typeface="Consolas" panose="020B0609020204030204" pitchFamily="49" charset="0"/>
                <a:ea typeface="+mn-ea"/>
              </a:rPr>
              <a:t>"</a:t>
            </a:r>
            <a:r>
              <a:rPr kumimoji="0" lang="en-US" sz="1600" b="0" i="0" u="none" strike="noStrike" kern="1200" cap="none" spc="0" normalizeH="0" baseline="0" noProof="0" dirty="0" err="1">
                <a:ln>
                  <a:noFill/>
                </a:ln>
                <a:solidFill>
                  <a:srgbClr val="0451A5"/>
                </a:solidFill>
                <a:effectLst/>
                <a:uLnTx/>
                <a:uFillTx/>
                <a:latin typeface="Consolas" panose="020B0609020204030204" pitchFamily="49" charset="0"/>
                <a:ea typeface="+mn-ea"/>
              </a:rPr>
              <a:t>clientRequestId</a:t>
            </a:r>
            <a:r>
              <a:rPr kumimoji="0" lang="en-US" sz="1600" b="0" i="0" u="none" strike="noStrike" kern="1200" cap="none" spc="0" normalizeH="0" baseline="0" noProof="0" dirty="0">
                <a:ln>
                  <a:noFill/>
                </a:ln>
                <a:solidFill>
                  <a:srgbClr val="0451A5"/>
                </a:solidFill>
                <a:effectLst/>
                <a:uLnTx/>
                <a:uFillTx/>
                <a:latin typeface="Consolas" panose="020B0609020204030204" pitchFamily="49" charset="0"/>
                <a:ea typeface="+mn-ea"/>
              </a:rPr>
              <a:t>"</a:t>
            </a: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a:t>
            </a:r>
            <a:r>
              <a:rPr kumimoji="0" lang="en-US" sz="1600" b="0" i="0" u="none" strike="noStrike" kern="1200" cap="none" spc="0" normalizeH="0" baseline="0" noProof="0" dirty="0">
                <a:ln>
                  <a:noFill/>
                </a:ln>
                <a:solidFill>
                  <a:srgbClr val="A31515"/>
                </a:solidFill>
                <a:effectLst/>
                <a:uLnTx/>
                <a:uFillTx/>
                <a:latin typeface="Consolas" panose="020B0609020204030204" pitchFamily="49" charset="0"/>
                <a:ea typeface="+mn-ea"/>
              </a:rPr>
              <a:t>"6d79dbfb-0e37-4fc4-981f-442c9ca65760"</a:t>
            </a: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a:t>
            </a:r>
          </a:p>
          <a:p>
            <a:pPr marL="0" marR="0" lvl="0" indent="0" algn="l" defTabSz="932742" rtl="0" eaLnBrk="1" fontAlgn="auto" latinLnBrk="0" hangingPunct="1">
              <a:lnSpc>
                <a:spcPct val="100000"/>
              </a:lnSpc>
              <a:spcBef>
                <a:spcPts val="400"/>
              </a:spcBef>
              <a:buClrTx/>
              <a:buSzPct val="90000"/>
              <a:buFont typeface="Wingdings" panose="05000000000000000000" pitchFamily="2" charset="2"/>
              <a:buNone/>
              <a:tabLst/>
              <a:defRPr/>
            </a:pP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a:t>
            </a:r>
            <a:r>
              <a:rPr kumimoji="0" lang="en-US" sz="1600" b="0" i="0" u="none" strike="noStrike" kern="1200" cap="none" spc="0" normalizeH="0" baseline="0" noProof="0" dirty="0">
                <a:ln>
                  <a:noFill/>
                </a:ln>
                <a:solidFill>
                  <a:srgbClr val="0451A5"/>
                </a:solidFill>
                <a:effectLst/>
                <a:uLnTx/>
                <a:uFillTx/>
                <a:latin typeface="Consolas" panose="020B0609020204030204" pitchFamily="49" charset="0"/>
                <a:ea typeface="+mn-ea"/>
              </a:rPr>
              <a:t>"</a:t>
            </a:r>
            <a:r>
              <a:rPr kumimoji="0" lang="en-US" sz="1600" b="0" i="0" u="none" strike="noStrike" kern="1200" cap="none" spc="0" normalizeH="0" baseline="0" noProof="0" dirty="0" err="1">
                <a:ln>
                  <a:noFill/>
                </a:ln>
                <a:solidFill>
                  <a:srgbClr val="0451A5"/>
                </a:solidFill>
                <a:effectLst/>
                <a:uLnTx/>
                <a:uFillTx/>
                <a:latin typeface="Consolas" panose="020B0609020204030204" pitchFamily="49" charset="0"/>
                <a:ea typeface="+mn-ea"/>
              </a:rPr>
              <a:t>requestId</a:t>
            </a:r>
            <a:r>
              <a:rPr kumimoji="0" lang="en-US" sz="1600" b="0" i="0" u="none" strike="noStrike" kern="1200" cap="none" spc="0" normalizeH="0" baseline="0" noProof="0" dirty="0">
                <a:ln>
                  <a:noFill/>
                </a:ln>
                <a:solidFill>
                  <a:srgbClr val="0451A5"/>
                </a:solidFill>
                <a:effectLst/>
                <a:uLnTx/>
                <a:uFillTx/>
                <a:latin typeface="Consolas" panose="020B0609020204030204" pitchFamily="49" charset="0"/>
                <a:ea typeface="+mn-ea"/>
              </a:rPr>
              <a:t>"</a:t>
            </a: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a:t>
            </a:r>
            <a:r>
              <a:rPr kumimoji="0" lang="en-US" sz="1600" b="0" i="0" u="none" strike="noStrike" kern="1200" cap="none" spc="0" normalizeH="0" baseline="0" noProof="0" dirty="0">
                <a:ln>
                  <a:noFill/>
                </a:ln>
                <a:solidFill>
                  <a:srgbClr val="A31515"/>
                </a:solidFill>
                <a:effectLst/>
                <a:uLnTx/>
                <a:uFillTx/>
                <a:latin typeface="Consolas" panose="020B0609020204030204" pitchFamily="49" charset="0"/>
                <a:ea typeface="+mn-ea"/>
              </a:rPr>
              <a:t>"831e1650-001e-001b-66ab-eeb76e000000"</a:t>
            </a: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a:t>
            </a:r>
          </a:p>
          <a:p>
            <a:pPr marL="0" marR="0" lvl="0" indent="0" algn="l" defTabSz="932742" rtl="0" eaLnBrk="1" fontAlgn="auto" latinLnBrk="0" hangingPunct="1">
              <a:lnSpc>
                <a:spcPct val="100000"/>
              </a:lnSpc>
              <a:spcBef>
                <a:spcPts val="400"/>
              </a:spcBef>
              <a:buClrTx/>
              <a:buSzPct val="90000"/>
              <a:buFont typeface="Wingdings" panose="05000000000000000000" pitchFamily="2" charset="2"/>
              <a:buNone/>
              <a:tabLst/>
              <a:defRPr/>
            </a:pP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a:t>
            </a:r>
            <a:r>
              <a:rPr kumimoji="0" lang="en-US" sz="1600" b="0" i="0" u="none" strike="noStrike" kern="1200" cap="none" spc="0" normalizeH="0" baseline="0" noProof="0" dirty="0">
                <a:ln>
                  <a:noFill/>
                </a:ln>
                <a:solidFill>
                  <a:srgbClr val="0451A5"/>
                </a:solidFill>
                <a:effectLst/>
                <a:uLnTx/>
                <a:uFillTx/>
                <a:latin typeface="Consolas" panose="020B0609020204030204" pitchFamily="49" charset="0"/>
                <a:ea typeface="+mn-ea"/>
              </a:rPr>
              <a:t>"</a:t>
            </a:r>
            <a:r>
              <a:rPr kumimoji="0" lang="en-US" sz="1600" b="0" i="0" u="none" strike="noStrike" kern="1200" cap="none" spc="0" normalizeH="0" baseline="0" noProof="0" dirty="0" err="1">
                <a:ln>
                  <a:noFill/>
                </a:ln>
                <a:solidFill>
                  <a:srgbClr val="0451A5"/>
                </a:solidFill>
                <a:effectLst/>
                <a:uLnTx/>
                <a:uFillTx/>
                <a:latin typeface="Consolas" panose="020B0609020204030204" pitchFamily="49" charset="0"/>
                <a:ea typeface="+mn-ea"/>
              </a:rPr>
              <a:t>contentType</a:t>
            </a:r>
            <a:r>
              <a:rPr kumimoji="0" lang="en-US" sz="1600" b="0" i="0" u="none" strike="noStrike" kern="1200" cap="none" spc="0" normalizeH="0" baseline="0" noProof="0" dirty="0">
                <a:ln>
                  <a:noFill/>
                </a:ln>
                <a:solidFill>
                  <a:srgbClr val="0451A5"/>
                </a:solidFill>
                <a:effectLst/>
                <a:uLnTx/>
                <a:uFillTx/>
                <a:latin typeface="Consolas" panose="020B0609020204030204" pitchFamily="49" charset="0"/>
                <a:ea typeface="+mn-ea"/>
              </a:rPr>
              <a:t>"</a:t>
            </a: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a:t>
            </a:r>
            <a:r>
              <a:rPr kumimoji="0" lang="en-US" sz="1600" b="0" i="0" u="none" strike="noStrike" kern="1200" cap="none" spc="0" normalizeH="0" baseline="0" noProof="0" dirty="0">
                <a:ln>
                  <a:noFill/>
                </a:ln>
                <a:solidFill>
                  <a:srgbClr val="A31515"/>
                </a:solidFill>
                <a:effectLst/>
                <a:uLnTx/>
                <a:uFillTx/>
                <a:latin typeface="Consolas" panose="020B0609020204030204" pitchFamily="49" charset="0"/>
                <a:ea typeface="+mn-ea"/>
              </a:rPr>
              <a:t>"application/octet-stream"</a:t>
            </a: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a:t>
            </a:r>
            <a:r>
              <a:rPr kumimoji="0" lang="en-US" sz="1600" b="0" i="0" u="none" strike="noStrike" kern="1200" cap="none" spc="0" normalizeH="0" baseline="0" noProof="0" dirty="0">
                <a:ln>
                  <a:noFill/>
                </a:ln>
                <a:solidFill>
                  <a:srgbClr val="0451A5"/>
                </a:solidFill>
                <a:effectLst/>
                <a:uLnTx/>
                <a:uFillTx/>
                <a:latin typeface="Consolas" panose="020B0609020204030204" pitchFamily="49" charset="0"/>
                <a:ea typeface="+mn-ea"/>
              </a:rPr>
              <a:t>"</a:t>
            </a:r>
            <a:r>
              <a:rPr kumimoji="0" lang="en-US" sz="1600" b="0" i="0" u="none" strike="noStrike" kern="1200" cap="none" spc="0" normalizeH="0" baseline="0" noProof="0" dirty="0" err="1">
                <a:ln>
                  <a:noFill/>
                </a:ln>
                <a:solidFill>
                  <a:srgbClr val="0451A5"/>
                </a:solidFill>
                <a:effectLst/>
                <a:uLnTx/>
                <a:uFillTx/>
                <a:latin typeface="Consolas" panose="020B0609020204030204" pitchFamily="49" charset="0"/>
                <a:ea typeface="+mn-ea"/>
              </a:rPr>
              <a:t>contentLength</a:t>
            </a:r>
            <a:r>
              <a:rPr kumimoji="0" lang="en-US" sz="1600" b="0" i="0" u="none" strike="noStrike" kern="1200" cap="none" spc="0" normalizeH="0" baseline="0" noProof="0" dirty="0">
                <a:ln>
                  <a:noFill/>
                </a:ln>
                <a:solidFill>
                  <a:srgbClr val="0451A5"/>
                </a:solidFill>
                <a:effectLst/>
                <a:uLnTx/>
                <a:uFillTx/>
                <a:latin typeface="Consolas" panose="020B0609020204030204" pitchFamily="49" charset="0"/>
                <a:ea typeface="+mn-ea"/>
              </a:rPr>
              <a:t>"</a:t>
            </a: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a:t>
            </a:r>
            <a:r>
              <a:rPr kumimoji="0" lang="en-US" sz="1600" b="0" i="0" u="none" strike="noStrike" kern="1200" cap="none" spc="0" normalizeH="0" baseline="0" noProof="0" dirty="0">
                <a:ln>
                  <a:noFill/>
                </a:ln>
                <a:solidFill>
                  <a:srgbClr val="09885A"/>
                </a:solidFill>
                <a:effectLst/>
                <a:uLnTx/>
                <a:uFillTx/>
                <a:latin typeface="Consolas" panose="020B0609020204030204" pitchFamily="49" charset="0"/>
                <a:ea typeface="+mn-ea"/>
              </a:rPr>
              <a:t>524288</a:t>
            </a: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a:t>
            </a:r>
          </a:p>
          <a:p>
            <a:pPr marL="0" marR="0" lvl="0" indent="0" algn="l" defTabSz="932742" rtl="0" eaLnBrk="1" fontAlgn="auto" latinLnBrk="0" hangingPunct="1">
              <a:lnSpc>
                <a:spcPct val="100000"/>
              </a:lnSpc>
              <a:spcBef>
                <a:spcPts val="400"/>
              </a:spcBef>
              <a:buClrTx/>
              <a:buSzPct val="90000"/>
              <a:buFont typeface="Wingdings" panose="05000000000000000000" pitchFamily="2" charset="2"/>
              <a:buNone/>
              <a:tabLst/>
              <a:defRPr/>
            </a:pP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a:t>
            </a:r>
            <a:r>
              <a:rPr kumimoji="0" lang="en-US" sz="1600" b="0" i="0" u="none" strike="noStrike" kern="1200" cap="none" spc="0" normalizeH="0" baseline="0" noProof="0" dirty="0">
                <a:ln>
                  <a:noFill/>
                </a:ln>
                <a:solidFill>
                  <a:srgbClr val="0451A5"/>
                </a:solidFill>
                <a:effectLst/>
                <a:uLnTx/>
                <a:uFillTx/>
                <a:latin typeface="Consolas" panose="020B0609020204030204" pitchFamily="49" charset="0"/>
                <a:ea typeface="+mn-ea"/>
              </a:rPr>
              <a:t>"</a:t>
            </a:r>
            <a:r>
              <a:rPr kumimoji="0" lang="en-US" sz="1600" b="0" i="0" u="none" strike="noStrike" kern="1200" cap="none" spc="0" normalizeH="0" baseline="0" noProof="0" dirty="0" err="1">
                <a:ln>
                  <a:noFill/>
                </a:ln>
                <a:solidFill>
                  <a:srgbClr val="0451A5"/>
                </a:solidFill>
                <a:effectLst/>
                <a:uLnTx/>
                <a:uFillTx/>
                <a:latin typeface="Consolas" panose="020B0609020204030204" pitchFamily="49" charset="0"/>
                <a:ea typeface="+mn-ea"/>
              </a:rPr>
              <a:t>blobType</a:t>
            </a:r>
            <a:r>
              <a:rPr kumimoji="0" lang="en-US" sz="1600" b="0" i="0" u="none" strike="noStrike" kern="1200" cap="none" spc="0" normalizeH="0" baseline="0" noProof="0" dirty="0">
                <a:ln>
                  <a:noFill/>
                </a:ln>
                <a:solidFill>
                  <a:srgbClr val="0451A5"/>
                </a:solidFill>
                <a:effectLst/>
                <a:uLnTx/>
                <a:uFillTx/>
                <a:latin typeface="Consolas" panose="020B0609020204030204" pitchFamily="49" charset="0"/>
                <a:ea typeface="+mn-ea"/>
              </a:rPr>
              <a:t>"</a:t>
            </a: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a:t>
            </a:r>
            <a:r>
              <a:rPr kumimoji="0" lang="en-US" sz="1600" b="0" i="0" u="none" strike="noStrike" kern="1200" cap="none" spc="0" normalizeH="0" baseline="0" noProof="0" dirty="0">
                <a:ln>
                  <a:noFill/>
                </a:ln>
                <a:solidFill>
                  <a:srgbClr val="A31515"/>
                </a:solidFill>
                <a:effectLst/>
                <a:uLnTx/>
                <a:uFillTx/>
                <a:latin typeface="Consolas" panose="020B0609020204030204" pitchFamily="49" charset="0"/>
                <a:ea typeface="+mn-ea"/>
              </a:rPr>
              <a:t>"</a:t>
            </a:r>
            <a:r>
              <a:rPr kumimoji="0" lang="en-US" sz="1600" b="0" i="0" u="none" strike="noStrike" kern="1200" cap="none" spc="0" normalizeH="0" baseline="0" noProof="0" dirty="0" err="1">
                <a:ln>
                  <a:noFill/>
                </a:ln>
                <a:solidFill>
                  <a:srgbClr val="A31515"/>
                </a:solidFill>
                <a:effectLst/>
                <a:uLnTx/>
                <a:uFillTx/>
                <a:latin typeface="Consolas" panose="020B0609020204030204" pitchFamily="49" charset="0"/>
                <a:ea typeface="+mn-ea"/>
              </a:rPr>
              <a:t>BlockBlob</a:t>
            </a:r>
            <a:r>
              <a:rPr kumimoji="0" lang="en-US" sz="1600" b="0" i="0" u="none" strike="noStrike" kern="1200" cap="none" spc="0" normalizeH="0" baseline="0" noProof="0" dirty="0">
                <a:ln>
                  <a:noFill/>
                </a:ln>
                <a:solidFill>
                  <a:srgbClr val="A31515"/>
                </a:solidFill>
                <a:effectLst/>
                <a:uLnTx/>
                <a:uFillTx/>
                <a:latin typeface="Consolas" panose="020B0609020204030204" pitchFamily="49" charset="0"/>
                <a:ea typeface="+mn-ea"/>
              </a:rPr>
              <a:t>"</a:t>
            </a: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a:t>
            </a:r>
            <a:r>
              <a:rPr kumimoji="0" lang="en-US" sz="1600" b="0" i="0" u="none" strike="noStrike" kern="1200" cap="none" spc="0" normalizeH="0" baseline="0" noProof="0" dirty="0">
                <a:ln>
                  <a:noFill/>
                </a:ln>
                <a:solidFill>
                  <a:srgbClr val="0451A5"/>
                </a:solidFill>
                <a:effectLst/>
                <a:uLnTx/>
                <a:uFillTx/>
                <a:latin typeface="Consolas" panose="020B0609020204030204" pitchFamily="49" charset="0"/>
                <a:ea typeface="+mn-ea"/>
              </a:rPr>
              <a:t>"sequencer"</a:t>
            </a: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a:t>
            </a:r>
            <a:r>
              <a:rPr kumimoji="0" lang="en-US" sz="1600" b="0" i="0" u="none" strike="noStrike" kern="1200" cap="none" spc="0" normalizeH="0" baseline="0" noProof="0" dirty="0">
                <a:ln>
                  <a:noFill/>
                </a:ln>
                <a:solidFill>
                  <a:srgbClr val="A31515"/>
                </a:solidFill>
                <a:effectLst/>
                <a:uLnTx/>
                <a:uFillTx/>
                <a:latin typeface="Consolas" panose="020B0609020204030204" pitchFamily="49" charset="0"/>
                <a:ea typeface="+mn-ea"/>
              </a:rPr>
              <a:t>"00000000000004420000000000028963"</a:t>
            </a: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a:t>
            </a:r>
          </a:p>
          <a:p>
            <a:pPr marL="0" marR="0" lvl="0" indent="0" algn="l" defTabSz="932742" rtl="0" eaLnBrk="1" fontAlgn="auto" latinLnBrk="0" hangingPunct="1">
              <a:lnSpc>
                <a:spcPct val="100000"/>
              </a:lnSpc>
              <a:spcBef>
                <a:spcPts val="400"/>
              </a:spcBef>
              <a:buClrTx/>
              <a:buSzPct val="90000"/>
              <a:buFont typeface="Wingdings" panose="05000000000000000000" pitchFamily="2" charset="2"/>
              <a:buNone/>
              <a:tabLst/>
              <a:defRPr/>
            </a:pP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a:t>
            </a:r>
            <a:r>
              <a:rPr kumimoji="0" lang="en-US" sz="1600" b="0" i="0" u="none" strike="noStrike" kern="1200" cap="none" spc="0" normalizeH="0" baseline="0" noProof="0" dirty="0">
                <a:ln>
                  <a:noFill/>
                </a:ln>
                <a:solidFill>
                  <a:srgbClr val="0451A5"/>
                </a:solidFill>
                <a:effectLst/>
                <a:uLnTx/>
                <a:uFillTx/>
                <a:latin typeface="Consolas" panose="020B0609020204030204" pitchFamily="49" charset="0"/>
                <a:ea typeface="+mn-ea"/>
              </a:rPr>
              <a:t>"</a:t>
            </a:r>
            <a:r>
              <a:rPr kumimoji="0" lang="en-US" sz="1600" b="0" i="0" u="none" strike="noStrike" kern="1200" cap="none" spc="0" normalizeH="0" baseline="0" noProof="0" dirty="0" err="1">
                <a:ln>
                  <a:noFill/>
                </a:ln>
                <a:solidFill>
                  <a:srgbClr val="0451A5"/>
                </a:solidFill>
                <a:effectLst/>
                <a:uLnTx/>
                <a:uFillTx/>
                <a:latin typeface="Consolas" panose="020B0609020204030204" pitchFamily="49" charset="0"/>
                <a:ea typeface="+mn-ea"/>
              </a:rPr>
              <a:t>url</a:t>
            </a:r>
            <a:r>
              <a:rPr kumimoji="0" lang="en-US" sz="1600" b="0" i="0" u="none" strike="noStrike" kern="1200" cap="none" spc="0" normalizeH="0" baseline="0" noProof="0" dirty="0">
                <a:ln>
                  <a:noFill/>
                </a:ln>
                <a:solidFill>
                  <a:srgbClr val="0451A5"/>
                </a:solidFill>
                <a:effectLst/>
                <a:uLnTx/>
                <a:uFillTx/>
                <a:latin typeface="Consolas" panose="020B0609020204030204" pitchFamily="49" charset="0"/>
                <a:ea typeface="+mn-ea"/>
              </a:rPr>
              <a:t>"</a:t>
            </a: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a:t>
            </a:r>
            <a:r>
              <a:rPr kumimoji="0" lang="en-US" sz="1600" b="0" i="0" u="none" strike="noStrike" kern="1200" cap="none" spc="0" normalizeH="0" baseline="0" noProof="0" dirty="0">
                <a:ln>
                  <a:noFill/>
                </a:ln>
                <a:solidFill>
                  <a:srgbClr val="A31515"/>
                </a:solidFill>
                <a:effectLst/>
                <a:uLnTx/>
                <a:uFillTx/>
                <a:latin typeface="Consolas" panose="020B0609020204030204" pitchFamily="49" charset="0"/>
                <a:ea typeface="+mn-ea"/>
              </a:rPr>
              <a:t>"https://test.blob.core.windows.net/container/blob"</a:t>
            </a:r>
          </a:p>
          <a:p>
            <a:pPr marL="0" marR="0" lvl="0" indent="0" algn="l" defTabSz="932742" rtl="0" eaLnBrk="1" fontAlgn="auto" latinLnBrk="0" hangingPunct="1">
              <a:lnSpc>
                <a:spcPct val="100000"/>
              </a:lnSpc>
              <a:spcBef>
                <a:spcPts val="400"/>
              </a:spcBef>
              <a:buClrTx/>
              <a:buSzPct val="90000"/>
              <a:buFont typeface="Wingdings" panose="05000000000000000000" pitchFamily="2" charset="2"/>
              <a:buNone/>
              <a:tabLst/>
              <a:defRPr/>
            </a:pP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a:t>
            </a:r>
          </a:p>
          <a:p>
            <a:pPr marL="0" marR="0" lvl="0" indent="0" algn="l" defTabSz="932742" rtl="0" eaLnBrk="1" fontAlgn="auto" latinLnBrk="0" hangingPunct="1">
              <a:lnSpc>
                <a:spcPct val="100000"/>
              </a:lnSpc>
              <a:spcBef>
                <a:spcPts val="400"/>
              </a:spcBef>
              <a:buClrTx/>
              <a:buSzPct val="90000"/>
              <a:buFont typeface="Wingdings" panose="05000000000000000000" pitchFamily="2" charset="2"/>
              <a:buNone/>
              <a:tabLst/>
              <a:defRPr/>
            </a:pP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a:t>
            </a:r>
            <a:r>
              <a:rPr kumimoji="0" lang="en-US" sz="1600" b="0" i="0" u="none" strike="noStrike" kern="1200" cap="none" spc="0" normalizeH="0" baseline="0" noProof="0" dirty="0">
                <a:ln>
                  <a:noFill/>
                </a:ln>
                <a:solidFill>
                  <a:srgbClr val="0451A5"/>
                </a:solidFill>
                <a:effectLst/>
                <a:uLnTx/>
                <a:uFillTx/>
                <a:latin typeface="Consolas" panose="020B0609020204030204" pitchFamily="49" charset="0"/>
                <a:ea typeface="+mn-ea"/>
              </a:rPr>
              <a:t>"</a:t>
            </a:r>
            <a:r>
              <a:rPr kumimoji="0" lang="en-US" sz="1600" b="0" i="0" u="none" strike="noStrike" kern="1200" cap="none" spc="0" normalizeH="0" baseline="0" noProof="0" dirty="0" err="1">
                <a:ln>
                  <a:noFill/>
                </a:ln>
                <a:solidFill>
                  <a:srgbClr val="0451A5"/>
                </a:solidFill>
                <a:effectLst/>
                <a:uLnTx/>
                <a:uFillTx/>
                <a:latin typeface="Consolas" panose="020B0609020204030204" pitchFamily="49" charset="0"/>
                <a:ea typeface="+mn-ea"/>
              </a:rPr>
              <a:t>dataVersion</a:t>
            </a:r>
            <a:r>
              <a:rPr kumimoji="0" lang="en-US" sz="1600" b="0" i="0" u="none" strike="noStrike" kern="1200" cap="none" spc="0" normalizeH="0" baseline="0" noProof="0" dirty="0">
                <a:ln>
                  <a:noFill/>
                </a:ln>
                <a:solidFill>
                  <a:srgbClr val="0451A5"/>
                </a:solidFill>
                <a:effectLst/>
                <a:uLnTx/>
                <a:uFillTx/>
                <a:latin typeface="Consolas" panose="020B0609020204030204" pitchFamily="49" charset="0"/>
                <a:ea typeface="+mn-ea"/>
              </a:rPr>
              <a:t>"</a:t>
            </a: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a:t>
            </a:r>
            <a:r>
              <a:rPr kumimoji="0" lang="en-US" sz="1600" b="0" i="0" u="none" strike="noStrike" kern="1200" cap="none" spc="0" normalizeH="0" baseline="0" noProof="0" dirty="0">
                <a:ln>
                  <a:noFill/>
                </a:ln>
                <a:solidFill>
                  <a:srgbClr val="A31515"/>
                </a:solidFill>
                <a:effectLst/>
                <a:uLnTx/>
                <a:uFillTx/>
                <a:latin typeface="Consolas" panose="020B0609020204030204" pitchFamily="49" charset="0"/>
                <a:ea typeface="+mn-ea"/>
              </a:rPr>
              <a:t>""</a:t>
            </a: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a:t>
            </a:r>
            <a:r>
              <a:rPr kumimoji="0" lang="en-US" sz="1600" b="0" i="0" u="none" strike="noStrike" kern="1200" cap="none" spc="0" normalizeH="0" baseline="0" noProof="0" dirty="0">
                <a:ln>
                  <a:noFill/>
                </a:ln>
                <a:solidFill>
                  <a:srgbClr val="0451A5"/>
                </a:solidFill>
                <a:effectLst/>
                <a:uLnTx/>
                <a:uFillTx/>
                <a:latin typeface="Consolas" panose="020B0609020204030204" pitchFamily="49" charset="0"/>
                <a:ea typeface="+mn-ea"/>
              </a:rPr>
              <a:t>"</a:t>
            </a:r>
            <a:r>
              <a:rPr kumimoji="0" lang="en-US" sz="1600" b="0" i="0" u="none" strike="noStrike" kern="1200" cap="none" spc="0" normalizeH="0" baseline="0" noProof="0" dirty="0" err="1">
                <a:ln>
                  <a:noFill/>
                </a:ln>
                <a:solidFill>
                  <a:srgbClr val="0451A5"/>
                </a:solidFill>
                <a:effectLst/>
                <a:uLnTx/>
                <a:uFillTx/>
                <a:latin typeface="Consolas" panose="020B0609020204030204" pitchFamily="49" charset="0"/>
                <a:ea typeface="+mn-ea"/>
              </a:rPr>
              <a:t>metadataVersion</a:t>
            </a:r>
            <a:r>
              <a:rPr kumimoji="0" lang="en-US" sz="1600" b="0" i="0" u="none" strike="noStrike" kern="1200" cap="none" spc="0" normalizeH="0" baseline="0" noProof="0" dirty="0">
                <a:ln>
                  <a:noFill/>
                </a:ln>
                <a:solidFill>
                  <a:srgbClr val="0451A5"/>
                </a:solidFill>
                <a:effectLst/>
                <a:uLnTx/>
                <a:uFillTx/>
                <a:latin typeface="Consolas" panose="020B0609020204030204" pitchFamily="49" charset="0"/>
                <a:ea typeface="+mn-ea"/>
              </a:rPr>
              <a:t>"</a:t>
            </a: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a:t>
            </a:r>
            <a:r>
              <a:rPr kumimoji="0" lang="en-US" sz="1600" b="0" i="0" u="none" strike="noStrike" kern="1200" cap="none" spc="0" normalizeH="0" baseline="0" noProof="0" dirty="0">
                <a:ln>
                  <a:noFill/>
                </a:ln>
                <a:solidFill>
                  <a:srgbClr val="A31515"/>
                </a:solidFill>
                <a:effectLst/>
                <a:uLnTx/>
                <a:uFillTx/>
                <a:latin typeface="Consolas" panose="020B0609020204030204" pitchFamily="49" charset="0"/>
                <a:ea typeface="+mn-ea"/>
              </a:rPr>
              <a:t>"1"</a:t>
            </a:r>
            <a:endPar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endParaRPr>
          </a:p>
          <a:p>
            <a:pPr marL="0" marR="0" lvl="0" indent="0" algn="l" defTabSz="932742" rtl="0" eaLnBrk="1" fontAlgn="auto" latinLnBrk="0" hangingPunct="1">
              <a:lnSpc>
                <a:spcPct val="100000"/>
              </a:lnSpc>
              <a:spcBef>
                <a:spcPts val="400"/>
              </a:spcBef>
              <a:buClrTx/>
              <a:buSzPct val="90000"/>
              <a:buFont typeface="Wingdings" panose="05000000000000000000" pitchFamily="2" charset="2"/>
              <a:buNone/>
              <a:tabLst/>
              <a:defRPr/>
            </a:pP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a:t>
            </a:r>
          </a:p>
        </p:txBody>
      </p:sp>
    </p:spTree>
    <p:extLst>
      <p:ext uri="{BB962C8B-B14F-4D97-AF65-F5344CB8AC3E}">
        <p14:creationId xmlns:p14="http://schemas.microsoft.com/office/powerpoint/2010/main" val="4134700815"/>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Explore event delivery durability</a:t>
            </a:r>
          </a:p>
        </p:txBody>
      </p:sp>
      <p:sp>
        <p:nvSpPr>
          <p:cNvPr id="16" name="Text Placeholder 15">
            <a:extLst>
              <a:ext uri="{FF2B5EF4-FFF2-40B4-BE49-F238E27FC236}">
                <a16:creationId xmlns:a16="http://schemas.microsoft.com/office/drawing/2014/main" id="{2723EE74-D03B-43E6-8DA4-03A69A4F70CE}"/>
              </a:ext>
            </a:extLst>
          </p:cNvPr>
          <p:cNvSpPr>
            <a:spLocks noGrp="1"/>
          </p:cNvSpPr>
          <p:nvPr>
            <p:ph type="body" sz="quarter" idx="11"/>
          </p:nvPr>
        </p:nvSpPr>
        <p:spPr/>
        <p:txBody>
          <a:bodyPr/>
          <a:lstStyle/>
          <a:p>
            <a:pPr>
              <a:lnSpc>
                <a:spcPct val="100000"/>
              </a:lnSpc>
              <a:spcBef>
                <a:spcPts val="600"/>
              </a:spcBef>
            </a:pPr>
            <a:r>
              <a:rPr lang="en-US" sz="1800" b="1" dirty="0"/>
              <a:t>Retry schedule:</a:t>
            </a:r>
            <a:r>
              <a:rPr lang="en-US" sz="1800" dirty="0"/>
              <a:t> When Event Grid receives an error for an event delivery attempt, it decides whether it should retry the delivery, dead-letter the event, or drop the event based on the type of the error.</a:t>
            </a:r>
          </a:p>
        </p:txBody>
      </p:sp>
      <p:sp>
        <p:nvSpPr>
          <p:cNvPr id="19" name="Text Placeholder 18">
            <a:extLst>
              <a:ext uri="{FF2B5EF4-FFF2-40B4-BE49-F238E27FC236}">
                <a16:creationId xmlns:a16="http://schemas.microsoft.com/office/drawing/2014/main" id="{E3059D41-9728-4B58-9237-CADB42E287FB}"/>
              </a:ext>
            </a:extLst>
          </p:cNvPr>
          <p:cNvSpPr>
            <a:spLocks noGrp="1"/>
          </p:cNvSpPr>
          <p:nvPr>
            <p:ph type="body" sz="quarter" idx="15"/>
          </p:nvPr>
        </p:nvSpPr>
        <p:spPr/>
        <p:txBody>
          <a:bodyPr/>
          <a:lstStyle/>
          <a:p>
            <a:pPr lvl="1"/>
            <a:r>
              <a:rPr lang="en-US" b="1" dirty="0"/>
              <a:t>Retry policy:</a:t>
            </a:r>
            <a:r>
              <a:rPr lang="en-US" dirty="0"/>
              <a:t> You can customize the retry policy when creating an event subscription through the </a:t>
            </a:r>
            <a:r>
              <a:rPr lang="en-US" i="1" dirty="0"/>
              <a:t>maximum number of attempts</a:t>
            </a:r>
            <a:r>
              <a:rPr lang="en-US" dirty="0"/>
              <a:t> and </a:t>
            </a:r>
            <a:r>
              <a:rPr lang="en-US" i="1" dirty="0"/>
              <a:t>event time-to-live</a:t>
            </a:r>
            <a:r>
              <a:rPr lang="en-US" dirty="0"/>
              <a:t> settings.</a:t>
            </a:r>
          </a:p>
        </p:txBody>
      </p:sp>
      <p:sp>
        <p:nvSpPr>
          <p:cNvPr id="2" name="Text Placeholder 1">
            <a:extLst>
              <a:ext uri="{FF2B5EF4-FFF2-40B4-BE49-F238E27FC236}">
                <a16:creationId xmlns:a16="http://schemas.microsoft.com/office/drawing/2014/main" id="{0EA92DA2-96B0-4E41-80DC-E072500321CE}"/>
              </a:ext>
            </a:extLst>
          </p:cNvPr>
          <p:cNvSpPr>
            <a:spLocks noGrp="1"/>
          </p:cNvSpPr>
          <p:nvPr>
            <p:ph type="body" sz="quarter" idx="17"/>
          </p:nvPr>
        </p:nvSpPr>
        <p:spPr/>
        <p:txBody>
          <a:bodyPr/>
          <a:lstStyle/>
          <a:p>
            <a:pPr lvl="1"/>
            <a:r>
              <a:rPr lang="en-US" b="1" dirty="0"/>
              <a:t>Output batching:</a:t>
            </a:r>
            <a:r>
              <a:rPr lang="en-US" dirty="0"/>
              <a:t> You can configure Event Grid to batch events for delivery for improved HTTP performance in high-throughput scenarios.</a:t>
            </a:r>
          </a:p>
        </p:txBody>
      </p:sp>
      <p:sp>
        <p:nvSpPr>
          <p:cNvPr id="3" name="Text Placeholder 2">
            <a:extLst>
              <a:ext uri="{FF2B5EF4-FFF2-40B4-BE49-F238E27FC236}">
                <a16:creationId xmlns:a16="http://schemas.microsoft.com/office/drawing/2014/main" id="{ECD5E4E6-E2D8-48B3-AEE7-EFC203101F71}"/>
              </a:ext>
            </a:extLst>
          </p:cNvPr>
          <p:cNvSpPr>
            <a:spLocks noGrp="1"/>
          </p:cNvSpPr>
          <p:nvPr>
            <p:ph type="body" sz="quarter" idx="19"/>
          </p:nvPr>
        </p:nvSpPr>
        <p:spPr/>
        <p:txBody>
          <a:bodyPr/>
          <a:lstStyle/>
          <a:p>
            <a:pPr lvl="1"/>
            <a:r>
              <a:rPr lang="en-US" b="1" dirty="0"/>
              <a:t>Delayed delivery:</a:t>
            </a:r>
            <a:r>
              <a:rPr lang="en-US" dirty="0"/>
              <a:t> If an endpoint experiences delivery failures, Event Grid will delay the delivery and retry of events to that endpoint.</a:t>
            </a:r>
          </a:p>
        </p:txBody>
      </p:sp>
      <p:sp>
        <p:nvSpPr>
          <p:cNvPr id="4" name="Text Placeholder 3">
            <a:extLst>
              <a:ext uri="{FF2B5EF4-FFF2-40B4-BE49-F238E27FC236}">
                <a16:creationId xmlns:a16="http://schemas.microsoft.com/office/drawing/2014/main" id="{38119D03-B319-4C57-B663-D0046474E1C1}"/>
              </a:ext>
            </a:extLst>
          </p:cNvPr>
          <p:cNvSpPr>
            <a:spLocks noGrp="1"/>
          </p:cNvSpPr>
          <p:nvPr>
            <p:ph type="body" sz="quarter" idx="21"/>
          </p:nvPr>
        </p:nvSpPr>
        <p:spPr/>
        <p:txBody>
          <a:bodyPr/>
          <a:lstStyle/>
          <a:p>
            <a:pPr lvl="1"/>
            <a:r>
              <a:rPr lang="en-US" b="1" dirty="0"/>
              <a:t>Dead-letter events:</a:t>
            </a:r>
            <a:r>
              <a:rPr lang="en-US" dirty="0"/>
              <a:t> If an event can not be delivered within a certain time period, or a certain number of attempts, it can send the undelivered event to a storage account.</a:t>
            </a:r>
          </a:p>
        </p:txBody>
      </p:sp>
      <p:grpSp>
        <p:nvGrpSpPr>
          <p:cNvPr id="74" name="Group 73">
            <a:extLst>
              <a:ext uri="{FF2B5EF4-FFF2-40B4-BE49-F238E27FC236}">
                <a16:creationId xmlns:a16="http://schemas.microsoft.com/office/drawing/2014/main" id="{DE10B91F-77B7-45D2-9676-F738247E1958}"/>
              </a:ext>
            </a:extLst>
          </p:cNvPr>
          <p:cNvGrpSpPr/>
          <p:nvPr/>
        </p:nvGrpSpPr>
        <p:grpSpPr>
          <a:xfrm>
            <a:off x="605460" y="1601237"/>
            <a:ext cx="702132" cy="702232"/>
            <a:chOff x="3031668" y="462996"/>
            <a:chExt cx="702132" cy="702232"/>
          </a:xfrm>
        </p:grpSpPr>
        <p:grpSp>
          <p:nvGrpSpPr>
            <p:cNvPr id="75" name="Group 74">
              <a:extLst>
                <a:ext uri="{FF2B5EF4-FFF2-40B4-BE49-F238E27FC236}">
                  <a16:creationId xmlns:a16="http://schemas.microsoft.com/office/drawing/2014/main" id="{1355C976-C180-4B75-BA03-09F5F4B645E9}"/>
                </a:ext>
              </a:extLst>
            </p:cNvPr>
            <p:cNvGrpSpPr/>
            <p:nvPr/>
          </p:nvGrpSpPr>
          <p:grpSpPr>
            <a:xfrm>
              <a:off x="3031668" y="462996"/>
              <a:ext cx="702132" cy="702232"/>
              <a:chOff x="3031668" y="462996"/>
              <a:chExt cx="702132" cy="702232"/>
            </a:xfrm>
          </p:grpSpPr>
          <p:sp>
            <p:nvSpPr>
              <p:cNvPr id="77" name="Freeform 5">
                <a:extLst>
                  <a:ext uri="{FF2B5EF4-FFF2-40B4-BE49-F238E27FC236}">
                    <a16:creationId xmlns:a16="http://schemas.microsoft.com/office/drawing/2014/main" id="{C0EDC015-0BAB-4C7A-981D-E410785C3304}"/>
                  </a:ext>
                </a:extLst>
              </p:cNvPr>
              <p:cNvSpPr>
                <a:spLocks/>
              </p:cNvSpPr>
              <p:nvPr/>
            </p:nvSpPr>
            <p:spPr bwMode="auto">
              <a:xfrm>
                <a:off x="3031668" y="462996"/>
                <a:ext cx="702132" cy="702232"/>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78" name="Freeform 6">
                <a:extLst>
                  <a:ext uri="{FF2B5EF4-FFF2-40B4-BE49-F238E27FC236}">
                    <a16:creationId xmlns:a16="http://schemas.microsoft.com/office/drawing/2014/main" id="{14352E7F-2A53-4FDD-A7BC-844651CD3136}"/>
                  </a:ext>
                </a:extLst>
              </p:cNvPr>
              <p:cNvSpPr>
                <a:spLocks noEditPoints="1"/>
              </p:cNvSpPr>
              <p:nvPr/>
            </p:nvSpPr>
            <p:spPr bwMode="auto">
              <a:xfrm>
                <a:off x="3079954" y="511857"/>
                <a:ext cx="605561" cy="60451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76" name="Picture 75" descr="Icon of three concentric arcs">
              <a:extLst>
                <a:ext uri="{FF2B5EF4-FFF2-40B4-BE49-F238E27FC236}">
                  <a16:creationId xmlns:a16="http://schemas.microsoft.com/office/drawing/2014/main" id="{470BF395-A442-4D33-AB2F-8B963A886A31}"/>
                </a:ext>
              </a:extLst>
            </p:cNvPr>
            <p:cNvPicPr>
              <a:picLocks noChangeAspect="1"/>
            </p:cNvPicPr>
            <p:nvPr/>
          </p:nvPicPr>
          <p:blipFill>
            <a:blip r:embed="rId3"/>
            <a:stretch>
              <a:fillRect/>
            </a:stretch>
          </p:blipFill>
          <p:spPr>
            <a:xfrm>
              <a:off x="3196572" y="627950"/>
              <a:ext cx="372325" cy="372325"/>
            </a:xfrm>
            <a:prstGeom prst="rect">
              <a:avLst/>
            </a:prstGeom>
          </p:spPr>
        </p:pic>
      </p:grpSp>
      <p:grpSp>
        <p:nvGrpSpPr>
          <p:cNvPr id="79" name="Group 78">
            <a:extLst>
              <a:ext uri="{FF2B5EF4-FFF2-40B4-BE49-F238E27FC236}">
                <a16:creationId xmlns:a16="http://schemas.microsoft.com/office/drawing/2014/main" id="{D6D34C11-B37E-4C12-8B7C-E35429A1CE1D}"/>
              </a:ext>
            </a:extLst>
          </p:cNvPr>
          <p:cNvGrpSpPr/>
          <p:nvPr/>
        </p:nvGrpSpPr>
        <p:grpSpPr>
          <a:xfrm>
            <a:off x="605460" y="2578262"/>
            <a:ext cx="702132" cy="702232"/>
            <a:chOff x="3031668" y="1341712"/>
            <a:chExt cx="702132" cy="702232"/>
          </a:xfrm>
        </p:grpSpPr>
        <p:grpSp>
          <p:nvGrpSpPr>
            <p:cNvPr id="80" name="Group 79">
              <a:extLst>
                <a:ext uri="{FF2B5EF4-FFF2-40B4-BE49-F238E27FC236}">
                  <a16:creationId xmlns:a16="http://schemas.microsoft.com/office/drawing/2014/main" id="{32424DAC-6D11-4957-A926-BBCD152782AF}"/>
                </a:ext>
              </a:extLst>
            </p:cNvPr>
            <p:cNvGrpSpPr/>
            <p:nvPr/>
          </p:nvGrpSpPr>
          <p:grpSpPr>
            <a:xfrm>
              <a:off x="3031668" y="1341712"/>
              <a:ext cx="702132" cy="702232"/>
              <a:chOff x="3031668" y="1341712"/>
              <a:chExt cx="702132" cy="702232"/>
            </a:xfrm>
          </p:grpSpPr>
          <p:sp>
            <p:nvSpPr>
              <p:cNvPr id="82" name="Freeform 5">
                <a:extLst>
                  <a:ext uri="{FF2B5EF4-FFF2-40B4-BE49-F238E27FC236}">
                    <a16:creationId xmlns:a16="http://schemas.microsoft.com/office/drawing/2014/main" id="{8CF8D04C-4BB9-45D7-B6C6-867B96AA300A}"/>
                  </a:ext>
                </a:extLst>
              </p:cNvPr>
              <p:cNvSpPr>
                <a:spLocks/>
              </p:cNvSpPr>
              <p:nvPr/>
            </p:nvSpPr>
            <p:spPr bwMode="auto">
              <a:xfrm>
                <a:off x="3031668" y="1341712"/>
                <a:ext cx="702132" cy="702232"/>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83" name="Freeform 6">
                <a:extLst>
                  <a:ext uri="{FF2B5EF4-FFF2-40B4-BE49-F238E27FC236}">
                    <a16:creationId xmlns:a16="http://schemas.microsoft.com/office/drawing/2014/main" id="{47E1B859-1728-4A5F-A4B4-92CB8305BCD6}"/>
                  </a:ext>
                </a:extLst>
              </p:cNvPr>
              <p:cNvSpPr>
                <a:spLocks noEditPoints="1"/>
              </p:cNvSpPr>
              <p:nvPr/>
            </p:nvSpPr>
            <p:spPr bwMode="auto">
              <a:xfrm>
                <a:off x="3079954" y="1390573"/>
                <a:ext cx="605561" cy="60451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81" name="Picture 80" descr="Icon of a arrow in a circular path with a timer inside the circle">
              <a:extLst>
                <a:ext uri="{FF2B5EF4-FFF2-40B4-BE49-F238E27FC236}">
                  <a16:creationId xmlns:a16="http://schemas.microsoft.com/office/drawing/2014/main" id="{4BB761E1-E4B2-4DB8-9924-01E075A178D5}"/>
                </a:ext>
              </a:extLst>
            </p:cNvPr>
            <p:cNvPicPr>
              <a:picLocks noChangeAspect="1"/>
            </p:cNvPicPr>
            <p:nvPr/>
          </p:nvPicPr>
          <p:blipFill>
            <a:blip r:embed="rId4"/>
            <a:stretch>
              <a:fillRect/>
            </a:stretch>
          </p:blipFill>
          <p:spPr>
            <a:xfrm>
              <a:off x="3196572" y="1506666"/>
              <a:ext cx="372325" cy="372325"/>
            </a:xfrm>
            <a:prstGeom prst="rect">
              <a:avLst/>
            </a:prstGeom>
          </p:spPr>
        </p:pic>
      </p:grpSp>
      <p:grpSp>
        <p:nvGrpSpPr>
          <p:cNvPr id="84" name="Group 83">
            <a:extLst>
              <a:ext uri="{FF2B5EF4-FFF2-40B4-BE49-F238E27FC236}">
                <a16:creationId xmlns:a16="http://schemas.microsoft.com/office/drawing/2014/main" id="{156E5F25-DC46-46F7-A182-7C3B91F9AD71}"/>
              </a:ext>
            </a:extLst>
          </p:cNvPr>
          <p:cNvGrpSpPr/>
          <p:nvPr/>
        </p:nvGrpSpPr>
        <p:grpSpPr>
          <a:xfrm>
            <a:off x="605460" y="3598351"/>
            <a:ext cx="702132" cy="702232"/>
            <a:chOff x="3031668" y="2206225"/>
            <a:chExt cx="702132" cy="702232"/>
          </a:xfrm>
        </p:grpSpPr>
        <p:grpSp>
          <p:nvGrpSpPr>
            <p:cNvPr id="85" name="Group 84">
              <a:extLst>
                <a:ext uri="{FF2B5EF4-FFF2-40B4-BE49-F238E27FC236}">
                  <a16:creationId xmlns:a16="http://schemas.microsoft.com/office/drawing/2014/main" id="{C61A98D3-A6B2-4041-9A5D-C49EC12812EE}"/>
                </a:ext>
              </a:extLst>
            </p:cNvPr>
            <p:cNvGrpSpPr/>
            <p:nvPr/>
          </p:nvGrpSpPr>
          <p:grpSpPr>
            <a:xfrm>
              <a:off x="3031668" y="2206225"/>
              <a:ext cx="702132" cy="702232"/>
              <a:chOff x="3031668" y="2206225"/>
              <a:chExt cx="702132" cy="702232"/>
            </a:xfrm>
          </p:grpSpPr>
          <p:sp>
            <p:nvSpPr>
              <p:cNvPr id="87" name="Freeform 5">
                <a:extLst>
                  <a:ext uri="{FF2B5EF4-FFF2-40B4-BE49-F238E27FC236}">
                    <a16:creationId xmlns:a16="http://schemas.microsoft.com/office/drawing/2014/main" id="{796126E3-D603-499F-B7CF-8608B3F831C3}"/>
                  </a:ext>
                </a:extLst>
              </p:cNvPr>
              <p:cNvSpPr>
                <a:spLocks/>
              </p:cNvSpPr>
              <p:nvPr/>
            </p:nvSpPr>
            <p:spPr bwMode="auto">
              <a:xfrm>
                <a:off x="3031668" y="2206225"/>
                <a:ext cx="702132" cy="702232"/>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88" name="Freeform 6">
                <a:extLst>
                  <a:ext uri="{FF2B5EF4-FFF2-40B4-BE49-F238E27FC236}">
                    <a16:creationId xmlns:a16="http://schemas.microsoft.com/office/drawing/2014/main" id="{604EBD7A-A7A3-4796-A02A-98D52B48837F}"/>
                  </a:ext>
                </a:extLst>
              </p:cNvPr>
              <p:cNvSpPr>
                <a:spLocks noEditPoints="1"/>
              </p:cNvSpPr>
              <p:nvPr/>
            </p:nvSpPr>
            <p:spPr bwMode="auto">
              <a:xfrm>
                <a:off x="3079954" y="2255086"/>
                <a:ext cx="605561" cy="60451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86" name="Picture 85" descr="Icon of a gear inside a circle">
              <a:extLst>
                <a:ext uri="{FF2B5EF4-FFF2-40B4-BE49-F238E27FC236}">
                  <a16:creationId xmlns:a16="http://schemas.microsoft.com/office/drawing/2014/main" id="{AE93F94F-8DE3-4699-A5D6-C8E7195726A1}"/>
                </a:ext>
              </a:extLst>
            </p:cNvPr>
            <p:cNvPicPr>
              <a:picLocks noChangeAspect="1"/>
            </p:cNvPicPr>
            <p:nvPr/>
          </p:nvPicPr>
          <p:blipFill>
            <a:blip r:embed="rId5"/>
            <a:stretch>
              <a:fillRect/>
            </a:stretch>
          </p:blipFill>
          <p:spPr>
            <a:xfrm>
              <a:off x="3196572" y="2371179"/>
              <a:ext cx="372325" cy="372325"/>
            </a:xfrm>
            <a:prstGeom prst="rect">
              <a:avLst/>
            </a:prstGeom>
          </p:spPr>
        </p:pic>
      </p:grpSp>
      <p:grpSp>
        <p:nvGrpSpPr>
          <p:cNvPr id="89" name="Group 88">
            <a:extLst>
              <a:ext uri="{FF2B5EF4-FFF2-40B4-BE49-F238E27FC236}">
                <a16:creationId xmlns:a16="http://schemas.microsoft.com/office/drawing/2014/main" id="{B2AD4464-F640-474B-90C6-CA023F467907}"/>
              </a:ext>
            </a:extLst>
          </p:cNvPr>
          <p:cNvGrpSpPr/>
          <p:nvPr/>
        </p:nvGrpSpPr>
        <p:grpSpPr>
          <a:xfrm>
            <a:off x="605460" y="4611612"/>
            <a:ext cx="702132" cy="702232"/>
            <a:chOff x="3031668" y="3070738"/>
            <a:chExt cx="702132" cy="702232"/>
          </a:xfrm>
        </p:grpSpPr>
        <p:grpSp>
          <p:nvGrpSpPr>
            <p:cNvPr id="90" name="Group 89">
              <a:extLst>
                <a:ext uri="{FF2B5EF4-FFF2-40B4-BE49-F238E27FC236}">
                  <a16:creationId xmlns:a16="http://schemas.microsoft.com/office/drawing/2014/main" id="{050BAB0D-A04A-400F-903C-9E1B9412798D}"/>
                </a:ext>
              </a:extLst>
            </p:cNvPr>
            <p:cNvGrpSpPr/>
            <p:nvPr/>
          </p:nvGrpSpPr>
          <p:grpSpPr>
            <a:xfrm>
              <a:off x="3031668" y="3070738"/>
              <a:ext cx="702132" cy="702232"/>
              <a:chOff x="3031668" y="3070738"/>
              <a:chExt cx="702132" cy="702232"/>
            </a:xfrm>
          </p:grpSpPr>
          <p:sp>
            <p:nvSpPr>
              <p:cNvPr id="92" name="Freeform 5">
                <a:extLst>
                  <a:ext uri="{FF2B5EF4-FFF2-40B4-BE49-F238E27FC236}">
                    <a16:creationId xmlns:a16="http://schemas.microsoft.com/office/drawing/2014/main" id="{75FFFC6D-2B95-4589-93EF-65C645A566B8}"/>
                  </a:ext>
                </a:extLst>
              </p:cNvPr>
              <p:cNvSpPr>
                <a:spLocks/>
              </p:cNvSpPr>
              <p:nvPr/>
            </p:nvSpPr>
            <p:spPr bwMode="auto">
              <a:xfrm>
                <a:off x="3031668" y="3070738"/>
                <a:ext cx="702132" cy="702232"/>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93" name="Freeform 6">
                <a:extLst>
                  <a:ext uri="{FF2B5EF4-FFF2-40B4-BE49-F238E27FC236}">
                    <a16:creationId xmlns:a16="http://schemas.microsoft.com/office/drawing/2014/main" id="{85526CB6-70EA-4C14-8BF1-192FA8B72882}"/>
                  </a:ext>
                </a:extLst>
              </p:cNvPr>
              <p:cNvSpPr>
                <a:spLocks noEditPoints="1"/>
              </p:cNvSpPr>
              <p:nvPr/>
            </p:nvSpPr>
            <p:spPr bwMode="auto">
              <a:xfrm>
                <a:off x="3079954" y="3119599"/>
                <a:ext cx="605561" cy="60451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91" name="Picture 90" descr="Icon of a bulb">
              <a:extLst>
                <a:ext uri="{FF2B5EF4-FFF2-40B4-BE49-F238E27FC236}">
                  <a16:creationId xmlns:a16="http://schemas.microsoft.com/office/drawing/2014/main" id="{DD2A71BB-AFD8-49CB-B2DC-983E7031303E}"/>
                </a:ext>
              </a:extLst>
            </p:cNvPr>
            <p:cNvPicPr>
              <a:picLocks noChangeAspect="1"/>
            </p:cNvPicPr>
            <p:nvPr/>
          </p:nvPicPr>
          <p:blipFill>
            <a:blip r:embed="rId6"/>
            <a:stretch>
              <a:fillRect/>
            </a:stretch>
          </p:blipFill>
          <p:spPr>
            <a:xfrm>
              <a:off x="3248882" y="3235692"/>
              <a:ext cx="267705" cy="372325"/>
            </a:xfrm>
            <a:prstGeom prst="rect">
              <a:avLst/>
            </a:prstGeom>
          </p:spPr>
        </p:pic>
      </p:grpSp>
      <p:grpSp>
        <p:nvGrpSpPr>
          <p:cNvPr id="94" name="Group 93">
            <a:extLst>
              <a:ext uri="{FF2B5EF4-FFF2-40B4-BE49-F238E27FC236}">
                <a16:creationId xmlns:a16="http://schemas.microsoft.com/office/drawing/2014/main" id="{A64124D0-9E22-43D2-A942-7845DBE5560E}"/>
              </a:ext>
            </a:extLst>
          </p:cNvPr>
          <p:cNvGrpSpPr/>
          <p:nvPr/>
        </p:nvGrpSpPr>
        <p:grpSpPr>
          <a:xfrm>
            <a:off x="605460" y="5615176"/>
            <a:ext cx="702132" cy="702232"/>
            <a:chOff x="3031668" y="3935251"/>
            <a:chExt cx="702132" cy="702232"/>
          </a:xfrm>
        </p:grpSpPr>
        <p:grpSp>
          <p:nvGrpSpPr>
            <p:cNvPr id="95" name="Group 94">
              <a:extLst>
                <a:ext uri="{FF2B5EF4-FFF2-40B4-BE49-F238E27FC236}">
                  <a16:creationId xmlns:a16="http://schemas.microsoft.com/office/drawing/2014/main" id="{FBFA95E2-0B84-4D23-81D3-66BD6F99248A}"/>
                </a:ext>
              </a:extLst>
            </p:cNvPr>
            <p:cNvGrpSpPr/>
            <p:nvPr/>
          </p:nvGrpSpPr>
          <p:grpSpPr>
            <a:xfrm>
              <a:off x="3031668" y="3935251"/>
              <a:ext cx="702132" cy="702232"/>
              <a:chOff x="3031668" y="3935251"/>
              <a:chExt cx="702132" cy="702232"/>
            </a:xfrm>
          </p:grpSpPr>
          <p:sp>
            <p:nvSpPr>
              <p:cNvPr id="97" name="Freeform 5">
                <a:extLst>
                  <a:ext uri="{FF2B5EF4-FFF2-40B4-BE49-F238E27FC236}">
                    <a16:creationId xmlns:a16="http://schemas.microsoft.com/office/drawing/2014/main" id="{218CE8A2-0072-4C63-B5D7-093FCB8F7C6D}"/>
                  </a:ext>
                </a:extLst>
              </p:cNvPr>
              <p:cNvSpPr>
                <a:spLocks/>
              </p:cNvSpPr>
              <p:nvPr/>
            </p:nvSpPr>
            <p:spPr bwMode="auto">
              <a:xfrm>
                <a:off x="3031668" y="3935251"/>
                <a:ext cx="702132" cy="702232"/>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98" name="Freeform 6">
                <a:extLst>
                  <a:ext uri="{FF2B5EF4-FFF2-40B4-BE49-F238E27FC236}">
                    <a16:creationId xmlns:a16="http://schemas.microsoft.com/office/drawing/2014/main" id="{18296AF2-3168-4FF4-94E2-E30F99E9C62C}"/>
                  </a:ext>
                </a:extLst>
              </p:cNvPr>
              <p:cNvSpPr>
                <a:spLocks noEditPoints="1"/>
              </p:cNvSpPr>
              <p:nvPr/>
            </p:nvSpPr>
            <p:spPr bwMode="auto">
              <a:xfrm>
                <a:off x="3079954" y="3984112"/>
                <a:ext cx="605561" cy="60451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96" name="Picture 95" descr="Icon of a screen with dots">
              <a:extLst>
                <a:ext uri="{FF2B5EF4-FFF2-40B4-BE49-F238E27FC236}">
                  <a16:creationId xmlns:a16="http://schemas.microsoft.com/office/drawing/2014/main" id="{7C52ACC6-EFB7-4FE7-BADA-40854BF7F252}"/>
                </a:ext>
              </a:extLst>
            </p:cNvPr>
            <p:cNvPicPr>
              <a:picLocks noChangeAspect="1"/>
            </p:cNvPicPr>
            <p:nvPr/>
          </p:nvPicPr>
          <p:blipFill>
            <a:blip r:embed="rId7"/>
            <a:stretch>
              <a:fillRect/>
            </a:stretch>
          </p:blipFill>
          <p:spPr>
            <a:xfrm>
              <a:off x="3199854" y="4149132"/>
              <a:ext cx="365760" cy="274470"/>
            </a:xfrm>
            <a:prstGeom prst="rect">
              <a:avLst/>
            </a:prstGeom>
          </p:spPr>
        </p:pic>
      </p:grpSp>
    </p:spTree>
    <p:extLst>
      <p:ext uri="{BB962C8B-B14F-4D97-AF65-F5344CB8AC3E}">
        <p14:creationId xmlns:p14="http://schemas.microsoft.com/office/powerpoint/2010/main" val="3108284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Microsoft Power Platform Template">
  <a:themeElements>
    <a:clrScheme name="Azure">
      <a:dk1>
        <a:srgbClr val="000000"/>
      </a:dk1>
      <a:lt1>
        <a:srgbClr val="FFFFFF"/>
      </a:lt1>
      <a:dk2>
        <a:srgbClr val="0078D4"/>
      </a:dk2>
      <a:lt2>
        <a:srgbClr val="FFFFFF"/>
      </a:lt2>
      <a:accent1>
        <a:srgbClr val="243A5E"/>
      </a:accent1>
      <a:accent2>
        <a:srgbClr val="75757A"/>
      </a:accent2>
      <a:accent3>
        <a:srgbClr val="000041"/>
      </a:accent3>
      <a:accent4>
        <a:srgbClr val="0078D4"/>
      </a:accent4>
      <a:accent5>
        <a:srgbClr val="50E6FF"/>
      </a:accent5>
      <a:accent6>
        <a:srgbClr val="EBEBEB"/>
      </a:accent6>
      <a:hlink>
        <a:srgbClr val="0078D4"/>
      </a:hlink>
      <a:folHlink>
        <a:srgbClr val="0078D4"/>
      </a:folHlink>
    </a:clrScheme>
    <a:fontScheme name="Dynamics 36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ATT_Azure_PowerPoint_Template_Dec19" id="{4D812253-AE16-49B7-9E8B-E155C396F1B1}" vid="{CDFF03D5-E879-4992-95FD-25D14F5B9F5C}"/>
    </a:ext>
  </a:extLst>
</a:theme>
</file>

<file path=ppt/theme/theme2.xml><?xml version="1.0" encoding="utf-8"?>
<a:theme xmlns:a="http://schemas.openxmlformats.org/drawingml/2006/main" name="1_Microsoft Power Platform Template">
  <a:themeElements>
    <a:clrScheme name="Azure">
      <a:dk1>
        <a:srgbClr val="000000"/>
      </a:dk1>
      <a:lt1>
        <a:srgbClr val="FFFFFF"/>
      </a:lt1>
      <a:dk2>
        <a:srgbClr val="0078D4"/>
      </a:dk2>
      <a:lt2>
        <a:srgbClr val="FFFFFF"/>
      </a:lt2>
      <a:accent1>
        <a:srgbClr val="243A5E"/>
      </a:accent1>
      <a:accent2>
        <a:srgbClr val="75757A"/>
      </a:accent2>
      <a:accent3>
        <a:srgbClr val="000041"/>
      </a:accent3>
      <a:accent4>
        <a:srgbClr val="0078D4"/>
      </a:accent4>
      <a:accent5>
        <a:srgbClr val="50E6FF"/>
      </a:accent5>
      <a:accent6>
        <a:srgbClr val="EBEBEB"/>
      </a:accent6>
      <a:hlink>
        <a:srgbClr val="0078D4"/>
      </a:hlink>
      <a:folHlink>
        <a:srgbClr val="0078D4"/>
      </a:folHlink>
    </a:clrScheme>
    <a:fontScheme name="Dynamics 36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ATT_Azure_PowerPoint_Template_Dec19" id="{4D812253-AE16-49B7-9E8B-E155C396F1B1}" vid="{CDFF03D5-E879-4992-95FD-25D14F5B9F5C}"/>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f42aa342-8706-4288-bd11-ebb85995028c}" enabled="1" method="Privileged" siteId="{72f988bf-86f1-41af-91ab-2d7cd011db47}" removed="0"/>
</clbl:labelList>
</file>

<file path=docProps/app.xml><?xml version="1.0" encoding="utf-8"?>
<Properties xmlns="http://schemas.openxmlformats.org/officeDocument/2006/extended-properties" xmlns:vt="http://schemas.openxmlformats.org/officeDocument/2006/docPropsVTypes">
  <TotalTime>0</TotalTime>
  <Words>4410</Words>
  <Application>Microsoft Office PowerPoint</Application>
  <PresentationFormat>Widescreen</PresentationFormat>
  <Paragraphs>395</Paragraphs>
  <Slides>31</Slides>
  <Notes>28</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31</vt:i4>
      </vt:variant>
    </vt:vector>
  </HeadingPairs>
  <TitlesOfParts>
    <vt:vector size="40" baseType="lpstr">
      <vt:lpstr>Arial</vt:lpstr>
      <vt:lpstr>Cambria</vt:lpstr>
      <vt:lpstr>Consolas</vt:lpstr>
      <vt:lpstr>Segoe UI</vt:lpstr>
      <vt:lpstr>Segoe UI Light</vt:lpstr>
      <vt:lpstr>Segoe UI Semibold</vt:lpstr>
      <vt:lpstr>Wingdings</vt:lpstr>
      <vt:lpstr>Microsoft Power Platform Template</vt:lpstr>
      <vt:lpstr>1_Microsoft Power Platform Template</vt:lpstr>
      <vt:lpstr>Learning Path 09: Develop event-based solutions</vt:lpstr>
      <vt:lpstr>Agenda</vt:lpstr>
      <vt:lpstr>Module 1:  Explore Azure Event Grid</vt:lpstr>
      <vt:lpstr>Introduction</vt:lpstr>
      <vt:lpstr>Explore Azure Event Grid (1 / 2)</vt:lpstr>
      <vt:lpstr>Explore Azure Event Grid (2 / 2)</vt:lpstr>
      <vt:lpstr>Discover event schemas (1 / 2)</vt:lpstr>
      <vt:lpstr>Discover event schemas (2 / 2)</vt:lpstr>
      <vt:lpstr>Explore event delivery durability</vt:lpstr>
      <vt:lpstr>Control access to events (1 / 2)</vt:lpstr>
      <vt:lpstr>Control access to events (2 / 2)</vt:lpstr>
      <vt:lpstr>Receive events by using webhooks</vt:lpstr>
      <vt:lpstr>Filter events</vt:lpstr>
      <vt:lpstr>Exercise: Route custom events to web endpoint by using Azure CLI</vt:lpstr>
      <vt:lpstr>Summary and knowledge check</vt:lpstr>
      <vt:lpstr>Module 2: Explore Azure Event Hubs</vt:lpstr>
      <vt:lpstr>Introduction</vt:lpstr>
      <vt:lpstr>Discover Azure Event Hubs (1 / 2)</vt:lpstr>
      <vt:lpstr>Discover Azure Event Hubs (2 / 2)</vt:lpstr>
      <vt:lpstr>Explore Event Hubs Capture (1 / 2)</vt:lpstr>
      <vt:lpstr>Explore Event Hubs Capture (2 / 2)</vt:lpstr>
      <vt:lpstr>Scale your processing application (1 / 2)</vt:lpstr>
      <vt:lpstr>Scale your processing application (2 / 2)</vt:lpstr>
      <vt:lpstr>Control access to events</vt:lpstr>
      <vt:lpstr>Perform common operations with the Event Hubs client library (1 / 3)</vt:lpstr>
      <vt:lpstr>Perform common operations with the Event Hubs client library (2 / 3)</vt:lpstr>
      <vt:lpstr>Perform common operations with the Event Hubs client library (3 / 3)</vt:lpstr>
      <vt:lpstr>Summary and knowledge check</vt:lpstr>
      <vt:lpstr>Group discussion questions</vt:lpstr>
      <vt:lpstr>PowerPoint Presentation</vt:lpstr>
      <vt:lpstr>Closing slide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2021-12-14T19:52:27Z</dcterms:created>
  <dcterms:modified xsi:type="dcterms:W3CDTF">2022-11-05T20:35:07Z</dcterms:modified>
</cp:coreProperties>
</file>