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551" r:id="rId4"/>
  </p:sldMasterIdLst>
  <p:notesMasterIdLst>
    <p:notesMasterId r:id="rId77"/>
  </p:notesMasterIdLst>
  <p:handoutMasterIdLst>
    <p:handoutMasterId r:id="rId78"/>
  </p:handoutMasterIdLst>
  <p:sldIdLst>
    <p:sldId id="256" r:id="rId5"/>
    <p:sldId id="257" r:id="rId6"/>
    <p:sldId id="290" r:id="rId7"/>
    <p:sldId id="259" r:id="rId8"/>
    <p:sldId id="1927" r:id="rId9"/>
    <p:sldId id="260" r:id="rId10"/>
    <p:sldId id="294" r:id="rId11"/>
    <p:sldId id="4644" r:id="rId12"/>
    <p:sldId id="4645" r:id="rId13"/>
    <p:sldId id="4646" r:id="rId14"/>
    <p:sldId id="4647" r:id="rId15"/>
    <p:sldId id="4648" r:id="rId16"/>
    <p:sldId id="4649" r:id="rId17"/>
    <p:sldId id="263" r:id="rId18"/>
    <p:sldId id="264" r:id="rId19"/>
    <p:sldId id="265" r:id="rId20"/>
    <p:sldId id="266" r:id="rId21"/>
    <p:sldId id="267" r:id="rId22"/>
    <p:sldId id="268" r:id="rId23"/>
    <p:sldId id="269" r:id="rId24"/>
    <p:sldId id="270" r:id="rId25"/>
    <p:sldId id="271" r:id="rId26"/>
    <p:sldId id="272" r:id="rId27"/>
    <p:sldId id="273" r:id="rId28"/>
    <p:sldId id="295" r:id="rId29"/>
    <p:sldId id="275" r:id="rId30"/>
    <p:sldId id="276" r:id="rId31"/>
    <p:sldId id="296" r:id="rId32"/>
    <p:sldId id="278" r:id="rId33"/>
    <p:sldId id="279" r:id="rId34"/>
    <p:sldId id="280" r:id="rId35"/>
    <p:sldId id="297" r:id="rId36"/>
    <p:sldId id="281" r:id="rId37"/>
    <p:sldId id="282" r:id="rId38"/>
    <p:sldId id="283" r:id="rId39"/>
    <p:sldId id="293" r:id="rId40"/>
    <p:sldId id="4650" r:id="rId41"/>
    <p:sldId id="4658" r:id="rId42"/>
    <p:sldId id="4660" r:id="rId43"/>
    <p:sldId id="4653" r:id="rId44"/>
    <p:sldId id="4657" r:id="rId45"/>
    <p:sldId id="4654" r:id="rId46"/>
    <p:sldId id="4655" r:id="rId47"/>
    <p:sldId id="4656" r:id="rId48"/>
    <p:sldId id="4659" r:id="rId49"/>
    <p:sldId id="1865" r:id="rId50"/>
    <p:sldId id="1937" r:id="rId51"/>
    <p:sldId id="1938" r:id="rId52"/>
    <p:sldId id="1939" r:id="rId53"/>
    <p:sldId id="1940" r:id="rId54"/>
    <p:sldId id="1893" r:id="rId55"/>
    <p:sldId id="1913" r:id="rId56"/>
    <p:sldId id="1914" r:id="rId57"/>
    <p:sldId id="1941" r:id="rId58"/>
    <p:sldId id="1942" r:id="rId59"/>
    <p:sldId id="1943" r:id="rId60"/>
    <p:sldId id="1896" r:id="rId61"/>
    <p:sldId id="1916" r:id="rId62"/>
    <p:sldId id="300" r:id="rId63"/>
    <p:sldId id="1917" r:id="rId64"/>
    <p:sldId id="1944" r:id="rId65"/>
    <p:sldId id="1945" r:id="rId66"/>
    <p:sldId id="1909" r:id="rId67"/>
    <p:sldId id="1910" r:id="rId68"/>
    <p:sldId id="1925" r:id="rId69"/>
    <p:sldId id="285" r:id="rId70"/>
    <p:sldId id="1888" r:id="rId71"/>
    <p:sldId id="287" r:id="rId72"/>
    <p:sldId id="288" r:id="rId73"/>
    <p:sldId id="1932" r:id="rId74"/>
    <p:sldId id="289" r:id="rId75"/>
    <p:sldId id="1905" r:id="rId76"/>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072" userDrawn="1">
          <p15:clr>
            <a:srgbClr val="A4A3A4"/>
          </p15:clr>
        </p15:guide>
        <p15:guide id="2" orient="horz" pos="220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cmAuthor id="3" name="Mary Feil-Jacobs" initials="MF" lastIdx="22" clrIdx="3"/>
  <p:cmAuthor id="4" name="Angela Powell" initials="AP" lastIdx="9" clrIdx="4"/>
  <p:cmAuthor id="5" name="Ellen Brady" initials="EB" lastIdx="1" clrIdx="5">
    <p:extLst>
      <p:ext uri="{19B8F6BF-5375-455C-9EA6-DF929625EA0E}">
        <p15:presenceInfo xmlns:p15="http://schemas.microsoft.com/office/powerpoint/2012/main" userId="S::ebrady@skillup.tech::94b505eb-2f61-485b-ba2b-b73ccaa70c7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007E39"/>
    <a:srgbClr val="243A5E"/>
    <a:srgbClr val="F2F2F2"/>
    <a:srgbClr val="FFFFFF"/>
    <a:srgbClr val="EFEFEF"/>
    <a:srgbClr val="F8F8F8"/>
    <a:srgbClr val="000000"/>
    <a:srgbClr val="ABABAB"/>
    <a:srgbClr val="EBEBEB"/>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9CF2DD-BAF5-4E54-BE96-C603FB9EA3DB}" v="147" dt="2022-04-29T20:44:25.9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24" autoAdjust="0"/>
  </p:normalViewPr>
  <p:slideViewPr>
    <p:cSldViewPr snapToGrid="0">
      <p:cViewPr varScale="1">
        <p:scale>
          <a:sx n="86" d="100"/>
          <a:sy n="86" d="100"/>
        </p:scale>
        <p:origin x="736" y="64"/>
      </p:cViewPr>
      <p:guideLst>
        <p:guide pos="1072"/>
        <p:guide orient="horz" pos="2203"/>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commentAuthors" Target="commentAuthors.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presProps" Target="presProps.xml"/><Relationship Id="rId85"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iz Macedo" userId="7b3c29be-d15f-473b-8b79-40ce79eed9b8" providerId="ADAL" clId="{A89CF2DD-BAF5-4E54-BE96-C603FB9EA3DB}"/>
    <pc:docChg chg="undo redo custSel addSld delSld modSld sldOrd">
      <pc:chgData name="Luiz Macedo" userId="7b3c29be-d15f-473b-8b79-40ce79eed9b8" providerId="ADAL" clId="{A89CF2DD-BAF5-4E54-BE96-C603FB9EA3DB}" dt="2022-04-29T20:51:19.842" v="2553" actId="1076"/>
      <pc:docMkLst>
        <pc:docMk/>
      </pc:docMkLst>
      <pc:sldChg chg="addSp delSp modSp mod">
        <pc:chgData name="Luiz Macedo" userId="7b3c29be-d15f-473b-8b79-40ce79eed9b8" providerId="ADAL" clId="{A89CF2DD-BAF5-4E54-BE96-C603FB9EA3DB}" dt="2022-04-08T19:05:18.298" v="541" actId="22"/>
        <pc:sldMkLst>
          <pc:docMk/>
          <pc:sldMk cId="558303791" sldId="256"/>
        </pc:sldMkLst>
        <pc:spChg chg="mod">
          <ac:chgData name="Luiz Macedo" userId="7b3c29be-d15f-473b-8b79-40ce79eed9b8" providerId="ADAL" clId="{A89CF2DD-BAF5-4E54-BE96-C603FB9EA3DB}" dt="2022-03-01T20:55:58.693" v="19" actId="1076"/>
          <ac:spMkLst>
            <pc:docMk/>
            <pc:sldMk cId="558303791" sldId="256"/>
            <ac:spMk id="2" creationId="{FA0A7EF7-486D-41E0-B790-F5CD82DD3F1E}"/>
          </ac:spMkLst>
        </pc:spChg>
        <pc:spChg chg="add del">
          <ac:chgData name="Luiz Macedo" userId="7b3c29be-d15f-473b-8b79-40ce79eed9b8" providerId="ADAL" clId="{A89CF2DD-BAF5-4E54-BE96-C603FB9EA3DB}" dt="2022-04-08T19:05:18.298" v="541" actId="22"/>
          <ac:spMkLst>
            <pc:docMk/>
            <pc:sldMk cId="558303791" sldId="256"/>
            <ac:spMk id="4" creationId="{34EE2B2A-4094-F449-CDB1-187CEEBD6DC4}"/>
          </ac:spMkLst>
        </pc:spChg>
      </pc:sldChg>
      <pc:sldChg chg="modSp mod">
        <pc:chgData name="Luiz Macedo" userId="7b3c29be-d15f-473b-8b79-40ce79eed9b8" providerId="ADAL" clId="{A89CF2DD-BAF5-4E54-BE96-C603FB9EA3DB}" dt="2022-03-01T22:56:30.014" v="22"/>
        <pc:sldMkLst>
          <pc:docMk/>
          <pc:sldMk cId="2199813520" sldId="257"/>
        </pc:sldMkLst>
        <pc:spChg chg="mod">
          <ac:chgData name="Luiz Macedo" userId="7b3c29be-d15f-473b-8b79-40ce79eed9b8" providerId="ADAL" clId="{A89CF2DD-BAF5-4E54-BE96-C603FB9EA3DB}" dt="2022-03-01T22:56:30.014" v="22"/>
          <ac:spMkLst>
            <pc:docMk/>
            <pc:sldMk cId="2199813520" sldId="257"/>
            <ac:spMk id="3" creationId="{3EC2C1DD-CE4C-4D7E-B30E-DAE807BE2F18}"/>
          </ac:spMkLst>
        </pc:spChg>
      </pc:sldChg>
      <pc:sldChg chg="modSp mod">
        <pc:chgData name="Luiz Macedo" userId="7b3c29be-d15f-473b-8b79-40ce79eed9b8" providerId="ADAL" clId="{A89CF2DD-BAF5-4E54-BE96-C603FB9EA3DB}" dt="2022-04-08T19:23:12.776" v="757" actId="1036"/>
        <pc:sldMkLst>
          <pc:docMk/>
          <pc:sldMk cId="1445161382" sldId="259"/>
        </pc:sldMkLst>
        <pc:spChg chg="mod">
          <ac:chgData name="Luiz Macedo" userId="7b3c29be-d15f-473b-8b79-40ce79eed9b8" providerId="ADAL" clId="{A89CF2DD-BAF5-4E54-BE96-C603FB9EA3DB}" dt="2022-04-08T19:23:12.776" v="757" actId="1036"/>
          <ac:spMkLst>
            <pc:docMk/>
            <pc:sldMk cId="1445161382" sldId="259"/>
            <ac:spMk id="6" creationId="{E43BCF0A-F77F-4B1D-BFAE-100076BCF206}"/>
          </ac:spMkLst>
        </pc:spChg>
        <pc:spChg chg="mod">
          <ac:chgData name="Luiz Macedo" userId="7b3c29be-d15f-473b-8b79-40ce79eed9b8" providerId="ADAL" clId="{A89CF2DD-BAF5-4E54-BE96-C603FB9EA3DB}" dt="2022-04-08T19:23:12.776" v="757" actId="1036"/>
          <ac:spMkLst>
            <pc:docMk/>
            <pc:sldMk cId="1445161382" sldId="259"/>
            <ac:spMk id="7" creationId="{B7A59C6C-CA56-4BD2-826B-2B23046D2E50}"/>
          </ac:spMkLst>
        </pc:spChg>
        <pc:spChg chg="mod">
          <ac:chgData name="Luiz Macedo" userId="7b3c29be-d15f-473b-8b79-40ce79eed9b8" providerId="ADAL" clId="{A89CF2DD-BAF5-4E54-BE96-C603FB9EA3DB}" dt="2022-04-08T19:23:12.776" v="757" actId="1036"/>
          <ac:spMkLst>
            <pc:docMk/>
            <pc:sldMk cId="1445161382" sldId="259"/>
            <ac:spMk id="8" creationId="{05201CD9-F1B4-41DB-92BC-91BB198B970B}"/>
          </ac:spMkLst>
        </pc:spChg>
        <pc:spChg chg="mod">
          <ac:chgData name="Luiz Macedo" userId="7b3c29be-d15f-473b-8b79-40ce79eed9b8" providerId="ADAL" clId="{A89CF2DD-BAF5-4E54-BE96-C603FB9EA3DB}" dt="2022-04-08T19:23:12.776" v="757" actId="1036"/>
          <ac:spMkLst>
            <pc:docMk/>
            <pc:sldMk cId="1445161382" sldId="259"/>
            <ac:spMk id="9" creationId="{B74DC97B-8217-4CB0-89D6-96D9C1B5E8AD}"/>
          </ac:spMkLst>
        </pc:spChg>
        <pc:spChg chg="mod">
          <ac:chgData name="Luiz Macedo" userId="7b3c29be-d15f-473b-8b79-40ce79eed9b8" providerId="ADAL" clId="{A89CF2DD-BAF5-4E54-BE96-C603FB9EA3DB}" dt="2022-04-08T19:23:12.776" v="757" actId="1036"/>
          <ac:spMkLst>
            <pc:docMk/>
            <pc:sldMk cId="1445161382" sldId="259"/>
            <ac:spMk id="10" creationId="{A9C1AF2B-05A2-47B3-A5C2-C3603E6CF46A}"/>
          </ac:spMkLst>
        </pc:spChg>
        <pc:spChg chg="mod">
          <ac:chgData name="Luiz Macedo" userId="7b3c29be-d15f-473b-8b79-40ce79eed9b8" providerId="ADAL" clId="{A89CF2DD-BAF5-4E54-BE96-C603FB9EA3DB}" dt="2022-04-08T19:23:12.776" v="757" actId="1036"/>
          <ac:spMkLst>
            <pc:docMk/>
            <pc:sldMk cId="1445161382" sldId="259"/>
            <ac:spMk id="11" creationId="{5B2FE7D7-BD36-49A0-8B4E-BDDA485B0668}"/>
          </ac:spMkLst>
        </pc:spChg>
        <pc:spChg chg="mod">
          <ac:chgData name="Luiz Macedo" userId="7b3c29be-d15f-473b-8b79-40ce79eed9b8" providerId="ADAL" clId="{A89CF2DD-BAF5-4E54-BE96-C603FB9EA3DB}" dt="2022-04-08T19:23:12.776" v="757" actId="1036"/>
          <ac:spMkLst>
            <pc:docMk/>
            <pc:sldMk cId="1445161382" sldId="259"/>
            <ac:spMk id="12" creationId="{100E31A2-76D6-48AA-8DAB-25658C772B74}"/>
          </ac:spMkLst>
        </pc:spChg>
        <pc:spChg chg="mod">
          <ac:chgData name="Luiz Macedo" userId="7b3c29be-d15f-473b-8b79-40ce79eed9b8" providerId="ADAL" clId="{A89CF2DD-BAF5-4E54-BE96-C603FB9EA3DB}" dt="2022-04-08T19:23:12.776" v="757" actId="1036"/>
          <ac:spMkLst>
            <pc:docMk/>
            <pc:sldMk cId="1445161382" sldId="259"/>
            <ac:spMk id="13" creationId="{432E5B00-B3C6-417D-8B03-7CB1A1063759}"/>
          </ac:spMkLst>
        </pc:spChg>
        <pc:picChg chg="mod">
          <ac:chgData name="Luiz Macedo" userId="7b3c29be-d15f-473b-8b79-40ce79eed9b8" providerId="ADAL" clId="{A89CF2DD-BAF5-4E54-BE96-C603FB9EA3DB}" dt="2022-04-08T19:23:12.776" v="757" actId="1036"/>
          <ac:picMkLst>
            <pc:docMk/>
            <pc:sldMk cId="1445161382" sldId="259"/>
            <ac:picMk id="14" creationId="{A63DD6D7-F145-4774-993C-D94C20C134C0}"/>
          </ac:picMkLst>
        </pc:picChg>
        <pc:picChg chg="mod">
          <ac:chgData name="Luiz Macedo" userId="7b3c29be-d15f-473b-8b79-40ce79eed9b8" providerId="ADAL" clId="{A89CF2DD-BAF5-4E54-BE96-C603FB9EA3DB}" dt="2022-04-08T19:23:12.776" v="757" actId="1036"/>
          <ac:picMkLst>
            <pc:docMk/>
            <pc:sldMk cId="1445161382" sldId="259"/>
            <ac:picMk id="15" creationId="{8A1F87D9-EA2D-41B7-A750-9464C460175C}"/>
          </ac:picMkLst>
        </pc:picChg>
        <pc:picChg chg="mod">
          <ac:chgData name="Luiz Macedo" userId="7b3c29be-d15f-473b-8b79-40ce79eed9b8" providerId="ADAL" clId="{A89CF2DD-BAF5-4E54-BE96-C603FB9EA3DB}" dt="2022-04-08T19:23:12.776" v="757" actId="1036"/>
          <ac:picMkLst>
            <pc:docMk/>
            <pc:sldMk cId="1445161382" sldId="259"/>
            <ac:picMk id="16" creationId="{F6BFDF87-B3E3-4039-943F-B9F542ECD365}"/>
          </ac:picMkLst>
        </pc:picChg>
        <pc:picChg chg="mod">
          <ac:chgData name="Luiz Macedo" userId="7b3c29be-d15f-473b-8b79-40ce79eed9b8" providerId="ADAL" clId="{A89CF2DD-BAF5-4E54-BE96-C603FB9EA3DB}" dt="2022-04-08T19:23:12.776" v="757" actId="1036"/>
          <ac:picMkLst>
            <pc:docMk/>
            <pc:sldMk cId="1445161382" sldId="259"/>
            <ac:picMk id="19" creationId="{149451F3-CB0E-4F7F-A71F-7FE8447BC840}"/>
          </ac:picMkLst>
        </pc:picChg>
        <pc:picChg chg="mod">
          <ac:chgData name="Luiz Macedo" userId="7b3c29be-d15f-473b-8b79-40ce79eed9b8" providerId="ADAL" clId="{A89CF2DD-BAF5-4E54-BE96-C603FB9EA3DB}" dt="2022-04-08T19:23:12.776" v="757" actId="1036"/>
          <ac:picMkLst>
            <pc:docMk/>
            <pc:sldMk cId="1445161382" sldId="259"/>
            <ac:picMk id="34" creationId="{B890ECE1-6AE4-469A-988D-383AB69BDC4A}"/>
          </ac:picMkLst>
        </pc:picChg>
        <pc:picChg chg="mod">
          <ac:chgData name="Luiz Macedo" userId="7b3c29be-d15f-473b-8b79-40ce79eed9b8" providerId="ADAL" clId="{A89CF2DD-BAF5-4E54-BE96-C603FB9EA3DB}" dt="2022-04-08T19:23:12.776" v="757" actId="1036"/>
          <ac:picMkLst>
            <pc:docMk/>
            <pc:sldMk cId="1445161382" sldId="259"/>
            <ac:picMk id="40" creationId="{9A090166-68EA-47DE-9FFC-A87E3A09DCAA}"/>
          </ac:picMkLst>
        </pc:picChg>
        <pc:picChg chg="mod">
          <ac:chgData name="Luiz Macedo" userId="7b3c29be-d15f-473b-8b79-40ce79eed9b8" providerId="ADAL" clId="{A89CF2DD-BAF5-4E54-BE96-C603FB9EA3DB}" dt="2022-04-08T19:23:12.776" v="757" actId="1036"/>
          <ac:picMkLst>
            <pc:docMk/>
            <pc:sldMk cId="1445161382" sldId="259"/>
            <ac:picMk id="44" creationId="{E2452F0A-DE80-4AB5-A5D3-500090B2EB9A}"/>
          </ac:picMkLst>
        </pc:picChg>
        <pc:picChg chg="mod">
          <ac:chgData name="Luiz Macedo" userId="7b3c29be-d15f-473b-8b79-40ce79eed9b8" providerId="ADAL" clId="{A89CF2DD-BAF5-4E54-BE96-C603FB9EA3DB}" dt="2022-04-08T19:23:12.776" v="757" actId="1036"/>
          <ac:picMkLst>
            <pc:docMk/>
            <pc:sldMk cId="1445161382" sldId="259"/>
            <ac:picMk id="48" creationId="{DC03A202-6546-4C69-8140-6135B4859A31}"/>
          </ac:picMkLst>
        </pc:picChg>
        <pc:cxnChg chg="mod">
          <ac:chgData name="Luiz Macedo" userId="7b3c29be-d15f-473b-8b79-40ce79eed9b8" providerId="ADAL" clId="{A89CF2DD-BAF5-4E54-BE96-C603FB9EA3DB}" dt="2022-04-08T19:23:12.776" v="757" actId="1036"/>
          <ac:cxnSpMkLst>
            <pc:docMk/>
            <pc:sldMk cId="1445161382" sldId="259"/>
            <ac:cxnSpMk id="36" creationId="{B04101F1-BFD6-4D1B-B804-651249BCEC16}"/>
          </ac:cxnSpMkLst>
        </pc:cxnChg>
        <pc:cxnChg chg="mod">
          <ac:chgData name="Luiz Macedo" userId="7b3c29be-d15f-473b-8b79-40ce79eed9b8" providerId="ADAL" clId="{A89CF2DD-BAF5-4E54-BE96-C603FB9EA3DB}" dt="2022-04-08T19:23:12.776" v="757" actId="1036"/>
          <ac:cxnSpMkLst>
            <pc:docMk/>
            <pc:sldMk cId="1445161382" sldId="259"/>
            <ac:cxnSpMk id="37" creationId="{CE0439F9-BEF0-427A-A8D0-C309128EBD39}"/>
          </ac:cxnSpMkLst>
        </pc:cxnChg>
        <pc:cxnChg chg="mod">
          <ac:chgData name="Luiz Macedo" userId="7b3c29be-d15f-473b-8b79-40ce79eed9b8" providerId="ADAL" clId="{A89CF2DD-BAF5-4E54-BE96-C603FB9EA3DB}" dt="2022-04-08T19:23:12.776" v="757" actId="1036"/>
          <ac:cxnSpMkLst>
            <pc:docMk/>
            <pc:sldMk cId="1445161382" sldId="259"/>
            <ac:cxnSpMk id="38" creationId="{F75D2635-5E5B-4610-8AFC-346DE24A0854}"/>
          </ac:cxnSpMkLst>
        </pc:cxnChg>
        <pc:cxnChg chg="mod">
          <ac:chgData name="Luiz Macedo" userId="7b3c29be-d15f-473b-8b79-40ce79eed9b8" providerId="ADAL" clId="{A89CF2DD-BAF5-4E54-BE96-C603FB9EA3DB}" dt="2022-04-08T19:23:12.776" v="757" actId="1036"/>
          <ac:cxnSpMkLst>
            <pc:docMk/>
            <pc:sldMk cId="1445161382" sldId="259"/>
            <ac:cxnSpMk id="59" creationId="{E65D6887-5FB0-4C8D-8876-843BD63D2131}"/>
          </ac:cxnSpMkLst>
        </pc:cxnChg>
        <pc:cxnChg chg="mod">
          <ac:chgData name="Luiz Macedo" userId="7b3c29be-d15f-473b-8b79-40ce79eed9b8" providerId="ADAL" clId="{A89CF2DD-BAF5-4E54-BE96-C603FB9EA3DB}" dt="2022-04-08T19:23:12.776" v="757" actId="1036"/>
          <ac:cxnSpMkLst>
            <pc:docMk/>
            <pc:sldMk cId="1445161382" sldId="259"/>
            <ac:cxnSpMk id="60" creationId="{CE8CB3D2-C0B3-47BD-9F2D-5A4E590BAA2E}"/>
          </ac:cxnSpMkLst>
        </pc:cxnChg>
        <pc:cxnChg chg="mod">
          <ac:chgData name="Luiz Macedo" userId="7b3c29be-d15f-473b-8b79-40ce79eed9b8" providerId="ADAL" clId="{A89CF2DD-BAF5-4E54-BE96-C603FB9EA3DB}" dt="2022-04-08T19:23:12.776" v="757" actId="1036"/>
          <ac:cxnSpMkLst>
            <pc:docMk/>
            <pc:sldMk cId="1445161382" sldId="259"/>
            <ac:cxnSpMk id="61" creationId="{8B5D1FFD-D978-42F7-9587-A349FB56A209}"/>
          </ac:cxnSpMkLst>
        </pc:cxnChg>
      </pc:sldChg>
      <pc:sldChg chg="modSp mod">
        <pc:chgData name="Luiz Macedo" userId="7b3c29be-d15f-473b-8b79-40ce79eed9b8" providerId="ADAL" clId="{A89CF2DD-BAF5-4E54-BE96-C603FB9EA3DB}" dt="2022-03-01T22:57:04.768" v="26" actId="6549"/>
        <pc:sldMkLst>
          <pc:docMk/>
          <pc:sldMk cId="3647319347" sldId="260"/>
        </pc:sldMkLst>
        <pc:spChg chg="mod">
          <ac:chgData name="Luiz Macedo" userId="7b3c29be-d15f-473b-8b79-40ce79eed9b8" providerId="ADAL" clId="{A89CF2DD-BAF5-4E54-BE96-C603FB9EA3DB}" dt="2022-03-01T22:57:04.768" v="26" actId="6549"/>
          <ac:spMkLst>
            <pc:docMk/>
            <pc:sldMk cId="3647319347" sldId="260"/>
            <ac:spMk id="3" creationId="{74E6DD6B-02EF-4958-9AED-694D7EEBF0BB}"/>
          </ac:spMkLst>
        </pc:spChg>
      </pc:sldChg>
      <pc:sldChg chg="modSp mod">
        <pc:chgData name="Luiz Macedo" userId="7b3c29be-d15f-473b-8b79-40ce79eed9b8" providerId="ADAL" clId="{A89CF2DD-BAF5-4E54-BE96-C603FB9EA3DB}" dt="2022-03-01T22:57:13.135" v="27"/>
        <pc:sldMkLst>
          <pc:docMk/>
          <pc:sldMk cId="2066980606" sldId="266"/>
        </pc:sldMkLst>
        <pc:spChg chg="mod">
          <ac:chgData name="Luiz Macedo" userId="7b3c29be-d15f-473b-8b79-40ce79eed9b8" providerId="ADAL" clId="{A89CF2DD-BAF5-4E54-BE96-C603FB9EA3DB}" dt="2022-03-01T22:57:13.135" v="27"/>
          <ac:spMkLst>
            <pc:docMk/>
            <pc:sldMk cId="2066980606" sldId="266"/>
            <ac:spMk id="3" creationId="{E5CB6FCD-18EA-499E-97E8-CA3F10419236}"/>
          </ac:spMkLst>
        </pc:spChg>
      </pc:sldChg>
      <pc:sldChg chg="modNotesTx">
        <pc:chgData name="Luiz Macedo" userId="7b3c29be-d15f-473b-8b79-40ce79eed9b8" providerId="ADAL" clId="{A89CF2DD-BAF5-4E54-BE96-C603FB9EA3DB}" dt="2022-04-20T22:37:40.253" v="787" actId="20577"/>
        <pc:sldMkLst>
          <pc:docMk/>
          <pc:sldMk cId="3441802048" sldId="269"/>
        </pc:sldMkLst>
      </pc:sldChg>
      <pc:sldChg chg="modSp mod modNotesTx">
        <pc:chgData name="Luiz Macedo" userId="7b3c29be-d15f-473b-8b79-40ce79eed9b8" providerId="ADAL" clId="{A89CF2DD-BAF5-4E54-BE96-C603FB9EA3DB}" dt="2022-04-20T22:37:42.427" v="788" actId="20577"/>
        <pc:sldMkLst>
          <pc:docMk/>
          <pc:sldMk cId="3249271833" sldId="270"/>
        </pc:sldMkLst>
        <pc:spChg chg="mod">
          <ac:chgData name="Luiz Macedo" userId="7b3c29be-d15f-473b-8b79-40ce79eed9b8" providerId="ADAL" clId="{A89CF2DD-BAF5-4E54-BE96-C603FB9EA3DB}" dt="2022-03-17T22:18:17.753" v="486" actId="1036"/>
          <ac:spMkLst>
            <pc:docMk/>
            <pc:sldMk cId="3249271833" sldId="270"/>
            <ac:spMk id="6" creationId="{5B1C6FEA-519E-421F-9703-10F9F669F667}"/>
          </ac:spMkLst>
        </pc:spChg>
        <pc:spChg chg="mod">
          <ac:chgData name="Luiz Macedo" userId="7b3c29be-d15f-473b-8b79-40ce79eed9b8" providerId="ADAL" clId="{A89CF2DD-BAF5-4E54-BE96-C603FB9EA3DB}" dt="2022-03-17T22:18:17.753" v="486" actId="1036"/>
          <ac:spMkLst>
            <pc:docMk/>
            <pc:sldMk cId="3249271833" sldId="270"/>
            <ac:spMk id="14" creationId="{A8CA13F1-1A3C-4C7B-8823-06479123FF79}"/>
          </ac:spMkLst>
        </pc:spChg>
        <pc:picChg chg="mod">
          <ac:chgData name="Luiz Macedo" userId="7b3c29be-d15f-473b-8b79-40ce79eed9b8" providerId="ADAL" clId="{A89CF2DD-BAF5-4E54-BE96-C603FB9EA3DB}" dt="2022-03-17T22:18:17.753" v="486" actId="1036"/>
          <ac:picMkLst>
            <pc:docMk/>
            <pc:sldMk cId="3249271833" sldId="270"/>
            <ac:picMk id="9" creationId="{52925C0D-73CC-439C-A469-88D5AEC66073}"/>
          </ac:picMkLst>
        </pc:picChg>
        <pc:picChg chg="mod">
          <ac:chgData name="Luiz Macedo" userId="7b3c29be-d15f-473b-8b79-40ce79eed9b8" providerId="ADAL" clId="{A89CF2DD-BAF5-4E54-BE96-C603FB9EA3DB}" dt="2022-03-17T22:18:17.753" v="486" actId="1036"/>
          <ac:picMkLst>
            <pc:docMk/>
            <pc:sldMk cId="3249271833" sldId="270"/>
            <ac:picMk id="23" creationId="{AB71CB97-EC99-4DD1-B25C-B3AB685B55F5}"/>
          </ac:picMkLst>
        </pc:picChg>
        <pc:cxnChg chg="mod">
          <ac:chgData name="Luiz Macedo" userId="7b3c29be-d15f-473b-8b79-40ce79eed9b8" providerId="ADAL" clId="{A89CF2DD-BAF5-4E54-BE96-C603FB9EA3DB}" dt="2022-03-17T22:18:17.753" v="486" actId="1036"/>
          <ac:cxnSpMkLst>
            <pc:docMk/>
            <pc:sldMk cId="3249271833" sldId="270"/>
            <ac:cxnSpMk id="18" creationId="{5C79E9AB-D7DA-4CDD-B1F7-1460296A8A34}"/>
          </ac:cxnSpMkLst>
        </pc:cxnChg>
      </pc:sldChg>
      <pc:sldChg chg="modSp mod">
        <pc:chgData name="Luiz Macedo" userId="7b3c29be-d15f-473b-8b79-40ce79eed9b8" providerId="ADAL" clId="{A89CF2DD-BAF5-4E54-BE96-C603FB9EA3DB}" dt="2022-03-01T22:57:26.328" v="28"/>
        <pc:sldMkLst>
          <pc:docMk/>
          <pc:sldMk cId="1117671366" sldId="272"/>
        </pc:sldMkLst>
        <pc:spChg chg="mod">
          <ac:chgData name="Luiz Macedo" userId="7b3c29be-d15f-473b-8b79-40ce79eed9b8" providerId="ADAL" clId="{A89CF2DD-BAF5-4E54-BE96-C603FB9EA3DB}" dt="2022-03-01T22:57:26.328" v="28"/>
          <ac:spMkLst>
            <pc:docMk/>
            <pc:sldMk cId="1117671366" sldId="272"/>
            <ac:spMk id="3" creationId="{9688A8C8-0258-4450-907A-49126CCFD179}"/>
          </ac:spMkLst>
        </pc:spChg>
      </pc:sldChg>
      <pc:sldChg chg="modSp mod">
        <pc:chgData name="Luiz Macedo" userId="7b3c29be-d15f-473b-8b79-40ce79eed9b8" providerId="ADAL" clId="{A89CF2DD-BAF5-4E54-BE96-C603FB9EA3DB}" dt="2022-03-17T22:21:46.748" v="508" actId="1036"/>
        <pc:sldMkLst>
          <pc:docMk/>
          <pc:sldMk cId="1136032413" sldId="273"/>
        </pc:sldMkLst>
        <pc:spChg chg="mod">
          <ac:chgData name="Luiz Macedo" userId="7b3c29be-d15f-473b-8b79-40ce79eed9b8" providerId="ADAL" clId="{A89CF2DD-BAF5-4E54-BE96-C603FB9EA3DB}" dt="2022-03-17T22:21:43.454" v="501" actId="1036"/>
          <ac:spMkLst>
            <pc:docMk/>
            <pc:sldMk cId="1136032413" sldId="273"/>
            <ac:spMk id="9" creationId="{19725D20-4CD6-4258-9516-C8FBDE2D369C}"/>
          </ac:spMkLst>
        </pc:spChg>
        <pc:picChg chg="mod">
          <ac:chgData name="Luiz Macedo" userId="7b3c29be-d15f-473b-8b79-40ce79eed9b8" providerId="ADAL" clId="{A89CF2DD-BAF5-4E54-BE96-C603FB9EA3DB}" dt="2022-03-17T22:21:43.454" v="501" actId="1036"/>
          <ac:picMkLst>
            <pc:docMk/>
            <pc:sldMk cId="1136032413" sldId="273"/>
            <ac:picMk id="7" creationId="{29937D67-3633-4515-A27C-FD8CDF891A98}"/>
          </ac:picMkLst>
        </pc:picChg>
        <pc:cxnChg chg="mod">
          <ac:chgData name="Luiz Macedo" userId="7b3c29be-d15f-473b-8b79-40ce79eed9b8" providerId="ADAL" clId="{A89CF2DD-BAF5-4E54-BE96-C603FB9EA3DB}" dt="2022-03-17T22:21:46.748" v="508" actId="1036"/>
          <ac:cxnSpMkLst>
            <pc:docMk/>
            <pc:sldMk cId="1136032413" sldId="273"/>
            <ac:cxnSpMk id="13" creationId="{98E08C84-338B-4D3D-B741-80EABF46B40D}"/>
          </ac:cxnSpMkLst>
        </pc:cxnChg>
      </pc:sldChg>
      <pc:sldChg chg="modSp mod modNotesTx">
        <pc:chgData name="Luiz Macedo" userId="7b3c29be-d15f-473b-8b79-40ce79eed9b8" providerId="ADAL" clId="{A89CF2DD-BAF5-4E54-BE96-C603FB9EA3DB}" dt="2022-04-29T19:57:24.250" v="2064" actId="20577"/>
        <pc:sldMkLst>
          <pc:docMk/>
          <pc:sldMk cId="2689555524" sldId="276"/>
        </pc:sldMkLst>
        <pc:spChg chg="mod">
          <ac:chgData name="Luiz Macedo" userId="7b3c29be-d15f-473b-8b79-40ce79eed9b8" providerId="ADAL" clId="{A89CF2DD-BAF5-4E54-BE96-C603FB9EA3DB}" dt="2022-03-11T21:57:50.875" v="332" actId="1036"/>
          <ac:spMkLst>
            <pc:docMk/>
            <pc:sldMk cId="2689555524" sldId="276"/>
            <ac:spMk id="8" creationId="{35751D28-2D57-42AD-AD6E-EB940EA55B91}"/>
          </ac:spMkLst>
        </pc:spChg>
        <pc:spChg chg="mod">
          <ac:chgData name="Luiz Macedo" userId="7b3c29be-d15f-473b-8b79-40ce79eed9b8" providerId="ADAL" clId="{A89CF2DD-BAF5-4E54-BE96-C603FB9EA3DB}" dt="2022-03-11T21:57:40.705" v="320" actId="1036"/>
          <ac:spMkLst>
            <pc:docMk/>
            <pc:sldMk cId="2689555524" sldId="276"/>
            <ac:spMk id="12" creationId="{01B1CB27-E687-4CCC-85C1-2DFBBC6A28C4}"/>
          </ac:spMkLst>
        </pc:spChg>
        <pc:spChg chg="mod">
          <ac:chgData name="Luiz Macedo" userId="7b3c29be-d15f-473b-8b79-40ce79eed9b8" providerId="ADAL" clId="{A89CF2DD-BAF5-4E54-BE96-C603FB9EA3DB}" dt="2022-03-11T21:57:36" v="313" actId="1036"/>
          <ac:spMkLst>
            <pc:docMk/>
            <pc:sldMk cId="2689555524" sldId="276"/>
            <ac:spMk id="16" creationId="{0D629CFC-6799-4900-AFB6-2147A528BB8B}"/>
          </ac:spMkLst>
        </pc:spChg>
        <pc:spChg chg="mod">
          <ac:chgData name="Luiz Macedo" userId="7b3c29be-d15f-473b-8b79-40ce79eed9b8" providerId="ADAL" clId="{A89CF2DD-BAF5-4E54-BE96-C603FB9EA3DB}" dt="2022-03-11T21:57:25.582" v="299" actId="1036"/>
          <ac:spMkLst>
            <pc:docMk/>
            <pc:sldMk cId="2689555524" sldId="276"/>
            <ac:spMk id="20" creationId="{4CB7C6AC-954F-4DD6-8F0A-39D9FE6BD501}"/>
          </ac:spMkLst>
        </pc:spChg>
        <pc:spChg chg="mod">
          <ac:chgData name="Luiz Macedo" userId="7b3c29be-d15f-473b-8b79-40ce79eed9b8" providerId="ADAL" clId="{A89CF2DD-BAF5-4E54-BE96-C603FB9EA3DB}" dt="2022-03-11T21:57:30.756" v="306" actId="1036"/>
          <ac:spMkLst>
            <pc:docMk/>
            <pc:sldMk cId="2689555524" sldId="276"/>
            <ac:spMk id="35" creationId="{97576B33-0D11-49DB-B2D3-735C09AB70AF}"/>
          </ac:spMkLst>
        </pc:spChg>
        <pc:spChg chg="mod">
          <ac:chgData name="Luiz Macedo" userId="7b3c29be-d15f-473b-8b79-40ce79eed9b8" providerId="ADAL" clId="{A89CF2DD-BAF5-4E54-BE96-C603FB9EA3DB}" dt="2022-03-11T21:57:50.875" v="332" actId="1036"/>
          <ac:spMkLst>
            <pc:docMk/>
            <pc:sldMk cId="2689555524" sldId="276"/>
            <ac:spMk id="37" creationId="{1877406F-C6A1-462D-96D3-38619D71031C}"/>
          </ac:spMkLst>
        </pc:spChg>
        <pc:spChg chg="mod">
          <ac:chgData name="Luiz Macedo" userId="7b3c29be-d15f-473b-8b79-40ce79eed9b8" providerId="ADAL" clId="{A89CF2DD-BAF5-4E54-BE96-C603FB9EA3DB}" dt="2022-03-11T21:58:44.403" v="349" actId="1036"/>
          <ac:spMkLst>
            <pc:docMk/>
            <pc:sldMk cId="2689555524" sldId="276"/>
            <ac:spMk id="40" creationId="{BE0E69E1-91FA-4B00-AD72-3F61EE3D2086}"/>
          </ac:spMkLst>
        </pc:spChg>
        <pc:picChg chg="mod">
          <ac:chgData name="Luiz Macedo" userId="7b3c29be-d15f-473b-8b79-40ce79eed9b8" providerId="ADAL" clId="{A89CF2DD-BAF5-4E54-BE96-C603FB9EA3DB}" dt="2022-03-11T21:57:40.705" v="320" actId="1036"/>
          <ac:picMkLst>
            <pc:docMk/>
            <pc:sldMk cId="2689555524" sldId="276"/>
            <ac:picMk id="3" creationId="{9A53AD97-DD4D-406E-8CB7-78B3C7899F0C}"/>
          </ac:picMkLst>
        </pc:picChg>
        <pc:picChg chg="mod">
          <ac:chgData name="Luiz Macedo" userId="7b3c29be-d15f-473b-8b79-40ce79eed9b8" providerId="ADAL" clId="{A89CF2DD-BAF5-4E54-BE96-C603FB9EA3DB}" dt="2022-03-11T21:57:25.582" v="299" actId="1036"/>
          <ac:picMkLst>
            <pc:docMk/>
            <pc:sldMk cId="2689555524" sldId="276"/>
            <ac:picMk id="14" creationId="{99637EF9-57B6-4486-80AC-B2B1EEBF722E}"/>
          </ac:picMkLst>
        </pc:picChg>
        <pc:picChg chg="mod">
          <ac:chgData name="Luiz Macedo" userId="7b3c29be-d15f-473b-8b79-40ce79eed9b8" providerId="ADAL" clId="{A89CF2DD-BAF5-4E54-BE96-C603FB9EA3DB}" dt="2022-03-11T21:57:36" v="313" actId="1036"/>
          <ac:picMkLst>
            <pc:docMk/>
            <pc:sldMk cId="2689555524" sldId="276"/>
            <ac:picMk id="15" creationId="{277CA995-FC12-4365-8E17-FFBCA641340F}"/>
          </ac:picMkLst>
        </pc:picChg>
        <pc:picChg chg="mod">
          <ac:chgData name="Luiz Macedo" userId="7b3c29be-d15f-473b-8b79-40ce79eed9b8" providerId="ADAL" clId="{A89CF2DD-BAF5-4E54-BE96-C603FB9EA3DB}" dt="2022-03-11T21:57:30.756" v="306" actId="1036"/>
          <ac:picMkLst>
            <pc:docMk/>
            <pc:sldMk cId="2689555524" sldId="276"/>
            <ac:picMk id="21" creationId="{2CFF4CF9-DB76-493D-A65B-4BFD9F04D7C9}"/>
          </ac:picMkLst>
        </pc:picChg>
        <pc:picChg chg="mod">
          <ac:chgData name="Luiz Macedo" userId="7b3c29be-d15f-473b-8b79-40ce79eed9b8" providerId="ADAL" clId="{A89CF2DD-BAF5-4E54-BE96-C603FB9EA3DB}" dt="2022-03-11T21:57:50.875" v="332" actId="1036"/>
          <ac:picMkLst>
            <pc:docMk/>
            <pc:sldMk cId="2689555524" sldId="276"/>
            <ac:picMk id="28" creationId="{943A9D3E-8E3D-4EE1-833C-0E7E015CB929}"/>
          </ac:picMkLst>
        </pc:picChg>
        <pc:picChg chg="mod">
          <ac:chgData name="Luiz Macedo" userId="7b3c29be-d15f-473b-8b79-40ce79eed9b8" providerId="ADAL" clId="{A89CF2DD-BAF5-4E54-BE96-C603FB9EA3DB}" dt="2022-04-29T19:57:16.010" v="2059" actId="14100"/>
          <ac:picMkLst>
            <pc:docMk/>
            <pc:sldMk cId="2689555524" sldId="276"/>
            <ac:picMk id="34" creationId="{43B124B5-7951-4E51-8F79-C38DE998EB65}"/>
          </ac:picMkLst>
        </pc:picChg>
        <pc:cxnChg chg="mod">
          <ac:chgData name="Luiz Macedo" userId="7b3c29be-d15f-473b-8b79-40ce79eed9b8" providerId="ADAL" clId="{A89CF2DD-BAF5-4E54-BE96-C603FB9EA3DB}" dt="2022-03-11T21:57:50.875" v="332" actId="1036"/>
          <ac:cxnSpMkLst>
            <pc:docMk/>
            <pc:sldMk cId="2689555524" sldId="276"/>
            <ac:cxnSpMk id="9" creationId="{8AE732D8-A6F6-4E95-BEDB-80084955CB5E}"/>
          </ac:cxnSpMkLst>
        </pc:cxnChg>
        <pc:cxnChg chg="mod">
          <ac:chgData name="Luiz Macedo" userId="7b3c29be-d15f-473b-8b79-40ce79eed9b8" providerId="ADAL" clId="{A89CF2DD-BAF5-4E54-BE96-C603FB9EA3DB}" dt="2022-03-11T21:57:40.705" v="320" actId="1036"/>
          <ac:cxnSpMkLst>
            <pc:docMk/>
            <pc:sldMk cId="2689555524" sldId="276"/>
            <ac:cxnSpMk id="10" creationId="{075A9DA5-25FE-4C14-A6AE-C28ACC7F19D9}"/>
          </ac:cxnSpMkLst>
        </pc:cxnChg>
        <pc:cxnChg chg="mod">
          <ac:chgData name="Luiz Macedo" userId="7b3c29be-d15f-473b-8b79-40ce79eed9b8" providerId="ADAL" clId="{A89CF2DD-BAF5-4E54-BE96-C603FB9EA3DB}" dt="2022-03-11T21:57:30.756" v="306" actId="1036"/>
          <ac:cxnSpMkLst>
            <pc:docMk/>
            <pc:sldMk cId="2689555524" sldId="276"/>
            <ac:cxnSpMk id="11" creationId="{EF5907E0-56DA-4243-A0FD-746F957E09B0}"/>
          </ac:cxnSpMkLst>
        </pc:cxnChg>
        <pc:cxnChg chg="mod">
          <ac:chgData name="Luiz Macedo" userId="7b3c29be-d15f-473b-8b79-40ce79eed9b8" providerId="ADAL" clId="{A89CF2DD-BAF5-4E54-BE96-C603FB9EA3DB}" dt="2022-03-11T21:57:36" v="313" actId="1036"/>
          <ac:cxnSpMkLst>
            <pc:docMk/>
            <pc:sldMk cId="2689555524" sldId="276"/>
            <ac:cxnSpMk id="45" creationId="{D8671786-F0AA-4615-A984-A67D843C8BA0}"/>
          </ac:cxnSpMkLst>
        </pc:cxnChg>
      </pc:sldChg>
      <pc:sldChg chg="modNotesTx">
        <pc:chgData name="Luiz Macedo" userId="7b3c29be-d15f-473b-8b79-40ce79eed9b8" providerId="ADAL" clId="{A89CF2DD-BAF5-4E54-BE96-C603FB9EA3DB}" dt="2022-04-20T22:38:05.499" v="791" actId="20577"/>
        <pc:sldMkLst>
          <pc:docMk/>
          <pc:sldMk cId="1723425439" sldId="278"/>
        </pc:sldMkLst>
      </pc:sldChg>
      <pc:sldChg chg="modSp mod modNotesTx">
        <pc:chgData name="Luiz Macedo" userId="7b3c29be-d15f-473b-8b79-40ce79eed9b8" providerId="ADAL" clId="{A89CF2DD-BAF5-4E54-BE96-C603FB9EA3DB}" dt="2022-04-20T22:38:08.314" v="792" actId="20577"/>
        <pc:sldMkLst>
          <pc:docMk/>
          <pc:sldMk cId="3230661780" sldId="279"/>
        </pc:sldMkLst>
        <pc:spChg chg="mod">
          <ac:chgData name="Luiz Macedo" userId="7b3c29be-d15f-473b-8b79-40ce79eed9b8" providerId="ADAL" clId="{A89CF2DD-BAF5-4E54-BE96-C603FB9EA3DB}" dt="2022-04-08T18:56:21.718" v="534"/>
          <ac:spMkLst>
            <pc:docMk/>
            <pc:sldMk cId="3230661780" sldId="279"/>
            <ac:spMk id="3" creationId="{9EAFE427-78EF-48D4-8222-A71520BB6C60}"/>
          </ac:spMkLst>
        </pc:spChg>
      </pc:sldChg>
      <pc:sldChg chg="modNotesTx">
        <pc:chgData name="Luiz Macedo" userId="7b3c29be-d15f-473b-8b79-40ce79eed9b8" providerId="ADAL" clId="{A89CF2DD-BAF5-4E54-BE96-C603FB9EA3DB}" dt="2022-04-20T22:38:14.039" v="794" actId="20577"/>
        <pc:sldMkLst>
          <pc:docMk/>
          <pc:sldMk cId="1558104938" sldId="281"/>
        </pc:sldMkLst>
      </pc:sldChg>
      <pc:sldChg chg="modSp mod modNotesTx">
        <pc:chgData name="Luiz Macedo" userId="7b3c29be-d15f-473b-8b79-40ce79eed9b8" providerId="ADAL" clId="{A89CF2DD-BAF5-4E54-BE96-C603FB9EA3DB}" dt="2022-04-29T19:59:51.670" v="2066" actId="14100"/>
        <pc:sldMkLst>
          <pc:docMk/>
          <pc:sldMk cId="2325798001" sldId="282"/>
        </pc:sldMkLst>
        <pc:spChg chg="mod">
          <ac:chgData name="Luiz Macedo" userId="7b3c29be-d15f-473b-8b79-40ce79eed9b8" providerId="ADAL" clId="{A89CF2DD-BAF5-4E54-BE96-C603FB9EA3DB}" dt="2022-03-12T00:21:34.866" v="372" actId="14100"/>
          <ac:spMkLst>
            <pc:docMk/>
            <pc:sldMk cId="2325798001" sldId="282"/>
            <ac:spMk id="2" creationId="{1C7C4849-B5A4-4593-93DE-A7CDFC3EA096}"/>
          </ac:spMkLst>
        </pc:spChg>
        <pc:spChg chg="mod">
          <ac:chgData name="Luiz Macedo" userId="7b3c29be-d15f-473b-8b79-40ce79eed9b8" providerId="ADAL" clId="{A89CF2DD-BAF5-4E54-BE96-C603FB9EA3DB}" dt="2022-04-29T19:59:51.670" v="2066" actId="14100"/>
          <ac:spMkLst>
            <pc:docMk/>
            <pc:sldMk cId="2325798001" sldId="282"/>
            <ac:spMk id="4" creationId="{607E3438-CC5C-4F8D-8F2C-5A2C5B60EA3A}"/>
          </ac:spMkLst>
        </pc:spChg>
        <pc:picChg chg="mod">
          <ac:chgData name="Luiz Macedo" userId="7b3c29be-d15f-473b-8b79-40ce79eed9b8" providerId="ADAL" clId="{A89CF2DD-BAF5-4E54-BE96-C603FB9EA3DB}" dt="2022-04-29T19:59:51.670" v="2066" actId="14100"/>
          <ac:picMkLst>
            <pc:docMk/>
            <pc:sldMk cId="2325798001" sldId="282"/>
            <ac:picMk id="6" creationId="{56C34FC5-7049-4352-9C9F-0214898E9D26}"/>
          </ac:picMkLst>
        </pc:picChg>
      </pc:sldChg>
      <pc:sldChg chg="modSp mod">
        <pc:chgData name="Luiz Macedo" userId="7b3c29be-d15f-473b-8b79-40ce79eed9b8" providerId="ADAL" clId="{A89CF2DD-BAF5-4E54-BE96-C603FB9EA3DB}" dt="2022-04-29T20:00:22.563" v="2071" actId="14100"/>
        <pc:sldMkLst>
          <pc:docMk/>
          <pc:sldMk cId="631340556" sldId="283"/>
        </pc:sldMkLst>
        <pc:spChg chg="mod">
          <ac:chgData name="Luiz Macedo" userId="7b3c29be-d15f-473b-8b79-40ce79eed9b8" providerId="ADAL" clId="{A89CF2DD-BAF5-4E54-BE96-C603FB9EA3DB}" dt="2022-04-29T20:00:18.774" v="2070" actId="14100"/>
          <ac:spMkLst>
            <pc:docMk/>
            <pc:sldMk cId="631340556" sldId="283"/>
            <ac:spMk id="8" creationId="{A41A343B-AA10-42C1-9C26-3616E2271E42}"/>
          </ac:spMkLst>
        </pc:spChg>
        <pc:spChg chg="mod">
          <ac:chgData name="Luiz Macedo" userId="7b3c29be-d15f-473b-8b79-40ce79eed9b8" providerId="ADAL" clId="{A89CF2DD-BAF5-4E54-BE96-C603FB9EA3DB}" dt="2022-04-29T20:00:22.563" v="2071" actId="14100"/>
          <ac:spMkLst>
            <pc:docMk/>
            <pc:sldMk cId="631340556" sldId="283"/>
            <ac:spMk id="11" creationId="{C6458003-2519-4378-9348-1625553B4239}"/>
          </ac:spMkLst>
        </pc:spChg>
        <pc:cxnChg chg="mod">
          <ac:chgData name="Luiz Macedo" userId="7b3c29be-d15f-473b-8b79-40ce79eed9b8" providerId="ADAL" clId="{A89CF2DD-BAF5-4E54-BE96-C603FB9EA3DB}" dt="2022-04-29T20:00:12.774" v="2069" actId="14100"/>
          <ac:cxnSpMkLst>
            <pc:docMk/>
            <pc:sldMk cId="631340556" sldId="283"/>
            <ac:cxnSpMk id="9" creationId="{D7CB46DA-7980-4C26-BD63-9D4C823C6A11}"/>
          </ac:cxnSpMkLst>
        </pc:cxnChg>
      </pc:sldChg>
      <pc:sldChg chg="modNotesTx">
        <pc:chgData name="Luiz Macedo" userId="7b3c29be-d15f-473b-8b79-40ce79eed9b8" providerId="ADAL" clId="{A89CF2DD-BAF5-4E54-BE96-C603FB9EA3DB}" dt="2022-04-20T22:38:39.746" v="799" actId="20577"/>
        <pc:sldMkLst>
          <pc:docMk/>
          <pc:sldMk cId="2841270116" sldId="288"/>
        </pc:sldMkLst>
      </pc:sldChg>
      <pc:sldChg chg="addSp delSp modSp mod">
        <pc:chgData name="Luiz Macedo" userId="7b3c29be-d15f-473b-8b79-40ce79eed9b8" providerId="ADAL" clId="{A89CF2DD-BAF5-4E54-BE96-C603FB9EA3DB}" dt="2022-04-08T19:19:42.099" v="752" actId="1076"/>
        <pc:sldMkLst>
          <pc:docMk/>
          <pc:sldMk cId="2319790245" sldId="290"/>
        </pc:sldMkLst>
        <pc:spChg chg="mod">
          <ac:chgData name="Luiz Macedo" userId="7b3c29be-d15f-473b-8b79-40ce79eed9b8" providerId="ADAL" clId="{A89CF2DD-BAF5-4E54-BE96-C603FB9EA3DB}" dt="2022-04-08T19:18:48.594" v="656" actId="1076"/>
          <ac:spMkLst>
            <pc:docMk/>
            <pc:sldMk cId="2319790245" sldId="290"/>
            <ac:spMk id="7" creationId="{81186382-D972-44D2-BE09-75AC65E3DC28}"/>
          </ac:spMkLst>
        </pc:spChg>
        <pc:spChg chg="add mod">
          <ac:chgData name="Luiz Macedo" userId="7b3c29be-d15f-473b-8b79-40ce79eed9b8" providerId="ADAL" clId="{A89CF2DD-BAF5-4E54-BE96-C603FB9EA3DB}" dt="2022-04-08T19:18:46.469" v="652" actId="1036"/>
          <ac:spMkLst>
            <pc:docMk/>
            <pc:sldMk cId="2319790245" sldId="290"/>
            <ac:spMk id="14" creationId="{C417C1D2-428D-8E6B-0E06-18CE88494469}"/>
          </ac:spMkLst>
        </pc:spChg>
        <pc:spChg chg="mod">
          <ac:chgData name="Luiz Macedo" userId="7b3c29be-d15f-473b-8b79-40ce79eed9b8" providerId="ADAL" clId="{A89CF2DD-BAF5-4E54-BE96-C603FB9EA3DB}" dt="2022-04-08T19:07:42.758" v="574" actId="1076"/>
          <ac:spMkLst>
            <pc:docMk/>
            <pc:sldMk cId="2319790245" sldId="290"/>
            <ac:spMk id="21" creationId="{54435730-B7DB-48AD-A54F-13BCE207C70D}"/>
          </ac:spMkLst>
        </pc:spChg>
        <pc:spChg chg="mod">
          <ac:chgData name="Luiz Macedo" userId="7b3c29be-d15f-473b-8b79-40ce79eed9b8" providerId="ADAL" clId="{A89CF2DD-BAF5-4E54-BE96-C603FB9EA3DB}" dt="2022-04-08T19:07:39.557" v="573" actId="1076"/>
          <ac:spMkLst>
            <pc:docMk/>
            <pc:sldMk cId="2319790245" sldId="290"/>
            <ac:spMk id="24" creationId="{0E6F80CB-51C9-4020-816F-A9AC2CADD96C}"/>
          </ac:spMkLst>
        </pc:spChg>
        <pc:spChg chg="add del">
          <ac:chgData name="Luiz Macedo" userId="7b3c29be-d15f-473b-8b79-40ce79eed9b8" providerId="ADAL" clId="{A89CF2DD-BAF5-4E54-BE96-C603FB9EA3DB}" dt="2022-04-08T19:05:47.803" v="543" actId="22"/>
          <ac:spMkLst>
            <pc:docMk/>
            <pc:sldMk cId="2319790245" sldId="290"/>
            <ac:spMk id="26" creationId="{73F0F7DB-2AAA-4B47-9CF4-2CF11D4825C3}"/>
          </ac:spMkLst>
        </pc:spChg>
        <pc:spChg chg="mod">
          <ac:chgData name="Luiz Macedo" userId="7b3c29be-d15f-473b-8b79-40ce79eed9b8" providerId="ADAL" clId="{A89CF2DD-BAF5-4E54-BE96-C603FB9EA3DB}" dt="2022-04-08T19:07:22.950" v="571" actId="1076"/>
          <ac:spMkLst>
            <pc:docMk/>
            <pc:sldMk cId="2319790245" sldId="290"/>
            <ac:spMk id="27" creationId="{6B5DEB3F-034B-4733-82F4-92C20EB225EE}"/>
          </ac:spMkLst>
        </pc:spChg>
        <pc:spChg chg="mod">
          <ac:chgData name="Luiz Macedo" userId="7b3c29be-d15f-473b-8b79-40ce79eed9b8" providerId="ADAL" clId="{A89CF2DD-BAF5-4E54-BE96-C603FB9EA3DB}" dt="2022-04-08T19:07:50.859" v="583" actId="1076"/>
          <ac:spMkLst>
            <pc:docMk/>
            <pc:sldMk cId="2319790245" sldId="290"/>
            <ac:spMk id="30" creationId="{8D46956D-2784-4650-80B0-8B757A17B3FA}"/>
          </ac:spMkLst>
        </pc:spChg>
        <pc:spChg chg="mod">
          <ac:chgData name="Luiz Macedo" userId="7b3c29be-d15f-473b-8b79-40ce79eed9b8" providerId="ADAL" clId="{A89CF2DD-BAF5-4E54-BE96-C603FB9EA3DB}" dt="2022-04-08T19:08:00.633" v="584" actId="1076"/>
          <ac:spMkLst>
            <pc:docMk/>
            <pc:sldMk cId="2319790245" sldId="290"/>
            <ac:spMk id="35" creationId="{1B94D1A1-84DA-4E86-AE74-378CC54A10AE}"/>
          </ac:spMkLst>
        </pc:spChg>
        <pc:spChg chg="mod">
          <ac:chgData name="Luiz Macedo" userId="7b3c29be-d15f-473b-8b79-40ce79eed9b8" providerId="ADAL" clId="{A89CF2DD-BAF5-4E54-BE96-C603FB9EA3DB}" dt="2022-04-08T19:08:50.671" v="595" actId="1076"/>
          <ac:spMkLst>
            <pc:docMk/>
            <pc:sldMk cId="2319790245" sldId="290"/>
            <ac:spMk id="41" creationId="{F5734476-DA85-4C38-A98B-410CC92C5379}"/>
          </ac:spMkLst>
        </pc:spChg>
        <pc:spChg chg="mod">
          <ac:chgData name="Luiz Macedo" userId="7b3c29be-d15f-473b-8b79-40ce79eed9b8" providerId="ADAL" clId="{A89CF2DD-BAF5-4E54-BE96-C603FB9EA3DB}" dt="2022-04-08T19:18:46.469" v="652" actId="1036"/>
          <ac:spMkLst>
            <pc:docMk/>
            <pc:sldMk cId="2319790245" sldId="290"/>
            <ac:spMk id="47" creationId="{5144FF39-65D1-4385-9225-C46775259561}"/>
          </ac:spMkLst>
        </pc:spChg>
        <pc:picChg chg="mod">
          <ac:chgData name="Luiz Macedo" userId="7b3c29be-d15f-473b-8b79-40ce79eed9b8" providerId="ADAL" clId="{A89CF2DD-BAF5-4E54-BE96-C603FB9EA3DB}" dt="2022-04-08T19:19:42.099" v="752" actId="1076"/>
          <ac:picMkLst>
            <pc:docMk/>
            <pc:sldMk cId="2319790245" sldId="290"/>
            <ac:picMk id="2" creationId="{422AA165-25BE-4BE3-9E7D-88A5A7699366}"/>
          </ac:picMkLst>
        </pc:picChg>
        <pc:picChg chg="mod">
          <ac:chgData name="Luiz Macedo" userId="7b3c29be-d15f-473b-8b79-40ce79eed9b8" providerId="ADAL" clId="{A89CF2DD-BAF5-4E54-BE96-C603FB9EA3DB}" dt="2022-04-08T19:18:46.230" v="651" actId="1036"/>
          <ac:picMkLst>
            <pc:docMk/>
            <pc:sldMk cId="2319790245" sldId="290"/>
            <ac:picMk id="6" creationId="{EB120493-457E-4AD7-A51F-C395F3CEBB15}"/>
          </ac:picMkLst>
        </pc:picChg>
        <pc:picChg chg="mod">
          <ac:chgData name="Luiz Macedo" userId="7b3c29be-d15f-473b-8b79-40ce79eed9b8" providerId="ADAL" clId="{A89CF2DD-BAF5-4E54-BE96-C603FB9EA3DB}" dt="2022-04-08T19:06:56.712" v="562" actId="1036"/>
          <ac:picMkLst>
            <pc:docMk/>
            <pc:sldMk cId="2319790245" sldId="290"/>
            <ac:picMk id="10" creationId="{239FB79F-C30B-4F0F-B570-2BEEF5845232}"/>
          </ac:picMkLst>
        </pc:picChg>
        <pc:picChg chg="add del mod">
          <ac:chgData name="Luiz Macedo" userId="7b3c29be-d15f-473b-8b79-40ce79eed9b8" providerId="ADAL" clId="{A89CF2DD-BAF5-4E54-BE96-C603FB9EA3DB}" dt="2022-04-08T19:10:18.603" v="615" actId="478"/>
          <ac:picMkLst>
            <pc:docMk/>
            <pc:sldMk cId="2319790245" sldId="290"/>
            <ac:picMk id="11" creationId="{211D007E-60ED-F820-CC06-C6D198113740}"/>
          </ac:picMkLst>
        </pc:picChg>
        <pc:picChg chg="add mod">
          <ac:chgData name="Luiz Macedo" userId="7b3c29be-d15f-473b-8b79-40ce79eed9b8" providerId="ADAL" clId="{A89CF2DD-BAF5-4E54-BE96-C603FB9EA3DB}" dt="2022-04-08T19:19:28.973" v="751" actId="1076"/>
          <ac:picMkLst>
            <pc:docMk/>
            <pc:sldMk cId="2319790245" sldId="290"/>
            <ac:picMk id="12" creationId="{CDA5DA00-5B20-EAC8-0477-5B903C215FCC}"/>
          </ac:picMkLst>
        </pc:picChg>
        <pc:picChg chg="mod">
          <ac:chgData name="Luiz Macedo" userId="7b3c29be-d15f-473b-8b79-40ce79eed9b8" providerId="ADAL" clId="{A89CF2DD-BAF5-4E54-BE96-C603FB9EA3DB}" dt="2022-04-08T19:07:14.507" v="569" actId="1076"/>
          <ac:picMkLst>
            <pc:docMk/>
            <pc:sldMk cId="2319790245" sldId="290"/>
            <ac:picMk id="17" creationId="{78528436-B56B-4D9A-83DD-CF923013F2F0}"/>
          </ac:picMkLst>
        </pc:picChg>
        <pc:picChg chg="mod">
          <ac:chgData name="Luiz Macedo" userId="7b3c29be-d15f-473b-8b79-40ce79eed9b8" providerId="ADAL" clId="{A89CF2DD-BAF5-4E54-BE96-C603FB9EA3DB}" dt="2022-04-08T19:08:48.010" v="594" actId="1076"/>
          <ac:picMkLst>
            <pc:docMk/>
            <pc:sldMk cId="2319790245" sldId="290"/>
            <ac:picMk id="18" creationId="{5C42728E-DCC9-4704-AFF2-C5038F606743}"/>
          </ac:picMkLst>
        </pc:picChg>
        <pc:picChg chg="mod">
          <ac:chgData name="Luiz Macedo" userId="7b3c29be-d15f-473b-8b79-40ce79eed9b8" providerId="ADAL" clId="{A89CF2DD-BAF5-4E54-BE96-C603FB9EA3DB}" dt="2022-04-08T19:07:18.054" v="570" actId="1076"/>
          <ac:picMkLst>
            <pc:docMk/>
            <pc:sldMk cId="2319790245" sldId="290"/>
            <ac:picMk id="44" creationId="{0FEA9B7C-F3DB-4F4F-9660-7ADCCBBDF845}"/>
          </ac:picMkLst>
        </pc:picChg>
        <pc:picChg chg="mod">
          <ac:chgData name="Luiz Macedo" userId="7b3c29be-d15f-473b-8b79-40ce79eed9b8" providerId="ADAL" clId="{A89CF2DD-BAF5-4E54-BE96-C603FB9EA3DB}" dt="2022-04-08T19:08:00.633" v="584" actId="1076"/>
          <ac:picMkLst>
            <pc:docMk/>
            <pc:sldMk cId="2319790245" sldId="290"/>
            <ac:picMk id="49" creationId="{C3AE8F49-56F2-4635-A0C6-D397798042F3}"/>
          </ac:picMkLst>
        </pc:picChg>
        <pc:cxnChg chg="add mod">
          <ac:chgData name="Luiz Macedo" userId="7b3c29be-d15f-473b-8b79-40ce79eed9b8" providerId="ADAL" clId="{A89CF2DD-BAF5-4E54-BE96-C603FB9EA3DB}" dt="2022-04-08T19:08:09.405" v="590" actId="1036"/>
          <ac:cxnSpMkLst>
            <pc:docMk/>
            <pc:sldMk cId="2319790245" sldId="290"/>
            <ac:cxnSpMk id="8" creationId="{6F33E8C6-EEA7-3B6F-EA5D-D6DD66ABEAC7}"/>
          </ac:cxnSpMkLst>
        </pc:cxnChg>
        <pc:cxnChg chg="mod">
          <ac:chgData name="Luiz Macedo" userId="7b3c29be-d15f-473b-8b79-40ce79eed9b8" providerId="ADAL" clId="{A89CF2DD-BAF5-4E54-BE96-C603FB9EA3DB}" dt="2022-04-08T19:18:46.469" v="652" actId="1036"/>
          <ac:cxnSpMkLst>
            <pc:docMk/>
            <pc:sldMk cId="2319790245" sldId="290"/>
            <ac:cxnSpMk id="9" creationId="{8BF76E9A-2BC8-4685-85A5-933614A4609A}"/>
          </ac:cxnSpMkLst>
        </pc:cxnChg>
        <pc:cxnChg chg="add mod">
          <ac:chgData name="Luiz Macedo" userId="7b3c29be-d15f-473b-8b79-40ce79eed9b8" providerId="ADAL" clId="{A89CF2DD-BAF5-4E54-BE96-C603FB9EA3DB}" dt="2022-04-08T19:18:46.469" v="652" actId="1036"/>
          <ac:cxnSpMkLst>
            <pc:docMk/>
            <pc:sldMk cId="2319790245" sldId="290"/>
            <ac:cxnSpMk id="13" creationId="{FEAF3FF9-978B-000C-1B7B-FA36F31378F5}"/>
          </ac:cxnSpMkLst>
        </pc:cxnChg>
        <pc:cxnChg chg="mod">
          <ac:chgData name="Luiz Macedo" userId="7b3c29be-d15f-473b-8b79-40ce79eed9b8" providerId="ADAL" clId="{A89CF2DD-BAF5-4E54-BE96-C603FB9EA3DB}" dt="2022-04-08T19:07:01.423" v="565" actId="1036"/>
          <ac:cxnSpMkLst>
            <pc:docMk/>
            <pc:sldMk cId="2319790245" sldId="290"/>
            <ac:cxnSpMk id="22" creationId="{538D5984-7D1B-4993-91B8-25EA761F7D35}"/>
          </ac:cxnSpMkLst>
        </pc:cxnChg>
        <pc:cxnChg chg="mod">
          <ac:chgData name="Luiz Macedo" userId="7b3c29be-d15f-473b-8b79-40ce79eed9b8" providerId="ADAL" clId="{A89CF2DD-BAF5-4E54-BE96-C603FB9EA3DB}" dt="2022-04-08T19:07:07.587" v="568" actId="1035"/>
          <ac:cxnSpMkLst>
            <pc:docMk/>
            <pc:sldMk cId="2319790245" sldId="290"/>
            <ac:cxnSpMk id="25" creationId="{0527A8FE-D6FE-40EE-8496-5809C4DAB514}"/>
          </ac:cxnSpMkLst>
        </pc:cxnChg>
        <pc:cxnChg chg="mod">
          <ac:chgData name="Luiz Macedo" userId="7b3c29be-d15f-473b-8b79-40ce79eed9b8" providerId="ADAL" clId="{A89CF2DD-BAF5-4E54-BE96-C603FB9EA3DB}" dt="2022-04-08T19:07:47.682" v="582" actId="1035"/>
          <ac:cxnSpMkLst>
            <pc:docMk/>
            <pc:sldMk cId="2319790245" sldId="290"/>
            <ac:cxnSpMk id="28" creationId="{1B7CC1C8-9D72-4320-BA99-0513126D7B88}"/>
          </ac:cxnSpMkLst>
        </pc:cxnChg>
        <pc:cxnChg chg="del">
          <ac:chgData name="Luiz Macedo" userId="7b3c29be-d15f-473b-8b79-40ce79eed9b8" providerId="ADAL" clId="{A89CF2DD-BAF5-4E54-BE96-C603FB9EA3DB}" dt="2022-04-08T19:08:13.905" v="591" actId="478"/>
          <ac:cxnSpMkLst>
            <pc:docMk/>
            <pc:sldMk cId="2319790245" sldId="290"/>
            <ac:cxnSpMk id="37" creationId="{7C320714-731C-4B6A-8A6A-94DD636DF113}"/>
          </ac:cxnSpMkLst>
        </pc:cxnChg>
        <pc:cxnChg chg="mod">
          <ac:chgData name="Luiz Macedo" userId="7b3c29be-d15f-473b-8b79-40ce79eed9b8" providerId="ADAL" clId="{A89CF2DD-BAF5-4E54-BE96-C603FB9EA3DB}" dt="2022-04-08T19:19:01.625" v="750" actId="1037"/>
          <ac:cxnSpMkLst>
            <pc:docMk/>
            <pc:sldMk cId="2319790245" sldId="290"/>
            <ac:cxnSpMk id="43" creationId="{83A26A24-767E-45A0-93C8-985EA44A9E6B}"/>
          </ac:cxnSpMkLst>
        </pc:cxnChg>
      </pc:sldChg>
      <pc:sldChg chg="del">
        <pc:chgData name="Luiz Macedo" userId="7b3c29be-d15f-473b-8b79-40ce79eed9b8" providerId="ADAL" clId="{A89CF2DD-BAF5-4E54-BE96-C603FB9EA3DB}" dt="2022-03-11T21:59:00.421" v="350" actId="2696"/>
        <pc:sldMkLst>
          <pc:docMk/>
          <pc:sldMk cId="108055502" sldId="291"/>
        </pc:sldMkLst>
      </pc:sldChg>
      <pc:sldChg chg="modNotesTx">
        <pc:chgData name="Luiz Macedo" userId="7b3c29be-d15f-473b-8b79-40ce79eed9b8" providerId="ADAL" clId="{A89CF2DD-BAF5-4E54-BE96-C603FB9EA3DB}" dt="2022-04-20T22:38:20.881" v="796" actId="20577"/>
        <pc:sldMkLst>
          <pc:docMk/>
          <pc:sldMk cId="2460172082" sldId="293"/>
        </pc:sldMkLst>
      </pc:sldChg>
      <pc:sldChg chg="modNotesTx">
        <pc:chgData name="Luiz Macedo" userId="7b3c29be-d15f-473b-8b79-40ce79eed9b8" providerId="ADAL" clId="{A89CF2DD-BAF5-4E54-BE96-C603FB9EA3DB}" dt="2022-03-11T21:27:07.027" v="175"/>
        <pc:sldMkLst>
          <pc:docMk/>
          <pc:sldMk cId="2251891560" sldId="294"/>
        </pc:sldMkLst>
      </pc:sldChg>
      <pc:sldChg chg="modSp mod modNotesTx">
        <pc:chgData name="Luiz Macedo" userId="7b3c29be-d15f-473b-8b79-40ce79eed9b8" providerId="ADAL" clId="{A89CF2DD-BAF5-4E54-BE96-C603FB9EA3DB}" dt="2022-04-20T22:38:11.069" v="793" actId="20577"/>
        <pc:sldMkLst>
          <pc:docMk/>
          <pc:sldMk cId="3794459081" sldId="297"/>
        </pc:sldMkLst>
        <pc:spChg chg="mod">
          <ac:chgData name="Luiz Macedo" userId="7b3c29be-d15f-473b-8b79-40ce79eed9b8" providerId="ADAL" clId="{A89CF2DD-BAF5-4E54-BE96-C603FB9EA3DB}" dt="2022-03-11T23:05:39.768" v="370" actId="20577"/>
          <ac:spMkLst>
            <pc:docMk/>
            <pc:sldMk cId="3794459081" sldId="297"/>
            <ac:spMk id="7" creationId="{7FE8307A-8337-42C5-A9C0-95B2F9C96DC7}"/>
          </ac:spMkLst>
        </pc:spChg>
      </pc:sldChg>
      <pc:sldChg chg="add del">
        <pc:chgData name="Luiz Macedo" userId="7b3c29be-d15f-473b-8b79-40ce79eed9b8" providerId="ADAL" clId="{A89CF2DD-BAF5-4E54-BE96-C603FB9EA3DB}" dt="2022-04-29T19:37:36.070" v="1887" actId="47"/>
        <pc:sldMkLst>
          <pc:docMk/>
          <pc:sldMk cId="921283711" sldId="1755"/>
        </pc:sldMkLst>
      </pc:sldChg>
      <pc:sldChg chg="addSp delSp modSp add del mod">
        <pc:chgData name="Luiz Macedo" userId="7b3c29be-d15f-473b-8b79-40ce79eed9b8" providerId="ADAL" clId="{A89CF2DD-BAF5-4E54-BE96-C603FB9EA3DB}" dt="2022-04-29T20:27:42.562" v="2307" actId="47"/>
        <pc:sldMkLst>
          <pc:docMk/>
          <pc:sldMk cId="2651806120" sldId="1815"/>
        </pc:sldMkLst>
        <pc:spChg chg="mod">
          <ac:chgData name="Luiz Macedo" userId="7b3c29be-d15f-473b-8b79-40ce79eed9b8" providerId="ADAL" clId="{A89CF2DD-BAF5-4E54-BE96-C603FB9EA3DB}" dt="2022-04-29T20:20:16.394" v="2297" actId="1076"/>
          <ac:spMkLst>
            <pc:docMk/>
            <pc:sldMk cId="2651806120" sldId="1815"/>
            <ac:spMk id="2" creationId="{CF6842B8-CBE8-5648-8325-4FED9959D89B}"/>
          </ac:spMkLst>
        </pc:spChg>
        <pc:spChg chg="del">
          <ac:chgData name="Luiz Macedo" userId="7b3c29be-d15f-473b-8b79-40ce79eed9b8" providerId="ADAL" clId="{A89CF2DD-BAF5-4E54-BE96-C603FB9EA3DB}" dt="2022-04-29T20:19:33.787" v="2278"/>
          <ac:spMkLst>
            <pc:docMk/>
            <pc:sldMk cId="2651806120" sldId="1815"/>
            <ac:spMk id="30" creationId="{500E8E76-E7C1-4C2A-8491-C739DC1EF266}"/>
          </ac:spMkLst>
        </pc:spChg>
        <pc:picChg chg="add mod ord modCrop">
          <ac:chgData name="Luiz Macedo" userId="7b3c29be-d15f-473b-8b79-40ce79eed9b8" providerId="ADAL" clId="{A89CF2DD-BAF5-4E54-BE96-C603FB9EA3DB}" dt="2022-04-29T20:20:11.266" v="2295" actId="1076"/>
          <ac:picMkLst>
            <pc:docMk/>
            <pc:sldMk cId="2651806120" sldId="1815"/>
            <ac:picMk id="6" creationId="{72A50A8E-DF4B-2908-5BB5-7C123FEFF806}"/>
          </ac:picMkLst>
        </pc:picChg>
      </pc:sldChg>
      <pc:sldChg chg="add del">
        <pc:chgData name="Luiz Macedo" userId="7b3c29be-d15f-473b-8b79-40ce79eed9b8" providerId="ADAL" clId="{A89CF2DD-BAF5-4E54-BE96-C603FB9EA3DB}" dt="2022-04-29T18:58:55.024" v="1497" actId="47"/>
        <pc:sldMkLst>
          <pc:docMk/>
          <pc:sldMk cId="1857261654" sldId="1823"/>
        </pc:sldMkLst>
      </pc:sldChg>
      <pc:sldChg chg="modSp mod">
        <pc:chgData name="Luiz Macedo" userId="7b3c29be-d15f-473b-8b79-40ce79eed9b8" providerId="ADAL" clId="{A89CF2DD-BAF5-4E54-BE96-C603FB9EA3DB}" dt="2022-03-01T22:57:48.828" v="34" actId="1076"/>
        <pc:sldMkLst>
          <pc:docMk/>
          <pc:sldMk cId="3746766023" sldId="1865"/>
        </pc:sldMkLst>
        <pc:spChg chg="mod">
          <ac:chgData name="Luiz Macedo" userId="7b3c29be-d15f-473b-8b79-40ce79eed9b8" providerId="ADAL" clId="{A89CF2DD-BAF5-4E54-BE96-C603FB9EA3DB}" dt="2022-03-01T22:57:48.828" v="34" actId="1076"/>
          <ac:spMkLst>
            <pc:docMk/>
            <pc:sldMk cId="3746766023" sldId="1865"/>
            <ac:spMk id="4" creationId="{0CD8665D-5A50-4F07-9D33-48CCD3FD74C7}"/>
          </ac:spMkLst>
        </pc:spChg>
      </pc:sldChg>
      <pc:sldChg chg="modSp mod">
        <pc:chgData name="Luiz Macedo" userId="7b3c29be-d15f-473b-8b79-40ce79eed9b8" providerId="ADAL" clId="{A89CF2DD-BAF5-4E54-BE96-C603FB9EA3DB}" dt="2022-03-01T20:43:26.451" v="2" actId="20577"/>
        <pc:sldMkLst>
          <pc:docMk/>
          <pc:sldMk cId="2690299215" sldId="1888"/>
        </pc:sldMkLst>
        <pc:spChg chg="mod">
          <ac:chgData name="Luiz Macedo" userId="7b3c29be-d15f-473b-8b79-40ce79eed9b8" providerId="ADAL" clId="{A89CF2DD-BAF5-4E54-BE96-C603FB9EA3DB}" dt="2022-03-01T20:43:26.451" v="2" actId="20577"/>
          <ac:spMkLst>
            <pc:docMk/>
            <pc:sldMk cId="2690299215" sldId="1888"/>
            <ac:spMk id="17" creationId="{00000000-0000-0000-0000-000000000000}"/>
          </ac:spMkLst>
        </pc:spChg>
      </pc:sldChg>
      <pc:sldChg chg="modSp mod">
        <pc:chgData name="Luiz Macedo" userId="7b3c29be-d15f-473b-8b79-40ce79eed9b8" providerId="ADAL" clId="{A89CF2DD-BAF5-4E54-BE96-C603FB9EA3DB}" dt="2022-04-29T19:27:51.302" v="1842" actId="208"/>
        <pc:sldMkLst>
          <pc:docMk/>
          <pc:sldMk cId="1843309765" sldId="1909"/>
        </pc:sldMkLst>
        <pc:picChg chg="mod">
          <ac:chgData name="Luiz Macedo" userId="7b3c29be-d15f-473b-8b79-40ce79eed9b8" providerId="ADAL" clId="{A89CF2DD-BAF5-4E54-BE96-C603FB9EA3DB}" dt="2022-04-29T19:27:51.302" v="1842" actId="208"/>
          <ac:picMkLst>
            <pc:docMk/>
            <pc:sldMk cId="1843309765" sldId="1909"/>
            <ac:picMk id="4" creationId="{9DFD7442-458F-4D73-8C4A-AAA3FBE47619}"/>
          </ac:picMkLst>
        </pc:picChg>
      </pc:sldChg>
      <pc:sldChg chg="modSp mod">
        <pc:chgData name="Luiz Macedo" userId="7b3c29be-d15f-473b-8b79-40ce79eed9b8" providerId="ADAL" clId="{A89CF2DD-BAF5-4E54-BE96-C603FB9EA3DB}" dt="2022-04-29T19:29:49.043" v="1853" actId="1036"/>
        <pc:sldMkLst>
          <pc:docMk/>
          <pc:sldMk cId="1285426823" sldId="1910"/>
        </pc:sldMkLst>
        <pc:spChg chg="mod">
          <ac:chgData name="Luiz Macedo" userId="7b3c29be-d15f-473b-8b79-40ce79eed9b8" providerId="ADAL" clId="{A89CF2DD-BAF5-4E54-BE96-C603FB9EA3DB}" dt="2022-04-29T19:29:49.043" v="1853" actId="1036"/>
          <ac:spMkLst>
            <pc:docMk/>
            <pc:sldMk cId="1285426823" sldId="1910"/>
            <ac:spMk id="12" creationId="{39187E87-0F12-4837-8139-B2D538271609}"/>
          </ac:spMkLst>
        </pc:spChg>
        <pc:spChg chg="mod">
          <ac:chgData name="Luiz Macedo" userId="7b3c29be-d15f-473b-8b79-40ce79eed9b8" providerId="ADAL" clId="{A89CF2DD-BAF5-4E54-BE96-C603FB9EA3DB}" dt="2022-04-29T19:29:49.043" v="1853" actId="1036"/>
          <ac:spMkLst>
            <pc:docMk/>
            <pc:sldMk cId="1285426823" sldId="1910"/>
            <ac:spMk id="16" creationId="{D37C1481-9E49-488D-B944-5CCD0469EE1B}"/>
          </ac:spMkLst>
        </pc:spChg>
        <pc:spChg chg="mod">
          <ac:chgData name="Luiz Macedo" userId="7b3c29be-d15f-473b-8b79-40ce79eed9b8" providerId="ADAL" clId="{A89CF2DD-BAF5-4E54-BE96-C603FB9EA3DB}" dt="2022-04-29T19:29:49.043" v="1853" actId="1036"/>
          <ac:spMkLst>
            <pc:docMk/>
            <pc:sldMk cId="1285426823" sldId="1910"/>
            <ac:spMk id="20" creationId="{272FD1C6-9ACC-49AF-8606-5501CB2FBFB1}"/>
          </ac:spMkLst>
        </pc:spChg>
        <pc:picChg chg="mod">
          <ac:chgData name="Luiz Macedo" userId="7b3c29be-d15f-473b-8b79-40ce79eed9b8" providerId="ADAL" clId="{A89CF2DD-BAF5-4E54-BE96-C603FB9EA3DB}" dt="2022-04-29T19:29:49.043" v="1853" actId="1036"/>
          <ac:picMkLst>
            <pc:docMk/>
            <pc:sldMk cId="1285426823" sldId="1910"/>
            <ac:picMk id="8" creationId="{81D3989A-150E-435F-9FBA-48883F9DD830}"/>
          </ac:picMkLst>
        </pc:picChg>
        <pc:picChg chg="mod">
          <ac:chgData name="Luiz Macedo" userId="7b3c29be-d15f-473b-8b79-40ce79eed9b8" providerId="ADAL" clId="{A89CF2DD-BAF5-4E54-BE96-C603FB9EA3DB}" dt="2022-04-29T19:29:49.043" v="1853" actId="1036"/>
          <ac:picMkLst>
            <pc:docMk/>
            <pc:sldMk cId="1285426823" sldId="1910"/>
            <ac:picMk id="28" creationId="{4FDF1F51-FE16-4953-A58B-9CF1A1C6B040}"/>
          </ac:picMkLst>
        </pc:picChg>
        <pc:picChg chg="mod">
          <ac:chgData name="Luiz Macedo" userId="7b3c29be-d15f-473b-8b79-40ce79eed9b8" providerId="ADAL" clId="{A89CF2DD-BAF5-4E54-BE96-C603FB9EA3DB}" dt="2022-04-29T19:29:49.043" v="1853" actId="1036"/>
          <ac:picMkLst>
            <pc:docMk/>
            <pc:sldMk cId="1285426823" sldId="1910"/>
            <ac:picMk id="31" creationId="{A1ABFCCE-FD5D-4D0E-9E20-6FF2854F8A1B}"/>
          </ac:picMkLst>
        </pc:picChg>
        <pc:cxnChg chg="mod">
          <ac:chgData name="Luiz Macedo" userId="7b3c29be-d15f-473b-8b79-40ce79eed9b8" providerId="ADAL" clId="{A89CF2DD-BAF5-4E54-BE96-C603FB9EA3DB}" dt="2022-04-29T19:29:49.043" v="1853" actId="1036"/>
          <ac:cxnSpMkLst>
            <pc:docMk/>
            <pc:sldMk cId="1285426823" sldId="1910"/>
            <ac:cxnSpMk id="21" creationId="{C1167144-4545-425E-9BB1-1D40CB3AEA97}"/>
          </ac:cxnSpMkLst>
        </pc:cxnChg>
        <pc:cxnChg chg="mod">
          <ac:chgData name="Luiz Macedo" userId="7b3c29be-d15f-473b-8b79-40ce79eed9b8" providerId="ADAL" clId="{A89CF2DD-BAF5-4E54-BE96-C603FB9EA3DB}" dt="2022-04-29T19:29:49.043" v="1853" actId="1036"/>
          <ac:cxnSpMkLst>
            <pc:docMk/>
            <pc:sldMk cId="1285426823" sldId="1910"/>
            <ac:cxnSpMk id="22" creationId="{20566F82-C6F8-42AA-91E8-D104A4ED0EE5}"/>
          </ac:cxnSpMkLst>
        </pc:cxnChg>
      </pc:sldChg>
      <pc:sldChg chg="modSp mod">
        <pc:chgData name="Luiz Macedo" userId="7b3c29be-d15f-473b-8b79-40ce79eed9b8" providerId="ADAL" clId="{A89CF2DD-BAF5-4E54-BE96-C603FB9EA3DB}" dt="2022-03-01T22:57:55.230" v="35"/>
        <pc:sldMkLst>
          <pc:docMk/>
          <pc:sldMk cId="318131729" sldId="1914"/>
        </pc:sldMkLst>
        <pc:spChg chg="mod">
          <ac:chgData name="Luiz Macedo" userId="7b3c29be-d15f-473b-8b79-40ce79eed9b8" providerId="ADAL" clId="{A89CF2DD-BAF5-4E54-BE96-C603FB9EA3DB}" dt="2022-03-01T22:57:55.230" v="35"/>
          <ac:spMkLst>
            <pc:docMk/>
            <pc:sldMk cId="318131729" sldId="1914"/>
            <ac:spMk id="4" creationId="{0CD8665D-5A50-4F07-9D33-48CCD3FD74C7}"/>
          </ac:spMkLst>
        </pc:spChg>
      </pc:sldChg>
      <pc:sldChg chg="addSp delSp modSp mod">
        <pc:chgData name="Luiz Macedo" userId="7b3c29be-d15f-473b-8b79-40ce79eed9b8" providerId="ADAL" clId="{A89CF2DD-BAF5-4E54-BE96-C603FB9EA3DB}" dt="2022-04-08T19:25:00.835" v="766" actId="1076"/>
        <pc:sldMkLst>
          <pc:docMk/>
          <pc:sldMk cId="2115924733" sldId="1917"/>
        </pc:sldMkLst>
        <pc:spChg chg="mod">
          <ac:chgData name="Luiz Macedo" userId="7b3c29be-d15f-473b-8b79-40ce79eed9b8" providerId="ADAL" clId="{A89CF2DD-BAF5-4E54-BE96-C603FB9EA3DB}" dt="2022-03-01T22:57:59.004" v="36"/>
          <ac:spMkLst>
            <pc:docMk/>
            <pc:sldMk cId="2115924733" sldId="1917"/>
            <ac:spMk id="4" creationId="{0CD8665D-5A50-4F07-9D33-48CCD3FD74C7}"/>
          </ac:spMkLst>
        </pc:spChg>
        <pc:picChg chg="add del">
          <ac:chgData name="Luiz Macedo" userId="7b3c29be-d15f-473b-8b79-40ce79eed9b8" providerId="ADAL" clId="{A89CF2DD-BAF5-4E54-BE96-C603FB9EA3DB}" dt="2022-04-08T19:24:48.183" v="762" actId="478"/>
          <ac:picMkLst>
            <pc:docMk/>
            <pc:sldMk cId="2115924733" sldId="1917"/>
            <ac:picMk id="2" creationId="{4F3F20C0-3B2C-FF41-A3E0-B1ABFA02B132}"/>
          </ac:picMkLst>
        </pc:picChg>
        <pc:picChg chg="add mod">
          <ac:chgData name="Luiz Macedo" userId="7b3c29be-d15f-473b-8b79-40ce79eed9b8" providerId="ADAL" clId="{A89CF2DD-BAF5-4E54-BE96-C603FB9EA3DB}" dt="2022-04-08T19:25:00.835" v="766" actId="1076"/>
          <ac:picMkLst>
            <pc:docMk/>
            <pc:sldMk cId="2115924733" sldId="1917"/>
            <ac:picMk id="3" creationId="{18EB97D6-2398-A27F-A8FA-F3148B6591D8}"/>
          </ac:picMkLst>
        </pc:picChg>
        <pc:picChg chg="del">
          <ac:chgData name="Luiz Macedo" userId="7b3c29be-d15f-473b-8b79-40ce79eed9b8" providerId="ADAL" clId="{A89CF2DD-BAF5-4E54-BE96-C603FB9EA3DB}" dt="2022-04-08T19:24:24.362" v="760" actId="478"/>
          <ac:picMkLst>
            <pc:docMk/>
            <pc:sldMk cId="2115924733" sldId="1917"/>
            <ac:picMk id="5" creationId="{CC634669-5769-450A-A09E-29D7E71587C6}"/>
          </ac:picMkLst>
        </pc:picChg>
      </pc:sldChg>
      <pc:sldChg chg="modSp mod modNotesTx">
        <pc:chgData name="Luiz Macedo" userId="7b3c29be-d15f-473b-8b79-40ce79eed9b8" providerId="ADAL" clId="{A89CF2DD-BAF5-4E54-BE96-C603FB9EA3DB}" dt="2022-04-29T20:01:01.150" v="2078" actId="14100"/>
        <pc:sldMkLst>
          <pc:docMk/>
          <pc:sldMk cId="1965394149" sldId="1940"/>
        </pc:sldMkLst>
        <pc:spChg chg="mod">
          <ac:chgData name="Luiz Macedo" userId="7b3c29be-d15f-473b-8b79-40ce79eed9b8" providerId="ADAL" clId="{A89CF2DD-BAF5-4E54-BE96-C603FB9EA3DB}" dt="2022-04-29T20:00:59.079" v="2077" actId="14100"/>
          <ac:spMkLst>
            <pc:docMk/>
            <pc:sldMk cId="1965394149" sldId="1940"/>
            <ac:spMk id="10" creationId="{724F2604-4A83-4B59-A5FB-26AC31CCFDDE}"/>
          </ac:spMkLst>
        </pc:spChg>
        <pc:spChg chg="mod">
          <ac:chgData name="Luiz Macedo" userId="7b3c29be-d15f-473b-8b79-40ce79eed9b8" providerId="ADAL" clId="{A89CF2DD-BAF5-4E54-BE96-C603FB9EA3DB}" dt="2022-04-29T20:00:57.010" v="2076" actId="14100"/>
          <ac:spMkLst>
            <pc:docMk/>
            <pc:sldMk cId="1965394149" sldId="1940"/>
            <ac:spMk id="14" creationId="{7430FFC7-8D49-47CF-BFFF-A2BC54F7920D}"/>
          </ac:spMkLst>
        </pc:spChg>
        <pc:spChg chg="mod">
          <ac:chgData name="Luiz Macedo" userId="7b3c29be-d15f-473b-8b79-40ce79eed9b8" providerId="ADAL" clId="{A89CF2DD-BAF5-4E54-BE96-C603FB9EA3DB}" dt="2022-04-29T20:01:01.150" v="2078" actId="14100"/>
          <ac:spMkLst>
            <pc:docMk/>
            <pc:sldMk cId="1965394149" sldId="1940"/>
            <ac:spMk id="18" creationId="{6A1C885B-8244-403F-A441-CD722F5BAC97}"/>
          </ac:spMkLst>
        </pc:spChg>
        <pc:picChg chg="mod">
          <ac:chgData name="Luiz Macedo" userId="7b3c29be-d15f-473b-8b79-40ce79eed9b8" providerId="ADAL" clId="{A89CF2DD-BAF5-4E54-BE96-C603FB9EA3DB}" dt="2022-03-15T16:35:09.055" v="476" actId="1036"/>
          <ac:picMkLst>
            <pc:docMk/>
            <pc:sldMk cId="1965394149" sldId="1940"/>
            <ac:picMk id="58" creationId="{974A4CEF-0C8C-4CF2-B0D4-C62B34C1FE7A}"/>
          </ac:picMkLst>
        </pc:picChg>
        <pc:picChg chg="mod">
          <ac:chgData name="Luiz Macedo" userId="7b3c29be-d15f-473b-8b79-40ce79eed9b8" providerId="ADAL" clId="{A89CF2DD-BAF5-4E54-BE96-C603FB9EA3DB}" dt="2022-03-15T16:35:09.055" v="476" actId="1036"/>
          <ac:picMkLst>
            <pc:docMk/>
            <pc:sldMk cId="1965394149" sldId="1940"/>
            <ac:picMk id="67" creationId="{9A993330-4187-4F93-8513-80756DD9C7EB}"/>
          </ac:picMkLst>
        </pc:picChg>
        <pc:picChg chg="mod">
          <ac:chgData name="Luiz Macedo" userId="7b3c29be-d15f-473b-8b79-40ce79eed9b8" providerId="ADAL" clId="{A89CF2DD-BAF5-4E54-BE96-C603FB9EA3DB}" dt="2022-03-15T16:35:09.055" v="476" actId="1036"/>
          <ac:picMkLst>
            <pc:docMk/>
            <pc:sldMk cId="1965394149" sldId="1940"/>
            <ac:picMk id="72" creationId="{BECDDA15-710B-4E3E-85DE-46158A2173E3}"/>
          </ac:picMkLst>
        </pc:picChg>
        <pc:cxnChg chg="mod">
          <ac:chgData name="Luiz Macedo" userId="7b3c29be-d15f-473b-8b79-40ce79eed9b8" providerId="ADAL" clId="{A89CF2DD-BAF5-4E54-BE96-C603FB9EA3DB}" dt="2022-04-29T20:00:42.726" v="2074" actId="14100"/>
          <ac:cxnSpMkLst>
            <pc:docMk/>
            <pc:sldMk cId="1965394149" sldId="1940"/>
            <ac:cxnSpMk id="19" creationId="{5F1E7C78-6A52-4547-9C5E-C93D196F1902}"/>
          </ac:cxnSpMkLst>
        </pc:cxnChg>
        <pc:cxnChg chg="mod">
          <ac:chgData name="Luiz Macedo" userId="7b3c29be-d15f-473b-8b79-40ce79eed9b8" providerId="ADAL" clId="{A89CF2DD-BAF5-4E54-BE96-C603FB9EA3DB}" dt="2022-04-29T20:00:52.706" v="2075" actId="14100"/>
          <ac:cxnSpMkLst>
            <pc:docMk/>
            <pc:sldMk cId="1965394149" sldId="1940"/>
            <ac:cxnSpMk id="20" creationId="{BDD28950-915F-43B4-8BB1-75FAE9BD5F4F}"/>
          </ac:cxnSpMkLst>
        </pc:cxnChg>
      </pc:sldChg>
      <pc:sldChg chg="modSp mod">
        <pc:chgData name="Luiz Macedo" userId="7b3c29be-d15f-473b-8b79-40ce79eed9b8" providerId="ADAL" clId="{A89CF2DD-BAF5-4E54-BE96-C603FB9EA3DB}" dt="2022-03-14T21:26:01.514" v="376" actId="6549"/>
        <pc:sldMkLst>
          <pc:docMk/>
          <pc:sldMk cId="839226471" sldId="1942"/>
        </pc:sldMkLst>
        <pc:graphicFrameChg chg="modGraphic">
          <ac:chgData name="Luiz Macedo" userId="7b3c29be-d15f-473b-8b79-40ce79eed9b8" providerId="ADAL" clId="{A89CF2DD-BAF5-4E54-BE96-C603FB9EA3DB}" dt="2022-03-14T21:26:01.514" v="376" actId="6549"/>
          <ac:graphicFrameMkLst>
            <pc:docMk/>
            <pc:sldMk cId="839226471" sldId="1942"/>
            <ac:graphicFrameMk id="5" creationId="{2DA0A556-5388-4F92-8C96-C3D0C33EBDD1}"/>
          </ac:graphicFrameMkLst>
        </pc:graphicFrameChg>
      </pc:sldChg>
      <pc:sldChg chg="modSp mod">
        <pc:chgData name="Luiz Macedo" userId="7b3c29be-d15f-473b-8b79-40ce79eed9b8" providerId="ADAL" clId="{A89CF2DD-BAF5-4E54-BE96-C603FB9EA3DB}" dt="2022-04-29T19:29:32.277" v="1846" actId="14100"/>
        <pc:sldMkLst>
          <pc:docMk/>
          <pc:sldMk cId="2950409281" sldId="1945"/>
        </pc:sldMkLst>
        <pc:spChg chg="mod">
          <ac:chgData name="Luiz Macedo" userId="7b3c29be-d15f-473b-8b79-40ce79eed9b8" providerId="ADAL" clId="{A89CF2DD-BAF5-4E54-BE96-C603FB9EA3DB}" dt="2022-04-29T19:29:21.332" v="1843" actId="1076"/>
          <ac:spMkLst>
            <pc:docMk/>
            <pc:sldMk cId="2950409281" sldId="1945"/>
            <ac:spMk id="8" creationId="{A299CD9D-6E2C-45BB-83E8-C83E23FC1AE4}"/>
          </ac:spMkLst>
        </pc:spChg>
        <pc:spChg chg="mod">
          <ac:chgData name="Luiz Macedo" userId="7b3c29be-d15f-473b-8b79-40ce79eed9b8" providerId="ADAL" clId="{A89CF2DD-BAF5-4E54-BE96-C603FB9EA3DB}" dt="2022-04-29T19:29:21.332" v="1843" actId="1076"/>
          <ac:spMkLst>
            <pc:docMk/>
            <pc:sldMk cId="2950409281" sldId="1945"/>
            <ac:spMk id="16" creationId="{BA1B889D-1254-457E-A2E9-E16DB07EC3FA}"/>
          </ac:spMkLst>
        </pc:spChg>
        <pc:picChg chg="mod">
          <ac:chgData name="Luiz Macedo" userId="7b3c29be-d15f-473b-8b79-40ce79eed9b8" providerId="ADAL" clId="{A89CF2DD-BAF5-4E54-BE96-C603FB9EA3DB}" dt="2022-04-29T19:29:21.332" v="1843" actId="1076"/>
          <ac:picMkLst>
            <pc:docMk/>
            <pc:sldMk cId="2950409281" sldId="1945"/>
            <ac:picMk id="19" creationId="{228B92D4-5ED4-4FC5-A197-94AFFE8E99F6}"/>
          </ac:picMkLst>
        </pc:picChg>
        <pc:picChg chg="mod">
          <ac:chgData name="Luiz Macedo" userId="7b3c29be-d15f-473b-8b79-40ce79eed9b8" providerId="ADAL" clId="{A89CF2DD-BAF5-4E54-BE96-C603FB9EA3DB}" dt="2022-04-29T19:29:21.332" v="1843" actId="1076"/>
          <ac:picMkLst>
            <pc:docMk/>
            <pc:sldMk cId="2950409281" sldId="1945"/>
            <ac:picMk id="28" creationId="{18573131-B3BF-446D-A06E-B266EB633B02}"/>
          </ac:picMkLst>
        </pc:picChg>
        <pc:cxnChg chg="mod">
          <ac:chgData name="Luiz Macedo" userId="7b3c29be-d15f-473b-8b79-40ce79eed9b8" providerId="ADAL" clId="{A89CF2DD-BAF5-4E54-BE96-C603FB9EA3DB}" dt="2022-04-29T19:29:32.277" v="1846" actId="14100"/>
          <ac:cxnSpMkLst>
            <pc:docMk/>
            <pc:sldMk cId="2950409281" sldId="1945"/>
            <ac:cxnSpMk id="17" creationId="{CBEBDD6C-59E3-4941-B780-88D3B3F73FFC}"/>
          </ac:cxnSpMkLst>
        </pc:cxnChg>
      </pc:sldChg>
      <pc:sldChg chg="del">
        <pc:chgData name="Luiz Macedo" userId="7b3c29be-d15f-473b-8b79-40ce79eed9b8" providerId="ADAL" clId="{A89CF2DD-BAF5-4E54-BE96-C603FB9EA3DB}" dt="2022-04-08T18:58:22.360" v="536" actId="47"/>
        <pc:sldMkLst>
          <pc:docMk/>
          <pc:sldMk cId="3960936646" sldId="1946"/>
        </pc:sldMkLst>
      </pc:sldChg>
      <pc:sldChg chg="modSp mod">
        <pc:chgData name="Luiz Macedo" userId="7b3c29be-d15f-473b-8b79-40ce79eed9b8" providerId="ADAL" clId="{A89CF2DD-BAF5-4E54-BE96-C603FB9EA3DB}" dt="2022-03-01T20:44:00.912" v="5" actId="20577"/>
        <pc:sldMkLst>
          <pc:docMk/>
          <pc:sldMk cId="1746312746" sldId="1947"/>
        </pc:sldMkLst>
        <pc:spChg chg="mod">
          <ac:chgData name="Luiz Macedo" userId="7b3c29be-d15f-473b-8b79-40ce79eed9b8" providerId="ADAL" clId="{A89CF2DD-BAF5-4E54-BE96-C603FB9EA3DB}" dt="2022-03-01T20:44:00.912" v="5" actId="20577"/>
          <ac:spMkLst>
            <pc:docMk/>
            <pc:sldMk cId="1746312746" sldId="1947"/>
            <ac:spMk id="17" creationId="{00000000-0000-0000-0000-000000000000}"/>
          </ac:spMkLst>
        </pc:spChg>
      </pc:sldChg>
      <pc:sldChg chg="modNotesTx">
        <pc:chgData name="Luiz Macedo" userId="7b3c29be-d15f-473b-8b79-40ce79eed9b8" providerId="ADAL" clId="{A89CF2DD-BAF5-4E54-BE96-C603FB9EA3DB}" dt="2022-03-11T21:27:05.336" v="174"/>
        <pc:sldMkLst>
          <pc:docMk/>
          <pc:sldMk cId="3299884154" sldId="4644"/>
        </pc:sldMkLst>
      </pc:sldChg>
      <pc:sldChg chg="addSp delSp modSp mod modNotesTx">
        <pc:chgData name="Luiz Macedo" userId="7b3c29be-d15f-473b-8b79-40ce79eed9b8" providerId="ADAL" clId="{A89CF2DD-BAF5-4E54-BE96-C603FB9EA3DB}" dt="2022-03-11T21:29:03.359" v="208"/>
        <pc:sldMkLst>
          <pc:docMk/>
          <pc:sldMk cId="2138893758" sldId="4645"/>
        </pc:sldMkLst>
        <pc:spChg chg="del mod">
          <ac:chgData name="Luiz Macedo" userId="7b3c29be-d15f-473b-8b79-40ce79eed9b8" providerId="ADAL" clId="{A89CF2DD-BAF5-4E54-BE96-C603FB9EA3DB}" dt="2022-03-11T21:24:58.400" v="139" actId="478"/>
          <ac:spMkLst>
            <pc:docMk/>
            <pc:sldMk cId="2138893758" sldId="4645"/>
            <ac:spMk id="2" creationId="{21EFB728-04AB-43AB-A635-807BDCB34287}"/>
          </ac:spMkLst>
        </pc:spChg>
        <pc:spChg chg="mod">
          <ac:chgData name="Luiz Macedo" userId="7b3c29be-d15f-473b-8b79-40ce79eed9b8" providerId="ADAL" clId="{A89CF2DD-BAF5-4E54-BE96-C603FB9EA3DB}" dt="2022-03-11T21:25:17.947" v="145" actId="20577"/>
          <ac:spMkLst>
            <pc:docMk/>
            <pc:sldMk cId="2138893758" sldId="4645"/>
            <ac:spMk id="11" creationId="{94E1A4F3-E771-4F70-A776-00C14C3342FE}"/>
          </ac:spMkLst>
        </pc:spChg>
        <pc:picChg chg="add mod">
          <ac:chgData name="Luiz Macedo" userId="7b3c29be-d15f-473b-8b79-40ce79eed9b8" providerId="ADAL" clId="{A89CF2DD-BAF5-4E54-BE96-C603FB9EA3DB}" dt="2022-03-11T21:25:07.640" v="142" actId="1076"/>
          <ac:picMkLst>
            <pc:docMk/>
            <pc:sldMk cId="2138893758" sldId="4645"/>
            <ac:picMk id="1026" creationId="{068BB253-A79C-44DB-AEA3-C9EC4CF77CAA}"/>
          </ac:picMkLst>
        </pc:picChg>
        <pc:picChg chg="add mod">
          <ac:chgData name="Luiz Macedo" userId="7b3c29be-d15f-473b-8b79-40ce79eed9b8" providerId="ADAL" clId="{A89CF2DD-BAF5-4E54-BE96-C603FB9EA3DB}" dt="2022-03-11T21:25:04.453" v="141" actId="1076"/>
          <ac:picMkLst>
            <pc:docMk/>
            <pc:sldMk cId="2138893758" sldId="4645"/>
            <ac:picMk id="1028" creationId="{658C0F30-AE02-42EC-8C57-79627A5377B0}"/>
          </ac:picMkLst>
        </pc:picChg>
      </pc:sldChg>
      <pc:sldChg chg="addSp delSp modSp add mod modNotesTx">
        <pc:chgData name="Luiz Macedo" userId="7b3c29be-d15f-473b-8b79-40ce79eed9b8" providerId="ADAL" clId="{A89CF2DD-BAF5-4E54-BE96-C603FB9EA3DB}" dt="2022-03-11T21:29:27.650" v="221" actId="5793"/>
        <pc:sldMkLst>
          <pc:docMk/>
          <pc:sldMk cId="2318393397" sldId="4646"/>
        </pc:sldMkLst>
        <pc:spChg chg="del">
          <ac:chgData name="Luiz Macedo" userId="7b3c29be-d15f-473b-8b79-40ce79eed9b8" providerId="ADAL" clId="{A89CF2DD-BAF5-4E54-BE96-C603FB9EA3DB}" dt="2022-03-11T21:13:01.497" v="84" actId="478"/>
          <ac:spMkLst>
            <pc:docMk/>
            <pc:sldMk cId="2318393397" sldId="4646"/>
            <ac:spMk id="2" creationId="{21EFB728-04AB-43AB-A635-807BDCB34287}"/>
          </ac:spMkLst>
        </pc:spChg>
        <pc:spChg chg="mod">
          <ac:chgData name="Luiz Macedo" userId="7b3c29be-d15f-473b-8b79-40ce79eed9b8" providerId="ADAL" clId="{A89CF2DD-BAF5-4E54-BE96-C603FB9EA3DB}" dt="2022-03-11T20:58:05.953" v="46"/>
          <ac:spMkLst>
            <pc:docMk/>
            <pc:sldMk cId="2318393397" sldId="4646"/>
            <ac:spMk id="3" creationId="{2315FA1F-BCB4-4058-9785-F4448ABA9CD1}"/>
          </ac:spMkLst>
        </pc:spChg>
        <pc:spChg chg="add del mod">
          <ac:chgData name="Luiz Macedo" userId="7b3c29be-d15f-473b-8b79-40ce79eed9b8" providerId="ADAL" clId="{A89CF2DD-BAF5-4E54-BE96-C603FB9EA3DB}" dt="2022-03-11T21:24:34.497" v="132"/>
          <ac:spMkLst>
            <pc:docMk/>
            <pc:sldMk cId="2318393397" sldId="4646"/>
            <ac:spMk id="4" creationId="{FB2D56FA-4DDE-4E4D-8BBD-E10D5C7A3DC1}"/>
          </ac:spMkLst>
        </pc:spChg>
        <pc:spChg chg="mod">
          <ac:chgData name="Luiz Macedo" userId="7b3c29be-d15f-473b-8b79-40ce79eed9b8" providerId="ADAL" clId="{A89CF2DD-BAF5-4E54-BE96-C603FB9EA3DB}" dt="2022-03-11T21:25:32.862" v="147" actId="20577"/>
          <ac:spMkLst>
            <pc:docMk/>
            <pc:sldMk cId="2318393397" sldId="4646"/>
            <ac:spMk id="11" creationId="{94E1A4F3-E771-4F70-A776-00C14C3342FE}"/>
          </ac:spMkLst>
        </pc:spChg>
        <pc:picChg chg="add mod">
          <ac:chgData name="Luiz Macedo" userId="7b3c29be-d15f-473b-8b79-40ce79eed9b8" providerId="ADAL" clId="{A89CF2DD-BAF5-4E54-BE96-C603FB9EA3DB}" dt="2022-03-11T21:22:51.361" v="105" actId="1076"/>
          <ac:picMkLst>
            <pc:docMk/>
            <pc:sldMk cId="2318393397" sldId="4646"/>
            <ac:picMk id="7" creationId="{C6984C94-253C-471B-A6EA-AF722A15F57D}"/>
          </ac:picMkLst>
        </pc:picChg>
        <pc:picChg chg="add del mod">
          <ac:chgData name="Luiz Macedo" userId="7b3c29be-d15f-473b-8b79-40ce79eed9b8" providerId="ADAL" clId="{A89CF2DD-BAF5-4E54-BE96-C603FB9EA3DB}" dt="2022-03-11T21:14:17.689" v="91" actId="478"/>
          <ac:picMkLst>
            <pc:docMk/>
            <pc:sldMk cId="2318393397" sldId="4646"/>
            <ac:picMk id="2050" creationId="{CBA5F59A-C2B2-458D-9944-6638DB79ECAC}"/>
          </ac:picMkLst>
        </pc:picChg>
        <pc:picChg chg="add mod">
          <ac:chgData name="Luiz Macedo" userId="7b3c29be-d15f-473b-8b79-40ce79eed9b8" providerId="ADAL" clId="{A89CF2DD-BAF5-4E54-BE96-C603FB9EA3DB}" dt="2022-03-11T21:23:10.711" v="112" actId="1076"/>
          <ac:picMkLst>
            <pc:docMk/>
            <pc:sldMk cId="2318393397" sldId="4646"/>
            <ac:picMk id="2052" creationId="{F97183B8-C431-4ABD-BC02-2A1C840C3E9D}"/>
          </ac:picMkLst>
        </pc:picChg>
      </pc:sldChg>
      <pc:sldChg chg="add del">
        <pc:chgData name="Luiz Macedo" userId="7b3c29be-d15f-473b-8b79-40ce79eed9b8" providerId="ADAL" clId="{A89CF2DD-BAF5-4E54-BE96-C603FB9EA3DB}" dt="2022-03-11T21:13:11.734" v="86" actId="47"/>
        <pc:sldMkLst>
          <pc:docMk/>
          <pc:sldMk cId="1832617197" sldId="4647"/>
        </pc:sldMkLst>
      </pc:sldChg>
      <pc:sldChg chg="addSp delSp modSp add mod modNotesTx">
        <pc:chgData name="Luiz Macedo" userId="7b3c29be-d15f-473b-8b79-40ce79eed9b8" providerId="ADAL" clId="{A89CF2DD-BAF5-4E54-BE96-C603FB9EA3DB}" dt="2022-03-11T21:32:16.609" v="261" actId="20577"/>
        <pc:sldMkLst>
          <pc:docMk/>
          <pc:sldMk cId="2068646030" sldId="4647"/>
        </pc:sldMkLst>
        <pc:spChg chg="del mod">
          <ac:chgData name="Luiz Macedo" userId="7b3c29be-d15f-473b-8b79-40ce79eed9b8" providerId="ADAL" clId="{A89CF2DD-BAF5-4E54-BE96-C603FB9EA3DB}" dt="2022-03-11T21:25:39.972" v="151"/>
          <ac:spMkLst>
            <pc:docMk/>
            <pc:sldMk cId="2068646030" sldId="4647"/>
            <ac:spMk id="4" creationId="{FB2D56FA-4DDE-4E4D-8BBD-E10D5C7A3DC1}"/>
          </ac:spMkLst>
        </pc:spChg>
        <pc:spChg chg="mod">
          <ac:chgData name="Luiz Macedo" userId="7b3c29be-d15f-473b-8b79-40ce79eed9b8" providerId="ADAL" clId="{A89CF2DD-BAF5-4E54-BE96-C603FB9EA3DB}" dt="2022-03-11T21:32:16.609" v="261" actId="20577"/>
          <ac:spMkLst>
            <pc:docMk/>
            <pc:sldMk cId="2068646030" sldId="4647"/>
            <ac:spMk id="11" creationId="{94E1A4F3-E771-4F70-A776-00C14C3342FE}"/>
          </ac:spMkLst>
        </pc:spChg>
        <pc:picChg chg="add mod">
          <ac:chgData name="Luiz Macedo" userId="7b3c29be-d15f-473b-8b79-40ce79eed9b8" providerId="ADAL" clId="{A89CF2DD-BAF5-4E54-BE96-C603FB9EA3DB}" dt="2022-03-11T21:28:02.672" v="190" actId="1076"/>
          <ac:picMkLst>
            <pc:docMk/>
            <pc:sldMk cId="2068646030" sldId="4647"/>
            <ac:picMk id="3074" creationId="{9359951D-FA65-405A-9365-23010F1EAAC4}"/>
          </ac:picMkLst>
        </pc:picChg>
        <pc:picChg chg="add mod">
          <ac:chgData name="Luiz Macedo" userId="7b3c29be-d15f-473b-8b79-40ce79eed9b8" providerId="ADAL" clId="{A89CF2DD-BAF5-4E54-BE96-C603FB9EA3DB}" dt="2022-03-11T21:26:28.245" v="163" actId="1076"/>
          <ac:picMkLst>
            <pc:docMk/>
            <pc:sldMk cId="2068646030" sldId="4647"/>
            <ac:picMk id="3076" creationId="{2A1278E4-04B1-4E12-A581-59F801781BBB}"/>
          </ac:picMkLst>
        </pc:picChg>
      </pc:sldChg>
      <pc:sldChg chg="addSp delSp modSp add mod modNotesTx">
        <pc:chgData name="Luiz Macedo" userId="7b3c29be-d15f-473b-8b79-40ce79eed9b8" providerId="ADAL" clId="{A89CF2DD-BAF5-4E54-BE96-C603FB9EA3DB}" dt="2022-03-11T21:32:04.771" v="259" actId="14100"/>
        <pc:sldMkLst>
          <pc:docMk/>
          <pc:sldMk cId="1846315745" sldId="4648"/>
        </pc:sldMkLst>
        <pc:spChg chg="del mod">
          <ac:chgData name="Luiz Macedo" userId="7b3c29be-d15f-473b-8b79-40ce79eed9b8" providerId="ADAL" clId="{A89CF2DD-BAF5-4E54-BE96-C603FB9EA3DB}" dt="2022-03-11T21:26:46.498" v="172"/>
          <ac:spMkLst>
            <pc:docMk/>
            <pc:sldMk cId="1846315745" sldId="4648"/>
            <ac:spMk id="4" creationId="{FB2D56FA-4DDE-4E4D-8BBD-E10D5C7A3DC1}"/>
          </ac:spMkLst>
        </pc:spChg>
        <pc:spChg chg="add del">
          <ac:chgData name="Luiz Macedo" userId="7b3c29be-d15f-473b-8b79-40ce79eed9b8" providerId="ADAL" clId="{A89CF2DD-BAF5-4E54-BE96-C603FB9EA3DB}" dt="2022-03-11T21:31:31.605" v="247"/>
          <ac:spMkLst>
            <pc:docMk/>
            <pc:sldMk cId="1846315745" sldId="4648"/>
            <ac:spMk id="5" creationId="{90055909-F3CD-4FEC-B70E-EBF46B44AC1A}"/>
          </ac:spMkLst>
        </pc:spChg>
        <pc:spChg chg="add del">
          <ac:chgData name="Luiz Macedo" userId="7b3c29be-d15f-473b-8b79-40ce79eed9b8" providerId="ADAL" clId="{A89CF2DD-BAF5-4E54-BE96-C603FB9EA3DB}" dt="2022-03-11T21:31:33.652" v="249"/>
          <ac:spMkLst>
            <pc:docMk/>
            <pc:sldMk cId="1846315745" sldId="4648"/>
            <ac:spMk id="6" creationId="{55BFBFB3-F09F-400D-A9B0-CD7A6E8E7100}"/>
          </ac:spMkLst>
        </pc:spChg>
        <pc:spChg chg="add del">
          <ac:chgData name="Luiz Macedo" userId="7b3c29be-d15f-473b-8b79-40ce79eed9b8" providerId="ADAL" clId="{A89CF2DD-BAF5-4E54-BE96-C603FB9EA3DB}" dt="2022-03-11T21:31:37.544" v="251"/>
          <ac:spMkLst>
            <pc:docMk/>
            <pc:sldMk cId="1846315745" sldId="4648"/>
            <ac:spMk id="7" creationId="{6ACC99AB-A77D-4EDB-BAD3-A01C87EC07EE}"/>
          </ac:spMkLst>
        </pc:spChg>
        <pc:spChg chg="mod">
          <ac:chgData name="Luiz Macedo" userId="7b3c29be-d15f-473b-8b79-40ce79eed9b8" providerId="ADAL" clId="{A89CF2DD-BAF5-4E54-BE96-C603FB9EA3DB}" dt="2022-03-11T21:32:04.771" v="259" actId="14100"/>
          <ac:spMkLst>
            <pc:docMk/>
            <pc:sldMk cId="1846315745" sldId="4648"/>
            <ac:spMk id="11" creationId="{94E1A4F3-E771-4F70-A776-00C14C3342FE}"/>
          </ac:spMkLst>
        </pc:spChg>
        <pc:picChg chg="add mod">
          <ac:chgData name="Luiz Macedo" userId="7b3c29be-d15f-473b-8b79-40ce79eed9b8" providerId="ADAL" clId="{A89CF2DD-BAF5-4E54-BE96-C603FB9EA3DB}" dt="2022-03-11T21:31:52.906" v="256" actId="1076"/>
          <ac:picMkLst>
            <pc:docMk/>
            <pc:sldMk cId="1846315745" sldId="4648"/>
            <ac:picMk id="2" creationId="{A672A9B9-C131-4B82-8112-64560CDA5107}"/>
          </ac:picMkLst>
        </pc:picChg>
        <pc:picChg chg="add mod">
          <ac:chgData name="Luiz Macedo" userId="7b3c29be-d15f-473b-8b79-40ce79eed9b8" providerId="ADAL" clId="{A89CF2DD-BAF5-4E54-BE96-C603FB9EA3DB}" dt="2022-03-11T21:31:55.898" v="257" actId="1076"/>
          <ac:picMkLst>
            <pc:docMk/>
            <pc:sldMk cId="1846315745" sldId="4648"/>
            <ac:picMk id="8" creationId="{5491D567-1135-4E8D-BC57-71532B43F9C8}"/>
          </ac:picMkLst>
        </pc:picChg>
      </pc:sldChg>
      <pc:sldChg chg="addSp delSp modSp add mod modNotesTx">
        <pc:chgData name="Luiz Macedo" userId="7b3c29be-d15f-473b-8b79-40ce79eed9b8" providerId="ADAL" clId="{A89CF2DD-BAF5-4E54-BE96-C603FB9EA3DB}" dt="2022-03-11T21:34:20.974" v="287" actId="1076"/>
        <pc:sldMkLst>
          <pc:docMk/>
          <pc:sldMk cId="3136698707" sldId="4649"/>
        </pc:sldMkLst>
        <pc:spChg chg="add del">
          <ac:chgData name="Luiz Macedo" userId="7b3c29be-d15f-473b-8b79-40ce79eed9b8" providerId="ADAL" clId="{A89CF2DD-BAF5-4E54-BE96-C603FB9EA3DB}" dt="2022-03-11T21:32:50.944" v="265"/>
          <ac:spMkLst>
            <pc:docMk/>
            <pc:sldMk cId="3136698707" sldId="4649"/>
            <ac:spMk id="2" creationId="{8C167161-9D96-44E1-BC34-D43C3406F830}"/>
          </ac:spMkLst>
        </pc:spChg>
        <pc:spChg chg="add del">
          <ac:chgData name="Luiz Macedo" userId="7b3c29be-d15f-473b-8b79-40ce79eed9b8" providerId="ADAL" clId="{A89CF2DD-BAF5-4E54-BE96-C603FB9EA3DB}" dt="2022-03-11T21:33:50.164" v="280"/>
          <ac:spMkLst>
            <pc:docMk/>
            <pc:sldMk cId="3136698707" sldId="4649"/>
            <ac:spMk id="5" creationId="{184E7514-F976-42B9-A90C-A726C51CBB2F}"/>
          </ac:spMkLst>
        </pc:spChg>
        <pc:spChg chg="mod">
          <ac:chgData name="Luiz Macedo" userId="7b3c29be-d15f-473b-8b79-40ce79eed9b8" providerId="ADAL" clId="{A89CF2DD-BAF5-4E54-BE96-C603FB9EA3DB}" dt="2022-03-11T21:33:43.597" v="278"/>
          <ac:spMkLst>
            <pc:docMk/>
            <pc:sldMk cId="3136698707" sldId="4649"/>
            <ac:spMk id="11" creationId="{94E1A4F3-E771-4F70-A776-00C14C3342FE}"/>
          </ac:spMkLst>
        </pc:spChg>
        <pc:graphicFrameChg chg="add mod">
          <ac:chgData name="Luiz Macedo" userId="7b3c29be-d15f-473b-8b79-40ce79eed9b8" providerId="ADAL" clId="{A89CF2DD-BAF5-4E54-BE96-C603FB9EA3DB}" dt="2022-03-11T21:34:20.974" v="287" actId="1076"/>
          <ac:graphicFrameMkLst>
            <pc:docMk/>
            <pc:sldMk cId="3136698707" sldId="4649"/>
            <ac:graphicFrameMk id="7" creationId="{A3632F48-ED11-4CB1-93DE-B5131C1AED95}"/>
          </ac:graphicFrameMkLst>
        </pc:graphicFrameChg>
        <pc:picChg chg="add mod">
          <ac:chgData name="Luiz Macedo" userId="7b3c29be-d15f-473b-8b79-40ce79eed9b8" providerId="ADAL" clId="{A89CF2DD-BAF5-4E54-BE96-C603FB9EA3DB}" dt="2022-03-11T21:32:56.695" v="268" actId="1076"/>
          <ac:picMkLst>
            <pc:docMk/>
            <pc:sldMk cId="3136698707" sldId="4649"/>
            <ac:picMk id="4" creationId="{6DAF3789-11E0-4DA4-A33A-4ADA3F12CC9C}"/>
          </ac:picMkLst>
        </pc:picChg>
        <pc:picChg chg="add del mod">
          <ac:chgData name="Luiz Macedo" userId="7b3c29be-d15f-473b-8b79-40ce79eed9b8" providerId="ADAL" clId="{A89CF2DD-BAF5-4E54-BE96-C603FB9EA3DB}" dt="2022-03-11T21:33:55.897" v="282"/>
          <ac:picMkLst>
            <pc:docMk/>
            <pc:sldMk cId="3136698707" sldId="4649"/>
            <ac:picMk id="6" creationId="{248087B2-DE45-46CF-ABE1-CC84B3C0AE85}"/>
          </ac:picMkLst>
        </pc:picChg>
      </pc:sldChg>
      <pc:sldChg chg="addSp delSp modSp add mod">
        <pc:chgData name="Luiz Macedo" userId="7b3c29be-d15f-473b-8b79-40ce79eed9b8" providerId="ADAL" clId="{A89CF2DD-BAF5-4E54-BE96-C603FB9EA3DB}" dt="2022-04-08T19:24:19.865" v="759" actId="22"/>
        <pc:sldMkLst>
          <pc:docMk/>
          <pc:sldMk cId="754966701" sldId="4650"/>
        </pc:sldMkLst>
        <pc:spChg chg="mod">
          <ac:chgData name="Luiz Macedo" userId="7b3c29be-d15f-473b-8b79-40ce79eed9b8" providerId="ADAL" clId="{A89CF2DD-BAF5-4E54-BE96-C603FB9EA3DB}" dt="2022-04-08T18:58:35.348" v="539"/>
          <ac:spMkLst>
            <pc:docMk/>
            <pc:sldMk cId="754966701" sldId="4650"/>
            <ac:spMk id="4" creationId="{0CD8665D-5A50-4F07-9D33-48CCD3FD74C7}"/>
          </ac:spMkLst>
        </pc:spChg>
        <pc:picChg chg="add del">
          <ac:chgData name="Luiz Macedo" userId="7b3c29be-d15f-473b-8b79-40ce79eed9b8" providerId="ADAL" clId="{A89CF2DD-BAF5-4E54-BE96-C603FB9EA3DB}" dt="2022-04-08T19:24:19.865" v="759" actId="22"/>
          <ac:picMkLst>
            <pc:docMk/>
            <pc:sldMk cId="754966701" sldId="4650"/>
            <ac:picMk id="2" creationId="{A00D75B7-7E08-E7FC-8B4B-123F1CC4ABAA}"/>
          </ac:picMkLst>
        </pc:picChg>
      </pc:sldChg>
      <pc:sldChg chg="modSp add del mod">
        <pc:chgData name="Luiz Macedo" userId="7b3c29be-d15f-473b-8b79-40ce79eed9b8" providerId="ADAL" clId="{A89CF2DD-BAF5-4E54-BE96-C603FB9EA3DB}" dt="2022-03-11T21:32:33.712" v="263" actId="2696"/>
        <pc:sldMkLst>
          <pc:docMk/>
          <pc:sldMk cId="3437323355" sldId="4650"/>
        </pc:sldMkLst>
        <pc:spChg chg="mod">
          <ac:chgData name="Luiz Macedo" userId="7b3c29be-d15f-473b-8b79-40ce79eed9b8" providerId="ADAL" clId="{A89CF2DD-BAF5-4E54-BE96-C603FB9EA3DB}" dt="2022-03-11T21:30:46.048" v="232" actId="6549"/>
          <ac:spMkLst>
            <pc:docMk/>
            <pc:sldMk cId="3437323355" sldId="4650"/>
            <ac:spMk id="11" creationId="{94E1A4F3-E771-4F70-A776-00C14C3342FE}"/>
          </ac:spMkLst>
        </pc:spChg>
      </pc:sldChg>
      <pc:sldChg chg="delSp modSp add del mod">
        <pc:chgData name="Luiz Macedo" userId="7b3c29be-d15f-473b-8b79-40ce79eed9b8" providerId="ADAL" clId="{A89CF2DD-BAF5-4E54-BE96-C603FB9EA3DB}" dt="2022-04-27T21:51:40.256" v="801" actId="47"/>
        <pc:sldMkLst>
          <pc:docMk/>
          <pc:sldMk cId="3766583387" sldId="4651"/>
        </pc:sldMkLst>
        <pc:spChg chg="mod">
          <ac:chgData name="Luiz Macedo" userId="7b3c29be-d15f-473b-8b79-40ce79eed9b8" providerId="ADAL" clId="{A89CF2DD-BAF5-4E54-BE96-C603FB9EA3DB}" dt="2022-04-08T19:25:17.226" v="767"/>
          <ac:spMkLst>
            <pc:docMk/>
            <pc:sldMk cId="3766583387" sldId="4651"/>
            <ac:spMk id="2" creationId="{F01F9E3D-4FF1-4906-A3C3-FC0952ABB578}"/>
          </ac:spMkLst>
        </pc:spChg>
        <pc:spChg chg="del">
          <ac:chgData name="Luiz Macedo" userId="7b3c29be-d15f-473b-8b79-40ce79eed9b8" providerId="ADAL" clId="{A89CF2DD-BAF5-4E54-BE96-C603FB9EA3DB}" dt="2022-04-08T19:25:21.467" v="768" actId="478"/>
          <ac:spMkLst>
            <pc:docMk/>
            <pc:sldMk cId="3766583387" sldId="4651"/>
            <ac:spMk id="9" creationId="{579A0BE3-AA1B-41A0-BA74-113E3979322B}"/>
          </ac:spMkLst>
        </pc:spChg>
        <pc:picChg chg="del">
          <ac:chgData name="Luiz Macedo" userId="7b3c29be-d15f-473b-8b79-40ce79eed9b8" providerId="ADAL" clId="{A89CF2DD-BAF5-4E54-BE96-C603FB9EA3DB}" dt="2022-04-08T19:25:21.467" v="768" actId="478"/>
          <ac:picMkLst>
            <pc:docMk/>
            <pc:sldMk cId="3766583387" sldId="4651"/>
            <ac:picMk id="4" creationId="{56A6CC42-BAD6-42E9-BA59-8CAD19F4AD00}"/>
          </ac:picMkLst>
        </pc:picChg>
      </pc:sldChg>
      <pc:sldChg chg="delSp modSp add del mod">
        <pc:chgData name="Luiz Macedo" userId="7b3c29be-d15f-473b-8b79-40ce79eed9b8" providerId="ADAL" clId="{A89CF2DD-BAF5-4E54-BE96-C603FB9EA3DB}" dt="2022-04-29T18:59:23.339" v="1502" actId="47"/>
        <pc:sldMkLst>
          <pc:docMk/>
          <pc:sldMk cId="3023313933" sldId="4652"/>
        </pc:sldMkLst>
        <pc:spChg chg="mod">
          <ac:chgData name="Luiz Macedo" userId="7b3c29be-d15f-473b-8b79-40ce79eed9b8" providerId="ADAL" clId="{A89CF2DD-BAF5-4E54-BE96-C603FB9EA3DB}" dt="2022-04-08T19:25:38.593" v="771"/>
          <ac:spMkLst>
            <pc:docMk/>
            <pc:sldMk cId="3023313933" sldId="4652"/>
            <ac:spMk id="2" creationId="{F01F9E3D-4FF1-4906-A3C3-FC0952ABB578}"/>
          </ac:spMkLst>
        </pc:spChg>
        <pc:spChg chg="del">
          <ac:chgData name="Luiz Macedo" userId="7b3c29be-d15f-473b-8b79-40ce79eed9b8" providerId="ADAL" clId="{A89CF2DD-BAF5-4E54-BE96-C603FB9EA3DB}" dt="2022-04-08T19:25:28.789" v="770" actId="478"/>
          <ac:spMkLst>
            <pc:docMk/>
            <pc:sldMk cId="3023313933" sldId="4652"/>
            <ac:spMk id="8" creationId="{A299CD9D-6E2C-45BB-83E8-C83E23FC1AE4}"/>
          </ac:spMkLst>
        </pc:spChg>
        <pc:spChg chg="del">
          <ac:chgData name="Luiz Macedo" userId="7b3c29be-d15f-473b-8b79-40ce79eed9b8" providerId="ADAL" clId="{A89CF2DD-BAF5-4E54-BE96-C603FB9EA3DB}" dt="2022-04-08T19:25:28.789" v="770" actId="478"/>
          <ac:spMkLst>
            <pc:docMk/>
            <pc:sldMk cId="3023313933" sldId="4652"/>
            <ac:spMk id="16" creationId="{BA1B889D-1254-457E-A2E9-E16DB07EC3FA}"/>
          </ac:spMkLst>
        </pc:spChg>
        <pc:picChg chg="del">
          <ac:chgData name="Luiz Macedo" userId="7b3c29be-d15f-473b-8b79-40ce79eed9b8" providerId="ADAL" clId="{A89CF2DD-BAF5-4E54-BE96-C603FB9EA3DB}" dt="2022-04-08T19:25:26.584" v="769" actId="478"/>
          <ac:picMkLst>
            <pc:docMk/>
            <pc:sldMk cId="3023313933" sldId="4652"/>
            <ac:picMk id="19" creationId="{228B92D4-5ED4-4FC5-A197-94AFFE8E99F6}"/>
          </ac:picMkLst>
        </pc:picChg>
        <pc:picChg chg="del">
          <ac:chgData name="Luiz Macedo" userId="7b3c29be-d15f-473b-8b79-40ce79eed9b8" providerId="ADAL" clId="{A89CF2DD-BAF5-4E54-BE96-C603FB9EA3DB}" dt="2022-04-08T19:25:26.584" v="769" actId="478"/>
          <ac:picMkLst>
            <pc:docMk/>
            <pc:sldMk cId="3023313933" sldId="4652"/>
            <ac:picMk id="28" creationId="{18573131-B3BF-446D-A06E-B266EB633B02}"/>
          </ac:picMkLst>
        </pc:picChg>
        <pc:cxnChg chg="del">
          <ac:chgData name="Luiz Macedo" userId="7b3c29be-d15f-473b-8b79-40ce79eed9b8" providerId="ADAL" clId="{A89CF2DD-BAF5-4E54-BE96-C603FB9EA3DB}" dt="2022-04-08T19:25:39.633" v="772" actId="478"/>
          <ac:cxnSpMkLst>
            <pc:docMk/>
            <pc:sldMk cId="3023313933" sldId="4652"/>
            <ac:cxnSpMk id="17" creationId="{CBEBDD6C-59E3-4941-B780-88D3B3F73FFC}"/>
          </ac:cxnSpMkLst>
        </pc:cxnChg>
      </pc:sldChg>
      <pc:sldChg chg="addSp delSp modSp add mod modNotesTx">
        <pc:chgData name="Luiz Macedo" userId="7b3c29be-d15f-473b-8b79-40ce79eed9b8" providerId="ADAL" clId="{A89CF2DD-BAF5-4E54-BE96-C603FB9EA3DB}" dt="2022-04-29T19:17:26.064" v="1832"/>
        <pc:sldMkLst>
          <pc:docMk/>
          <pc:sldMk cId="1864947914" sldId="4653"/>
        </pc:sldMkLst>
        <pc:spChg chg="mod">
          <ac:chgData name="Luiz Macedo" userId="7b3c29be-d15f-473b-8b79-40ce79eed9b8" providerId="ADAL" clId="{A89CF2DD-BAF5-4E54-BE96-C603FB9EA3DB}" dt="2022-04-29T19:14:52.838" v="1674" actId="255"/>
          <ac:spMkLst>
            <pc:docMk/>
            <pc:sldMk cId="1864947914" sldId="4653"/>
            <ac:spMk id="6" creationId="{D105F768-F790-48F1-819D-009C7FF56511}"/>
          </ac:spMkLst>
        </pc:spChg>
        <pc:spChg chg="add mod">
          <ac:chgData name="Luiz Macedo" userId="7b3c29be-d15f-473b-8b79-40ce79eed9b8" providerId="ADAL" clId="{A89CF2DD-BAF5-4E54-BE96-C603FB9EA3DB}" dt="2022-04-29T19:15:11.081" v="1677" actId="20577"/>
          <ac:spMkLst>
            <pc:docMk/>
            <pc:sldMk cId="1864947914" sldId="4653"/>
            <ac:spMk id="10" creationId="{9387F8D2-817F-6EE2-24F9-7527667B4A2C}"/>
          </ac:spMkLst>
        </pc:spChg>
        <pc:spChg chg="add del">
          <ac:chgData name="Luiz Macedo" userId="7b3c29be-d15f-473b-8b79-40ce79eed9b8" providerId="ADAL" clId="{A89CF2DD-BAF5-4E54-BE96-C603FB9EA3DB}" dt="2022-04-29T19:09:52.504" v="1641" actId="22"/>
          <ac:spMkLst>
            <pc:docMk/>
            <pc:sldMk cId="1864947914" sldId="4653"/>
            <ac:spMk id="11" creationId="{FFA59603-92DF-FE86-8159-86B462393A90}"/>
          </ac:spMkLst>
        </pc:spChg>
        <pc:spChg chg="mod">
          <ac:chgData name="Luiz Macedo" userId="7b3c29be-d15f-473b-8b79-40ce79eed9b8" providerId="ADAL" clId="{A89CF2DD-BAF5-4E54-BE96-C603FB9EA3DB}" dt="2022-04-29T19:14:58.319" v="1675" actId="255"/>
          <ac:spMkLst>
            <pc:docMk/>
            <pc:sldMk cId="1864947914" sldId="4653"/>
            <ac:spMk id="17" creationId="{B21DAB0A-E7AE-4112-871D-BDF308F0DAD8}"/>
          </ac:spMkLst>
        </pc:spChg>
        <pc:picChg chg="mod">
          <ac:chgData name="Luiz Macedo" userId="7b3c29be-d15f-473b-8b79-40ce79eed9b8" providerId="ADAL" clId="{A89CF2DD-BAF5-4E54-BE96-C603FB9EA3DB}" dt="2022-04-29T19:07:32.088" v="1626" actId="1076"/>
          <ac:picMkLst>
            <pc:docMk/>
            <pc:sldMk cId="1864947914" sldId="4653"/>
            <ac:picMk id="4" creationId="{1012D17B-96D8-408E-A444-8489566D5A1E}"/>
          </ac:picMkLst>
        </pc:picChg>
        <pc:picChg chg="add del mod">
          <ac:chgData name="Luiz Macedo" userId="7b3c29be-d15f-473b-8b79-40ce79eed9b8" providerId="ADAL" clId="{A89CF2DD-BAF5-4E54-BE96-C603FB9EA3DB}" dt="2022-04-29T19:03:12.819" v="1589" actId="478"/>
          <ac:picMkLst>
            <pc:docMk/>
            <pc:sldMk cId="1864947914" sldId="4653"/>
            <ac:picMk id="5" creationId="{D2CC7D3C-75A1-D883-D609-B0A85CE53C02}"/>
          </ac:picMkLst>
        </pc:picChg>
        <pc:picChg chg="add mod">
          <ac:chgData name="Luiz Macedo" userId="7b3c29be-d15f-473b-8b79-40ce79eed9b8" providerId="ADAL" clId="{A89CF2DD-BAF5-4E54-BE96-C603FB9EA3DB}" dt="2022-04-29T19:06:41.974" v="1615" actId="1076"/>
          <ac:picMkLst>
            <pc:docMk/>
            <pc:sldMk cId="1864947914" sldId="4653"/>
            <ac:picMk id="8" creationId="{478DECD9-F60C-8B5B-5329-1414FC269420}"/>
          </ac:picMkLst>
        </pc:picChg>
      </pc:sldChg>
      <pc:sldChg chg="addSp delSp modSp add mod modNotesTx">
        <pc:chgData name="Luiz Macedo" userId="7b3c29be-d15f-473b-8b79-40ce79eed9b8" providerId="ADAL" clId="{A89CF2DD-BAF5-4E54-BE96-C603FB9EA3DB}" dt="2022-04-29T20:08:04.914" v="2243" actId="20577"/>
        <pc:sldMkLst>
          <pc:docMk/>
          <pc:sldMk cId="2588710911" sldId="4654"/>
        </pc:sldMkLst>
        <pc:spChg chg="mod">
          <ac:chgData name="Luiz Macedo" userId="7b3c29be-d15f-473b-8b79-40ce79eed9b8" providerId="ADAL" clId="{A89CF2DD-BAF5-4E54-BE96-C603FB9EA3DB}" dt="2022-04-08T19:26:30.814" v="779"/>
          <ac:spMkLst>
            <pc:docMk/>
            <pc:sldMk cId="2588710911" sldId="4654"/>
            <ac:spMk id="2" creationId="{7EF1A0FB-9B14-4136-9C25-0CCBA15E0F9C}"/>
          </ac:spMkLst>
        </pc:spChg>
        <pc:spChg chg="add mod">
          <ac:chgData name="Luiz Macedo" userId="7b3c29be-d15f-473b-8b79-40ce79eed9b8" providerId="ADAL" clId="{A89CF2DD-BAF5-4E54-BE96-C603FB9EA3DB}" dt="2022-04-29T20:01:47.487" v="2086" actId="14100"/>
          <ac:spMkLst>
            <pc:docMk/>
            <pc:sldMk cId="2588710911" sldId="4654"/>
            <ac:spMk id="4" creationId="{51B453FD-C7A4-3BA2-2FB9-E1A0371DC4E0}"/>
          </ac:spMkLst>
        </pc:spChg>
        <pc:spChg chg="del">
          <ac:chgData name="Luiz Macedo" userId="7b3c29be-d15f-473b-8b79-40ce79eed9b8" providerId="ADAL" clId="{A89CF2DD-BAF5-4E54-BE96-C603FB9EA3DB}" dt="2022-04-08T19:25:58.148" v="774" actId="478"/>
          <ac:spMkLst>
            <pc:docMk/>
            <pc:sldMk cId="2588710911" sldId="4654"/>
            <ac:spMk id="6" creationId="{8D92263B-A9D0-4CFC-AD22-41D526C34E8F}"/>
          </ac:spMkLst>
        </pc:spChg>
        <pc:spChg chg="del">
          <ac:chgData name="Luiz Macedo" userId="7b3c29be-d15f-473b-8b79-40ce79eed9b8" providerId="ADAL" clId="{A89CF2DD-BAF5-4E54-BE96-C603FB9EA3DB}" dt="2022-04-08T19:25:58.148" v="774" actId="478"/>
          <ac:spMkLst>
            <pc:docMk/>
            <pc:sldMk cId="2588710911" sldId="4654"/>
            <ac:spMk id="7" creationId="{58F15816-0D86-4421-8FAA-65117EB1E3C0}"/>
          </ac:spMkLst>
        </pc:spChg>
        <pc:spChg chg="del">
          <ac:chgData name="Luiz Macedo" userId="7b3c29be-d15f-473b-8b79-40ce79eed9b8" providerId="ADAL" clId="{A89CF2DD-BAF5-4E54-BE96-C603FB9EA3DB}" dt="2022-04-08T19:25:58.148" v="774" actId="478"/>
          <ac:spMkLst>
            <pc:docMk/>
            <pc:sldMk cId="2588710911" sldId="4654"/>
            <ac:spMk id="8" creationId="{B91EE14B-9A4B-4CAB-98B9-55553F2E983D}"/>
          </ac:spMkLst>
        </pc:spChg>
        <pc:spChg chg="add mod">
          <ac:chgData name="Luiz Macedo" userId="7b3c29be-d15f-473b-8b79-40ce79eed9b8" providerId="ADAL" clId="{A89CF2DD-BAF5-4E54-BE96-C603FB9EA3DB}" dt="2022-04-29T20:07:27.734" v="2234" actId="20577"/>
          <ac:spMkLst>
            <pc:docMk/>
            <pc:sldMk cId="2588710911" sldId="4654"/>
            <ac:spMk id="8" creationId="{F1AA65EC-6EA1-8B6D-6F55-C0027A9150B1}"/>
          </ac:spMkLst>
        </pc:spChg>
        <pc:spChg chg="add mod">
          <ac:chgData name="Luiz Macedo" userId="7b3c29be-d15f-473b-8b79-40ce79eed9b8" providerId="ADAL" clId="{A89CF2DD-BAF5-4E54-BE96-C603FB9EA3DB}" dt="2022-04-29T20:07:33.870" v="2236" actId="21"/>
          <ac:spMkLst>
            <pc:docMk/>
            <pc:sldMk cId="2588710911" sldId="4654"/>
            <ac:spMk id="10" creationId="{0730CB79-3A94-8FD6-6676-91B255A47C82}"/>
          </ac:spMkLst>
        </pc:spChg>
        <pc:spChg chg="add mod">
          <ac:chgData name="Luiz Macedo" userId="7b3c29be-d15f-473b-8b79-40ce79eed9b8" providerId="ADAL" clId="{A89CF2DD-BAF5-4E54-BE96-C603FB9EA3DB}" dt="2022-04-29T20:07:37.220" v="2237"/>
          <ac:spMkLst>
            <pc:docMk/>
            <pc:sldMk cId="2588710911" sldId="4654"/>
            <ac:spMk id="12" creationId="{25227FB6-4106-1907-D882-A180811AF445}"/>
          </ac:spMkLst>
        </pc:spChg>
        <pc:spChg chg="add mod">
          <ac:chgData name="Luiz Macedo" userId="7b3c29be-d15f-473b-8b79-40ce79eed9b8" providerId="ADAL" clId="{A89CF2DD-BAF5-4E54-BE96-C603FB9EA3DB}" dt="2022-04-29T20:07:54.040" v="2241" actId="20577"/>
          <ac:spMkLst>
            <pc:docMk/>
            <pc:sldMk cId="2588710911" sldId="4654"/>
            <ac:spMk id="14" creationId="{3C651AD9-8C18-4DF0-6EA6-366052B78880}"/>
          </ac:spMkLst>
        </pc:spChg>
        <pc:spChg chg="add mod">
          <ac:chgData name="Luiz Macedo" userId="7b3c29be-d15f-473b-8b79-40ce79eed9b8" providerId="ADAL" clId="{A89CF2DD-BAF5-4E54-BE96-C603FB9EA3DB}" dt="2022-04-29T20:08:04.914" v="2243" actId="20577"/>
          <ac:spMkLst>
            <pc:docMk/>
            <pc:sldMk cId="2588710911" sldId="4654"/>
            <ac:spMk id="16" creationId="{2D6DCCFD-2C53-5FE8-9241-6C9A36E21984}"/>
          </ac:spMkLst>
        </pc:spChg>
        <pc:picChg chg="del">
          <ac:chgData name="Luiz Macedo" userId="7b3c29be-d15f-473b-8b79-40ce79eed9b8" providerId="ADAL" clId="{A89CF2DD-BAF5-4E54-BE96-C603FB9EA3DB}" dt="2022-04-08T19:25:58.148" v="774" actId="478"/>
          <ac:picMkLst>
            <pc:docMk/>
            <pc:sldMk cId="2588710911" sldId="4654"/>
            <ac:picMk id="4" creationId="{9DFD7442-458F-4D73-8C4A-AAA3FBE47619}"/>
          </ac:picMkLst>
        </pc:picChg>
        <pc:picChg chg="add del">
          <ac:chgData name="Luiz Macedo" userId="7b3c29be-d15f-473b-8b79-40ce79eed9b8" providerId="ADAL" clId="{A89CF2DD-BAF5-4E54-BE96-C603FB9EA3DB}" dt="2022-04-29T20:01:26.022" v="2080" actId="478"/>
          <ac:picMkLst>
            <pc:docMk/>
            <pc:sldMk cId="2588710911" sldId="4654"/>
            <ac:picMk id="6" creationId="{36233C89-3061-A366-E108-9B8EDEF3C791}"/>
          </ac:picMkLst>
        </pc:picChg>
        <pc:picChg chg="add mod">
          <ac:chgData name="Luiz Macedo" userId="7b3c29be-d15f-473b-8b79-40ce79eed9b8" providerId="ADAL" clId="{A89CF2DD-BAF5-4E54-BE96-C603FB9EA3DB}" dt="2022-04-29T20:02:09.399" v="2096" actId="1076"/>
          <ac:picMkLst>
            <pc:docMk/>
            <pc:sldMk cId="2588710911" sldId="4654"/>
            <ac:picMk id="18" creationId="{7874036E-4504-0EA2-13B2-0E1CD355F69D}"/>
          </ac:picMkLst>
        </pc:picChg>
      </pc:sldChg>
      <pc:sldChg chg="addSp delSp modSp add mod modClrScheme chgLayout modNotesTx">
        <pc:chgData name="Luiz Macedo" userId="7b3c29be-d15f-473b-8b79-40ce79eed9b8" providerId="ADAL" clId="{A89CF2DD-BAF5-4E54-BE96-C603FB9EA3DB}" dt="2022-04-29T20:34:03.544" v="2487" actId="14"/>
        <pc:sldMkLst>
          <pc:docMk/>
          <pc:sldMk cId="1896117466" sldId="4655"/>
        </pc:sldMkLst>
        <pc:spChg chg="mod ord">
          <ac:chgData name="Luiz Macedo" userId="7b3c29be-d15f-473b-8b79-40ce79eed9b8" providerId="ADAL" clId="{A89CF2DD-BAF5-4E54-BE96-C603FB9EA3DB}" dt="2022-04-29T20:20:58.996" v="2301" actId="700"/>
          <ac:spMkLst>
            <pc:docMk/>
            <pc:sldMk cId="1896117466" sldId="4655"/>
            <ac:spMk id="2" creationId="{7EF1A0FB-9B14-4136-9C25-0CCBA15E0F9C}"/>
          </ac:spMkLst>
        </pc:spChg>
        <pc:spChg chg="add del mod">
          <ac:chgData name="Luiz Macedo" userId="7b3c29be-d15f-473b-8b79-40ce79eed9b8" providerId="ADAL" clId="{A89CF2DD-BAF5-4E54-BE96-C603FB9EA3DB}" dt="2022-04-29T20:19:13.712" v="2276"/>
          <ac:spMkLst>
            <pc:docMk/>
            <pc:sldMk cId="1896117466" sldId="4655"/>
            <ac:spMk id="9" creationId="{D964F508-3F36-41C1-95D9-63F687561EBD}"/>
          </ac:spMkLst>
        </pc:spChg>
        <pc:spChg chg="add del mod">
          <ac:chgData name="Luiz Macedo" userId="7b3c29be-d15f-473b-8b79-40ce79eed9b8" providerId="ADAL" clId="{A89CF2DD-BAF5-4E54-BE96-C603FB9EA3DB}" dt="2022-04-29T20:19:13.712" v="2276"/>
          <ac:spMkLst>
            <pc:docMk/>
            <pc:sldMk cId="1896117466" sldId="4655"/>
            <ac:spMk id="10" creationId="{5F27DF93-6607-E357-CE60-A137237DADFF}"/>
          </ac:spMkLst>
        </pc:spChg>
        <pc:spChg chg="add del mod ord">
          <ac:chgData name="Luiz Macedo" userId="7b3c29be-d15f-473b-8b79-40ce79eed9b8" providerId="ADAL" clId="{A89CF2DD-BAF5-4E54-BE96-C603FB9EA3DB}" dt="2022-04-29T20:20:58.996" v="2301" actId="700"/>
          <ac:spMkLst>
            <pc:docMk/>
            <pc:sldMk cId="1896117466" sldId="4655"/>
            <ac:spMk id="11" creationId="{B6EB1E27-523B-9633-2332-BD78862BD866}"/>
          </ac:spMkLst>
        </pc:spChg>
        <pc:spChg chg="add del mod ord">
          <ac:chgData name="Luiz Macedo" userId="7b3c29be-d15f-473b-8b79-40ce79eed9b8" providerId="ADAL" clId="{A89CF2DD-BAF5-4E54-BE96-C603FB9EA3DB}" dt="2022-04-29T20:20:58.996" v="2301" actId="700"/>
          <ac:spMkLst>
            <pc:docMk/>
            <pc:sldMk cId="1896117466" sldId="4655"/>
            <ac:spMk id="12" creationId="{66074527-1BE2-A72D-C082-A80F877286E8}"/>
          </ac:spMkLst>
        </pc:spChg>
        <pc:spChg chg="add del mod ord">
          <ac:chgData name="Luiz Macedo" userId="7b3c29be-d15f-473b-8b79-40ce79eed9b8" providerId="ADAL" clId="{A89CF2DD-BAF5-4E54-BE96-C603FB9EA3DB}" dt="2022-04-29T20:20:58.996" v="2301" actId="700"/>
          <ac:spMkLst>
            <pc:docMk/>
            <pc:sldMk cId="1896117466" sldId="4655"/>
            <ac:spMk id="13" creationId="{E6287CDB-BD3E-7813-EE47-4415A69FA113}"/>
          </ac:spMkLst>
        </pc:spChg>
        <pc:spChg chg="add del mod">
          <ac:chgData name="Luiz Macedo" userId="7b3c29be-d15f-473b-8b79-40ce79eed9b8" providerId="ADAL" clId="{A89CF2DD-BAF5-4E54-BE96-C603FB9EA3DB}" dt="2022-04-29T20:21:42.142" v="2306"/>
          <ac:spMkLst>
            <pc:docMk/>
            <pc:sldMk cId="1896117466" sldId="4655"/>
            <ac:spMk id="16" creationId="{2B38310E-9D25-CCBF-D412-0DC42CAD2890}"/>
          </ac:spMkLst>
        </pc:spChg>
        <pc:spChg chg="add del mod">
          <ac:chgData name="Luiz Macedo" userId="7b3c29be-d15f-473b-8b79-40ce79eed9b8" providerId="ADAL" clId="{A89CF2DD-BAF5-4E54-BE96-C603FB9EA3DB}" dt="2022-04-29T20:21:42.142" v="2306"/>
          <ac:spMkLst>
            <pc:docMk/>
            <pc:sldMk cId="1896117466" sldId="4655"/>
            <ac:spMk id="17" creationId="{330D8148-A74D-AC3B-A23E-60D3F4F63AB9}"/>
          </ac:spMkLst>
        </pc:spChg>
        <pc:spChg chg="add del mod">
          <ac:chgData name="Luiz Macedo" userId="7b3c29be-d15f-473b-8b79-40ce79eed9b8" providerId="ADAL" clId="{A89CF2DD-BAF5-4E54-BE96-C603FB9EA3DB}" dt="2022-04-29T20:20:52.948" v="2300" actId="26606"/>
          <ac:spMkLst>
            <pc:docMk/>
            <pc:sldMk cId="1896117466" sldId="4655"/>
            <ac:spMk id="18" creationId="{0357782A-0F39-2D00-68DB-E1F8EF909A10}"/>
          </ac:spMkLst>
        </pc:spChg>
        <pc:spChg chg="add mod">
          <ac:chgData name="Luiz Macedo" userId="7b3c29be-d15f-473b-8b79-40ce79eed9b8" providerId="ADAL" clId="{A89CF2DD-BAF5-4E54-BE96-C603FB9EA3DB}" dt="2022-04-29T20:32:00.782" v="2350" actId="14100"/>
          <ac:spMkLst>
            <pc:docMk/>
            <pc:sldMk cId="1896117466" sldId="4655"/>
            <ac:spMk id="21" creationId="{3CC15C97-D20C-D001-BC9F-02CEB8A0B56F}"/>
          </ac:spMkLst>
        </pc:spChg>
        <pc:spChg chg="add mod">
          <ac:chgData name="Luiz Macedo" userId="7b3c29be-d15f-473b-8b79-40ce79eed9b8" providerId="ADAL" clId="{A89CF2DD-BAF5-4E54-BE96-C603FB9EA3DB}" dt="2022-04-29T20:31:08.893" v="2343" actId="1076"/>
          <ac:spMkLst>
            <pc:docMk/>
            <pc:sldMk cId="1896117466" sldId="4655"/>
            <ac:spMk id="27" creationId="{D75F07F3-F700-9F07-52E5-E0B3A3C650FA}"/>
          </ac:spMkLst>
        </pc:spChg>
        <pc:picChg chg="add del mod">
          <ac:chgData name="Luiz Macedo" userId="7b3c29be-d15f-473b-8b79-40ce79eed9b8" providerId="ADAL" clId="{A89CF2DD-BAF5-4E54-BE96-C603FB9EA3DB}" dt="2022-04-29T20:16:41.758" v="2272" actId="478"/>
          <ac:picMkLst>
            <pc:docMk/>
            <pc:sldMk cId="1896117466" sldId="4655"/>
            <ac:picMk id="4" creationId="{2A98B9C6-2F4E-5015-1849-5515ACC8E648}"/>
          </ac:picMkLst>
        </pc:picChg>
        <pc:picChg chg="add del mod">
          <ac:chgData name="Luiz Macedo" userId="7b3c29be-d15f-473b-8b79-40ce79eed9b8" providerId="ADAL" clId="{A89CF2DD-BAF5-4E54-BE96-C603FB9EA3DB}" dt="2022-04-29T20:15:51.039" v="2256" actId="478"/>
          <ac:picMkLst>
            <pc:docMk/>
            <pc:sldMk cId="1896117466" sldId="4655"/>
            <ac:picMk id="6" creationId="{B0D42BE9-0CD0-6A0C-D6AC-481B89683C6F}"/>
          </ac:picMkLst>
        </pc:picChg>
        <pc:picChg chg="add del mod modCrop">
          <ac:chgData name="Luiz Macedo" userId="7b3c29be-d15f-473b-8b79-40ce79eed9b8" providerId="ADAL" clId="{A89CF2DD-BAF5-4E54-BE96-C603FB9EA3DB}" dt="2022-04-29T20:16:41.758" v="2272" actId="478"/>
          <ac:picMkLst>
            <pc:docMk/>
            <pc:sldMk cId="1896117466" sldId="4655"/>
            <ac:picMk id="8" creationId="{6A363214-445E-66FA-B57C-897430FC7BAE}"/>
          </ac:picMkLst>
        </pc:picChg>
        <pc:picChg chg="add mod">
          <ac:chgData name="Luiz Macedo" userId="7b3c29be-d15f-473b-8b79-40ce79eed9b8" providerId="ADAL" clId="{A89CF2DD-BAF5-4E54-BE96-C603FB9EA3DB}" dt="2022-04-29T20:29:20.045" v="2323" actId="1076"/>
          <ac:picMkLst>
            <pc:docMk/>
            <pc:sldMk cId="1896117466" sldId="4655"/>
            <ac:picMk id="14" creationId="{A9E3B24B-4B7F-4E1F-DBB4-7C627F5954C8}"/>
          </ac:picMkLst>
        </pc:picChg>
        <pc:picChg chg="add mod modCrop">
          <ac:chgData name="Luiz Macedo" userId="7b3c29be-d15f-473b-8b79-40ce79eed9b8" providerId="ADAL" clId="{A89CF2DD-BAF5-4E54-BE96-C603FB9EA3DB}" dt="2022-04-29T20:31:43.718" v="2347" actId="1076"/>
          <ac:picMkLst>
            <pc:docMk/>
            <pc:sldMk cId="1896117466" sldId="4655"/>
            <ac:picMk id="15" creationId="{9B9BC666-8D4D-D56D-C7B1-93FF5E8C22EF}"/>
          </ac:picMkLst>
        </pc:picChg>
        <pc:picChg chg="add mod">
          <ac:chgData name="Luiz Macedo" userId="7b3c29be-d15f-473b-8b79-40ce79eed9b8" providerId="ADAL" clId="{A89CF2DD-BAF5-4E54-BE96-C603FB9EA3DB}" dt="2022-04-29T20:28:38.414" v="2311" actId="14100"/>
          <ac:picMkLst>
            <pc:docMk/>
            <pc:sldMk cId="1896117466" sldId="4655"/>
            <ac:picMk id="25" creationId="{FAAC6EC2-496C-88D1-C23C-E3FDA1DCBF98}"/>
          </ac:picMkLst>
        </pc:picChg>
        <pc:cxnChg chg="add del mod">
          <ac:chgData name="Luiz Macedo" userId="7b3c29be-d15f-473b-8b79-40ce79eed9b8" providerId="ADAL" clId="{A89CF2DD-BAF5-4E54-BE96-C603FB9EA3DB}" dt="2022-04-29T20:29:33.225" v="2325" actId="478"/>
          <ac:cxnSpMkLst>
            <pc:docMk/>
            <pc:sldMk cId="1896117466" sldId="4655"/>
            <ac:cxnSpMk id="23" creationId="{3655370C-4408-8F19-566C-D102ACD84858}"/>
          </ac:cxnSpMkLst>
        </pc:cxnChg>
      </pc:sldChg>
      <pc:sldChg chg="add del">
        <pc:chgData name="Luiz Macedo" userId="7b3c29be-d15f-473b-8b79-40ce79eed9b8" providerId="ADAL" clId="{A89CF2DD-BAF5-4E54-BE96-C603FB9EA3DB}" dt="2022-04-08T19:26:07" v="775" actId="47"/>
        <pc:sldMkLst>
          <pc:docMk/>
          <pc:sldMk cId="3897084263" sldId="4655"/>
        </pc:sldMkLst>
      </pc:sldChg>
      <pc:sldChg chg="addSp modSp add mod modNotesTx">
        <pc:chgData name="Luiz Macedo" userId="7b3c29be-d15f-473b-8b79-40ce79eed9b8" providerId="ADAL" clId="{A89CF2DD-BAF5-4E54-BE96-C603FB9EA3DB}" dt="2022-04-29T20:51:19.842" v="2553" actId="1076"/>
        <pc:sldMkLst>
          <pc:docMk/>
          <pc:sldMk cId="292302173" sldId="4656"/>
        </pc:sldMkLst>
        <pc:spChg chg="mod">
          <ac:chgData name="Luiz Macedo" userId="7b3c29be-d15f-473b-8b79-40ce79eed9b8" providerId="ADAL" clId="{A89CF2DD-BAF5-4E54-BE96-C603FB9EA3DB}" dt="2022-04-08T19:26:59.371" v="781"/>
          <ac:spMkLst>
            <pc:docMk/>
            <pc:sldMk cId="292302173" sldId="4656"/>
            <ac:spMk id="2" creationId="{7EF1A0FB-9B14-4136-9C25-0CCBA15E0F9C}"/>
          </ac:spMkLst>
        </pc:spChg>
        <pc:spChg chg="add mod">
          <ac:chgData name="Luiz Macedo" userId="7b3c29be-d15f-473b-8b79-40ce79eed9b8" providerId="ADAL" clId="{A89CF2DD-BAF5-4E54-BE96-C603FB9EA3DB}" dt="2022-04-29T20:51:19.842" v="2553" actId="1076"/>
          <ac:spMkLst>
            <pc:docMk/>
            <pc:sldMk cId="292302173" sldId="4656"/>
            <ac:spMk id="6" creationId="{90A9C26B-763E-0E70-CC5B-03AD4897C3D4}"/>
          </ac:spMkLst>
        </pc:spChg>
        <pc:spChg chg="add mod">
          <ac:chgData name="Luiz Macedo" userId="7b3c29be-d15f-473b-8b79-40ce79eed9b8" providerId="ADAL" clId="{A89CF2DD-BAF5-4E54-BE96-C603FB9EA3DB}" dt="2022-04-29T20:51:19.842" v="2553" actId="1076"/>
          <ac:spMkLst>
            <pc:docMk/>
            <pc:sldMk cId="292302173" sldId="4656"/>
            <ac:spMk id="8" creationId="{FB9641EA-B6C0-4C76-7934-7F4948EACBA7}"/>
          </ac:spMkLst>
        </pc:spChg>
        <pc:picChg chg="add mod">
          <ac:chgData name="Luiz Macedo" userId="7b3c29be-d15f-473b-8b79-40ce79eed9b8" providerId="ADAL" clId="{A89CF2DD-BAF5-4E54-BE96-C603FB9EA3DB}" dt="2022-04-29T20:39:44.644" v="2494" actId="1076"/>
          <ac:picMkLst>
            <pc:docMk/>
            <pc:sldMk cId="292302173" sldId="4656"/>
            <ac:picMk id="4" creationId="{E4C9D178-B559-F63E-1B39-3910E797A242}"/>
          </ac:picMkLst>
        </pc:picChg>
      </pc:sldChg>
      <pc:sldChg chg="add del">
        <pc:chgData name="Luiz Macedo" userId="7b3c29be-d15f-473b-8b79-40ce79eed9b8" providerId="ADAL" clId="{A89CF2DD-BAF5-4E54-BE96-C603FB9EA3DB}" dt="2022-04-08T19:26:07" v="775" actId="47"/>
        <pc:sldMkLst>
          <pc:docMk/>
          <pc:sldMk cId="343001509" sldId="4656"/>
        </pc:sldMkLst>
      </pc:sldChg>
      <pc:sldChg chg="addSp delSp modSp add mod ord modNotesTx">
        <pc:chgData name="Luiz Macedo" userId="7b3c29be-d15f-473b-8b79-40ce79eed9b8" providerId="ADAL" clId="{A89CF2DD-BAF5-4E54-BE96-C603FB9EA3DB}" dt="2022-04-29T19:47:58.429" v="2057" actId="20577"/>
        <pc:sldMkLst>
          <pc:docMk/>
          <pc:sldMk cId="192630261" sldId="4657"/>
        </pc:sldMkLst>
        <pc:spChg chg="mod">
          <ac:chgData name="Luiz Macedo" userId="7b3c29be-d15f-473b-8b79-40ce79eed9b8" providerId="ADAL" clId="{A89CF2DD-BAF5-4E54-BE96-C603FB9EA3DB}" dt="2022-04-08T19:27:37.360" v="786"/>
          <ac:spMkLst>
            <pc:docMk/>
            <pc:sldMk cId="192630261" sldId="4657"/>
            <ac:spMk id="2" creationId="{7EF1A0FB-9B14-4136-9C25-0CCBA15E0F9C}"/>
          </ac:spMkLst>
        </pc:spChg>
        <pc:spChg chg="add del mod">
          <ac:chgData name="Luiz Macedo" userId="7b3c29be-d15f-473b-8b79-40ce79eed9b8" providerId="ADAL" clId="{A89CF2DD-BAF5-4E54-BE96-C603FB9EA3DB}" dt="2022-04-29T19:35:46.964" v="1874" actId="478"/>
          <ac:spMkLst>
            <pc:docMk/>
            <pc:sldMk cId="192630261" sldId="4657"/>
            <ac:spMk id="7" creationId="{55B6C7CF-7B79-DF53-2D3A-7F0B83713D54}"/>
          </ac:spMkLst>
        </pc:spChg>
        <pc:spChg chg="mod">
          <ac:chgData name="Luiz Macedo" userId="7b3c29be-d15f-473b-8b79-40ce79eed9b8" providerId="ADAL" clId="{A89CF2DD-BAF5-4E54-BE96-C603FB9EA3DB}" dt="2022-04-29T19:33:23.007" v="1863"/>
          <ac:spMkLst>
            <pc:docMk/>
            <pc:sldMk cId="192630261" sldId="4657"/>
            <ac:spMk id="11" creationId="{D1EC9214-2A59-6DAF-0621-A2BF055A2F39}"/>
          </ac:spMkLst>
        </pc:spChg>
        <pc:spChg chg="mod">
          <ac:chgData name="Luiz Macedo" userId="7b3c29be-d15f-473b-8b79-40ce79eed9b8" providerId="ADAL" clId="{A89CF2DD-BAF5-4E54-BE96-C603FB9EA3DB}" dt="2022-04-29T19:33:23.007" v="1863"/>
          <ac:spMkLst>
            <pc:docMk/>
            <pc:sldMk cId="192630261" sldId="4657"/>
            <ac:spMk id="12" creationId="{AA009DBE-D6D3-5606-6AE7-1A2E86D62BEC}"/>
          </ac:spMkLst>
        </pc:spChg>
        <pc:spChg chg="add del mod">
          <ac:chgData name="Luiz Macedo" userId="7b3c29be-d15f-473b-8b79-40ce79eed9b8" providerId="ADAL" clId="{A89CF2DD-BAF5-4E54-BE96-C603FB9EA3DB}" dt="2022-04-29T19:36:01.405" v="1879" actId="478"/>
          <ac:spMkLst>
            <pc:docMk/>
            <pc:sldMk cId="192630261" sldId="4657"/>
            <ac:spMk id="13" creationId="{E0D79805-C210-B521-5C0D-E1FE2CCDBCE1}"/>
          </ac:spMkLst>
        </pc:spChg>
        <pc:spChg chg="add del mod">
          <ac:chgData name="Luiz Macedo" userId="7b3c29be-d15f-473b-8b79-40ce79eed9b8" providerId="ADAL" clId="{A89CF2DD-BAF5-4E54-BE96-C603FB9EA3DB}" dt="2022-04-29T19:36:01.405" v="1879" actId="478"/>
          <ac:spMkLst>
            <pc:docMk/>
            <pc:sldMk cId="192630261" sldId="4657"/>
            <ac:spMk id="14" creationId="{DE1720B5-E404-C1FD-1BEE-977B24EECB6C}"/>
          </ac:spMkLst>
        </pc:spChg>
        <pc:spChg chg="add del mod">
          <ac:chgData name="Luiz Macedo" userId="7b3c29be-d15f-473b-8b79-40ce79eed9b8" providerId="ADAL" clId="{A89CF2DD-BAF5-4E54-BE96-C603FB9EA3DB}" dt="2022-04-29T19:36:01.405" v="1879" actId="478"/>
          <ac:spMkLst>
            <pc:docMk/>
            <pc:sldMk cId="192630261" sldId="4657"/>
            <ac:spMk id="15" creationId="{9EC3EE5B-F06E-E662-CB19-D0AB07C0DE2A}"/>
          </ac:spMkLst>
        </pc:spChg>
        <pc:spChg chg="add del mod">
          <ac:chgData name="Luiz Macedo" userId="7b3c29be-d15f-473b-8b79-40ce79eed9b8" providerId="ADAL" clId="{A89CF2DD-BAF5-4E54-BE96-C603FB9EA3DB}" dt="2022-04-29T19:36:01.405" v="1879" actId="478"/>
          <ac:spMkLst>
            <pc:docMk/>
            <pc:sldMk cId="192630261" sldId="4657"/>
            <ac:spMk id="16" creationId="{27F9F1FF-9C70-78F1-D229-EFAB19CE827E}"/>
          </ac:spMkLst>
        </pc:spChg>
        <pc:spChg chg="add del mod">
          <ac:chgData name="Luiz Macedo" userId="7b3c29be-d15f-473b-8b79-40ce79eed9b8" providerId="ADAL" clId="{A89CF2DD-BAF5-4E54-BE96-C603FB9EA3DB}" dt="2022-04-29T19:46:34.004" v="1930" actId="1076"/>
          <ac:spMkLst>
            <pc:docMk/>
            <pc:sldMk cId="192630261" sldId="4657"/>
            <ac:spMk id="17" creationId="{7A33077C-5335-E4CD-284D-347D7BFBFAA2}"/>
          </ac:spMkLst>
        </pc:spChg>
        <pc:spChg chg="add del mod">
          <ac:chgData name="Luiz Macedo" userId="7b3c29be-d15f-473b-8b79-40ce79eed9b8" providerId="ADAL" clId="{A89CF2DD-BAF5-4E54-BE96-C603FB9EA3DB}" dt="2022-04-29T19:46:34.004" v="1930" actId="1076"/>
          <ac:spMkLst>
            <pc:docMk/>
            <pc:sldMk cId="192630261" sldId="4657"/>
            <ac:spMk id="18" creationId="{47837626-E3FA-AA6E-6A1C-36A492287AF6}"/>
          </ac:spMkLst>
        </pc:spChg>
        <pc:spChg chg="add del mod">
          <ac:chgData name="Luiz Macedo" userId="7b3c29be-d15f-473b-8b79-40ce79eed9b8" providerId="ADAL" clId="{A89CF2DD-BAF5-4E54-BE96-C603FB9EA3DB}" dt="2022-04-29T19:46:34.004" v="1930" actId="1076"/>
          <ac:spMkLst>
            <pc:docMk/>
            <pc:sldMk cId="192630261" sldId="4657"/>
            <ac:spMk id="19" creationId="{577D8A85-EA93-377E-43C5-A72C565284CD}"/>
          </ac:spMkLst>
        </pc:spChg>
        <pc:spChg chg="add del mod">
          <ac:chgData name="Luiz Macedo" userId="7b3c29be-d15f-473b-8b79-40ce79eed9b8" providerId="ADAL" clId="{A89CF2DD-BAF5-4E54-BE96-C603FB9EA3DB}" dt="2022-04-29T19:46:34.004" v="1930" actId="1076"/>
          <ac:spMkLst>
            <pc:docMk/>
            <pc:sldMk cId="192630261" sldId="4657"/>
            <ac:spMk id="20" creationId="{6E0AC9FB-DB5C-4461-B027-D33A0619415B}"/>
          </ac:spMkLst>
        </pc:spChg>
        <pc:grpChg chg="add del mod">
          <ac:chgData name="Luiz Macedo" userId="7b3c29be-d15f-473b-8b79-40ce79eed9b8" providerId="ADAL" clId="{A89CF2DD-BAF5-4E54-BE96-C603FB9EA3DB}" dt="2022-04-29T19:35:53.382" v="1876" actId="478"/>
          <ac:grpSpMkLst>
            <pc:docMk/>
            <pc:sldMk cId="192630261" sldId="4657"/>
            <ac:grpSpMk id="8" creationId="{BB94BD1B-03F4-0223-48BF-674C92B6F3F9}"/>
          </ac:grpSpMkLst>
        </pc:grpChg>
        <pc:grpChg chg="mod">
          <ac:chgData name="Luiz Macedo" userId="7b3c29be-d15f-473b-8b79-40ce79eed9b8" providerId="ADAL" clId="{A89CF2DD-BAF5-4E54-BE96-C603FB9EA3DB}" dt="2022-04-29T19:33:23.007" v="1863"/>
          <ac:grpSpMkLst>
            <pc:docMk/>
            <pc:sldMk cId="192630261" sldId="4657"/>
            <ac:grpSpMk id="9" creationId="{84C7918C-E443-8ED1-AB1F-0E58805FD1BD}"/>
          </ac:grpSpMkLst>
        </pc:grpChg>
        <pc:picChg chg="add del mod">
          <ac:chgData name="Luiz Macedo" userId="7b3c29be-d15f-473b-8b79-40ce79eed9b8" providerId="ADAL" clId="{A89CF2DD-BAF5-4E54-BE96-C603FB9EA3DB}" dt="2022-04-29T19:30:46.699" v="1857" actId="478"/>
          <ac:picMkLst>
            <pc:docMk/>
            <pc:sldMk cId="192630261" sldId="4657"/>
            <ac:picMk id="4" creationId="{3646053E-7808-684F-9562-534D8152D2AA}"/>
          </ac:picMkLst>
        </pc:picChg>
        <pc:picChg chg="add del mod">
          <ac:chgData name="Luiz Macedo" userId="7b3c29be-d15f-473b-8b79-40ce79eed9b8" providerId="ADAL" clId="{A89CF2DD-BAF5-4E54-BE96-C603FB9EA3DB}" dt="2022-04-29T19:35:55.921" v="1877" actId="478"/>
          <ac:picMkLst>
            <pc:docMk/>
            <pc:sldMk cId="192630261" sldId="4657"/>
            <ac:picMk id="6" creationId="{93BFA5BC-2161-97DF-23B9-E5EA42BBD7CE}"/>
          </ac:picMkLst>
        </pc:picChg>
        <pc:picChg chg="mod">
          <ac:chgData name="Luiz Macedo" userId="7b3c29be-d15f-473b-8b79-40ce79eed9b8" providerId="ADAL" clId="{A89CF2DD-BAF5-4E54-BE96-C603FB9EA3DB}" dt="2022-04-29T19:33:23.007" v="1863"/>
          <ac:picMkLst>
            <pc:docMk/>
            <pc:sldMk cId="192630261" sldId="4657"/>
            <ac:picMk id="10" creationId="{D23DA1D4-4393-39F7-16C9-8D698D4B775C}"/>
          </ac:picMkLst>
        </pc:picChg>
        <pc:picChg chg="add mod modCrop">
          <ac:chgData name="Luiz Macedo" userId="7b3c29be-d15f-473b-8b79-40ce79eed9b8" providerId="ADAL" clId="{A89CF2DD-BAF5-4E54-BE96-C603FB9EA3DB}" dt="2022-04-29T19:46:34.004" v="1930" actId="1076"/>
          <ac:picMkLst>
            <pc:docMk/>
            <pc:sldMk cId="192630261" sldId="4657"/>
            <ac:picMk id="22" creationId="{AC40BEFE-C456-6232-FA27-3A06B85C06CC}"/>
          </ac:picMkLst>
        </pc:picChg>
      </pc:sldChg>
      <pc:sldChg chg="add del">
        <pc:chgData name="Luiz Macedo" userId="7b3c29be-d15f-473b-8b79-40ce79eed9b8" providerId="ADAL" clId="{A89CF2DD-BAF5-4E54-BE96-C603FB9EA3DB}" dt="2022-04-08T19:27:07.699" v="782" actId="47"/>
        <pc:sldMkLst>
          <pc:docMk/>
          <pc:sldMk cId="2029668877" sldId="4657"/>
        </pc:sldMkLst>
      </pc:sldChg>
      <pc:sldChg chg="addSp delSp modSp add mod modNotesTx">
        <pc:chgData name="Luiz Macedo" userId="7b3c29be-d15f-473b-8b79-40ce79eed9b8" providerId="ADAL" clId="{A89CF2DD-BAF5-4E54-BE96-C603FB9EA3DB}" dt="2022-04-29T19:21:02.507" v="1835" actId="14100"/>
        <pc:sldMkLst>
          <pc:docMk/>
          <pc:sldMk cId="4184683131" sldId="4658"/>
        </pc:sldMkLst>
        <pc:spChg chg="add del mod">
          <ac:chgData name="Luiz Macedo" userId="7b3c29be-d15f-473b-8b79-40ce79eed9b8" providerId="ADAL" clId="{A89CF2DD-BAF5-4E54-BE96-C603FB9EA3DB}" dt="2022-04-29T18:42:33.110" v="1179" actId="478"/>
          <ac:spMkLst>
            <pc:docMk/>
            <pc:sldMk cId="4184683131" sldId="4658"/>
            <ac:spMk id="6" creationId="{9370A8A7-2F6A-6699-F380-6B115C1B8E67}"/>
          </ac:spMkLst>
        </pc:spChg>
        <pc:spChg chg="add mod">
          <ac:chgData name="Luiz Macedo" userId="7b3c29be-d15f-473b-8b79-40ce79eed9b8" providerId="ADAL" clId="{A89CF2DD-BAF5-4E54-BE96-C603FB9EA3DB}" dt="2022-04-29T18:56:07.202" v="1236" actId="20577"/>
          <ac:spMkLst>
            <pc:docMk/>
            <pc:sldMk cId="4184683131" sldId="4658"/>
            <ac:spMk id="8" creationId="{2A298E00-7E09-EE45-1708-591B2FE07498}"/>
          </ac:spMkLst>
        </pc:spChg>
        <pc:spChg chg="add mod">
          <ac:chgData name="Luiz Macedo" userId="7b3c29be-d15f-473b-8b79-40ce79eed9b8" providerId="ADAL" clId="{A89CF2DD-BAF5-4E54-BE96-C603FB9EA3DB}" dt="2022-04-29T18:46:08.636" v="1233" actId="255"/>
          <ac:spMkLst>
            <pc:docMk/>
            <pc:sldMk cId="4184683131" sldId="4658"/>
            <ac:spMk id="9" creationId="{7565427F-26EB-6A09-BB5D-812B42459E79}"/>
          </ac:spMkLst>
        </pc:spChg>
        <pc:spChg chg="add del mod">
          <ac:chgData name="Luiz Macedo" userId="7b3c29be-d15f-473b-8b79-40ce79eed9b8" providerId="ADAL" clId="{A89CF2DD-BAF5-4E54-BE96-C603FB9EA3DB}" dt="2022-04-29T18:43:13.533" v="1191" actId="478"/>
          <ac:spMkLst>
            <pc:docMk/>
            <pc:sldMk cId="4184683131" sldId="4658"/>
            <ac:spMk id="10" creationId="{E3197387-782C-0BC4-A2AC-7F3870D64581}"/>
          </ac:spMkLst>
        </pc:spChg>
        <pc:spChg chg="mod">
          <ac:chgData name="Luiz Macedo" userId="7b3c29be-d15f-473b-8b79-40ce79eed9b8" providerId="ADAL" clId="{A89CF2DD-BAF5-4E54-BE96-C603FB9EA3DB}" dt="2022-04-29T18:36:05.467" v="1073" actId="1076"/>
          <ac:spMkLst>
            <pc:docMk/>
            <pc:sldMk cId="4184683131" sldId="4658"/>
            <ac:spMk id="14" creationId="{62D6173F-683A-0655-766B-86CA179A482E}"/>
          </ac:spMkLst>
        </pc:spChg>
        <pc:spChg chg="mod">
          <ac:chgData name="Luiz Macedo" userId="7b3c29be-d15f-473b-8b79-40ce79eed9b8" providerId="ADAL" clId="{A89CF2DD-BAF5-4E54-BE96-C603FB9EA3DB}" dt="2022-04-29T18:36:05.467" v="1073" actId="1076"/>
          <ac:spMkLst>
            <pc:docMk/>
            <pc:sldMk cId="4184683131" sldId="4658"/>
            <ac:spMk id="15" creationId="{228DD4B0-F412-BB9F-0BC6-FA2E4F14864D}"/>
          </ac:spMkLst>
        </pc:spChg>
        <pc:spChg chg="mod">
          <ac:chgData name="Luiz Macedo" userId="7b3c29be-d15f-473b-8b79-40ce79eed9b8" providerId="ADAL" clId="{A89CF2DD-BAF5-4E54-BE96-C603FB9EA3DB}" dt="2022-04-29T18:35:58.312" v="1072" actId="1076"/>
          <ac:spMkLst>
            <pc:docMk/>
            <pc:sldMk cId="4184683131" sldId="4658"/>
            <ac:spMk id="19" creationId="{95D2301A-A4F1-93D2-1019-B6C6ACE91210}"/>
          </ac:spMkLst>
        </pc:spChg>
        <pc:spChg chg="mod">
          <ac:chgData name="Luiz Macedo" userId="7b3c29be-d15f-473b-8b79-40ce79eed9b8" providerId="ADAL" clId="{A89CF2DD-BAF5-4E54-BE96-C603FB9EA3DB}" dt="2022-04-29T18:35:58.312" v="1072" actId="1076"/>
          <ac:spMkLst>
            <pc:docMk/>
            <pc:sldMk cId="4184683131" sldId="4658"/>
            <ac:spMk id="20" creationId="{FB8422A9-BAEF-F41E-C893-2EFE09190F29}"/>
          </ac:spMkLst>
        </pc:spChg>
        <pc:spChg chg="add del mod">
          <ac:chgData name="Luiz Macedo" userId="7b3c29be-d15f-473b-8b79-40ce79eed9b8" providerId="ADAL" clId="{A89CF2DD-BAF5-4E54-BE96-C603FB9EA3DB}" dt="2022-04-29T18:41:15.065" v="1166" actId="478"/>
          <ac:spMkLst>
            <pc:docMk/>
            <pc:sldMk cId="4184683131" sldId="4658"/>
            <ac:spMk id="21" creationId="{205260D7-35AC-16E7-C194-B268A6725450}"/>
          </ac:spMkLst>
        </pc:spChg>
        <pc:spChg chg="add del mod">
          <ac:chgData name="Luiz Macedo" userId="7b3c29be-d15f-473b-8b79-40ce79eed9b8" providerId="ADAL" clId="{A89CF2DD-BAF5-4E54-BE96-C603FB9EA3DB}" dt="2022-04-29T18:41:25.105" v="1169"/>
          <ac:spMkLst>
            <pc:docMk/>
            <pc:sldMk cId="4184683131" sldId="4658"/>
            <ac:spMk id="22" creationId="{D18894EC-E5AA-398D-7A7F-8DC5495EB19B}"/>
          </ac:spMkLst>
        </pc:spChg>
        <pc:spChg chg="add del mod">
          <ac:chgData name="Luiz Macedo" userId="7b3c29be-d15f-473b-8b79-40ce79eed9b8" providerId="ADAL" clId="{A89CF2DD-BAF5-4E54-BE96-C603FB9EA3DB}" dt="2022-04-29T18:41:34.898" v="1171"/>
          <ac:spMkLst>
            <pc:docMk/>
            <pc:sldMk cId="4184683131" sldId="4658"/>
            <ac:spMk id="23" creationId="{909630F4-70BC-D67A-D185-C4EB72673D18}"/>
          </ac:spMkLst>
        </pc:spChg>
        <pc:spChg chg="add del mod">
          <ac:chgData name="Luiz Macedo" userId="7b3c29be-d15f-473b-8b79-40ce79eed9b8" providerId="ADAL" clId="{A89CF2DD-BAF5-4E54-BE96-C603FB9EA3DB}" dt="2022-04-29T18:41:34.898" v="1171"/>
          <ac:spMkLst>
            <pc:docMk/>
            <pc:sldMk cId="4184683131" sldId="4658"/>
            <ac:spMk id="24" creationId="{5F317DB1-37F6-FC83-76A1-0DFEFDBDD1AD}"/>
          </ac:spMkLst>
        </pc:spChg>
        <pc:spChg chg="add del mod">
          <ac:chgData name="Luiz Macedo" userId="7b3c29be-d15f-473b-8b79-40ce79eed9b8" providerId="ADAL" clId="{A89CF2DD-BAF5-4E54-BE96-C603FB9EA3DB}" dt="2022-04-29T18:41:43.941" v="1173"/>
          <ac:spMkLst>
            <pc:docMk/>
            <pc:sldMk cId="4184683131" sldId="4658"/>
            <ac:spMk id="25" creationId="{460B94A9-C134-4A5F-885F-6C9BE45D5C63}"/>
          </ac:spMkLst>
        </pc:spChg>
        <pc:grpChg chg="add del mod">
          <ac:chgData name="Luiz Macedo" userId="7b3c29be-d15f-473b-8b79-40ce79eed9b8" providerId="ADAL" clId="{A89CF2DD-BAF5-4E54-BE96-C603FB9EA3DB}" dt="2022-04-29T18:37:07.771" v="1123" actId="478"/>
          <ac:grpSpMkLst>
            <pc:docMk/>
            <pc:sldMk cId="4184683131" sldId="4658"/>
            <ac:grpSpMk id="11" creationId="{233B5C35-6229-C8F6-24D7-DC80E2D9D3E0}"/>
          </ac:grpSpMkLst>
        </pc:grpChg>
        <pc:grpChg chg="mod">
          <ac:chgData name="Luiz Macedo" userId="7b3c29be-d15f-473b-8b79-40ce79eed9b8" providerId="ADAL" clId="{A89CF2DD-BAF5-4E54-BE96-C603FB9EA3DB}" dt="2022-04-29T18:36:05.467" v="1073" actId="1076"/>
          <ac:grpSpMkLst>
            <pc:docMk/>
            <pc:sldMk cId="4184683131" sldId="4658"/>
            <ac:grpSpMk id="12" creationId="{F60986A3-9152-1ED8-940C-2C8D02040015}"/>
          </ac:grpSpMkLst>
        </pc:grpChg>
        <pc:grpChg chg="add del mod">
          <ac:chgData name="Luiz Macedo" userId="7b3c29be-d15f-473b-8b79-40ce79eed9b8" providerId="ADAL" clId="{A89CF2DD-BAF5-4E54-BE96-C603FB9EA3DB}" dt="2022-04-29T18:37:09.643" v="1124" actId="478"/>
          <ac:grpSpMkLst>
            <pc:docMk/>
            <pc:sldMk cId="4184683131" sldId="4658"/>
            <ac:grpSpMk id="16" creationId="{0C48154B-4834-DD13-871D-5D2443E7E5E1}"/>
          </ac:grpSpMkLst>
        </pc:grpChg>
        <pc:grpChg chg="mod">
          <ac:chgData name="Luiz Macedo" userId="7b3c29be-d15f-473b-8b79-40ce79eed9b8" providerId="ADAL" clId="{A89CF2DD-BAF5-4E54-BE96-C603FB9EA3DB}" dt="2022-04-29T18:35:58.312" v="1072" actId="1076"/>
          <ac:grpSpMkLst>
            <pc:docMk/>
            <pc:sldMk cId="4184683131" sldId="4658"/>
            <ac:grpSpMk id="17" creationId="{42E53ABB-6399-E579-B2EE-E3A34E3EA992}"/>
          </ac:grpSpMkLst>
        </pc:grpChg>
        <pc:picChg chg="add del mod">
          <ac:chgData name="Luiz Macedo" userId="7b3c29be-d15f-473b-8b79-40ce79eed9b8" providerId="ADAL" clId="{A89CF2DD-BAF5-4E54-BE96-C603FB9EA3DB}" dt="2022-04-27T21:57:27.479" v="1060" actId="478"/>
          <ac:picMkLst>
            <pc:docMk/>
            <pc:sldMk cId="4184683131" sldId="4658"/>
            <ac:picMk id="4" creationId="{3EFB325D-14C1-DA76-556D-715C1EDAB21D}"/>
          </ac:picMkLst>
        </pc:picChg>
        <pc:picChg chg="add del mod">
          <ac:chgData name="Luiz Macedo" userId="7b3c29be-d15f-473b-8b79-40ce79eed9b8" providerId="ADAL" clId="{A89CF2DD-BAF5-4E54-BE96-C603FB9EA3DB}" dt="2022-04-29T18:40:26.957" v="1157" actId="478"/>
          <ac:picMkLst>
            <pc:docMk/>
            <pc:sldMk cId="4184683131" sldId="4658"/>
            <ac:picMk id="4" creationId="{A2923893-9689-AFF4-E245-514711ADA645}"/>
          </ac:picMkLst>
        </pc:picChg>
        <pc:picChg chg="add del mod">
          <ac:chgData name="Luiz Macedo" userId="7b3c29be-d15f-473b-8b79-40ce79eed9b8" providerId="ADAL" clId="{A89CF2DD-BAF5-4E54-BE96-C603FB9EA3DB}" dt="2022-04-29T18:40:32.549" v="1158" actId="478"/>
          <ac:picMkLst>
            <pc:docMk/>
            <pc:sldMk cId="4184683131" sldId="4658"/>
            <ac:picMk id="7" creationId="{BA2A2080-5DE9-85F5-8F5E-7D9478EF5926}"/>
          </ac:picMkLst>
        </pc:picChg>
        <pc:picChg chg="add del mod">
          <ac:chgData name="Luiz Macedo" userId="7b3c29be-d15f-473b-8b79-40ce79eed9b8" providerId="ADAL" clId="{A89CF2DD-BAF5-4E54-BE96-C603FB9EA3DB}" dt="2022-04-27T21:57:34.180" v="1062" actId="478"/>
          <ac:picMkLst>
            <pc:docMk/>
            <pc:sldMk cId="4184683131" sldId="4658"/>
            <ac:picMk id="8" creationId="{DAFE514D-BCC1-109E-135D-0E75A59F7A3D}"/>
          </ac:picMkLst>
        </pc:picChg>
        <pc:picChg chg="mod">
          <ac:chgData name="Luiz Macedo" userId="7b3c29be-d15f-473b-8b79-40ce79eed9b8" providerId="ADAL" clId="{A89CF2DD-BAF5-4E54-BE96-C603FB9EA3DB}" dt="2022-04-29T18:36:05.467" v="1073" actId="1076"/>
          <ac:picMkLst>
            <pc:docMk/>
            <pc:sldMk cId="4184683131" sldId="4658"/>
            <ac:picMk id="13" creationId="{09CD13F3-6C74-E1C8-5609-591A7E852C43}"/>
          </ac:picMkLst>
        </pc:picChg>
        <pc:picChg chg="mod">
          <ac:chgData name="Luiz Macedo" userId="7b3c29be-d15f-473b-8b79-40ce79eed9b8" providerId="ADAL" clId="{A89CF2DD-BAF5-4E54-BE96-C603FB9EA3DB}" dt="2022-04-29T18:35:58.312" v="1072" actId="1076"/>
          <ac:picMkLst>
            <pc:docMk/>
            <pc:sldMk cId="4184683131" sldId="4658"/>
            <ac:picMk id="18" creationId="{F5CFB317-BFE0-BCCE-8FE9-C8297834AF23}"/>
          </ac:picMkLst>
        </pc:picChg>
        <pc:picChg chg="add mod modCrop">
          <ac:chgData name="Luiz Macedo" userId="7b3c29be-d15f-473b-8b79-40ce79eed9b8" providerId="ADAL" clId="{A89CF2DD-BAF5-4E54-BE96-C603FB9EA3DB}" dt="2022-04-29T19:21:02.507" v="1835" actId="14100"/>
          <ac:picMkLst>
            <pc:docMk/>
            <pc:sldMk cId="4184683131" sldId="4658"/>
            <ac:picMk id="29" creationId="{35322ACC-4CDD-123B-CD5B-6B392DC3ED78}"/>
          </ac:picMkLst>
        </pc:picChg>
        <pc:picChg chg="add mod modCrop">
          <ac:chgData name="Luiz Macedo" userId="7b3c29be-d15f-473b-8b79-40ce79eed9b8" providerId="ADAL" clId="{A89CF2DD-BAF5-4E54-BE96-C603FB9EA3DB}" dt="2022-04-29T18:58:49.213" v="1496" actId="208"/>
          <ac:picMkLst>
            <pc:docMk/>
            <pc:sldMk cId="4184683131" sldId="4658"/>
            <ac:picMk id="31" creationId="{98FA1236-99D9-FC94-D731-8F3F2E8A6FF3}"/>
          </ac:picMkLst>
        </pc:picChg>
      </pc:sldChg>
      <pc:sldChg chg="addSp modSp add mod ord modNotesTx">
        <pc:chgData name="Luiz Macedo" userId="7b3c29be-d15f-473b-8b79-40ce79eed9b8" providerId="ADAL" clId="{A89CF2DD-BAF5-4E54-BE96-C603FB9EA3DB}" dt="2022-04-27T21:54:51.438" v="1052" actId="20577"/>
        <pc:sldMkLst>
          <pc:docMk/>
          <pc:sldMk cId="137388218" sldId="4659"/>
        </pc:sldMkLst>
        <pc:spChg chg="mod">
          <ac:chgData name="Luiz Macedo" userId="7b3c29be-d15f-473b-8b79-40ce79eed9b8" providerId="ADAL" clId="{A89CF2DD-BAF5-4E54-BE96-C603FB9EA3DB}" dt="2022-04-27T21:52:47.104" v="896" actId="313"/>
          <ac:spMkLst>
            <pc:docMk/>
            <pc:sldMk cId="137388218" sldId="4659"/>
            <ac:spMk id="2" creationId="{544A83E9-9D3F-4D27-92C5-3271240ED3D2}"/>
          </ac:spMkLst>
        </pc:spChg>
        <pc:spChg chg="mod">
          <ac:chgData name="Luiz Macedo" userId="7b3c29be-d15f-473b-8b79-40ce79eed9b8" providerId="ADAL" clId="{A89CF2DD-BAF5-4E54-BE96-C603FB9EA3DB}" dt="2022-04-27T21:53:34.943" v="924" actId="1076"/>
          <ac:spMkLst>
            <pc:docMk/>
            <pc:sldMk cId="137388218" sldId="4659"/>
            <ac:spMk id="14" creationId="{053E2EAD-4CE4-452B-9094-A72ED7D613C8}"/>
          </ac:spMkLst>
        </pc:spChg>
        <pc:picChg chg="add mod ord">
          <ac:chgData name="Luiz Macedo" userId="7b3c29be-d15f-473b-8b79-40ce79eed9b8" providerId="ADAL" clId="{A89CF2DD-BAF5-4E54-BE96-C603FB9EA3DB}" dt="2022-04-27T21:53:27.794" v="923" actId="167"/>
          <ac:picMkLst>
            <pc:docMk/>
            <pc:sldMk cId="137388218" sldId="4659"/>
            <ac:picMk id="4" creationId="{703D14B6-6794-105F-28F5-5BE4D6B8A0C0}"/>
          </ac:picMkLst>
        </pc:picChg>
      </pc:sldChg>
      <pc:sldChg chg="addSp delSp modSp add mod ord modNotesTx">
        <pc:chgData name="Luiz Macedo" userId="7b3c29be-d15f-473b-8b79-40ce79eed9b8" providerId="ADAL" clId="{A89CF2DD-BAF5-4E54-BE96-C603FB9EA3DB}" dt="2022-04-29T19:21:28.429" v="1840" actId="1035"/>
        <pc:sldMkLst>
          <pc:docMk/>
          <pc:sldMk cId="1221984785" sldId="4660"/>
        </pc:sldMkLst>
        <pc:spChg chg="mod">
          <ac:chgData name="Luiz Macedo" userId="7b3c29be-d15f-473b-8b79-40ce79eed9b8" providerId="ADAL" clId="{A89CF2DD-BAF5-4E54-BE96-C603FB9EA3DB}" dt="2022-04-29T18:59:20.607" v="1501"/>
          <ac:spMkLst>
            <pc:docMk/>
            <pc:sldMk cId="1221984785" sldId="4660"/>
            <ac:spMk id="2" creationId="{7EF1A0FB-9B14-4136-9C25-0CCBA15E0F9C}"/>
          </ac:spMkLst>
        </pc:spChg>
        <pc:spChg chg="mod">
          <ac:chgData name="Luiz Macedo" userId="7b3c29be-d15f-473b-8b79-40ce79eed9b8" providerId="ADAL" clId="{A89CF2DD-BAF5-4E54-BE96-C603FB9EA3DB}" dt="2022-04-29T19:21:22.053" v="1838" actId="1036"/>
          <ac:spMkLst>
            <pc:docMk/>
            <pc:sldMk cId="1221984785" sldId="4660"/>
            <ac:spMk id="6" creationId="{8D92263B-A9D0-4CFC-AD22-41D526C34E8F}"/>
          </ac:spMkLst>
        </pc:spChg>
        <pc:spChg chg="mod">
          <ac:chgData name="Luiz Macedo" userId="7b3c29be-d15f-473b-8b79-40ce79eed9b8" providerId="ADAL" clId="{A89CF2DD-BAF5-4E54-BE96-C603FB9EA3DB}" dt="2022-04-29T19:21:28.429" v="1840" actId="1035"/>
          <ac:spMkLst>
            <pc:docMk/>
            <pc:sldMk cId="1221984785" sldId="4660"/>
            <ac:spMk id="7" creationId="{58F15816-0D86-4421-8FAA-65117EB1E3C0}"/>
          </ac:spMkLst>
        </pc:spChg>
        <pc:spChg chg="del">
          <ac:chgData name="Luiz Macedo" userId="7b3c29be-d15f-473b-8b79-40ce79eed9b8" providerId="ADAL" clId="{A89CF2DD-BAF5-4E54-BE96-C603FB9EA3DB}" dt="2022-04-29T18:59:57.295" v="1512" actId="478"/>
          <ac:spMkLst>
            <pc:docMk/>
            <pc:sldMk cId="1221984785" sldId="4660"/>
            <ac:spMk id="8" creationId="{B91EE14B-9A4B-4CAB-98B9-55553F2E983D}"/>
          </ac:spMkLst>
        </pc:spChg>
        <pc:picChg chg="del">
          <ac:chgData name="Luiz Macedo" userId="7b3c29be-d15f-473b-8b79-40ce79eed9b8" providerId="ADAL" clId="{A89CF2DD-BAF5-4E54-BE96-C603FB9EA3DB}" dt="2022-04-29T18:59:33.658" v="1503" actId="478"/>
          <ac:picMkLst>
            <pc:docMk/>
            <pc:sldMk cId="1221984785" sldId="4660"/>
            <ac:picMk id="4" creationId="{9DFD7442-458F-4D73-8C4A-AAA3FBE47619}"/>
          </ac:picMkLst>
        </pc:picChg>
        <pc:picChg chg="add mod modCrop">
          <ac:chgData name="Luiz Macedo" userId="7b3c29be-d15f-473b-8b79-40ce79eed9b8" providerId="ADAL" clId="{A89CF2DD-BAF5-4E54-BE96-C603FB9EA3DB}" dt="2022-04-29T19:00:31.458" v="1519" actId="732"/>
          <ac:picMkLst>
            <pc:docMk/>
            <pc:sldMk cId="1221984785" sldId="4660"/>
            <ac:picMk id="5" creationId="{F74E87BC-0AF0-98E5-41B3-B29D6758D51C}"/>
          </ac:picMkLst>
        </pc:picChg>
      </pc:sldChg>
      <pc:sldMasterChg chg="delSldLayout">
        <pc:chgData name="Luiz Macedo" userId="7b3c29be-d15f-473b-8b79-40ce79eed9b8" providerId="ADAL" clId="{A89CF2DD-BAF5-4E54-BE96-C603FB9EA3DB}" dt="2022-04-29T20:27:42.562" v="2307" actId="47"/>
        <pc:sldMasterMkLst>
          <pc:docMk/>
          <pc:sldMasterMk cId="1881724970" sldId="2147484551"/>
        </pc:sldMasterMkLst>
        <pc:sldLayoutChg chg="del">
          <pc:chgData name="Luiz Macedo" userId="7b3c29be-d15f-473b-8b79-40ce79eed9b8" providerId="ADAL" clId="{A89CF2DD-BAF5-4E54-BE96-C603FB9EA3DB}" dt="2022-04-29T20:27:42.562" v="2307" actId="47"/>
          <pc:sldLayoutMkLst>
            <pc:docMk/>
            <pc:sldMasterMk cId="1881724970" sldId="2147484551"/>
            <pc:sldLayoutMk cId="2426080709" sldId="2147484624"/>
          </pc:sldLayoutMkLst>
        </pc:sldLayoutChg>
        <pc:sldLayoutChg chg="del">
          <pc:chgData name="Luiz Macedo" userId="7b3c29be-d15f-473b-8b79-40ce79eed9b8" providerId="ADAL" clId="{A89CF2DD-BAF5-4E54-BE96-C603FB9EA3DB}" dt="2022-04-29T19:37:36.070" v="1887" actId="47"/>
          <pc:sldLayoutMkLst>
            <pc:docMk/>
            <pc:sldMasterMk cId="1881724970" sldId="2147484551"/>
            <pc:sldLayoutMk cId="2767394462" sldId="2147484624"/>
          </pc:sldLayoutMkLst>
        </pc:sldLayoutChg>
        <pc:sldLayoutChg chg="del">
          <pc:chgData name="Luiz Macedo" userId="7b3c29be-d15f-473b-8b79-40ce79eed9b8" providerId="ADAL" clId="{A89CF2DD-BAF5-4E54-BE96-C603FB9EA3DB}" dt="2022-04-29T18:58:55.024" v="1497" actId="47"/>
          <pc:sldLayoutMkLst>
            <pc:docMk/>
            <pc:sldMasterMk cId="1881724970" sldId="2147484551"/>
            <pc:sldLayoutMk cId="3934020582" sldId="2147484624"/>
          </pc:sldLayoutMkLst>
        </pc:sldLayoutChg>
      </pc:sldMasterChg>
    </pc:docChg>
  </pc:docChgLst>
  <pc:docChgLst>
    <pc:chgData name="Luiz Macedo" userId="7b3c29be-d15f-473b-8b79-40ce79eed9b8" providerId="ADAL" clId="{83615719-3DFF-44C0-A66F-E4A43C31E490}"/>
    <pc:docChg chg="undo redo custSel addSld delSld modSld sldOrd">
      <pc:chgData name="Luiz Macedo" userId="7b3c29be-d15f-473b-8b79-40ce79eed9b8" providerId="ADAL" clId="{83615719-3DFF-44C0-A66F-E4A43C31E490}" dt="2022-01-07T20:51:35.857" v="821" actId="20577"/>
      <pc:docMkLst>
        <pc:docMk/>
      </pc:docMkLst>
      <pc:sldChg chg="modSp mod">
        <pc:chgData name="Luiz Macedo" userId="7b3c29be-d15f-473b-8b79-40ce79eed9b8" providerId="ADAL" clId="{83615719-3DFF-44C0-A66F-E4A43C31E490}" dt="2022-01-05T23:59:05.767" v="807" actId="1076"/>
        <pc:sldMkLst>
          <pc:docMk/>
          <pc:sldMk cId="558303791" sldId="256"/>
        </pc:sldMkLst>
        <pc:spChg chg="mod">
          <ac:chgData name="Luiz Macedo" userId="7b3c29be-d15f-473b-8b79-40ce79eed9b8" providerId="ADAL" clId="{83615719-3DFF-44C0-A66F-E4A43C31E490}" dt="2022-01-05T23:59:05.767" v="807" actId="1076"/>
          <ac:spMkLst>
            <pc:docMk/>
            <pc:sldMk cId="558303791" sldId="256"/>
            <ac:spMk id="2" creationId="{FA0A7EF7-486D-41E0-B790-F5CD82DD3F1E}"/>
          </ac:spMkLst>
        </pc:spChg>
      </pc:sldChg>
      <pc:sldChg chg="modSp mod">
        <pc:chgData name="Luiz Macedo" userId="7b3c29be-d15f-473b-8b79-40ce79eed9b8" providerId="ADAL" clId="{83615719-3DFF-44C0-A66F-E4A43C31E490}" dt="2022-01-05T18:51:35.719" v="87" actId="20577"/>
        <pc:sldMkLst>
          <pc:docMk/>
          <pc:sldMk cId="2199813520" sldId="257"/>
        </pc:sldMkLst>
        <pc:spChg chg="mod">
          <ac:chgData name="Luiz Macedo" userId="7b3c29be-d15f-473b-8b79-40ce79eed9b8" providerId="ADAL" clId="{83615719-3DFF-44C0-A66F-E4A43C31E490}" dt="2022-01-05T18:51:35.719" v="87" actId="20577"/>
          <ac:spMkLst>
            <pc:docMk/>
            <pc:sldMk cId="2199813520" sldId="257"/>
            <ac:spMk id="3" creationId="{3EC2C1DD-CE4C-4D7E-B30E-DAE807BE2F18}"/>
          </ac:spMkLst>
        </pc:spChg>
      </pc:sldChg>
      <pc:sldChg chg="addSp delSp modSp mod modNotesTx">
        <pc:chgData name="Luiz Macedo" userId="7b3c29be-d15f-473b-8b79-40ce79eed9b8" providerId="ADAL" clId="{83615719-3DFF-44C0-A66F-E4A43C31E490}" dt="2022-01-05T19:02:30.885" v="212" actId="20577"/>
        <pc:sldMkLst>
          <pc:docMk/>
          <pc:sldMk cId="1445161382" sldId="259"/>
        </pc:sldMkLst>
        <pc:spChg chg="mod">
          <ac:chgData name="Luiz Macedo" userId="7b3c29be-d15f-473b-8b79-40ce79eed9b8" providerId="ADAL" clId="{83615719-3DFF-44C0-A66F-E4A43C31E490}" dt="2022-01-05T19:02:30.885" v="212" actId="20577"/>
          <ac:spMkLst>
            <pc:docMk/>
            <pc:sldMk cId="1445161382" sldId="259"/>
            <ac:spMk id="5" creationId="{0EC575D1-7AD9-4C95-AAC1-959010EB5EFE}"/>
          </ac:spMkLst>
        </pc:spChg>
        <pc:spChg chg="mod">
          <ac:chgData name="Luiz Macedo" userId="7b3c29be-d15f-473b-8b79-40ce79eed9b8" providerId="ADAL" clId="{83615719-3DFF-44C0-A66F-E4A43C31E490}" dt="2022-01-05T19:01:07.962" v="170"/>
          <ac:spMkLst>
            <pc:docMk/>
            <pc:sldMk cId="1445161382" sldId="259"/>
            <ac:spMk id="6" creationId="{E43BCF0A-F77F-4B1D-BFAE-100076BCF206}"/>
          </ac:spMkLst>
        </pc:spChg>
        <pc:spChg chg="mod">
          <ac:chgData name="Luiz Macedo" userId="7b3c29be-d15f-473b-8b79-40ce79eed9b8" providerId="ADAL" clId="{83615719-3DFF-44C0-A66F-E4A43C31E490}" dt="2022-01-05T19:00:07.377" v="150" actId="33524"/>
          <ac:spMkLst>
            <pc:docMk/>
            <pc:sldMk cId="1445161382" sldId="259"/>
            <ac:spMk id="10" creationId="{A9C1AF2B-05A2-47B3-A5C2-C3603E6CF46A}"/>
          </ac:spMkLst>
        </pc:spChg>
        <pc:spChg chg="add del">
          <ac:chgData name="Luiz Macedo" userId="7b3c29be-d15f-473b-8b79-40ce79eed9b8" providerId="ADAL" clId="{83615719-3DFF-44C0-A66F-E4A43C31E490}" dt="2022-01-05T19:00:36.687" v="152" actId="22"/>
          <ac:spMkLst>
            <pc:docMk/>
            <pc:sldMk cId="1445161382" sldId="259"/>
            <ac:spMk id="27" creationId="{CB1FF370-2B75-4FDB-B7B7-8642ED2F3495}"/>
          </ac:spMkLst>
        </pc:spChg>
      </pc:sldChg>
      <pc:sldChg chg="modSp mod">
        <pc:chgData name="Luiz Macedo" userId="7b3c29be-d15f-473b-8b79-40ce79eed9b8" providerId="ADAL" clId="{83615719-3DFF-44C0-A66F-E4A43C31E490}" dt="2022-01-05T19:36:34.018" v="253" actId="1076"/>
        <pc:sldMkLst>
          <pc:docMk/>
          <pc:sldMk cId="3647319347" sldId="260"/>
        </pc:sldMkLst>
        <pc:spChg chg="mod">
          <ac:chgData name="Luiz Macedo" userId="7b3c29be-d15f-473b-8b79-40ce79eed9b8" providerId="ADAL" clId="{83615719-3DFF-44C0-A66F-E4A43C31E490}" dt="2022-01-05T18:50:47.979" v="67"/>
          <ac:spMkLst>
            <pc:docMk/>
            <pc:sldMk cId="3647319347" sldId="260"/>
            <ac:spMk id="3" creationId="{74E6DD6B-02EF-4958-9AED-694D7EEBF0BB}"/>
          </ac:spMkLst>
        </pc:spChg>
        <pc:picChg chg="mod">
          <ac:chgData name="Luiz Macedo" userId="7b3c29be-d15f-473b-8b79-40ce79eed9b8" providerId="ADAL" clId="{83615719-3DFF-44C0-A66F-E4A43C31E490}" dt="2022-01-05T19:36:34.018" v="253" actId="1076"/>
          <ac:picMkLst>
            <pc:docMk/>
            <pc:sldMk cId="3647319347" sldId="260"/>
            <ac:picMk id="4" creationId="{70070CE0-46FA-468D-8DD5-130CCEDC06D6}"/>
          </ac:picMkLst>
        </pc:picChg>
      </pc:sldChg>
      <pc:sldChg chg="modSp mod">
        <pc:chgData name="Luiz Macedo" userId="7b3c29be-d15f-473b-8b79-40ce79eed9b8" providerId="ADAL" clId="{83615719-3DFF-44C0-A66F-E4A43C31E490}" dt="2022-01-05T20:06:02.055" v="265"/>
        <pc:sldMkLst>
          <pc:docMk/>
          <pc:sldMk cId="650562434" sldId="263"/>
        </pc:sldMkLst>
        <pc:spChg chg="mod">
          <ac:chgData name="Luiz Macedo" userId="7b3c29be-d15f-473b-8b79-40ce79eed9b8" providerId="ADAL" clId="{83615719-3DFF-44C0-A66F-E4A43C31E490}" dt="2022-01-05T20:06:02.055" v="265"/>
          <ac:spMkLst>
            <pc:docMk/>
            <pc:sldMk cId="650562434" sldId="263"/>
            <ac:spMk id="2" creationId="{8A24103D-4864-42FF-A1B7-192210990FC7}"/>
          </ac:spMkLst>
        </pc:spChg>
      </pc:sldChg>
      <pc:sldChg chg="modSp mod">
        <pc:chgData name="Luiz Macedo" userId="7b3c29be-d15f-473b-8b79-40ce79eed9b8" providerId="ADAL" clId="{83615719-3DFF-44C0-A66F-E4A43C31E490}" dt="2022-01-05T20:19:29.797" v="287"/>
        <pc:sldMkLst>
          <pc:docMk/>
          <pc:sldMk cId="2640833153" sldId="264"/>
        </pc:sldMkLst>
        <pc:spChg chg="mod">
          <ac:chgData name="Luiz Macedo" userId="7b3c29be-d15f-473b-8b79-40ce79eed9b8" providerId="ADAL" clId="{83615719-3DFF-44C0-A66F-E4A43C31E490}" dt="2022-01-05T20:19:29.797" v="287"/>
          <ac:spMkLst>
            <pc:docMk/>
            <pc:sldMk cId="2640833153" sldId="264"/>
            <ac:spMk id="2" creationId="{EB64F218-6A12-4579-9FD7-0F5C8F6FFDE1}"/>
          </ac:spMkLst>
        </pc:spChg>
      </pc:sldChg>
      <pc:sldChg chg="modSp mod">
        <pc:chgData name="Luiz Macedo" userId="7b3c29be-d15f-473b-8b79-40ce79eed9b8" providerId="ADAL" clId="{83615719-3DFF-44C0-A66F-E4A43C31E490}" dt="2022-01-05T20:19:33.384" v="288"/>
        <pc:sldMkLst>
          <pc:docMk/>
          <pc:sldMk cId="1783893924" sldId="265"/>
        </pc:sldMkLst>
        <pc:spChg chg="mod">
          <ac:chgData name="Luiz Macedo" userId="7b3c29be-d15f-473b-8b79-40ce79eed9b8" providerId="ADAL" clId="{83615719-3DFF-44C0-A66F-E4A43C31E490}" dt="2022-01-05T20:19:33.384" v="288"/>
          <ac:spMkLst>
            <pc:docMk/>
            <pc:sldMk cId="1783893924" sldId="265"/>
            <ac:spMk id="2" creationId="{70FAA2FC-C03D-4B52-9DB6-8E667E0CCB25}"/>
          </ac:spMkLst>
        </pc:spChg>
      </pc:sldChg>
      <pc:sldChg chg="modSp mod">
        <pc:chgData name="Luiz Macedo" userId="7b3c29be-d15f-473b-8b79-40ce79eed9b8" providerId="ADAL" clId="{83615719-3DFF-44C0-A66F-E4A43C31E490}" dt="2022-01-05T19:33:58.017" v="221"/>
        <pc:sldMkLst>
          <pc:docMk/>
          <pc:sldMk cId="2066980606" sldId="266"/>
        </pc:sldMkLst>
        <pc:spChg chg="mod">
          <ac:chgData name="Luiz Macedo" userId="7b3c29be-d15f-473b-8b79-40ce79eed9b8" providerId="ADAL" clId="{83615719-3DFF-44C0-A66F-E4A43C31E490}" dt="2022-01-05T19:33:58.017" v="221"/>
          <ac:spMkLst>
            <pc:docMk/>
            <pc:sldMk cId="2066980606" sldId="266"/>
            <ac:spMk id="3" creationId="{E5CB6FCD-18EA-499E-97E8-CA3F10419236}"/>
          </ac:spMkLst>
        </pc:spChg>
      </pc:sldChg>
      <pc:sldChg chg="modSp mod">
        <pc:chgData name="Luiz Macedo" userId="7b3c29be-d15f-473b-8b79-40ce79eed9b8" providerId="ADAL" clId="{83615719-3DFF-44C0-A66F-E4A43C31E490}" dt="2022-01-05T20:17:59.695" v="280"/>
        <pc:sldMkLst>
          <pc:docMk/>
          <pc:sldMk cId="2116857620" sldId="267"/>
        </pc:sldMkLst>
        <pc:spChg chg="mod">
          <ac:chgData name="Luiz Macedo" userId="7b3c29be-d15f-473b-8b79-40ce79eed9b8" providerId="ADAL" clId="{83615719-3DFF-44C0-A66F-E4A43C31E490}" dt="2022-01-05T20:17:59.695" v="280"/>
          <ac:spMkLst>
            <pc:docMk/>
            <pc:sldMk cId="2116857620" sldId="267"/>
            <ac:spMk id="3" creationId="{BCDF86DA-3AC6-4B78-AFBC-BD8D32FEBF86}"/>
          </ac:spMkLst>
        </pc:spChg>
      </pc:sldChg>
      <pc:sldChg chg="modSp mod">
        <pc:chgData name="Luiz Macedo" userId="7b3c29be-d15f-473b-8b79-40ce79eed9b8" providerId="ADAL" clId="{83615719-3DFF-44C0-A66F-E4A43C31E490}" dt="2022-01-05T20:18:08.945" v="281"/>
        <pc:sldMkLst>
          <pc:docMk/>
          <pc:sldMk cId="2538099251" sldId="268"/>
        </pc:sldMkLst>
        <pc:spChg chg="mod">
          <ac:chgData name="Luiz Macedo" userId="7b3c29be-d15f-473b-8b79-40ce79eed9b8" providerId="ADAL" clId="{83615719-3DFF-44C0-A66F-E4A43C31E490}" dt="2022-01-05T20:18:08.945" v="281"/>
          <ac:spMkLst>
            <pc:docMk/>
            <pc:sldMk cId="2538099251" sldId="268"/>
            <ac:spMk id="2" creationId="{81292822-9DA7-4C2E-915C-06B6E38A28B0}"/>
          </ac:spMkLst>
        </pc:spChg>
      </pc:sldChg>
      <pc:sldChg chg="modSp mod">
        <pc:chgData name="Luiz Macedo" userId="7b3c29be-d15f-473b-8b79-40ce79eed9b8" providerId="ADAL" clId="{83615719-3DFF-44C0-A66F-E4A43C31E490}" dt="2022-01-05T20:18:20.796" v="282"/>
        <pc:sldMkLst>
          <pc:docMk/>
          <pc:sldMk cId="3441802048" sldId="269"/>
        </pc:sldMkLst>
        <pc:spChg chg="mod">
          <ac:chgData name="Luiz Macedo" userId="7b3c29be-d15f-473b-8b79-40ce79eed9b8" providerId="ADAL" clId="{83615719-3DFF-44C0-A66F-E4A43C31E490}" dt="2022-01-05T20:18:20.796" v="282"/>
          <ac:spMkLst>
            <pc:docMk/>
            <pc:sldMk cId="3441802048" sldId="269"/>
            <ac:spMk id="2" creationId="{85166CFF-2E17-418C-B74B-AEF01878A7CD}"/>
          </ac:spMkLst>
        </pc:spChg>
      </pc:sldChg>
      <pc:sldChg chg="modSp mod">
        <pc:chgData name="Luiz Macedo" userId="7b3c29be-d15f-473b-8b79-40ce79eed9b8" providerId="ADAL" clId="{83615719-3DFF-44C0-A66F-E4A43C31E490}" dt="2022-01-05T20:18:30.934" v="283"/>
        <pc:sldMkLst>
          <pc:docMk/>
          <pc:sldMk cId="3249271833" sldId="270"/>
        </pc:sldMkLst>
        <pc:spChg chg="mod">
          <ac:chgData name="Luiz Macedo" userId="7b3c29be-d15f-473b-8b79-40ce79eed9b8" providerId="ADAL" clId="{83615719-3DFF-44C0-A66F-E4A43C31E490}" dt="2022-01-05T20:18:30.934" v="283"/>
          <ac:spMkLst>
            <pc:docMk/>
            <pc:sldMk cId="3249271833" sldId="270"/>
            <ac:spMk id="2" creationId="{40F1EC40-9A1C-4A9C-A31E-BFD43B8BD00A}"/>
          </ac:spMkLst>
        </pc:spChg>
      </pc:sldChg>
      <pc:sldChg chg="modSp mod">
        <pc:chgData name="Luiz Macedo" userId="7b3c29be-d15f-473b-8b79-40ce79eed9b8" providerId="ADAL" clId="{83615719-3DFF-44C0-A66F-E4A43C31E490}" dt="2022-01-05T20:18:38.221" v="284"/>
        <pc:sldMkLst>
          <pc:docMk/>
          <pc:sldMk cId="3458991624" sldId="271"/>
        </pc:sldMkLst>
        <pc:spChg chg="mod">
          <ac:chgData name="Luiz Macedo" userId="7b3c29be-d15f-473b-8b79-40ce79eed9b8" providerId="ADAL" clId="{83615719-3DFF-44C0-A66F-E4A43C31E490}" dt="2022-01-05T20:18:38.221" v="284"/>
          <ac:spMkLst>
            <pc:docMk/>
            <pc:sldMk cId="3458991624" sldId="271"/>
            <ac:spMk id="2" creationId="{85166CFF-2E17-418C-B74B-AEF01878A7CD}"/>
          </ac:spMkLst>
        </pc:spChg>
      </pc:sldChg>
      <pc:sldChg chg="modSp mod">
        <pc:chgData name="Luiz Macedo" userId="7b3c29be-d15f-473b-8b79-40ce79eed9b8" providerId="ADAL" clId="{83615719-3DFF-44C0-A66F-E4A43C31E490}" dt="2022-01-05T19:34:12.873" v="230"/>
        <pc:sldMkLst>
          <pc:docMk/>
          <pc:sldMk cId="1117671366" sldId="272"/>
        </pc:sldMkLst>
        <pc:spChg chg="mod">
          <ac:chgData name="Luiz Macedo" userId="7b3c29be-d15f-473b-8b79-40ce79eed9b8" providerId="ADAL" clId="{83615719-3DFF-44C0-A66F-E4A43C31E490}" dt="2022-01-05T19:34:12.873" v="230"/>
          <ac:spMkLst>
            <pc:docMk/>
            <pc:sldMk cId="1117671366" sldId="272"/>
            <ac:spMk id="3" creationId="{9688A8C8-0258-4450-907A-49126CCFD179}"/>
          </ac:spMkLst>
        </pc:spChg>
      </pc:sldChg>
      <pc:sldChg chg="modSp mod">
        <pc:chgData name="Luiz Macedo" userId="7b3c29be-d15f-473b-8b79-40ce79eed9b8" providerId="ADAL" clId="{83615719-3DFF-44C0-A66F-E4A43C31E490}" dt="2022-01-05T20:21:39.082" v="289"/>
        <pc:sldMkLst>
          <pc:docMk/>
          <pc:sldMk cId="1136032413" sldId="273"/>
        </pc:sldMkLst>
        <pc:spChg chg="mod">
          <ac:chgData name="Luiz Macedo" userId="7b3c29be-d15f-473b-8b79-40ce79eed9b8" providerId="ADAL" clId="{83615719-3DFF-44C0-A66F-E4A43C31E490}" dt="2022-01-05T20:21:39.082" v="289"/>
          <ac:spMkLst>
            <pc:docMk/>
            <pc:sldMk cId="1136032413" sldId="273"/>
            <ac:spMk id="4" creationId="{3A3864D2-3446-4491-9AE6-AAD2A4F5B4DC}"/>
          </ac:spMkLst>
        </pc:spChg>
      </pc:sldChg>
      <pc:sldChg chg="modSp mod">
        <pc:chgData name="Luiz Macedo" userId="7b3c29be-d15f-473b-8b79-40ce79eed9b8" providerId="ADAL" clId="{83615719-3DFF-44C0-A66F-E4A43C31E490}" dt="2022-01-05T20:21:56.696" v="293"/>
        <pc:sldMkLst>
          <pc:docMk/>
          <pc:sldMk cId="3618678272" sldId="275"/>
        </pc:sldMkLst>
        <pc:spChg chg="mod">
          <ac:chgData name="Luiz Macedo" userId="7b3c29be-d15f-473b-8b79-40ce79eed9b8" providerId="ADAL" clId="{83615719-3DFF-44C0-A66F-E4A43C31E490}" dt="2022-01-05T20:21:56.696" v="293"/>
          <ac:spMkLst>
            <pc:docMk/>
            <pc:sldMk cId="3618678272" sldId="275"/>
            <ac:spMk id="2" creationId="{3DE65875-38E7-47E5-B152-C01D32781B12}"/>
          </ac:spMkLst>
        </pc:spChg>
      </pc:sldChg>
      <pc:sldChg chg="addSp delSp modSp mod">
        <pc:chgData name="Luiz Macedo" userId="7b3c29be-d15f-473b-8b79-40ce79eed9b8" providerId="ADAL" clId="{83615719-3DFF-44C0-A66F-E4A43C31E490}" dt="2022-01-05T20:55:33.325" v="601" actId="20577"/>
        <pc:sldMkLst>
          <pc:docMk/>
          <pc:sldMk cId="2689555524" sldId="276"/>
        </pc:sldMkLst>
        <pc:spChg chg="del mod">
          <ac:chgData name="Luiz Macedo" userId="7b3c29be-d15f-473b-8b79-40ce79eed9b8" providerId="ADAL" clId="{83615719-3DFF-44C0-A66F-E4A43C31E490}" dt="2022-01-05T20:46:30.039" v="360" actId="478"/>
          <ac:spMkLst>
            <pc:docMk/>
            <pc:sldMk cId="2689555524" sldId="276"/>
            <ac:spMk id="2" creationId="{06024E35-8172-456C-906E-FD3F12DC9788}"/>
          </ac:spMkLst>
        </pc:spChg>
        <pc:spChg chg="mod">
          <ac:chgData name="Luiz Macedo" userId="7b3c29be-d15f-473b-8b79-40ce79eed9b8" providerId="ADAL" clId="{83615719-3DFF-44C0-A66F-E4A43C31E490}" dt="2022-01-05T20:52:35.277" v="550" actId="242"/>
          <ac:spMkLst>
            <pc:docMk/>
            <pc:sldMk cId="2689555524" sldId="276"/>
            <ac:spMk id="8" creationId="{35751D28-2D57-42AD-AD6E-EB940EA55B91}"/>
          </ac:spMkLst>
        </pc:spChg>
        <pc:spChg chg="mod">
          <ac:chgData name="Luiz Macedo" userId="7b3c29be-d15f-473b-8b79-40ce79eed9b8" providerId="ADAL" clId="{83615719-3DFF-44C0-A66F-E4A43C31E490}" dt="2022-01-05T20:52:35.277" v="550" actId="242"/>
          <ac:spMkLst>
            <pc:docMk/>
            <pc:sldMk cId="2689555524" sldId="276"/>
            <ac:spMk id="12" creationId="{01B1CB27-E687-4CCC-85C1-2DFBBC6A28C4}"/>
          </ac:spMkLst>
        </pc:spChg>
        <pc:spChg chg="mod">
          <ac:chgData name="Luiz Macedo" userId="7b3c29be-d15f-473b-8b79-40ce79eed9b8" providerId="ADAL" clId="{83615719-3DFF-44C0-A66F-E4A43C31E490}" dt="2022-01-05T20:52:35.277" v="550" actId="242"/>
          <ac:spMkLst>
            <pc:docMk/>
            <pc:sldMk cId="2689555524" sldId="276"/>
            <ac:spMk id="16" creationId="{0D629CFC-6799-4900-AFB6-2147A528BB8B}"/>
          </ac:spMkLst>
        </pc:spChg>
        <pc:spChg chg="mod">
          <ac:chgData name="Luiz Macedo" userId="7b3c29be-d15f-473b-8b79-40ce79eed9b8" providerId="ADAL" clId="{83615719-3DFF-44C0-A66F-E4A43C31E490}" dt="2022-01-05T20:52:35.277" v="550" actId="242"/>
          <ac:spMkLst>
            <pc:docMk/>
            <pc:sldMk cId="2689555524" sldId="276"/>
            <ac:spMk id="20" creationId="{4CB7C6AC-954F-4DD6-8F0A-39D9FE6BD501}"/>
          </ac:spMkLst>
        </pc:spChg>
        <pc:spChg chg="del mod">
          <ac:chgData name="Luiz Macedo" userId="7b3c29be-d15f-473b-8b79-40ce79eed9b8" providerId="ADAL" clId="{83615719-3DFF-44C0-A66F-E4A43C31E490}" dt="2022-01-05T20:55:10.338" v="589" actId="478"/>
          <ac:spMkLst>
            <pc:docMk/>
            <pc:sldMk cId="2689555524" sldId="276"/>
            <ac:spMk id="23" creationId="{A34945ED-7550-4679-9048-C687B6D430EA}"/>
          </ac:spMkLst>
        </pc:spChg>
        <pc:spChg chg="add del mod">
          <ac:chgData name="Luiz Macedo" userId="7b3c29be-d15f-473b-8b79-40ce79eed9b8" providerId="ADAL" clId="{83615719-3DFF-44C0-A66F-E4A43C31E490}" dt="2022-01-05T20:45:01.091" v="322" actId="478"/>
          <ac:spMkLst>
            <pc:docMk/>
            <pc:sldMk cId="2689555524" sldId="276"/>
            <ac:spMk id="27" creationId="{4BF4F113-2FB9-46C5-ABB0-BFE495D245CF}"/>
          </ac:spMkLst>
        </pc:spChg>
        <pc:spChg chg="add del mod">
          <ac:chgData name="Luiz Macedo" userId="7b3c29be-d15f-473b-8b79-40ce79eed9b8" providerId="ADAL" clId="{83615719-3DFF-44C0-A66F-E4A43C31E490}" dt="2022-01-05T20:45:01.091" v="322" actId="478"/>
          <ac:spMkLst>
            <pc:docMk/>
            <pc:sldMk cId="2689555524" sldId="276"/>
            <ac:spMk id="30" creationId="{FF826BEE-A19C-48B7-BFA8-241D4A30E552}"/>
          </ac:spMkLst>
        </pc:spChg>
        <pc:spChg chg="add del mod">
          <ac:chgData name="Luiz Macedo" userId="7b3c29be-d15f-473b-8b79-40ce79eed9b8" providerId="ADAL" clId="{83615719-3DFF-44C0-A66F-E4A43C31E490}" dt="2022-01-05T20:46:31.294" v="361" actId="478"/>
          <ac:spMkLst>
            <pc:docMk/>
            <pc:sldMk cId="2689555524" sldId="276"/>
            <ac:spMk id="33" creationId="{1491E77A-84DF-4576-A4EA-08192E8A33CA}"/>
          </ac:spMkLst>
        </pc:spChg>
        <pc:spChg chg="mod">
          <ac:chgData name="Luiz Macedo" userId="7b3c29be-d15f-473b-8b79-40ce79eed9b8" providerId="ADAL" clId="{83615719-3DFF-44C0-A66F-E4A43C31E490}" dt="2022-01-05T20:52:35.277" v="550" actId="242"/>
          <ac:spMkLst>
            <pc:docMk/>
            <pc:sldMk cId="2689555524" sldId="276"/>
            <ac:spMk id="35" creationId="{97576B33-0D11-49DB-B2D3-735C09AB70AF}"/>
          </ac:spMkLst>
        </pc:spChg>
        <pc:spChg chg="add mod">
          <ac:chgData name="Luiz Macedo" userId="7b3c29be-d15f-473b-8b79-40ce79eed9b8" providerId="ADAL" clId="{83615719-3DFF-44C0-A66F-E4A43C31E490}" dt="2022-01-05T20:53:00.254" v="568" actId="1076"/>
          <ac:spMkLst>
            <pc:docMk/>
            <pc:sldMk cId="2689555524" sldId="276"/>
            <ac:spMk id="37" creationId="{1877406F-C6A1-462D-96D3-38619D71031C}"/>
          </ac:spMkLst>
        </pc:spChg>
        <pc:spChg chg="add mod">
          <ac:chgData name="Luiz Macedo" userId="7b3c29be-d15f-473b-8b79-40ce79eed9b8" providerId="ADAL" clId="{83615719-3DFF-44C0-A66F-E4A43C31E490}" dt="2022-01-05T20:48:09.437" v="396" actId="1076"/>
          <ac:spMkLst>
            <pc:docMk/>
            <pc:sldMk cId="2689555524" sldId="276"/>
            <ac:spMk id="40" creationId="{BE0E69E1-91FA-4B00-AD72-3F61EE3D2086}"/>
          </ac:spMkLst>
        </pc:spChg>
        <pc:spChg chg="add mod">
          <ac:chgData name="Luiz Macedo" userId="7b3c29be-d15f-473b-8b79-40ce79eed9b8" providerId="ADAL" clId="{83615719-3DFF-44C0-A66F-E4A43C31E490}" dt="2022-01-05T20:55:33.325" v="601" actId="20577"/>
          <ac:spMkLst>
            <pc:docMk/>
            <pc:sldMk cId="2689555524" sldId="276"/>
            <ac:spMk id="44" creationId="{FDF7748A-C866-487A-9929-CFD6D650C4E5}"/>
          </ac:spMkLst>
        </pc:spChg>
        <pc:picChg chg="mod">
          <ac:chgData name="Luiz Macedo" userId="7b3c29be-d15f-473b-8b79-40ce79eed9b8" providerId="ADAL" clId="{83615719-3DFF-44C0-A66F-E4A43C31E490}" dt="2022-01-05T20:51:21.174" v="533" actId="1036"/>
          <ac:picMkLst>
            <pc:docMk/>
            <pc:sldMk cId="2689555524" sldId="276"/>
            <ac:picMk id="3" creationId="{9A53AD97-DD4D-406E-8CB7-78B3C7899F0C}"/>
          </ac:picMkLst>
        </pc:picChg>
        <pc:picChg chg="mod ord">
          <ac:chgData name="Luiz Macedo" userId="7b3c29be-d15f-473b-8b79-40ce79eed9b8" providerId="ADAL" clId="{83615719-3DFF-44C0-A66F-E4A43C31E490}" dt="2022-01-05T20:55:24.010" v="593" actId="1076"/>
          <ac:picMkLst>
            <pc:docMk/>
            <pc:sldMk cId="2689555524" sldId="276"/>
            <ac:picMk id="4" creationId="{9973EED3-2743-4A54-990D-1345A8EF2432}"/>
          </ac:picMkLst>
        </pc:picChg>
        <pc:picChg chg="mod">
          <ac:chgData name="Luiz Macedo" userId="7b3c29be-d15f-473b-8b79-40ce79eed9b8" providerId="ADAL" clId="{83615719-3DFF-44C0-A66F-E4A43C31E490}" dt="2022-01-05T20:51:21.174" v="533" actId="1036"/>
          <ac:picMkLst>
            <pc:docMk/>
            <pc:sldMk cId="2689555524" sldId="276"/>
            <ac:picMk id="14" creationId="{99637EF9-57B6-4486-80AC-B2B1EEBF722E}"/>
          </ac:picMkLst>
        </pc:picChg>
        <pc:picChg chg="mod">
          <ac:chgData name="Luiz Macedo" userId="7b3c29be-d15f-473b-8b79-40ce79eed9b8" providerId="ADAL" clId="{83615719-3DFF-44C0-A66F-E4A43C31E490}" dt="2022-01-05T20:51:21.174" v="533" actId="1036"/>
          <ac:picMkLst>
            <pc:docMk/>
            <pc:sldMk cId="2689555524" sldId="276"/>
            <ac:picMk id="15" creationId="{277CA995-FC12-4365-8E17-FFBCA641340F}"/>
          </ac:picMkLst>
        </pc:picChg>
        <pc:picChg chg="mod">
          <ac:chgData name="Luiz Macedo" userId="7b3c29be-d15f-473b-8b79-40ce79eed9b8" providerId="ADAL" clId="{83615719-3DFF-44C0-A66F-E4A43C31E490}" dt="2022-01-05T20:51:21.174" v="533" actId="1036"/>
          <ac:picMkLst>
            <pc:docMk/>
            <pc:sldMk cId="2689555524" sldId="276"/>
            <ac:picMk id="21" creationId="{2CFF4CF9-DB76-493D-A65B-4BFD9F04D7C9}"/>
          </ac:picMkLst>
        </pc:picChg>
        <pc:picChg chg="mod">
          <ac:chgData name="Luiz Macedo" userId="7b3c29be-d15f-473b-8b79-40ce79eed9b8" providerId="ADAL" clId="{83615719-3DFF-44C0-A66F-E4A43C31E490}" dt="2022-01-05T20:51:21.174" v="533" actId="1036"/>
          <ac:picMkLst>
            <pc:docMk/>
            <pc:sldMk cId="2689555524" sldId="276"/>
            <ac:picMk id="28" creationId="{943A9D3E-8E3D-4EE1-833C-0E7E015CB929}"/>
          </ac:picMkLst>
        </pc:picChg>
        <pc:picChg chg="add del mod">
          <ac:chgData name="Luiz Macedo" userId="7b3c29be-d15f-473b-8b79-40ce79eed9b8" providerId="ADAL" clId="{83615719-3DFF-44C0-A66F-E4A43C31E490}" dt="2022-01-05T20:45:01.091" v="322" actId="478"/>
          <ac:picMkLst>
            <pc:docMk/>
            <pc:sldMk cId="2689555524" sldId="276"/>
            <ac:picMk id="29" creationId="{911CF17E-7858-43E5-8B3C-ECB0DCC03ADB}"/>
          </ac:picMkLst>
        </pc:picChg>
        <pc:picChg chg="add mod">
          <ac:chgData name="Luiz Macedo" userId="7b3c29be-d15f-473b-8b79-40ce79eed9b8" providerId="ADAL" clId="{83615719-3DFF-44C0-A66F-E4A43C31E490}" dt="2022-01-05T20:53:00.254" v="568" actId="1076"/>
          <ac:picMkLst>
            <pc:docMk/>
            <pc:sldMk cId="2689555524" sldId="276"/>
            <ac:picMk id="34" creationId="{43B124B5-7951-4E51-8F79-C38DE998EB65}"/>
          </ac:picMkLst>
        </pc:picChg>
        <pc:cxnChg chg="mod">
          <ac:chgData name="Luiz Macedo" userId="7b3c29be-d15f-473b-8b79-40ce79eed9b8" providerId="ADAL" clId="{83615719-3DFF-44C0-A66F-E4A43C31E490}" dt="2022-01-05T20:51:35.971" v="546" actId="1035"/>
          <ac:cxnSpMkLst>
            <pc:docMk/>
            <pc:sldMk cId="2689555524" sldId="276"/>
            <ac:cxnSpMk id="9" creationId="{8AE732D8-A6F6-4E95-BEDB-80084955CB5E}"/>
          </ac:cxnSpMkLst>
        </pc:cxnChg>
        <pc:cxnChg chg="add del mod">
          <ac:chgData name="Luiz Macedo" userId="7b3c29be-d15f-473b-8b79-40ce79eed9b8" providerId="ADAL" clId="{83615719-3DFF-44C0-A66F-E4A43C31E490}" dt="2022-01-05T20:51:35.971" v="546" actId="1035"/>
          <ac:cxnSpMkLst>
            <pc:docMk/>
            <pc:sldMk cId="2689555524" sldId="276"/>
            <ac:cxnSpMk id="10" creationId="{075A9DA5-25FE-4C14-A6AE-C28ACC7F19D9}"/>
          </ac:cxnSpMkLst>
        </pc:cxnChg>
        <pc:cxnChg chg="mod">
          <ac:chgData name="Luiz Macedo" userId="7b3c29be-d15f-473b-8b79-40ce79eed9b8" providerId="ADAL" clId="{83615719-3DFF-44C0-A66F-E4A43C31E490}" dt="2022-01-05T20:51:35.971" v="546" actId="1035"/>
          <ac:cxnSpMkLst>
            <pc:docMk/>
            <pc:sldMk cId="2689555524" sldId="276"/>
            <ac:cxnSpMk id="11" creationId="{EF5907E0-56DA-4243-A0FD-746F957E09B0}"/>
          </ac:cxnSpMkLst>
        </pc:cxnChg>
        <pc:cxnChg chg="add del mod">
          <ac:chgData name="Luiz Macedo" userId="7b3c29be-d15f-473b-8b79-40ce79eed9b8" providerId="ADAL" clId="{83615719-3DFF-44C0-A66F-E4A43C31E490}" dt="2022-01-05T20:51:20.702" v="531" actId="22"/>
          <ac:cxnSpMkLst>
            <pc:docMk/>
            <pc:sldMk cId="2689555524" sldId="276"/>
            <ac:cxnSpMk id="42" creationId="{79609450-A8AB-4BCD-A3BD-BCF92E4CF3E5}"/>
          </ac:cxnSpMkLst>
        </pc:cxnChg>
        <pc:cxnChg chg="mod">
          <ac:chgData name="Luiz Macedo" userId="7b3c29be-d15f-473b-8b79-40ce79eed9b8" providerId="ADAL" clId="{83615719-3DFF-44C0-A66F-E4A43C31E490}" dt="2022-01-05T20:51:35.971" v="546" actId="1035"/>
          <ac:cxnSpMkLst>
            <pc:docMk/>
            <pc:sldMk cId="2689555524" sldId="276"/>
            <ac:cxnSpMk id="45" creationId="{D8671786-F0AA-4615-A984-A67D843C8BA0}"/>
          </ac:cxnSpMkLst>
        </pc:cxnChg>
      </pc:sldChg>
      <pc:sldChg chg="modSp mod">
        <pc:chgData name="Luiz Macedo" userId="7b3c29be-d15f-473b-8b79-40ce79eed9b8" providerId="ADAL" clId="{83615719-3DFF-44C0-A66F-E4A43C31E490}" dt="2022-01-05T20:23:15.895" v="300"/>
        <pc:sldMkLst>
          <pc:docMk/>
          <pc:sldMk cId="1723425439" sldId="278"/>
        </pc:sldMkLst>
        <pc:spChg chg="mod">
          <ac:chgData name="Luiz Macedo" userId="7b3c29be-d15f-473b-8b79-40ce79eed9b8" providerId="ADAL" clId="{83615719-3DFF-44C0-A66F-E4A43C31E490}" dt="2022-01-05T20:23:15.895" v="300"/>
          <ac:spMkLst>
            <pc:docMk/>
            <pc:sldMk cId="1723425439" sldId="278"/>
            <ac:spMk id="20" creationId="{F23762CB-E869-4B11-ABBA-4CEA0D8B2048}"/>
          </ac:spMkLst>
        </pc:spChg>
      </pc:sldChg>
      <pc:sldChg chg="modSp mod">
        <pc:chgData name="Luiz Macedo" userId="7b3c29be-d15f-473b-8b79-40ce79eed9b8" providerId="ADAL" clId="{83615719-3DFF-44C0-A66F-E4A43C31E490}" dt="2022-01-05T19:34:29.149" v="239" actId="20577"/>
        <pc:sldMkLst>
          <pc:docMk/>
          <pc:sldMk cId="3230661780" sldId="279"/>
        </pc:sldMkLst>
        <pc:spChg chg="mod">
          <ac:chgData name="Luiz Macedo" userId="7b3c29be-d15f-473b-8b79-40ce79eed9b8" providerId="ADAL" clId="{83615719-3DFF-44C0-A66F-E4A43C31E490}" dt="2022-01-05T19:34:29.149" v="239" actId="20577"/>
          <ac:spMkLst>
            <pc:docMk/>
            <pc:sldMk cId="3230661780" sldId="279"/>
            <ac:spMk id="3" creationId="{9EAFE427-78EF-48D4-8222-A71520BB6C60}"/>
          </ac:spMkLst>
        </pc:spChg>
      </pc:sldChg>
      <pc:sldChg chg="modSp mod">
        <pc:chgData name="Luiz Macedo" userId="7b3c29be-d15f-473b-8b79-40ce79eed9b8" providerId="ADAL" clId="{83615719-3DFF-44C0-A66F-E4A43C31E490}" dt="2022-01-05T21:03:38.611" v="602"/>
        <pc:sldMkLst>
          <pc:docMk/>
          <pc:sldMk cId="3399000407" sldId="280"/>
        </pc:sldMkLst>
        <pc:spChg chg="mod">
          <ac:chgData name="Luiz Macedo" userId="7b3c29be-d15f-473b-8b79-40ce79eed9b8" providerId="ADAL" clId="{83615719-3DFF-44C0-A66F-E4A43C31E490}" dt="2022-01-05T21:03:38.611" v="602"/>
          <ac:spMkLst>
            <pc:docMk/>
            <pc:sldMk cId="3399000407" sldId="280"/>
            <ac:spMk id="3" creationId="{ADD9396F-2669-47C7-87E1-D755B2CF80DF}"/>
          </ac:spMkLst>
        </pc:spChg>
      </pc:sldChg>
      <pc:sldChg chg="modSp mod">
        <pc:chgData name="Luiz Macedo" userId="7b3c29be-d15f-473b-8b79-40ce79eed9b8" providerId="ADAL" clId="{83615719-3DFF-44C0-A66F-E4A43C31E490}" dt="2022-01-05T21:03:57.270" v="604"/>
        <pc:sldMkLst>
          <pc:docMk/>
          <pc:sldMk cId="1558104938" sldId="281"/>
        </pc:sldMkLst>
        <pc:spChg chg="mod">
          <ac:chgData name="Luiz Macedo" userId="7b3c29be-d15f-473b-8b79-40ce79eed9b8" providerId="ADAL" clId="{83615719-3DFF-44C0-A66F-E4A43C31E490}" dt="2022-01-05T21:03:57.270" v="604"/>
          <ac:spMkLst>
            <pc:docMk/>
            <pc:sldMk cId="1558104938" sldId="281"/>
            <ac:spMk id="2" creationId="{70299141-9042-456D-87C2-3EB4C429C68D}"/>
          </ac:spMkLst>
        </pc:spChg>
      </pc:sldChg>
      <pc:sldChg chg="modSp mod">
        <pc:chgData name="Luiz Macedo" userId="7b3c29be-d15f-473b-8b79-40ce79eed9b8" providerId="ADAL" clId="{83615719-3DFF-44C0-A66F-E4A43C31E490}" dt="2022-01-05T21:05:57.229" v="658" actId="14100"/>
        <pc:sldMkLst>
          <pc:docMk/>
          <pc:sldMk cId="2325798001" sldId="282"/>
        </pc:sldMkLst>
        <pc:spChg chg="mod">
          <ac:chgData name="Luiz Macedo" userId="7b3c29be-d15f-473b-8b79-40ce79eed9b8" providerId="ADAL" clId="{83615719-3DFF-44C0-A66F-E4A43C31E490}" dt="2022-01-05T21:05:56.815" v="657"/>
          <ac:spMkLst>
            <pc:docMk/>
            <pc:sldMk cId="2325798001" sldId="282"/>
            <ac:spMk id="2" creationId="{1C7C4849-B5A4-4593-93DE-A7CDFC3EA096}"/>
          </ac:spMkLst>
        </pc:spChg>
        <pc:spChg chg="mod">
          <ac:chgData name="Luiz Macedo" userId="7b3c29be-d15f-473b-8b79-40ce79eed9b8" providerId="ADAL" clId="{83615719-3DFF-44C0-A66F-E4A43C31E490}" dt="2022-01-05T21:05:57.229" v="658" actId="14100"/>
          <ac:spMkLst>
            <pc:docMk/>
            <pc:sldMk cId="2325798001" sldId="282"/>
            <ac:spMk id="4" creationId="{607E3438-CC5C-4F8D-8F2C-5A2C5B60EA3A}"/>
          </ac:spMkLst>
        </pc:spChg>
      </pc:sldChg>
      <pc:sldChg chg="modSp mod">
        <pc:chgData name="Luiz Macedo" userId="7b3c29be-d15f-473b-8b79-40ce79eed9b8" providerId="ADAL" clId="{83615719-3DFF-44C0-A66F-E4A43C31E490}" dt="2022-01-05T21:06:10.617" v="659"/>
        <pc:sldMkLst>
          <pc:docMk/>
          <pc:sldMk cId="631340556" sldId="283"/>
        </pc:sldMkLst>
        <pc:spChg chg="mod">
          <ac:chgData name="Luiz Macedo" userId="7b3c29be-d15f-473b-8b79-40ce79eed9b8" providerId="ADAL" clId="{83615719-3DFF-44C0-A66F-E4A43C31E490}" dt="2022-01-05T21:06:10.617" v="659"/>
          <ac:spMkLst>
            <pc:docMk/>
            <pc:sldMk cId="631340556" sldId="283"/>
            <ac:spMk id="2" creationId="{95454B4C-57B7-4AD3-A3E8-848AB10337B3}"/>
          </ac:spMkLst>
        </pc:spChg>
      </pc:sldChg>
      <pc:sldChg chg="modSp mod">
        <pc:chgData name="Luiz Macedo" userId="7b3c29be-d15f-473b-8b79-40ce79eed9b8" providerId="ADAL" clId="{83615719-3DFF-44C0-A66F-E4A43C31E490}" dt="2022-01-05T23:30:35.045" v="772" actId="20577"/>
        <pc:sldMkLst>
          <pc:docMk/>
          <pc:sldMk cId="2617623857" sldId="285"/>
        </pc:sldMkLst>
        <pc:spChg chg="mod">
          <ac:chgData name="Luiz Macedo" userId="7b3c29be-d15f-473b-8b79-40ce79eed9b8" providerId="ADAL" clId="{83615719-3DFF-44C0-A66F-E4A43C31E490}" dt="2022-01-05T23:30:35.045" v="772" actId="20577"/>
          <ac:spMkLst>
            <pc:docMk/>
            <pc:sldMk cId="2617623857" sldId="285"/>
            <ac:spMk id="3" creationId="{0843D413-097A-419C-9413-9012E6A6E475}"/>
          </ac:spMkLst>
        </pc:spChg>
      </pc:sldChg>
      <pc:sldChg chg="modSp mod">
        <pc:chgData name="Luiz Macedo" userId="7b3c29be-d15f-473b-8b79-40ce79eed9b8" providerId="ADAL" clId="{83615719-3DFF-44C0-A66F-E4A43C31E490}" dt="2022-01-05T23:30:45.151" v="774" actId="20577"/>
        <pc:sldMkLst>
          <pc:docMk/>
          <pc:sldMk cId="3620583346" sldId="287"/>
        </pc:sldMkLst>
        <pc:spChg chg="mod">
          <ac:chgData name="Luiz Macedo" userId="7b3c29be-d15f-473b-8b79-40ce79eed9b8" providerId="ADAL" clId="{83615719-3DFF-44C0-A66F-E4A43C31E490}" dt="2022-01-05T23:30:45.151" v="774" actId="20577"/>
          <ac:spMkLst>
            <pc:docMk/>
            <pc:sldMk cId="3620583346" sldId="287"/>
            <ac:spMk id="3" creationId="{0E9D8D08-929A-445D-BA7D-A8EB3A9C78B1}"/>
          </ac:spMkLst>
        </pc:spChg>
      </pc:sldChg>
      <pc:sldChg chg="addSp delSp modSp mod">
        <pc:chgData name="Luiz Macedo" userId="7b3c29be-d15f-473b-8b79-40ce79eed9b8" providerId="ADAL" clId="{83615719-3DFF-44C0-A66F-E4A43C31E490}" dt="2022-01-07T20:51:35.857" v="821" actId="20577"/>
        <pc:sldMkLst>
          <pc:docMk/>
          <pc:sldMk cId="2319790245" sldId="290"/>
        </pc:sldMkLst>
        <pc:spChg chg="mod">
          <ac:chgData name="Luiz Macedo" userId="7b3c29be-d15f-473b-8b79-40ce79eed9b8" providerId="ADAL" clId="{83615719-3DFF-44C0-A66F-E4A43C31E490}" dt="2022-01-06T21:28:02.659" v="814" actId="1076"/>
          <ac:spMkLst>
            <pc:docMk/>
            <pc:sldMk cId="2319790245" sldId="290"/>
            <ac:spMk id="3" creationId="{869489BB-DF85-4291-A4C9-8378F97EB461}"/>
          </ac:spMkLst>
        </pc:spChg>
        <pc:spChg chg="mod">
          <ac:chgData name="Luiz Macedo" userId="7b3c29be-d15f-473b-8b79-40ce79eed9b8" providerId="ADAL" clId="{83615719-3DFF-44C0-A66F-E4A43C31E490}" dt="2022-01-05T19:35:56.390" v="244" actId="1076"/>
          <ac:spMkLst>
            <pc:docMk/>
            <pc:sldMk cId="2319790245" sldId="290"/>
            <ac:spMk id="7" creationId="{56BCB4A1-5319-4245-8DB2-376F1B30C3FA}"/>
          </ac:spMkLst>
        </pc:spChg>
        <pc:spChg chg="add mod">
          <ac:chgData name="Luiz Macedo" userId="7b3c29be-d15f-473b-8b79-40ce79eed9b8" providerId="ADAL" clId="{83615719-3DFF-44C0-A66F-E4A43C31E490}" dt="2022-01-06T00:01:32.243" v="810" actId="14100"/>
          <ac:spMkLst>
            <pc:docMk/>
            <pc:sldMk cId="2319790245" sldId="290"/>
            <ac:spMk id="7" creationId="{81186382-D972-44D2-BE09-75AC65E3DC28}"/>
          </ac:spMkLst>
        </pc:spChg>
        <pc:spChg chg="mod">
          <ac:chgData name="Luiz Macedo" userId="7b3c29be-d15f-473b-8b79-40ce79eed9b8" providerId="ADAL" clId="{83615719-3DFF-44C0-A66F-E4A43C31E490}" dt="2022-01-05T19:35:56.390" v="244" actId="1076"/>
          <ac:spMkLst>
            <pc:docMk/>
            <pc:sldMk cId="2319790245" sldId="290"/>
            <ac:spMk id="8" creationId="{F9EFC1E1-E561-45BE-B752-97776BEA1552}"/>
          </ac:spMkLst>
        </pc:spChg>
        <pc:spChg chg="mod">
          <ac:chgData name="Luiz Macedo" userId="7b3c29be-d15f-473b-8b79-40ce79eed9b8" providerId="ADAL" clId="{83615719-3DFF-44C0-A66F-E4A43C31E490}" dt="2022-01-05T19:35:56.390" v="244" actId="1076"/>
          <ac:spMkLst>
            <pc:docMk/>
            <pc:sldMk cId="2319790245" sldId="290"/>
            <ac:spMk id="9" creationId="{EB0B4989-342A-48F1-975B-811428AE7F0B}"/>
          </ac:spMkLst>
        </pc:spChg>
        <pc:spChg chg="mod">
          <ac:chgData name="Luiz Macedo" userId="7b3c29be-d15f-473b-8b79-40ce79eed9b8" providerId="ADAL" clId="{83615719-3DFF-44C0-A66F-E4A43C31E490}" dt="2022-01-05T19:35:56.390" v="244" actId="1076"/>
          <ac:spMkLst>
            <pc:docMk/>
            <pc:sldMk cId="2319790245" sldId="290"/>
            <ac:spMk id="11" creationId="{6D8DE404-9DDD-4A14-A30F-2F3EDEF9C442}"/>
          </ac:spMkLst>
        </pc:spChg>
        <pc:spChg chg="mod">
          <ac:chgData name="Luiz Macedo" userId="7b3c29be-d15f-473b-8b79-40ce79eed9b8" providerId="ADAL" clId="{83615719-3DFF-44C0-A66F-E4A43C31E490}" dt="2022-01-05T23:29:05.806" v="761" actId="1076"/>
          <ac:spMkLst>
            <pc:docMk/>
            <pc:sldMk cId="2319790245" sldId="290"/>
            <ac:spMk id="13" creationId="{6C31F779-FA24-4F1D-9D5B-C0B4D95AFC48}"/>
          </ac:spMkLst>
        </pc:spChg>
        <pc:spChg chg="mod">
          <ac:chgData name="Luiz Macedo" userId="7b3c29be-d15f-473b-8b79-40ce79eed9b8" providerId="ADAL" clId="{83615719-3DFF-44C0-A66F-E4A43C31E490}" dt="2022-01-05T23:29:05.806" v="761" actId="1076"/>
          <ac:spMkLst>
            <pc:docMk/>
            <pc:sldMk cId="2319790245" sldId="290"/>
            <ac:spMk id="14" creationId="{FBBD0668-8421-4A01-B022-17DD9C0669B0}"/>
          </ac:spMkLst>
        </pc:spChg>
        <pc:spChg chg="mod">
          <ac:chgData name="Luiz Macedo" userId="7b3c29be-d15f-473b-8b79-40ce79eed9b8" providerId="ADAL" clId="{83615719-3DFF-44C0-A66F-E4A43C31E490}" dt="2022-01-05T23:29:05.806" v="761" actId="1076"/>
          <ac:spMkLst>
            <pc:docMk/>
            <pc:sldMk cId="2319790245" sldId="290"/>
            <ac:spMk id="15" creationId="{12F37D12-63E0-4E93-91F5-0A4E46F0202C}"/>
          </ac:spMkLst>
        </pc:spChg>
        <pc:spChg chg="mod">
          <ac:chgData name="Luiz Macedo" userId="7b3c29be-d15f-473b-8b79-40ce79eed9b8" providerId="ADAL" clId="{83615719-3DFF-44C0-A66F-E4A43C31E490}" dt="2022-01-05T23:29:05.806" v="761" actId="1076"/>
          <ac:spMkLst>
            <pc:docMk/>
            <pc:sldMk cId="2319790245" sldId="290"/>
            <ac:spMk id="16" creationId="{CD4185F0-9759-4BC1-BE1F-DFE0ECEFDB6E}"/>
          </ac:spMkLst>
        </pc:spChg>
        <pc:spChg chg="mod">
          <ac:chgData name="Luiz Macedo" userId="7b3c29be-d15f-473b-8b79-40ce79eed9b8" providerId="ADAL" clId="{83615719-3DFF-44C0-A66F-E4A43C31E490}" dt="2022-01-07T20:51:27.921" v="815" actId="20577"/>
          <ac:spMkLst>
            <pc:docMk/>
            <pc:sldMk cId="2319790245" sldId="290"/>
            <ac:spMk id="21" creationId="{54435730-B7DB-48AD-A54F-13BCE207C70D}"/>
          </ac:spMkLst>
        </pc:spChg>
        <pc:spChg chg="mod">
          <ac:chgData name="Luiz Macedo" userId="7b3c29be-d15f-473b-8b79-40ce79eed9b8" providerId="ADAL" clId="{83615719-3DFF-44C0-A66F-E4A43C31E490}" dt="2022-01-07T20:51:30.274" v="816" actId="20577"/>
          <ac:spMkLst>
            <pc:docMk/>
            <pc:sldMk cId="2319790245" sldId="290"/>
            <ac:spMk id="24" creationId="{0E6F80CB-51C9-4020-816F-A9AC2CADD96C}"/>
          </ac:spMkLst>
        </pc:spChg>
        <pc:spChg chg="mod">
          <ac:chgData name="Luiz Macedo" userId="7b3c29be-d15f-473b-8b79-40ce79eed9b8" providerId="ADAL" clId="{83615719-3DFF-44C0-A66F-E4A43C31E490}" dt="2022-01-07T20:51:31.286" v="817" actId="20577"/>
          <ac:spMkLst>
            <pc:docMk/>
            <pc:sldMk cId="2319790245" sldId="290"/>
            <ac:spMk id="27" creationId="{6B5DEB3F-034B-4733-82F4-92C20EB225EE}"/>
          </ac:spMkLst>
        </pc:spChg>
        <pc:spChg chg="mod">
          <ac:chgData name="Luiz Macedo" userId="7b3c29be-d15f-473b-8b79-40ce79eed9b8" providerId="ADAL" clId="{83615719-3DFF-44C0-A66F-E4A43C31E490}" dt="2022-01-07T20:51:32.637" v="818" actId="20577"/>
          <ac:spMkLst>
            <pc:docMk/>
            <pc:sldMk cId="2319790245" sldId="290"/>
            <ac:spMk id="30" creationId="{8D46956D-2784-4650-80B0-8B757A17B3FA}"/>
          </ac:spMkLst>
        </pc:spChg>
        <pc:spChg chg="mod">
          <ac:chgData name="Luiz Macedo" userId="7b3c29be-d15f-473b-8b79-40ce79eed9b8" providerId="ADAL" clId="{83615719-3DFF-44C0-A66F-E4A43C31E490}" dt="2022-01-05T19:35:59.727" v="245"/>
          <ac:spMkLst>
            <pc:docMk/>
            <pc:sldMk cId="2319790245" sldId="290"/>
            <ac:spMk id="31" creationId="{37073674-D75A-4C7C-B210-6E7AD0F1B2FD}"/>
          </ac:spMkLst>
        </pc:spChg>
        <pc:spChg chg="mod">
          <ac:chgData name="Luiz Macedo" userId="7b3c29be-d15f-473b-8b79-40ce79eed9b8" providerId="ADAL" clId="{83615719-3DFF-44C0-A66F-E4A43C31E490}" dt="2022-01-05T19:35:59.727" v="245"/>
          <ac:spMkLst>
            <pc:docMk/>
            <pc:sldMk cId="2319790245" sldId="290"/>
            <ac:spMk id="32" creationId="{3EA08B9A-4170-4CB9-9B8D-709DA5F1B655}"/>
          </ac:spMkLst>
        </pc:spChg>
        <pc:spChg chg="mod">
          <ac:chgData name="Luiz Macedo" userId="7b3c29be-d15f-473b-8b79-40ce79eed9b8" providerId="ADAL" clId="{83615719-3DFF-44C0-A66F-E4A43C31E490}" dt="2022-01-05T19:35:59.727" v="245"/>
          <ac:spMkLst>
            <pc:docMk/>
            <pc:sldMk cId="2319790245" sldId="290"/>
            <ac:spMk id="33" creationId="{111CC899-10A9-4613-9BC4-12BE0120F649}"/>
          </ac:spMkLst>
        </pc:spChg>
        <pc:spChg chg="mod">
          <ac:chgData name="Luiz Macedo" userId="7b3c29be-d15f-473b-8b79-40ce79eed9b8" providerId="ADAL" clId="{83615719-3DFF-44C0-A66F-E4A43C31E490}" dt="2022-01-05T19:35:59.727" v="245"/>
          <ac:spMkLst>
            <pc:docMk/>
            <pc:sldMk cId="2319790245" sldId="290"/>
            <ac:spMk id="34" creationId="{FAD904D4-8EEB-481A-BE1B-20CC033397D0}"/>
          </ac:spMkLst>
        </pc:spChg>
        <pc:spChg chg="mod">
          <ac:chgData name="Luiz Macedo" userId="7b3c29be-d15f-473b-8b79-40ce79eed9b8" providerId="ADAL" clId="{83615719-3DFF-44C0-A66F-E4A43C31E490}" dt="2022-01-07T20:51:33.957" v="819" actId="20577"/>
          <ac:spMkLst>
            <pc:docMk/>
            <pc:sldMk cId="2319790245" sldId="290"/>
            <ac:spMk id="35" creationId="{1B94D1A1-84DA-4E86-AE74-378CC54A10AE}"/>
          </ac:spMkLst>
        </pc:spChg>
        <pc:spChg chg="mod">
          <ac:chgData name="Luiz Macedo" userId="7b3c29be-d15f-473b-8b79-40ce79eed9b8" providerId="ADAL" clId="{83615719-3DFF-44C0-A66F-E4A43C31E490}" dt="2022-01-05T19:36:07.184" v="249" actId="1076"/>
          <ac:spMkLst>
            <pc:docMk/>
            <pc:sldMk cId="2319790245" sldId="290"/>
            <ac:spMk id="38" creationId="{DF1F4003-5921-4F29-9A2E-D453684980D1}"/>
          </ac:spMkLst>
        </pc:spChg>
        <pc:spChg chg="mod">
          <ac:chgData name="Luiz Macedo" userId="7b3c29be-d15f-473b-8b79-40ce79eed9b8" providerId="ADAL" clId="{83615719-3DFF-44C0-A66F-E4A43C31E490}" dt="2022-01-05T19:36:07.184" v="249" actId="1076"/>
          <ac:spMkLst>
            <pc:docMk/>
            <pc:sldMk cId="2319790245" sldId="290"/>
            <ac:spMk id="39" creationId="{8172D1E8-8A6C-4E39-91F6-AC326D496AD7}"/>
          </ac:spMkLst>
        </pc:spChg>
        <pc:spChg chg="mod">
          <ac:chgData name="Luiz Macedo" userId="7b3c29be-d15f-473b-8b79-40ce79eed9b8" providerId="ADAL" clId="{83615719-3DFF-44C0-A66F-E4A43C31E490}" dt="2022-01-05T19:36:07.184" v="249" actId="1076"/>
          <ac:spMkLst>
            <pc:docMk/>
            <pc:sldMk cId="2319790245" sldId="290"/>
            <ac:spMk id="40" creationId="{AB44FC63-763D-4653-941B-A52BCAC4F356}"/>
          </ac:spMkLst>
        </pc:spChg>
        <pc:spChg chg="mod">
          <ac:chgData name="Luiz Macedo" userId="7b3c29be-d15f-473b-8b79-40ce79eed9b8" providerId="ADAL" clId="{83615719-3DFF-44C0-A66F-E4A43C31E490}" dt="2022-01-07T20:51:34.898" v="820" actId="20577"/>
          <ac:spMkLst>
            <pc:docMk/>
            <pc:sldMk cId="2319790245" sldId="290"/>
            <ac:spMk id="41" creationId="{F5734476-DA85-4C38-A98B-410CC92C5379}"/>
          </ac:spMkLst>
        </pc:spChg>
        <pc:spChg chg="mod">
          <ac:chgData name="Luiz Macedo" userId="7b3c29be-d15f-473b-8b79-40ce79eed9b8" providerId="ADAL" clId="{83615719-3DFF-44C0-A66F-E4A43C31E490}" dt="2022-01-05T19:36:07.184" v="249" actId="1076"/>
          <ac:spMkLst>
            <pc:docMk/>
            <pc:sldMk cId="2319790245" sldId="290"/>
            <ac:spMk id="42" creationId="{FB81C0DE-4B6A-48E4-AA6A-26691FC65152}"/>
          </ac:spMkLst>
        </pc:spChg>
        <pc:spChg chg="mod">
          <ac:chgData name="Luiz Macedo" userId="7b3c29be-d15f-473b-8b79-40ce79eed9b8" providerId="ADAL" clId="{83615719-3DFF-44C0-A66F-E4A43C31E490}" dt="2022-01-07T20:51:35.857" v="821" actId="20577"/>
          <ac:spMkLst>
            <pc:docMk/>
            <pc:sldMk cId="2319790245" sldId="290"/>
            <ac:spMk id="47" creationId="{5144FF39-65D1-4385-9225-C46775259561}"/>
          </ac:spMkLst>
        </pc:spChg>
        <pc:grpChg chg="mod">
          <ac:chgData name="Luiz Macedo" userId="7b3c29be-d15f-473b-8b79-40ce79eed9b8" providerId="ADAL" clId="{83615719-3DFF-44C0-A66F-E4A43C31E490}" dt="2022-01-05T23:29:03.708" v="759" actId="338"/>
          <ac:grpSpMkLst>
            <pc:docMk/>
            <pc:sldMk cId="2319790245" sldId="290"/>
            <ac:grpSpMk id="1" creationId="{00000000-0000-0000-0000-000000000000}"/>
          </ac:grpSpMkLst>
        </pc:grpChg>
        <pc:grpChg chg="mod">
          <ac:chgData name="Luiz Macedo" userId="7b3c29be-d15f-473b-8b79-40ce79eed9b8" providerId="ADAL" clId="{83615719-3DFF-44C0-A66F-E4A43C31E490}" dt="2022-01-05T19:35:56.390" v="244" actId="1076"/>
          <ac:grpSpMkLst>
            <pc:docMk/>
            <pc:sldMk cId="2319790245" sldId="290"/>
            <ac:grpSpMk id="2" creationId="{FEEF04DB-4A79-4600-B2D0-8E04EF7B35B6}"/>
          </ac:grpSpMkLst>
        </pc:grpChg>
        <pc:grpChg chg="mod">
          <ac:chgData name="Luiz Macedo" userId="7b3c29be-d15f-473b-8b79-40ce79eed9b8" providerId="ADAL" clId="{83615719-3DFF-44C0-A66F-E4A43C31E490}" dt="2022-01-05T23:29:05.806" v="761" actId="1076"/>
          <ac:grpSpMkLst>
            <pc:docMk/>
            <pc:sldMk cId="2319790245" sldId="290"/>
            <ac:grpSpMk id="12" creationId="{ACC0173B-3593-4729-A32B-F5097EE0B945}"/>
          </ac:grpSpMkLst>
        </pc:grpChg>
        <pc:grpChg chg="add del mod">
          <ac:chgData name="Luiz Macedo" userId="7b3c29be-d15f-473b-8b79-40ce79eed9b8" providerId="ADAL" clId="{83615719-3DFF-44C0-A66F-E4A43C31E490}" dt="2022-01-05T19:36:01.333" v="246"/>
          <ac:grpSpMkLst>
            <pc:docMk/>
            <pc:sldMk cId="2319790245" sldId="290"/>
            <ac:grpSpMk id="29" creationId="{A59D3A9B-0765-4412-BB5F-0F4D25E30E88}"/>
          </ac:grpSpMkLst>
        </pc:grpChg>
        <pc:grpChg chg="add del mod">
          <ac:chgData name="Luiz Macedo" userId="7b3c29be-d15f-473b-8b79-40ce79eed9b8" providerId="ADAL" clId="{83615719-3DFF-44C0-A66F-E4A43C31E490}" dt="2022-01-05T19:36:07.927" v="250"/>
          <ac:grpSpMkLst>
            <pc:docMk/>
            <pc:sldMk cId="2319790245" sldId="290"/>
            <ac:grpSpMk id="36" creationId="{6862CC91-FD7D-443A-9476-F4980BC98294}"/>
          </ac:grpSpMkLst>
        </pc:grpChg>
        <pc:picChg chg="add mod">
          <ac:chgData name="Luiz Macedo" userId="7b3c29be-d15f-473b-8b79-40ce79eed9b8" providerId="ADAL" clId="{83615719-3DFF-44C0-A66F-E4A43C31E490}" dt="2022-01-05T23:29:03.708" v="759" actId="338"/>
          <ac:picMkLst>
            <pc:docMk/>
            <pc:sldMk cId="2319790245" sldId="290"/>
            <ac:picMk id="2" creationId="{422AA165-25BE-4BE3-9E7D-88A5A7699366}"/>
          </ac:picMkLst>
        </pc:picChg>
        <pc:picChg chg="add del mod">
          <ac:chgData name="Luiz Macedo" userId="7b3c29be-d15f-473b-8b79-40ce79eed9b8" providerId="ADAL" clId="{83615719-3DFF-44C0-A66F-E4A43C31E490}" dt="2022-01-05T23:29:03.708" v="759" actId="338"/>
          <ac:picMkLst>
            <pc:docMk/>
            <pc:sldMk cId="2319790245" sldId="290"/>
            <ac:picMk id="4" creationId="{3FA19AAB-2D10-4BB4-99D3-CD6BB733AB04}"/>
          </ac:picMkLst>
        </pc:picChg>
        <pc:picChg chg="add del mod">
          <ac:chgData name="Luiz Macedo" userId="7b3c29be-d15f-473b-8b79-40ce79eed9b8" providerId="ADAL" clId="{83615719-3DFF-44C0-A66F-E4A43C31E490}" dt="2022-01-05T23:29:26.012" v="767" actId="478"/>
          <ac:picMkLst>
            <pc:docMk/>
            <pc:sldMk cId="2319790245" sldId="290"/>
            <ac:picMk id="5" creationId="{49633506-07F7-4777-8800-4962336C901A}"/>
          </ac:picMkLst>
        </pc:picChg>
        <pc:picChg chg="mod">
          <ac:chgData name="Luiz Macedo" userId="7b3c29be-d15f-473b-8b79-40ce79eed9b8" providerId="ADAL" clId="{83615719-3DFF-44C0-A66F-E4A43C31E490}" dt="2022-01-05T23:29:03.708" v="759" actId="338"/>
          <ac:picMkLst>
            <pc:docMk/>
            <pc:sldMk cId="2319790245" sldId="290"/>
            <ac:picMk id="6" creationId="{EB120493-457E-4AD7-A51F-C395F3CEBB15}"/>
          </ac:picMkLst>
        </pc:picChg>
        <pc:picChg chg="mod">
          <ac:chgData name="Luiz Macedo" userId="7b3c29be-d15f-473b-8b79-40ce79eed9b8" providerId="ADAL" clId="{83615719-3DFF-44C0-A66F-E4A43C31E490}" dt="2022-01-05T23:29:03.708" v="759" actId="338"/>
          <ac:picMkLst>
            <pc:docMk/>
            <pc:sldMk cId="2319790245" sldId="290"/>
            <ac:picMk id="10" creationId="{239FB79F-C30B-4F0F-B570-2BEEF5845232}"/>
          </ac:picMkLst>
        </pc:picChg>
        <pc:picChg chg="add del mod">
          <ac:chgData name="Luiz Macedo" userId="7b3c29be-d15f-473b-8b79-40ce79eed9b8" providerId="ADAL" clId="{83615719-3DFF-44C0-A66F-E4A43C31E490}" dt="2022-01-05T23:28:07.055" v="746" actId="22"/>
          <ac:picMkLst>
            <pc:docMk/>
            <pc:sldMk cId="2319790245" sldId="290"/>
            <ac:picMk id="11" creationId="{FE642564-7F95-4051-9F4E-87D7110E7EE5}"/>
          </ac:picMkLst>
        </pc:picChg>
        <pc:picChg chg="mod">
          <ac:chgData name="Luiz Macedo" userId="7b3c29be-d15f-473b-8b79-40ce79eed9b8" providerId="ADAL" clId="{83615719-3DFF-44C0-A66F-E4A43C31E490}" dt="2022-01-05T23:29:03.708" v="759" actId="338"/>
          <ac:picMkLst>
            <pc:docMk/>
            <pc:sldMk cId="2319790245" sldId="290"/>
            <ac:picMk id="17" creationId="{78528436-B56B-4D9A-83DD-CF923013F2F0}"/>
          </ac:picMkLst>
        </pc:picChg>
        <pc:picChg chg="add mod">
          <ac:chgData name="Luiz Macedo" userId="7b3c29be-d15f-473b-8b79-40ce79eed9b8" providerId="ADAL" clId="{83615719-3DFF-44C0-A66F-E4A43C31E490}" dt="2022-01-05T23:29:38.514" v="768" actId="1076"/>
          <ac:picMkLst>
            <pc:docMk/>
            <pc:sldMk cId="2319790245" sldId="290"/>
            <ac:picMk id="18" creationId="{5C42728E-DCC9-4704-AFF2-C5038F606743}"/>
          </ac:picMkLst>
        </pc:picChg>
        <pc:picChg chg="mod">
          <ac:chgData name="Luiz Macedo" userId="7b3c29be-d15f-473b-8b79-40ce79eed9b8" providerId="ADAL" clId="{83615719-3DFF-44C0-A66F-E4A43C31E490}" dt="2022-01-05T23:29:03.708" v="759" actId="338"/>
          <ac:picMkLst>
            <pc:docMk/>
            <pc:sldMk cId="2319790245" sldId="290"/>
            <ac:picMk id="44" creationId="{0FEA9B7C-F3DB-4F4F-9660-7ADCCBBDF845}"/>
          </ac:picMkLst>
        </pc:picChg>
        <pc:picChg chg="mod">
          <ac:chgData name="Luiz Macedo" userId="7b3c29be-d15f-473b-8b79-40ce79eed9b8" providerId="ADAL" clId="{83615719-3DFF-44C0-A66F-E4A43C31E490}" dt="2022-01-05T23:29:03.708" v="759" actId="338"/>
          <ac:picMkLst>
            <pc:docMk/>
            <pc:sldMk cId="2319790245" sldId="290"/>
            <ac:picMk id="49" creationId="{C3AE8F49-56F2-4635-A0C6-D397798042F3}"/>
          </ac:picMkLst>
        </pc:picChg>
        <pc:cxnChg chg="add del mod">
          <ac:chgData name="Luiz Macedo" userId="7b3c29be-d15f-473b-8b79-40ce79eed9b8" providerId="ADAL" clId="{83615719-3DFF-44C0-A66F-E4A43C31E490}" dt="2022-01-05T23:28:09.096" v="748" actId="478"/>
          <ac:cxnSpMkLst>
            <pc:docMk/>
            <pc:sldMk cId="2319790245" sldId="290"/>
            <ac:cxnSpMk id="8" creationId="{F4F57F57-11C2-4C97-9937-6871D4B3A051}"/>
          </ac:cxnSpMkLst>
        </pc:cxnChg>
        <pc:cxnChg chg="add mod">
          <ac:chgData name="Luiz Macedo" userId="7b3c29be-d15f-473b-8b79-40ce79eed9b8" providerId="ADAL" clId="{83615719-3DFF-44C0-A66F-E4A43C31E490}" dt="2022-01-05T23:29:03.708" v="759" actId="338"/>
          <ac:cxnSpMkLst>
            <pc:docMk/>
            <pc:sldMk cId="2319790245" sldId="290"/>
            <ac:cxnSpMk id="9" creationId="{8BF76E9A-2BC8-4685-85A5-933614A4609A}"/>
          </ac:cxnSpMkLst>
        </pc:cxnChg>
        <pc:cxnChg chg="mod">
          <ac:chgData name="Luiz Macedo" userId="7b3c29be-d15f-473b-8b79-40ce79eed9b8" providerId="ADAL" clId="{83615719-3DFF-44C0-A66F-E4A43C31E490}" dt="2022-01-05T23:29:03.708" v="759" actId="338"/>
          <ac:cxnSpMkLst>
            <pc:docMk/>
            <pc:sldMk cId="2319790245" sldId="290"/>
            <ac:cxnSpMk id="22" creationId="{538D5984-7D1B-4993-91B8-25EA761F7D35}"/>
          </ac:cxnSpMkLst>
        </pc:cxnChg>
        <pc:cxnChg chg="mod">
          <ac:chgData name="Luiz Macedo" userId="7b3c29be-d15f-473b-8b79-40ce79eed9b8" providerId="ADAL" clId="{83615719-3DFF-44C0-A66F-E4A43C31E490}" dt="2022-01-05T23:29:03.708" v="759" actId="338"/>
          <ac:cxnSpMkLst>
            <pc:docMk/>
            <pc:sldMk cId="2319790245" sldId="290"/>
            <ac:cxnSpMk id="25" creationId="{0527A8FE-D6FE-40EE-8496-5809C4DAB514}"/>
          </ac:cxnSpMkLst>
        </pc:cxnChg>
        <pc:cxnChg chg="mod">
          <ac:chgData name="Luiz Macedo" userId="7b3c29be-d15f-473b-8b79-40ce79eed9b8" providerId="ADAL" clId="{83615719-3DFF-44C0-A66F-E4A43C31E490}" dt="2022-01-05T23:29:03.708" v="759" actId="338"/>
          <ac:cxnSpMkLst>
            <pc:docMk/>
            <pc:sldMk cId="2319790245" sldId="290"/>
            <ac:cxnSpMk id="28" creationId="{1B7CC1C8-9D72-4320-BA99-0513126D7B88}"/>
          </ac:cxnSpMkLst>
        </pc:cxnChg>
        <pc:cxnChg chg="mod">
          <ac:chgData name="Luiz Macedo" userId="7b3c29be-d15f-473b-8b79-40ce79eed9b8" providerId="ADAL" clId="{83615719-3DFF-44C0-A66F-E4A43C31E490}" dt="2022-01-05T23:29:03.708" v="759" actId="338"/>
          <ac:cxnSpMkLst>
            <pc:docMk/>
            <pc:sldMk cId="2319790245" sldId="290"/>
            <ac:cxnSpMk id="37" creationId="{7C320714-731C-4B6A-8A6A-94DD636DF113}"/>
          </ac:cxnSpMkLst>
        </pc:cxnChg>
        <pc:cxnChg chg="mod">
          <ac:chgData name="Luiz Macedo" userId="7b3c29be-d15f-473b-8b79-40ce79eed9b8" providerId="ADAL" clId="{83615719-3DFF-44C0-A66F-E4A43C31E490}" dt="2022-01-05T23:29:03.708" v="759" actId="338"/>
          <ac:cxnSpMkLst>
            <pc:docMk/>
            <pc:sldMk cId="2319790245" sldId="290"/>
            <ac:cxnSpMk id="43" creationId="{83A26A24-767E-45A0-93C8-985EA44A9E6B}"/>
          </ac:cxnSpMkLst>
        </pc:cxnChg>
      </pc:sldChg>
      <pc:sldChg chg="addSp delSp modSp mod">
        <pc:chgData name="Luiz Macedo" userId="7b3c29be-d15f-473b-8b79-40ce79eed9b8" providerId="ADAL" clId="{83615719-3DFF-44C0-A66F-E4A43C31E490}" dt="2022-01-05T20:46:44.369" v="365" actId="14100"/>
        <pc:sldMkLst>
          <pc:docMk/>
          <pc:sldMk cId="108055502" sldId="291"/>
        </pc:sldMkLst>
        <pc:spChg chg="mod">
          <ac:chgData name="Luiz Macedo" userId="7b3c29be-d15f-473b-8b79-40ce79eed9b8" providerId="ADAL" clId="{83615719-3DFF-44C0-A66F-E4A43C31E490}" dt="2022-01-05T20:22:06.090" v="294"/>
          <ac:spMkLst>
            <pc:docMk/>
            <pc:sldMk cId="108055502" sldId="291"/>
            <ac:spMk id="2" creationId="{40F1EC40-9A1C-4A9C-A31E-BFD43B8BD00A}"/>
          </ac:spMkLst>
        </pc:spChg>
        <pc:spChg chg="mod">
          <ac:chgData name="Luiz Macedo" userId="7b3c29be-d15f-473b-8b79-40ce79eed9b8" providerId="ADAL" clId="{83615719-3DFF-44C0-A66F-E4A43C31E490}" dt="2022-01-05T20:46:40.591" v="363" actId="404"/>
          <ac:spMkLst>
            <pc:docMk/>
            <pc:sldMk cId="108055502" sldId="291"/>
            <ac:spMk id="10" creationId="{F45667E2-9FAE-4A06-8166-ECE5171CECBB}"/>
          </ac:spMkLst>
        </pc:spChg>
        <pc:picChg chg="add del">
          <ac:chgData name="Luiz Macedo" userId="7b3c29be-d15f-473b-8b79-40ce79eed9b8" providerId="ADAL" clId="{83615719-3DFF-44C0-A66F-E4A43C31E490}" dt="2022-01-05T20:44:51.520" v="320" actId="22"/>
          <ac:picMkLst>
            <pc:docMk/>
            <pc:sldMk cId="108055502" sldId="291"/>
            <ac:picMk id="3" creationId="{1AEBB80F-2090-4842-97BC-B01C58C72D20}"/>
          </ac:picMkLst>
        </pc:picChg>
        <pc:picChg chg="add del">
          <ac:chgData name="Luiz Macedo" userId="7b3c29be-d15f-473b-8b79-40ce79eed9b8" providerId="ADAL" clId="{83615719-3DFF-44C0-A66F-E4A43C31E490}" dt="2022-01-05T20:44:51.520" v="320" actId="22"/>
          <ac:picMkLst>
            <pc:docMk/>
            <pc:sldMk cId="108055502" sldId="291"/>
            <ac:picMk id="4" creationId="{C8D302C4-0C4A-4834-8EDC-95FFAA9734FB}"/>
          </ac:picMkLst>
        </pc:picChg>
        <pc:picChg chg="mod">
          <ac:chgData name="Luiz Macedo" userId="7b3c29be-d15f-473b-8b79-40ce79eed9b8" providerId="ADAL" clId="{83615719-3DFF-44C0-A66F-E4A43C31E490}" dt="2022-01-05T20:46:44.369" v="365" actId="14100"/>
          <ac:picMkLst>
            <pc:docMk/>
            <pc:sldMk cId="108055502" sldId="291"/>
            <ac:picMk id="5" creationId="{734BF6B8-A78B-4963-A466-EE6707AF6ADE}"/>
          </ac:picMkLst>
        </pc:picChg>
        <pc:picChg chg="add del">
          <ac:chgData name="Luiz Macedo" userId="7b3c29be-d15f-473b-8b79-40ce79eed9b8" providerId="ADAL" clId="{83615719-3DFF-44C0-A66F-E4A43C31E490}" dt="2022-01-05T20:44:51.520" v="320" actId="22"/>
          <ac:picMkLst>
            <pc:docMk/>
            <pc:sldMk cId="108055502" sldId="291"/>
            <ac:picMk id="8" creationId="{33B0B3DC-083C-4E6D-A60A-0A7B4960611C}"/>
          </ac:picMkLst>
        </pc:picChg>
        <pc:picChg chg="add del">
          <ac:chgData name="Luiz Macedo" userId="7b3c29be-d15f-473b-8b79-40ce79eed9b8" providerId="ADAL" clId="{83615719-3DFF-44C0-A66F-E4A43C31E490}" dt="2022-01-05T20:44:51.520" v="320" actId="22"/>
          <ac:picMkLst>
            <pc:docMk/>
            <pc:sldMk cId="108055502" sldId="291"/>
            <ac:picMk id="12" creationId="{8789EA6A-A42A-4602-91AC-F247D2EFB690}"/>
          </ac:picMkLst>
        </pc:picChg>
        <pc:picChg chg="add del">
          <ac:chgData name="Luiz Macedo" userId="7b3c29be-d15f-473b-8b79-40ce79eed9b8" providerId="ADAL" clId="{83615719-3DFF-44C0-A66F-E4A43C31E490}" dt="2022-01-05T20:44:51.520" v="320" actId="22"/>
          <ac:picMkLst>
            <pc:docMk/>
            <pc:sldMk cId="108055502" sldId="291"/>
            <ac:picMk id="14" creationId="{87D021AA-6A3B-4A17-AED7-D748C3E7A90D}"/>
          </ac:picMkLst>
        </pc:picChg>
      </pc:sldChg>
      <pc:sldChg chg="modSp mod">
        <pc:chgData name="Luiz Macedo" userId="7b3c29be-d15f-473b-8b79-40ce79eed9b8" providerId="ADAL" clId="{83615719-3DFF-44C0-A66F-E4A43C31E490}" dt="2022-01-05T21:06:20.730" v="660"/>
        <pc:sldMkLst>
          <pc:docMk/>
          <pc:sldMk cId="2460172082" sldId="293"/>
        </pc:sldMkLst>
        <pc:spChg chg="mod">
          <ac:chgData name="Luiz Macedo" userId="7b3c29be-d15f-473b-8b79-40ce79eed9b8" providerId="ADAL" clId="{83615719-3DFF-44C0-A66F-E4A43C31E490}" dt="2022-01-05T21:06:20.730" v="660"/>
          <ac:spMkLst>
            <pc:docMk/>
            <pc:sldMk cId="2460172082" sldId="293"/>
            <ac:spMk id="2" creationId="{70299141-9042-456D-87C2-3EB4C429C68D}"/>
          </ac:spMkLst>
        </pc:spChg>
      </pc:sldChg>
      <pc:sldChg chg="modSp mod">
        <pc:chgData name="Luiz Macedo" userId="7b3c29be-d15f-473b-8b79-40ce79eed9b8" providerId="ADAL" clId="{83615719-3DFF-44C0-A66F-E4A43C31E490}" dt="2022-01-05T20:21:46.725" v="290"/>
        <pc:sldMkLst>
          <pc:docMk/>
          <pc:sldMk cId="3709783139" sldId="295"/>
        </pc:sldMkLst>
        <pc:spChg chg="mod">
          <ac:chgData name="Luiz Macedo" userId="7b3c29be-d15f-473b-8b79-40ce79eed9b8" providerId="ADAL" clId="{83615719-3DFF-44C0-A66F-E4A43C31E490}" dt="2022-01-05T20:21:46.725" v="290"/>
          <ac:spMkLst>
            <pc:docMk/>
            <pc:sldMk cId="3709783139" sldId="295"/>
            <ac:spMk id="2" creationId="{D789C2C7-02D3-465E-8B63-3083093538CF}"/>
          </ac:spMkLst>
        </pc:spChg>
      </pc:sldChg>
      <pc:sldChg chg="modSp mod">
        <pc:chgData name="Luiz Macedo" userId="7b3c29be-d15f-473b-8b79-40ce79eed9b8" providerId="ADAL" clId="{83615719-3DFF-44C0-A66F-E4A43C31E490}" dt="2022-01-05T20:22:26.758" v="299"/>
        <pc:sldMkLst>
          <pc:docMk/>
          <pc:sldMk cId="376214085" sldId="296"/>
        </pc:sldMkLst>
        <pc:spChg chg="mod">
          <ac:chgData name="Luiz Macedo" userId="7b3c29be-d15f-473b-8b79-40ce79eed9b8" providerId="ADAL" clId="{83615719-3DFF-44C0-A66F-E4A43C31E490}" dt="2022-01-05T20:22:26.758" v="299"/>
          <ac:spMkLst>
            <pc:docMk/>
            <pc:sldMk cId="376214085" sldId="296"/>
            <ac:spMk id="2" creationId="{9AE71F63-A6C7-4DF2-ABC4-87306F44CFDD}"/>
          </ac:spMkLst>
        </pc:spChg>
      </pc:sldChg>
      <pc:sldChg chg="modSp mod">
        <pc:chgData name="Luiz Macedo" userId="7b3c29be-d15f-473b-8b79-40ce79eed9b8" providerId="ADAL" clId="{83615719-3DFF-44C0-A66F-E4A43C31E490}" dt="2022-01-05T21:03:46.346" v="603"/>
        <pc:sldMkLst>
          <pc:docMk/>
          <pc:sldMk cId="3794459081" sldId="297"/>
        </pc:sldMkLst>
        <pc:spChg chg="mod">
          <ac:chgData name="Luiz Macedo" userId="7b3c29be-d15f-473b-8b79-40ce79eed9b8" providerId="ADAL" clId="{83615719-3DFF-44C0-A66F-E4A43C31E490}" dt="2022-01-05T21:03:46.346" v="603"/>
          <ac:spMkLst>
            <pc:docMk/>
            <pc:sldMk cId="3794459081" sldId="297"/>
            <ac:spMk id="3" creationId="{ADD9396F-2669-47C7-87E1-D755B2CF80DF}"/>
          </ac:spMkLst>
        </pc:spChg>
      </pc:sldChg>
      <pc:sldChg chg="modSp add mod">
        <pc:chgData name="Luiz Macedo" userId="7b3c29be-d15f-473b-8b79-40ce79eed9b8" providerId="ADAL" clId="{83615719-3DFF-44C0-A66F-E4A43C31E490}" dt="2022-01-05T22:14:58.706" v="686"/>
        <pc:sldMkLst>
          <pc:docMk/>
          <pc:sldMk cId="1331923340" sldId="300"/>
        </pc:sldMkLst>
        <pc:spChg chg="mod">
          <ac:chgData name="Luiz Macedo" userId="7b3c29be-d15f-473b-8b79-40ce79eed9b8" providerId="ADAL" clId="{83615719-3DFF-44C0-A66F-E4A43C31E490}" dt="2022-01-05T22:14:58.706" v="686"/>
          <ac:spMkLst>
            <pc:docMk/>
            <pc:sldMk cId="1331923340" sldId="300"/>
            <ac:spMk id="2" creationId="{544A83E9-9D3F-4D27-92C5-3271240ED3D2}"/>
          </ac:spMkLst>
        </pc:spChg>
      </pc:sldChg>
      <pc:sldChg chg="modSp add mod">
        <pc:chgData name="Luiz Macedo" userId="7b3c29be-d15f-473b-8b79-40ce79eed9b8" providerId="ADAL" clId="{83615719-3DFF-44C0-A66F-E4A43C31E490}" dt="2022-01-05T21:07:03.961" v="661"/>
        <pc:sldMkLst>
          <pc:docMk/>
          <pc:sldMk cId="3746766023" sldId="1865"/>
        </pc:sldMkLst>
        <pc:spChg chg="mod">
          <ac:chgData name="Luiz Macedo" userId="7b3c29be-d15f-473b-8b79-40ce79eed9b8" providerId="ADAL" clId="{83615719-3DFF-44C0-A66F-E4A43C31E490}" dt="2022-01-05T21:07:03.961" v="661"/>
          <ac:spMkLst>
            <pc:docMk/>
            <pc:sldMk cId="3746766023" sldId="1865"/>
            <ac:spMk id="4" creationId="{0CD8665D-5A50-4F07-9D33-48CCD3FD74C7}"/>
          </ac:spMkLst>
        </pc:spChg>
      </pc:sldChg>
      <pc:sldChg chg="modSp add mod">
        <pc:chgData name="Luiz Macedo" userId="7b3c29be-d15f-473b-8b79-40ce79eed9b8" providerId="ADAL" clId="{83615719-3DFF-44C0-A66F-E4A43C31E490}" dt="2022-01-05T21:08:39.175" v="668"/>
        <pc:sldMkLst>
          <pc:docMk/>
          <pc:sldMk cId="1215667859" sldId="1893"/>
        </pc:sldMkLst>
        <pc:spChg chg="mod">
          <ac:chgData name="Luiz Macedo" userId="7b3c29be-d15f-473b-8b79-40ce79eed9b8" providerId="ADAL" clId="{83615719-3DFF-44C0-A66F-E4A43C31E490}" dt="2022-01-05T21:08:39.175" v="668"/>
          <ac:spMkLst>
            <pc:docMk/>
            <pc:sldMk cId="1215667859" sldId="1893"/>
            <ac:spMk id="2" creationId="{42B86F46-19F5-4F8D-862C-8EA5534029D2}"/>
          </ac:spMkLst>
        </pc:spChg>
      </pc:sldChg>
      <pc:sldChg chg="modSp add mod">
        <pc:chgData name="Luiz Macedo" userId="7b3c29be-d15f-473b-8b79-40ce79eed9b8" providerId="ADAL" clId="{83615719-3DFF-44C0-A66F-E4A43C31E490}" dt="2022-01-05T22:14:44.125" v="684"/>
        <pc:sldMkLst>
          <pc:docMk/>
          <pc:sldMk cId="1113653304" sldId="1896"/>
        </pc:sldMkLst>
        <pc:spChg chg="mod">
          <ac:chgData name="Luiz Macedo" userId="7b3c29be-d15f-473b-8b79-40ce79eed9b8" providerId="ADAL" clId="{83615719-3DFF-44C0-A66F-E4A43C31E490}" dt="2022-01-05T22:14:44.125" v="684"/>
          <ac:spMkLst>
            <pc:docMk/>
            <pc:sldMk cId="1113653304" sldId="1896"/>
            <ac:spMk id="2" creationId="{C60A1AAB-C552-4BA6-9207-5EB8D04E995E}"/>
          </ac:spMkLst>
        </pc:spChg>
      </pc:sldChg>
      <pc:sldChg chg="modSp add mod modNotesTx">
        <pc:chgData name="Luiz Macedo" userId="7b3c29be-d15f-473b-8b79-40ce79eed9b8" providerId="ADAL" clId="{83615719-3DFF-44C0-A66F-E4A43C31E490}" dt="2022-01-05T23:32:37.095" v="802" actId="20577"/>
        <pc:sldMkLst>
          <pc:docMk/>
          <pc:sldMk cId="17682011" sldId="1905"/>
        </pc:sldMkLst>
        <pc:spChg chg="mod">
          <ac:chgData name="Luiz Macedo" userId="7b3c29be-d15f-473b-8b79-40ce79eed9b8" providerId="ADAL" clId="{83615719-3DFF-44C0-A66F-E4A43C31E490}" dt="2022-01-05T23:32:04.952" v="785"/>
          <ac:spMkLst>
            <pc:docMk/>
            <pc:sldMk cId="17682011" sldId="1905"/>
            <ac:spMk id="2" creationId="{A13C0885-9660-42ED-B074-34059C74AD9F}"/>
          </ac:spMkLst>
        </pc:spChg>
        <pc:spChg chg="mod">
          <ac:chgData name="Luiz Macedo" userId="7b3c29be-d15f-473b-8b79-40ce79eed9b8" providerId="ADAL" clId="{83615719-3DFF-44C0-A66F-E4A43C31E490}" dt="2022-01-05T23:32:15.345" v="789" actId="20577"/>
          <ac:spMkLst>
            <pc:docMk/>
            <pc:sldMk cId="17682011" sldId="1905"/>
            <ac:spMk id="39" creationId="{96286755-EB2F-4520-ADEC-D9E581823AB3}"/>
          </ac:spMkLst>
        </pc:spChg>
        <pc:spChg chg="mod">
          <ac:chgData name="Luiz Macedo" userId="7b3c29be-d15f-473b-8b79-40ce79eed9b8" providerId="ADAL" clId="{83615719-3DFF-44C0-A66F-E4A43C31E490}" dt="2022-01-05T23:32:19.413" v="790" actId="20577"/>
          <ac:spMkLst>
            <pc:docMk/>
            <pc:sldMk cId="17682011" sldId="1905"/>
            <ac:spMk id="43" creationId="{44091B3F-0681-49C5-8851-C83DE25B9E43}"/>
          </ac:spMkLst>
        </pc:spChg>
        <pc:spChg chg="mod">
          <ac:chgData name="Luiz Macedo" userId="7b3c29be-d15f-473b-8b79-40ce79eed9b8" providerId="ADAL" clId="{83615719-3DFF-44C0-A66F-E4A43C31E490}" dt="2022-01-05T23:32:28.813" v="793" actId="20577"/>
          <ac:spMkLst>
            <pc:docMk/>
            <pc:sldMk cId="17682011" sldId="1905"/>
            <ac:spMk id="47" creationId="{ECAAF913-A56E-4949-B4AF-2194B584EF37}"/>
          </ac:spMkLst>
        </pc:spChg>
        <pc:spChg chg="mod">
          <ac:chgData name="Luiz Macedo" userId="7b3c29be-d15f-473b-8b79-40ce79eed9b8" providerId="ADAL" clId="{83615719-3DFF-44C0-A66F-E4A43C31E490}" dt="2022-01-05T23:32:30.815" v="794" actId="20577"/>
          <ac:spMkLst>
            <pc:docMk/>
            <pc:sldMk cId="17682011" sldId="1905"/>
            <ac:spMk id="51" creationId="{F7E98A1A-813E-4C11-A601-C4C9705B1D09}"/>
          </ac:spMkLst>
        </pc:spChg>
      </pc:sldChg>
      <pc:sldChg chg="modSp add mod">
        <pc:chgData name="Luiz Macedo" userId="7b3c29be-d15f-473b-8b79-40ce79eed9b8" providerId="ADAL" clId="{83615719-3DFF-44C0-A66F-E4A43C31E490}" dt="2022-01-05T22:16:07.158" v="701"/>
        <pc:sldMkLst>
          <pc:docMk/>
          <pc:sldMk cId="1843309765" sldId="1909"/>
        </pc:sldMkLst>
        <pc:spChg chg="mod">
          <ac:chgData name="Luiz Macedo" userId="7b3c29be-d15f-473b-8b79-40ce79eed9b8" providerId="ADAL" clId="{83615719-3DFF-44C0-A66F-E4A43C31E490}" dt="2022-01-05T22:16:07.158" v="701"/>
          <ac:spMkLst>
            <pc:docMk/>
            <pc:sldMk cId="1843309765" sldId="1909"/>
            <ac:spMk id="2" creationId="{7EF1A0FB-9B14-4136-9C25-0CCBA15E0F9C}"/>
          </ac:spMkLst>
        </pc:spChg>
      </pc:sldChg>
      <pc:sldChg chg="modSp add mod">
        <pc:chgData name="Luiz Macedo" userId="7b3c29be-d15f-473b-8b79-40ce79eed9b8" providerId="ADAL" clId="{83615719-3DFF-44C0-A66F-E4A43C31E490}" dt="2022-01-05T22:17:44.384" v="704"/>
        <pc:sldMkLst>
          <pc:docMk/>
          <pc:sldMk cId="1285426823" sldId="1910"/>
        </pc:sldMkLst>
        <pc:spChg chg="mod">
          <ac:chgData name="Luiz Macedo" userId="7b3c29be-d15f-473b-8b79-40ce79eed9b8" providerId="ADAL" clId="{83615719-3DFF-44C0-A66F-E4A43C31E490}" dt="2022-01-05T22:17:44.384" v="704"/>
          <ac:spMkLst>
            <pc:docMk/>
            <pc:sldMk cId="1285426823" sldId="1910"/>
            <ac:spMk id="4" creationId="{00000000-0000-0000-0000-000000000000}"/>
          </ac:spMkLst>
        </pc:spChg>
      </pc:sldChg>
      <pc:sldChg chg="add del">
        <pc:chgData name="Luiz Macedo" userId="7b3c29be-d15f-473b-8b79-40ce79eed9b8" providerId="ADAL" clId="{83615719-3DFF-44C0-A66F-E4A43C31E490}" dt="2022-01-05T21:09:03.722" v="669" actId="2696"/>
        <pc:sldMkLst>
          <pc:docMk/>
          <pc:sldMk cId="1305868315" sldId="1912"/>
        </pc:sldMkLst>
      </pc:sldChg>
      <pc:sldChg chg="modSp add mod">
        <pc:chgData name="Luiz Macedo" userId="7b3c29be-d15f-473b-8b79-40ce79eed9b8" providerId="ADAL" clId="{83615719-3DFF-44C0-A66F-E4A43C31E490}" dt="2022-01-05T22:08:36.322" v="670"/>
        <pc:sldMkLst>
          <pc:docMk/>
          <pc:sldMk cId="342223372" sldId="1913"/>
        </pc:sldMkLst>
        <pc:spChg chg="mod">
          <ac:chgData name="Luiz Macedo" userId="7b3c29be-d15f-473b-8b79-40ce79eed9b8" providerId="ADAL" clId="{83615719-3DFF-44C0-A66F-E4A43C31E490}" dt="2022-01-05T22:08:36.322" v="670"/>
          <ac:spMkLst>
            <pc:docMk/>
            <pc:sldMk cId="342223372" sldId="1913"/>
            <ac:spMk id="2" creationId="{C439469B-17C1-434A-9BEE-318F68CE8361}"/>
          </ac:spMkLst>
        </pc:spChg>
      </pc:sldChg>
      <pc:sldChg chg="addSp delSp modSp add mod">
        <pc:chgData name="Luiz Macedo" userId="7b3c29be-d15f-473b-8b79-40ce79eed9b8" providerId="ADAL" clId="{83615719-3DFF-44C0-A66F-E4A43C31E490}" dt="2022-01-05T23:29:55.554" v="770" actId="22"/>
        <pc:sldMkLst>
          <pc:docMk/>
          <pc:sldMk cId="318131729" sldId="1914"/>
        </pc:sldMkLst>
        <pc:spChg chg="mod">
          <ac:chgData name="Luiz Macedo" userId="7b3c29be-d15f-473b-8b79-40ce79eed9b8" providerId="ADAL" clId="{83615719-3DFF-44C0-A66F-E4A43C31E490}" dt="2022-01-05T22:14:06.268" v="680"/>
          <ac:spMkLst>
            <pc:docMk/>
            <pc:sldMk cId="318131729" sldId="1914"/>
            <ac:spMk id="4" creationId="{0CD8665D-5A50-4F07-9D33-48CCD3FD74C7}"/>
          </ac:spMkLst>
        </pc:spChg>
        <pc:picChg chg="add del">
          <ac:chgData name="Luiz Macedo" userId="7b3c29be-d15f-473b-8b79-40ce79eed9b8" providerId="ADAL" clId="{83615719-3DFF-44C0-A66F-E4A43C31E490}" dt="2022-01-05T23:29:55.554" v="770" actId="22"/>
          <ac:picMkLst>
            <pc:docMk/>
            <pc:sldMk cId="318131729" sldId="1914"/>
            <ac:picMk id="2" creationId="{94FB9099-A5C4-4056-8E00-44F6EE4BFAE8}"/>
          </ac:picMkLst>
        </pc:picChg>
      </pc:sldChg>
      <pc:sldChg chg="modSp add mod">
        <pc:chgData name="Luiz Macedo" userId="7b3c29be-d15f-473b-8b79-40ce79eed9b8" providerId="ADAL" clId="{83615719-3DFF-44C0-A66F-E4A43C31E490}" dt="2022-01-05T22:14:51.883" v="685"/>
        <pc:sldMkLst>
          <pc:docMk/>
          <pc:sldMk cId="941704837" sldId="1916"/>
        </pc:sldMkLst>
        <pc:spChg chg="mod">
          <ac:chgData name="Luiz Macedo" userId="7b3c29be-d15f-473b-8b79-40ce79eed9b8" providerId="ADAL" clId="{83615719-3DFF-44C0-A66F-E4A43C31E490}" dt="2022-01-05T22:14:51.883" v="685"/>
          <ac:spMkLst>
            <pc:docMk/>
            <pc:sldMk cId="941704837" sldId="1916"/>
            <ac:spMk id="2" creationId="{F01F9E3D-4FF1-4906-A3C3-FC0952ABB578}"/>
          </ac:spMkLst>
        </pc:spChg>
      </pc:sldChg>
      <pc:sldChg chg="modSp add mod">
        <pc:chgData name="Luiz Macedo" userId="7b3c29be-d15f-473b-8b79-40ce79eed9b8" providerId="ADAL" clId="{83615719-3DFF-44C0-A66F-E4A43C31E490}" dt="2022-01-05T22:15:19.049" v="695"/>
        <pc:sldMkLst>
          <pc:docMk/>
          <pc:sldMk cId="2115924733" sldId="1917"/>
        </pc:sldMkLst>
        <pc:spChg chg="mod">
          <ac:chgData name="Luiz Macedo" userId="7b3c29be-d15f-473b-8b79-40ce79eed9b8" providerId="ADAL" clId="{83615719-3DFF-44C0-A66F-E4A43C31E490}" dt="2022-01-05T22:15:19.049" v="695"/>
          <ac:spMkLst>
            <pc:docMk/>
            <pc:sldMk cId="2115924733" sldId="1917"/>
            <ac:spMk id="4" creationId="{0CD8665D-5A50-4F07-9D33-48CCD3FD74C7}"/>
          </ac:spMkLst>
        </pc:spChg>
      </pc:sldChg>
      <pc:sldChg chg="add del">
        <pc:chgData name="Luiz Macedo" userId="7b3c29be-d15f-473b-8b79-40ce79eed9b8" providerId="ADAL" clId="{83615719-3DFF-44C0-A66F-E4A43C31E490}" dt="2022-01-05T22:15:30.537" v="697" actId="2696"/>
        <pc:sldMkLst>
          <pc:docMk/>
          <pc:sldMk cId="2466262235" sldId="1918"/>
        </pc:sldMkLst>
      </pc:sldChg>
      <pc:sldChg chg="add del">
        <pc:chgData name="Luiz Macedo" userId="7b3c29be-d15f-473b-8b79-40ce79eed9b8" providerId="ADAL" clId="{83615719-3DFF-44C0-A66F-E4A43C31E490}" dt="2022-01-05T23:31:14.972" v="775" actId="2696"/>
        <pc:sldMkLst>
          <pc:docMk/>
          <pc:sldMk cId="2420565188" sldId="1921"/>
        </pc:sldMkLst>
      </pc:sldChg>
      <pc:sldChg chg="modSp add mod">
        <pc:chgData name="Luiz Macedo" userId="7b3c29be-d15f-473b-8b79-40ce79eed9b8" providerId="ADAL" clId="{83615719-3DFF-44C0-A66F-E4A43C31E490}" dt="2022-01-05T22:47:49.417" v="708"/>
        <pc:sldMkLst>
          <pc:docMk/>
          <pc:sldMk cId="4270454479" sldId="1925"/>
        </pc:sldMkLst>
        <pc:spChg chg="mod">
          <ac:chgData name="Luiz Macedo" userId="7b3c29be-d15f-473b-8b79-40ce79eed9b8" providerId="ADAL" clId="{83615719-3DFF-44C0-A66F-E4A43C31E490}" dt="2022-01-05T22:47:49.417" v="708"/>
          <ac:spMkLst>
            <pc:docMk/>
            <pc:sldMk cId="4270454479" sldId="1925"/>
            <ac:spMk id="17" creationId="{00000000-0000-0000-0000-000000000000}"/>
          </ac:spMkLst>
        </pc:spChg>
      </pc:sldChg>
      <pc:sldChg chg="modSp add mod">
        <pc:chgData name="Luiz Macedo" userId="7b3c29be-d15f-473b-8b79-40ce79eed9b8" providerId="ADAL" clId="{83615719-3DFF-44C0-A66F-E4A43C31E490}" dt="2022-01-06T00:11:34.922" v="813"/>
        <pc:sldMkLst>
          <pc:docMk/>
          <pc:sldMk cId="316985794" sldId="1927"/>
        </pc:sldMkLst>
        <pc:spChg chg="mod">
          <ac:chgData name="Luiz Macedo" userId="7b3c29be-d15f-473b-8b79-40ce79eed9b8" providerId="ADAL" clId="{83615719-3DFF-44C0-A66F-E4A43C31E490}" dt="2022-01-06T00:11:34.922" v="813"/>
          <ac:spMkLst>
            <pc:docMk/>
            <pc:sldMk cId="316985794" sldId="1927"/>
            <ac:spMk id="2" creationId="{D0161B9C-B4A1-4E8B-BDD0-8D4B9DE9519A}"/>
          </ac:spMkLst>
        </pc:spChg>
      </pc:sldChg>
      <pc:sldChg chg="add del">
        <pc:chgData name="Luiz Macedo" userId="7b3c29be-d15f-473b-8b79-40ce79eed9b8" providerId="ADAL" clId="{83615719-3DFF-44C0-A66F-E4A43C31E490}" dt="2022-01-05T22:15:25.683" v="696" actId="2696"/>
        <pc:sldMkLst>
          <pc:docMk/>
          <pc:sldMk cId="4079270855" sldId="1929"/>
        </pc:sldMkLst>
      </pc:sldChg>
      <pc:sldChg chg="add del">
        <pc:chgData name="Luiz Macedo" userId="7b3c29be-d15f-473b-8b79-40ce79eed9b8" providerId="ADAL" clId="{83615719-3DFF-44C0-A66F-E4A43C31E490}" dt="2022-01-05T23:30:40.873" v="773" actId="2696"/>
        <pc:sldMkLst>
          <pc:docMk/>
          <pc:sldMk cId="203322608" sldId="1931"/>
        </pc:sldMkLst>
      </pc:sldChg>
      <pc:sldChg chg="modSp add mod ord">
        <pc:chgData name="Luiz Macedo" userId="7b3c29be-d15f-473b-8b79-40ce79eed9b8" providerId="ADAL" clId="{83615719-3DFF-44C0-A66F-E4A43C31E490}" dt="2022-01-05T23:31:44.715" v="779"/>
        <pc:sldMkLst>
          <pc:docMk/>
          <pc:sldMk cId="3299241507" sldId="1932"/>
        </pc:sldMkLst>
        <pc:spChg chg="mod">
          <ac:chgData name="Luiz Macedo" userId="7b3c29be-d15f-473b-8b79-40ce79eed9b8" providerId="ADAL" clId="{83615719-3DFF-44C0-A66F-E4A43C31E490}" dt="2022-01-05T23:31:44.715" v="779"/>
          <ac:spMkLst>
            <pc:docMk/>
            <pc:sldMk cId="3299241507" sldId="1932"/>
            <ac:spMk id="2" creationId="{5F359BF1-DFBD-478C-ACA3-333D99FCFEDF}"/>
          </ac:spMkLst>
        </pc:spChg>
      </pc:sldChg>
      <pc:sldChg chg="modSp add mod">
        <pc:chgData name="Luiz Macedo" userId="7b3c29be-d15f-473b-8b79-40ce79eed9b8" providerId="ADAL" clId="{83615719-3DFF-44C0-A66F-E4A43C31E490}" dt="2022-01-05T21:07:43.141" v="662" actId="20577"/>
        <pc:sldMkLst>
          <pc:docMk/>
          <pc:sldMk cId="3986847967" sldId="1937"/>
        </pc:sldMkLst>
        <pc:spChg chg="mod">
          <ac:chgData name="Luiz Macedo" userId="7b3c29be-d15f-473b-8b79-40ce79eed9b8" providerId="ADAL" clId="{83615719-3DFF-44C0-A66F-E4A43C31E490}" dt="2022-01-05T21:07:43.141" v="662" actId="20577"/>
          <ac:spMkLst>
            <pc:docMk/>
            <pc:sldMk cId="3986847967" sldId="1937"/>
            <ac:spMk id="3" creationId="{70C9A31B-2533-487F-AD91-67726E0623EC}"/>
          </ac:spMkLst>
        </pc:spChg>
      </pc:sldChg>
      <pc:sldChg chg="modSp add mod">
        <pc:chgData name="Luiz Macedo" userId="7b3c29be-d15f-473b-8b79-40ce79eed9b8" providerId="ADAL" clId="{83615719-3DFF-44C0-A66F-E4A43C31E490}" dt="2022-01-05T21:07:50.933" v="663"/>
        <pc:sldMkLst>
          <pc:docMk/>
          <pc:sldMk cId="3308747716" sldId="1938"/>
        </pc:sldMkLst>
        <pc:spChg chg="mod">
          <ac:chgData name="Luiz Macedo" userId="7b3c29be-d15f-473b-8b79-40ce79eed9b8" providerId="ADAL" clId="{83615719-3DFF-44C0-A66F-E4A43C31E490}" dt="2022-01-05T21:07:50.933" v="663"/>
          <ac:spMkLst>
            <pc:docMk/>
            <pc:sldMk cId="3308747716" sldId="1938"/>
            <ac:spMk id="4" creationId="{00000000-0000-0000-0000-000000000000}"/>
          </ac:spMkLst>
        </pc:spChg>
      </pc:sldChg>
      <pc:sldChg chg="modSp add mod">
        <pc:chgData name="Luiz Macedo" userId="7b3c29be-d15f-473b-8b79-40ce79eed9b8" providerId="ADAL" clId="{83615719-3DFF-44C0-A66F-E4A43C31E490}" dt="2022-01-05T21:08:19.512" v="666"/>
        <pc:sldMkLst>
          <pc:docMk/>
          <pc:sldMk cId="599738548" sldId="1939"/>
        </pc:sldMkLst>
        <pc:spChg chg="mod">
          <ac:chgData name="Luiz Macedo" userId="7b3c29be-d15f-473b-8b79-40ce79eed9b8" providerId="ADAL" clId="{83615719-3DFF-44C0-A66F-E4A43C31E490}" dt="2022-01-05T21:08:19.512" v="666"/>
          <ac:spMkLst>
            <pc:docMk/>
            <pc:sldMk cId="599738548" sldId="1939"/>
            <ac:spMk id="4" creationId="{00000000-0000-0000-0000-000000000000}"/>
          </ac:spMkLst>
        </pc:spChg>
      </pc:sldChg>
      <pc:sldChg chg="modSp add mod">
        <pc:chgData name="Luiz Macedo" userId="7b3c29be-d15f-473b-8b79-40ce79eed9b8" providerId="ADAL" clId="{83615719-3DFF-44C0-A66F-E4A43C31E490}" dt="2022-01-05T21:08:29.414" v="667"/>
        <pc:sldMkLst>
          <pc:docMk/>
          <pc:sldMk cId="1965394149" sldId="1940"/>
        </pc:sldMkLst>
        <pc:spChg chg="mod">
          <ac:chgData name="Luiz Macedo" userId="7b3c29be-d15f-473b-8b79-40ce79eed9b8" providerId="ADAL" clId="{83615719-3DFF-44C0-A66F-E4A43C31E490}" dt="2022-01-05T21:08:29.414" v="667"/>
          <ac:spMkLst>
            <pc:docMk/>
            <pc:sldMk cId="1965394149" sldId="1940"/>
            <ac:spMk id="2" creationId="{2D21055D-2326-43DA-8879-B02AE8E02946}"/>
          </ac:spMkLst>
        </pc:spChg>
      </pc:sldChg>
      <pc:sldChg chg="modSp add mod">
        <pc:chgData name="Luiz Macedo" userId="7b3c29be-d15f-473b-8b79-40ce79eed9b8" providerId="ADAL" clId="{83615719-3DFF-44C0-A66F-E4A43C31E490}" dt="2022-01-05T22:14:18.633" v="681"/>
        <pc:sldMkLst>
          <pc:docMk/>
          <pc:sldMk cId="1414295708" sldId="1941"/>
        </pc:sldMkLst>
        <pc:spChg chg="mod">
          <ac:chgData name="Luiz Macedo" userId="7b3c29be-d15f-473b-8b79-40ce79eed9b8" providerId="ADAL" clId="{83615719-3DFF-44C0-A66F-E4A43C31E490}" dt="2022-01-05T22:14:18.633" v="681"/>
          <ac:spMkLst>
            <pc:docMk/>
            <pc:sldMk cId="1414295708" sldId="1941"/>
            <ac:spMk id="2" creationId="{4318C772-0444-4B2B-8F8A-CDAC4E4A05DF}"/>
          </ac:spMkLst>
        </pc:spChg>
      </pc:sldChg>
      <pc:sldChg chg="modSp add mod">
        <pc:chgData name="Luiz Macedo" userId="7b3c29be-d15f-473b-8b79-40ce79eed9b8" providerId="ADAL" clId="{83615719-3DFF-44C0-A66F-E4A43C31E490}" dt="2022-01-05T22:14:26.832" v="682"/>
        <pc:sldMkLst>
          <pc:docMk/>
          <pc:sldMk cId="839226471" sldId="1942"/>
        </pc:sldMkLst>
        <pc:spChg chg="mod">
          <ac:chgData name="Luiz Macedo" userId="7b3c29be-d15f-473b-8b79-40ce79eed9b8" providerId="ADAL" clId="{83615719-3DFF-44C0-A66F-E4A43C31E490}" dt="2022-01-05T22:14:26.832" v="682"/>
          <ac:spMkLst>
            <pc:docMk/>
            <pc:sldMk cId="839226471" sldId="1942"/>
            <ac:spMk id="2" creationId="{4318C772-0444-4B2B-8F8A-CDAC4E4A05DF}"/>
          </ac:spMkLst>
        </pc:spChg>
      </pc:sldChg>
      <pc:sldChg chg="modSp add mod">
        <pc:chgData name="Luiz Macedo" userId="7b3c29be-d15f-473b-8b79-40ce79eed9b8" providerId="ADAL" clId="{83615719-3DFF-44C0-A66F-E4A43C31E490}" dt="2022-01-05T22:14:35.978" v="683"/>
        <pc:sldMkLst>
          <pc:docMk/>
          <pc:sldMk cId="1641953927" sldId="1943"/>
        </pc:sldMkLst>
        <pc:spChg chg="mod">
          <ac:chgData name="Luiz Macedo" userId="7b3c29be-d15f-473b-8b79-40ce79eed9b8" providerId="ADAL" clId="{83615719-3DFF-44C0-A66F-E4A43C31E490}" dt="2022-01-05T22:14:35.978" v="683"/>
          <ac:spMkLst>
            <pc:docMk/>
            <pc:sldMk cId="1641953927" sldId="1943"/>
            <ac:spMk id="2" creationId="{1694830A-5F1B-4295-80C3-0F01952028D3}"/>
          </ac:spMkLst>
        </pc:spChg>
      </pc:sldChg>
      <pc:sldChg chg="modSp add mod">
        <pc:chgData name="Luiz Macedo" userId="7b3c29be-d15f-473b-8b79-40ce79eed9b8" providerId="ADAL" clId="{83615719-3DFF-44C0-A66F-E4A43C31E490}" dt="2022-01-05T22:15:41.563" v="698"/>
        <pc:sldMkLst>
          <pc:docMk/>
          <pc:sldMk cId="135436609" sldId="1944"/>
        </pc:sldMkLst>
        <pc:spChg chg="mod">
          <ac:chgData name="Luiz Macedo" userId="7b3c29be-d15f-473b-8b79-40ce79eed9b8" providerId="ADAL" clId="{83615719-3DFF-44C0-A66F-E4A43C31E490}" dt="2022-01-05T22:15:41.563" v="698"/>
          <ac:spMkLst>
            <pc:docMk/>
            <pc:sldMk cId="135436609" sldId="1944"/>
            <ac:spMk id="2" creationId="{F01F9E3D-4FF1-4906-A3C3-FC0952ABB578}"/>
          </ac:spMkLst>
        </pc:spChg>
      </pc:sldChg>
      <pc:sldChg chg="modSp add mod">
        <pc:chgData name="Luiz Macedo" userId="7b3c29be-d15f-473b-8b79-40ce79eed9b8" providerId="ADAL" clId="{83615719-3DFF-44C0-A66F-E4A43C31E490}" dt="2022-01-05T22:15:48.418" v="699"/>
        <pc:sldMkLst>
          <pc:docMk/>
          <pc:sldMk cId="2950409281" sldId="1945"/>
        </pc:sldMkLst>
        <pc:spChg chg="mod">
          <ac:chgData name="Luiz Macedo" userId="7b3c29be-d15f-473b-8b79-40ce79eed9b8" providerId="ADAL" clId="{83615719-3DFF-44C0-A66F-E4A43C31E490}" dt="2022-01-05T22:15:48.418" v="699"/>
          <ac:spMkLst>
            <pc:docMk/>
            <pc:sldMk cId="2950409281" sldId="1945"/>
            <ac:spMk id="2" creationId="{F01F9E3D-4FF1-4906-A3C3-FC0952ABB578}"/>
          </ac:spMkLst>
        </pc:spChg>
      </pc:sldChg>
      <pc:sldChg chg="modSp add mod">
        <pc:chgData name="Luiz Macedo" userId="7b3c29be-d15f-473b-8b79-40ce79eed9b8" providerId="ADAL" clId="{83615719-3DFF-44C0-A66F-E4A43C31E490}" dt="2022-01-05T22:15:58.443" v="700"/>
        <pc:sldMkLst>
          <pc:docMk/>
          <pc:sldMk cId="3960936646" sldId="1946"/>
        </pc:sldMkLst>
        <pc:spChg chg="mod">
          <ac:chgData name="Luiz Macedo" userId="7b3c29be-d15f-473b-8b79-40ce79eed9b8" providerId="ADAL" clId="{83615719-3DFF-44C0-A66F-E4A43C31E490}" dt="2022-01-05T22:15:58.443" v="700"/>
          <ac:spMkLst>
            <pc:docMk/>
            <pc:sldMk cId="3960936646" sldId="1946"/>
            <ac:spMk id="2" creationId="{4318C772-0444-4B2B-8F8A-CDAC4E4A05DF}"/>
          </ac:spMkLst>
        </pc:spChg>
      </pc:sldChg>
      <pc:sldChg chg="add">
        <pc:chgData name="Luiz Macedo" userId="7b3c29be-d15f-473b-8b79-40ce79eed9b8" providerId="ADAL" clId="{83615719-3DFF-44C0-A66F-E4A43C31E490}" dt="2022-01-05T22:18:26.445" v="705"/>
        <pc:sldMkLst>
          <pc:docMk/>
          <pc:sldMk cId="1746312746" sldId="1947"/>
        </pc:sldMkLst>
      </pc:sldChg>
      <pc:sldChg chg="modSp mod">
        <pc:chgData name="Luiz Macedo" userId="7b3c29be-d15f-473b-8b79-40ce79eed9b8" providerId="ADAL" clId="{83615719-3DFF-44C0-A66F-E4A43C31E490}" dt="2022-01-05T20:05:52.683" v="264"/>
        <pc:sldMkLst>
          <pc:docMk/>
          <pc:sldMk cId="2138893758" sldId="4645"/>
        </pc:sldMkLst>
        <pc:spChg chg="mod">
          <ac:chgData name="Luiz Macedo" userId="7b3c29be-d15f-473b-8b79-40ce79eed9b8" providerId="ADAL" clId="{83615719-3DFF-44C0-A66F-E4A43C31E490}" dt="2022-01-05T20:05:52.683" v="264"/>
          <ac:spMkLst>
            <pc:docMk/>
            <pc:sldMk cId="2138893758" sldId="4645"/>
            <ac:spMk id="3" creationId="{2315FA1F-BCB4-4058-9785-F4448ABA9CD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Time</c:v>
                </c:pt>
              </c:strCache>
            </c:strRef>
          </c:tx>
          <c:dPt>
            <c:idx val="0"/>
            <c:bubble3D val="0"/>
            <c:explosion val="1"/>
            <c:spPr>
              <a:solidFill>
                <a:schemeClr val="accent2"/>
              </a:solidFill>
              <a:ln w="19050">
                <a:solidFill>
                  <a:schemeClr val="lt1"/>
                </a:solidFill>
              </a:ln>
              <a:effectLst/>
            </c:spPr>
            <c:extLst>
              <c:ext xmlns:c16="http://schemas.microsoft.com/office/drawing/2014/chart" uri="{C3380CC4-5D6E-409C-BE32-E72D297353CC}">
                <c16:uniqueId val="{00000001-EF81-4CC1-ACF1-570EAC24EEB8}"/>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EF81-4CC1-ACF1-570EAC24EEB8}"/>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EF81-4CC1-ACF1-570EAC24EEB8}"/>
              </c:ext>
            </c:extLst>
          </c:dPt>
          <c:cat>
            <c:strRef>
              <c:f>Sheet1!$A$2:$A$4</c:f>
              <c:strCache>
                <c:ptCount val="2"/>
                <c:pt idx="0">
                  <c:v>Challenge</c:v>
                </c:pt>
                <c:pt idx="1">
                  <c:v>Hour</c:v>
                </c:pt>
              </c:strCache>
            </c:strRef>
          </c:cat>
          <c:val>
            <c:numRef>
              <c:f>Sheet1!$B$2:$B$4</c:f>
              <c:numCache>
                <c:formatCode>General</c:formatCode>
                <c:ptCount val="3"/>
                <c:pt idx="0">
                  <c:v>60</c:v>
                </c:pt>
                <c:pt idx="1">
                  <c:v>0</c:v>
                </c:pt>
              </c:numCache>
            </c:numRef>
          </c:val>
          <c:extLst>
            <c:ext xmlns:c16="http://schemas.microsoft.com/office/drawing/2014/chart" uri="{C3380CC4-5D6E-409C-BE32-E72D297353CC}">
              <c16:uniqueId val="{00000006-EF81-4CC1-ACF1-570EAC24EEB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60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2/21/2023 10:41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2/21/2023 10:40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32742" rtl="0" eaLnBrk="1" latinLnBrk="0" hangingPunct="1">
      <a:lnSpc>
        <a:spcPct val="90000"/>
      </a:lnSpc>
      <a:spcAft>
        <a:spcPts val="340"/>
      </a:spcAft>
      <a:defRPr sz="900" kern="1200">
        <a:solidFill>
          <a:schemeClr val="tx1"/>
        </a:solidFill>
        <a:latin typeface="Segoe UI" panose="020B0502040204020203"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panose="020B0502040204020203"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450768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rPr>
              <a:t>https://docs.microsoft.com/en-us/learn/modules/introduction-to-devops/3-explore-devops-journey</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Version Control, usually with a Git-based Repository, enables teams located anywhere in the world to communicate effectively during daily development activities. Also, integrate with software development tools for monitoring activities such as deployments.</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algn="l">
              <a:buFont typeface="+mj-lt"/>
              <a:buNone/>
            </a:pPr>
            <a:r>
              <a:rPr lang="en-US" b="0" i="0" dirty="0">
                <a:solidFill>
                  <a:srgbClr val="171717"/>
                </a:solidFill>
                <a:effectLst/>
                <a:latin typeface="Segoe UI" panose="020B0502040204020203" pitchFamily="34" charset="0"/>
              </a:rPr>
              <a:t>Use Agile planning and lean project management techniques to:</a:t>
            </a:r>
          </a:p>
          <a:p>
            <a:pPr marL="742950" lvl="1" indent="-285750" algn="l">
              <a:buFont typeface="+mj-lt"/>
              <a:buAutoNum type="arabicPeriod" startAt="4"/>
            </a:pPr>
            <a:r>
              <a:rPr lang="en-US" b="0" i="0" dirty="0">
                <a:solidFill>
                  <a:srgbClr val="171717"/>
                </a:solidFill>
                <a:effectLst/>
                <a:latin typeface="Segoe UI" panose="020B0502040204020203" pitchFamily="34" charset="0"/>
              </a:rPr>
              <a:t>Plan and isolate work into sprints.</a:t>
            </a:r>
          </a:p>
          <a:p>
            <a:pPr marL="742950" lvl="1" indent="-285750" algn="l">
              <a:buFont typeface="+mj-lt"/>
              <a:buAutoNum type="arabicPeriod" startAt="4"/>
            </a:pPr>
            <a:r>
              <a:rPr lang="en-US" b="0" i="0" dirty="0">
                <a:solidFill>
                  <a:srgbClr val="171717"/>
                </a:solidFill>
                <a:effectLst/>
                <a:latin typeface="Segoe UI" panose="020B0502040204020203" pitchFamily="34" charset="0"/>
              </a:rPr>
              <a:t>Manage team capacity and help teams quickly adapt to changing business needs.</a:t>
            </a:r>
          </a:p>
          <a:p>
            <a:pPr marL="742950" lvl="1" indent="-285750" algn="l">
              <a:buFont typeface="+mj-lt"/>
              <a:buAutoNum type="arabicPeriod" startAt="4"/>
            </a:pPr>
            <a:r>
              <a:rPr lang="en-US" b="0" i="0" dirty="0">
                <a:solidFill>
                  <a:srgbClr val="171717"/>
                </a:solidFill>
                <a:effectLst/>
                <a:latin typeface="Segoe UI" panose="020B0502040204020203" pitchFamily="34" charset="0"/>
              </a:rPr>
              <a:t>A DevOps Definition of Done is working software collecting telemetry against the intended business goals.</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987936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rPr>
              <a:t>https://docs.microsoft.com/en-us/learn/modules/introduction-to-devops/3-explore-devops-journey</a:t>
            </a:r>
          </a:p>
          <a:p>
            <a:pPr>
              <a:lnSpc>
                <a:spcPct val="90000"/>
              </a:lnSpc>
              <a:spcAft>
                <a:spcPts val="600"/>
              </a:spcAft>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Monitoring and Logging of running applications. Including production environments for application health and customer usage. It helps organizations create a hypothesis and quickly validate or disprove strategies. Rich data is captured and stored in various logging formats.</a:t>
            </a:r>
            <a:endParaRPr lang="en-AU" sz="900" dirty="0">
              <a:gradFill>
                <a:gsLst>
                  <a:gs pos="2917">
                    <a:schemeClr val="tx1"/>
                  </a:gs>
                  <a:gs pos="30000">
                    <a:schemeClr val="tx1"/>
                  </a:gs>
                </a:gsLst>
                <a:lin ang="5400000" scaled="0"/>
              </a:gradFill>
            </a:endParaRPr>
          </a:p>
          <a:p>
            <a:pPr>
              <a:lnSpc>
                <a:spcPct val="90000"/>
              </a:lnSpc>
              <a:spcAft>
                <a:spcPts val="600"/>
              </a:spcAft>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Public and Hybrid Clouds have made the impossible easy. The cloud has removed traditional bottlenecks and helped commoditize Infrastructure. You can use Infrastructure as a Service (IaaS) to lift and shift your existing apps or Platform as a Service (PaaS) to gain unprecedented productivity. The cloud gives you a data center without limits.</a:t>
            </a:r>
          </a:p>
          <a:p>
            <a:pPr>
              <a:lnSpc>
                <a:spcPct val="90000"/>
              </a:lnSpc>
              <a:spcAft>
                <a:spcPts val="600"/>
              </a:spcAft>
            </a:pP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7883109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rPr>
              <a:t>https://docs.microsoft.com/en-us/learn/modules/introduction-to-devops/3-explore-devops-journey</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Infrastructure as Code (</a:t>
            </a:r>
            <a:r>
              <a:rPr lang="en-US" b="0" i="0" dirty="0" err="1">
                <a:solidFill>
                  <a:srgbClr val="171717"/>
                </a:solidFill>
                <a:effectLst/>
                <a:latin typeface="Segoe UI" panose="020B0502040204020203" pitchFamily="34" charset="0"/>
              </a:rPr>
              <a:t>IaC</a:t>
            </a:r>
            <a:r>
              <a:rPr lang="en-US" b="0" i="0" dirty="0">
                <a:solidFill>
                  <a:srgbClr val="171717"/>
                </a:solidFill>
                <a:effectLst/>
                <a:latin typeface="Segoe UI" panose="020B0502040204020203" pitchFamily="34" charset="0"/>
              </a:rPr>
              <a:t>): Enables the automation and validation of the creation and teardown of environments to help with delivering secure and stable application hosting platforms.</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US" b="0" i="0" dirty="0">
              <a:solidFill>
                <a:srgbClr val="171717"/>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Use Microservices architecture to isolate business use cases into small reusable services that communicate via interface contracts. This architecture enables scalability and efficiency.</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US" b="0" i="0" dirty="0">
              <a:solidFill>
                <a:srgbClr val="171717"/>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728848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rPr>
              <a:t>https://docs.microsoft.com/en-us/learn/modules/introduction-to-devops/3-explore-devops-journey</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Containers are the next evolution in virtualization. They are much more lightweight than virtual machines, allow much faster hydration, and easily configure files.</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DevOps may hurt at first.</a:t>
            </a:r>
          </a:p>
          <a:p>
            <a:pPr algn="l"/>
            <a:r>
              <a:rPr lang="en-US" b="0" i="0" dirty="0">
                <a:solidFill>
                  <a:srgbClr val="171717"/>
                </a:solidFill>
                <a:effectLst/>
                <a:latin typeface="Segoe UI" panose="020B0502040204020203" pitchFamily="34" charset="0"/>
              </a:rPr>
              <a:t>If it hurts, do it more often. Just like going to the gym, adopting new practices is likely to hurt at first. The more often you exercise the new techniques, the easier they will become.</a:t>
            </a:r>
          </a:p>
          <a:p>
            <a:pPr algn="l"/>
            <a:r>
              <a:rPr lang="en-US" b="0" i="0" dirty="0">
                <a:solidFill>
                  <a:srgbClr val="171717"/>
                </a:solidFill>
                <a:effectLst/>
                <a:latin typeface="Segoe UI" panose="020B0502040204020203" pitchFamily="34" charset="0"/>
              </a:rPr>
              <a:t>Like training at the gym, where you first exercise large muscles before small muscles, adopt practices that have the most significant impact. Cross-train to develop synergy.</a:t>
            </a:r>
          </a:p>
          <a:p>
            <a:pPr marL="0" marR="0" lvl="0" indent="0" algn="l" defTabSz="932742" rtl="0" eaLnBrk="1" fontAlgn="auto" latinLnBrk="0" hangingPunct="1">
              <a:lnSpc>
                <a:spcPct val="90000"/>
              </a:lnSpc>
              <a:spcBef>
                <a:spcPts val="0"/>
              </a:spcBef>
              <a:spcAft>
                <a:spcPts val="600"/>
              </a:spcAft>
              <a:buClrTx/>
              <a:buSzTx/>
              <a:buFontTx/>
              <a:buNone/>
              <a:tabLst/>
              <a:defRPr/>
            </a:pPr>
            <a:endParaRPr lang="en-US" b="0" i="0" dirty="0">
              <a:solidFill>
                <a:srgbClr val="171717"/>
              </a:solidFill>
              <a:effectLst/>
              <a:latin typeface="Segoe UI" panose="020B0502040204020203" pitchFamily="34" charset="0"/>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842961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621209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8548919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3658779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039903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0510233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731102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1019545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608230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b="0" i="0" u="none" strike="noStrike" kern="1200" dirty="0">
              <a:solidFill>
                <a:schemeClr val="tx1"/>
              </a:solidFill>
              <a:effectLst/>
              <a:latin typeface="Segoe UI Light" pitchFamily="34" charset="0"/>
              <a:ea typeface="+mn-ea"/>
              <a:cs typeface="+mn-cs"/>
            </a:endParaRPr>
          </a:p>
          <a:p>
            <a:r>
              <a:rPr lang="en-US" sz="900" b="0" i="0" u="none" strike="noStrike" kern="1200" dirty="0">
                <a:solidFill>
                  <a:schemeClr val="tx1"/>
                </a:solidFill>
                <a:effectLst/>
                <a:latin typeface="Segoe UI Light" pitchFamily="34" charset="0"/>
                <a:ea typeface="+mn-ea"/>
                <a:cs typeface="+mn-cs"/>
              </a:rPr>
              <a:t>✔️ The aim is to build a snowball effect where each new successful outcome adds to previous successful outcomes. This will maximize the buy-in from all those affected.</a:t>
            </a:r>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8387298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5077794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570393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x</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2681491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kern="1200" dirty="0">
                <a:solidFill>
                  <a:schemeClr val="tx1"/>
                </a:solidFill>
                <a:effectLst/>
                <a:latin typeface="Segoe UI Light" pitchFamily="34" charset="0"/>
                <a:ea typeface="+mn-ea"/>
                <a:cs typeface="+mn-cs"/>
              </a:rPr>
              <a:t>12 Principles Behind the Agile Manifesto - https://www.agilealliance.org/agile101/12-principles-behind-the-agile-manifesto/</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9068192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3543187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dirty="0"/>
              <a:t>https://docs.microsoft.com/en-us/learn/modules/describe-team-structures/5-explore-ideal-devops-team-members</a:t>
            </a:r>
          </a:p>
          <a:p>
            <a:pPr algn="l"/>
            <a:endParaRPr lang="en-US" b="0" i="0" dirty="0">
              <a:solidFill>
                <a:srgbClr val="323232"/>
              </a:solidFill>
              <a:effectLst/>
              <a:latin typeface="adobe-clean"/>
            </a:endParaRPr>
          </a:p>
          <a:p>
            <a:pPr algn="l"/>
            <a:r>
              <a:rPr lang="en-US" b="0" i="0" dirty="0">
                <a:solidFill>
                  <a:srgbClr val="323232"/>
                </a:solidFill>
                <a:effectLst/>
                <a:latin typeface="adobe-clean"/>
              </a:rPr>
              <a:t>When they first start an agile transformation, many teams hire external coaches or mentors.</a:t>
            </a:r>
          </a:p>
          <a:p>
            <a:pPr algn="l"/>
            <a:endParaRPr lang="en-US" b="0" i="0" dirty="0">
              <a:solidFill>
                <a:srgbClr val="323232"/>
              </a:solidFill>
              <a:effectLst/>
              <a:latin typeface="adobe-clean"/>
            </a:endParaRPr>
          </a:p>
          <a:p>
            <a:pPr algn="l"/>
            <a:r>
              <a:rPr lang="en-US" b="0" i="0" dirty="0">
                <a:solidFill>
                  <a:srgbClr val="323232"/>
                </a:solidFill>
                <a:effectLst/>
                <a:latin typeface="adobe-clean"/>
              </a:rPr>
              <a:t>Agile coaches help teams or individuals to adopt agile methods or to improve the current techniques and practices.</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They must be agents of change by helping people understand how they work and encouraging them to adopt new approaches.</a:t>
            </a:r>
          </a:p>
          <a:p>
            <a:pPr algn="l"/>
            <a:endParaRPr lang="en-US" b="0" i="0" dirty="0">
              <a:solidFill>
                <a:srgbClr val="323232"/>
              </a:solidFill>
              <a:effectLst/>
              <a:latin typeface="adobe-clean"/>
            </a:endParaRPr>
          </a:p>
          <a:p>
            <a:pPr algn="l"/>
            <a:r>
              <a:rPr lang="en-US" b="0" i="0" dirty="0">
                <a:solidFill>
                  <a:srgbClr val="323232"/>
                </a:solidFill>
                <a:effectLst/>
                <a:latin typeface="adobe-clean"/>
              </a:rPr>
              <a:t>Agile coaches typically work with more than one team and remove any roadblocks from inside or outside the organization.</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This work requires various skills, including coaching, mentoring, teaching, and making easier. Agile coaches must be both trainers and consultants.</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There is more than one type of agile coach.</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40912768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4721691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022100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4459374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8029626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21515554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15044440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4826065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8002692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0" kern="1200" dirty="0">
                <a:solidFill>
                  <a:schemeClr val="tx1"/>
                </a:solidFill>
                <a:effectLst/>
                <a:latin typeface="Segoe UI Light" pitchFamily="34" charset="0"/>
                <a:ea typeface="+mn-ea"/>
                <a:cs typeface="+mn-cs"/>
              </a:rPr>
              <a:t>For more information, you can see:</a:t>
            </a:r>
          </a:p>
          <a:p>
            <a:r>
              <a:rPr lang="en-US" sz="900" b="0" kern="1200" dirty="0">
                <a:solidFill>
                  <a:schemeClr val="tx1"/>
                </a:solidFill>
                <a:effectLst/>
                <a:latin typeface="Segoe UI Light" pitchFamily="34" charset="0"/>
                <a:ea typeface="+mn-ea"/>
                <a:cs typeface="+mn-cs"/>
              </a:rPr>
              <a:t>Marketplace search for test management - [(https://marketplace.visualstudio.com/search?term=test%20management&amp;target=AzureDevOps&amp;category=All%20categories&amp;sortBy=Relevance)](https://marketplace.visualstudio.com/search?term=test%20management&amp;target=AzureDevOps&amp;category=All%20categories&amp;sortBy=Relevance)</a:t>
            </a:r>
          </a:p>
          <a:p>
            <a:br>
              <a:rPr lang="en-US" sz="900" b="0" kern="1200" dirty="0">
                <a:solidFill>
                  <a:schemeClr val="tx1"/>
                </a:solidFill>
                <a:effectLst/>
                <a:latin typeface="Segoe UI Light" pitchFamily="34" charset="0"/>
                <a:ea typeface="+mn-ea"/>
                <a:cs typeface="+mn-cs"/>
              </a:rPr>
            </a:br>
            <a:br>
              <a:rPr lang="en-US" sz="900" b="0" kern="1200" dirty="0">
                <a:solidFill>
                  <a:schemeClr val="tx1"/>
                </a:solidFill>
                <a:effectLst/>
                <a:latin typeface="Segoe UI Light" pitchFamily="34" charset="0"/>
                <a:ea typeface="+mn-ea"/>
                <a:cs typeface="+mn-cs"/>
              </a:rPr>
            </a:br>
            <a:endParaRPr lang="en-US" sz="900" b="0" kern="1200" dirty="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36199484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35242189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GitHub Project Boards and how it controls issues and pull requests. Focus on GitHub Projects and explain this new version has a lot more features and control over the projects. </a:t>
            </a:r>
          </a:p>
          <a:p>
            <a:endParaRPr lang="en-US" dirty="0"/>
          </a:p>
          <a:p>
            <a:r>
              <a:rPr lang="en-US" dirty="0"/>
              <a:t>Projects are a new, customizable and flexible tool version of projects for planning and tracking work on GitHub</a:t>
            </a:r>
            <a:r>
              <a:rPr lang="en-US"/>
              <a:t>. </a:t>
            </a:r>
            <a:r>
              <a:rPr lang="en-US" dirty="0"/>
              <a:t>A project is a customizable spreadsheet that you can configure the layout by filtering, sorting, and grouping your issues and PRs, and adding custom fields to track metadata. You can use different views such as Board or spreadsheet/table. </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1644552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about Azure Boards and its capabilities.</a:t>
            </a:r>
          </a:p>
          <a:p>
            <a:endParaRPr lang="en-US" dirty="0"/>
          </a:p>
          <a:p>
            <a:pPr algn="l"/>
            <a:r>
              <a:rPr lang="en-US" b="0" i="0" dirty="0">
                <a:solidFill>
                  <a:srgbClr val="323232"/>
                </a:solidFill>
                <a:effectLst/>
                <a:latin typeface="adobe-clean"/>
              </a:rPr>
              <a:t>Azure Boards is a customizable tool to manage software projects supporting Agile, Scrum, and Kanban processes by default. </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Track work, issues, and code defects associated with your project. Also, you can create your custom process templates and use them to create a better and more customized experience for your company.</a:t>
            </a:r>
          </a:p>
          <a:p>
            <a:pPr algn="l"/>
            <a:endParaRPr lang="en-US" b="0" i="0" dirty="0">
              <a:solidFill>
                <a:srgbClr val="323232"/>
              </a:solidFill>
              <a:effectLst/>
              <a:latin typeface="adobe-clean"/>
            </a:endParaRPr>
          </a:p>
          <a:p>
            <a:pPr algn="l"/>
            <a:r>
              <a:rPr lang="en-US" b="0" i="0" dirty="0">
                <a:solidFill>
                  <a:srgbClr val="323232"/>
                </a:solidFill>
                <a:effectLst/>
                <a:latin typeface="adobe-clean"/>
              </a:rPr>
              <a:t>You have multiple features and configurations to support your teams, such as calendar views, configurable dashboards, and integrated reporting. </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The Kanban board is one of several tools that allows you to add, update, and filter user stories, bugs, features, and epics.</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6016197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how to integrate Azure Boards and GitHub and its benefits.</a:t>
            </a:r>
          </a:p>
          <a:p>
            <a:endParaRPr lang="en-US" dirty="0"/>
          </a:p>
          <a:p>
            <a:r>
              <a:rPr lang="en-US" dirty="0"/>
              <a:t>Talk about what is supported or not:</a:t>
            </a:r>
          </a:p>
          <a:p>
            <a:endParaRPr lang="en-US" dirty="0"/>
          </a:p>
          <a:p>
            <a:pPr algn="l"/>
            <a:r>
              <a:rPr lang="en-US" b="1" i="0" dirty="0">
                <a:solidFill>
                  <a:srgbClr val="323232"/>
                </a:solidFill>
                <a:effectLst/>
                <a:latin typeface="adobe-clean"/>
              </a:rPr>
              <a:t>Supported integration scenarios</a:t>
            </a:r>
          </a:p>
          <a:p>
            <a:pPr algn="l"/>
            <a:r>
              <a:rPr lang="en-US" b="0" i="0" dirty="0">
                <a:solidFill>
                  <a:srgbClr val="323232"/>
                </a:solidFill>
                <a:effectLst/>
                <a:latin typeface="adobe-clean"/>
              </a:rPr>
              <a:t>Azure Boards-GitHub integration supports the following connections:</a:t>
            </a:r>
            <a:br>
              <a:rPr lang="en-US" b="0" i="0" dirty="0">
                <a:solidFill>
                  <a:srgbClr val="323232"/>
                </a:solidFill>
                <a:effectLst/>
                <a:latin typeface="adobe-clean"/>
              </a:rPr>
            </a:br>
            <a:endParaRPr lang="en-US" b="0" i="0" dirty="0">
              <a:solidFill>
                <a:srgbClr val="323232"/>
              </a:solidFill>
              <a:effectLst/>
              <a:latin typeface="adobe-clean"/>
            </a:endParaRPr>
          </a:p>
          <a:p>
            <a:pPr algn="l">
              <a:buFont typeface="Arial" panose="020B0604020202020204" pitchFamily="34" charset="0"/>
              <a:buChar char="•"/>
            </a:pPr>
            <a:r>
              <a:rPr lang="en-US" b="1" i="0" dirty="0">
                <a:solidFill>
                  <a:srgbClr val="323232"/>
                </a:solidFill>
                <a:effectLst/>
                <a:latin typeface="adobe-clean"/>
              </a:rPr>
              <a:t>From GitHub:</a:t>
            </a:r>
          </a:p>
          <a:p>
            <a:pPr marL="742950" lvl="1" indent="-285750" algn="l">
              <a:buFont typeface="Arial" panose="020B0604020202020204" pitchFamily="34" charset="0"/>
              <a:buChar char="•"/>
            </a:pPr>
            <a:r>
              <a:rPr lang="en-US" b="0" i="0" dirty="0">
                <a:solidFill>
                  <a:srgbClr val="323232"/>
                </a:solidFill>
                <a:effectLst/>
                <a:latin typeface="adobe-clean"/>
              </a:rPr>
              <a:t>Support integration for all repositories for a GitHub account or organization or select repositories.</a:t>
            </a:r>
          </a:p>
          <a:p>
            <a:pPr marL="742950" lvl="1" indent="-285750" algn="l">
              <a:buFont typeface="Arial" panose="020B0604020202020204" pitchFamily="34" charset="0"/>
              <a:buChar char="•"/>
            </a:pPr>
            <a:r>
              <a:rPr lang="en-US" b="0" i="0" dirty="0">
                <a:solidFill>
                  <a:srgbClr val="323232"/>
                </a:solidFill>
                <a:effectLst/>
                <a:latin typeface="adobe-clean"/>
              </a:rPr>
              <a:t>Add or remove GitHub repositories participating in the integration and configure the project they connect to.</a:t>
            </a:r>
          </a:p>
          <a:p>
            <a:pPr marL="742950" lvl="1" indent="-285750" algn="l">
              <a:buFont typeface="Arial" panose="020B0604020202020204" pitchFamily="34" charset="0"/>
              <a:buChar char="•"/>
            </a:pPr>
            <a:r>
              <a:rPr lang="en-US" b="0" i="0" dirty="0">
                <a:solidFill>
                  <a:srgbClr val="323232"/>
                </a:solidFill>
                <a:effectLst/>
                <a:latin typeface="adobe-clean"/>
              </a:rPr>
              <a:t>Suspend Azure Boards-GitHub integration or uninstall the app.</a:t>
            </a:r>
            <a:br>
              <a:rPr lang="en-US" b="0" i="0" dirty="0">
                <a:solidFill>
                  <a:srgbClr val="323232"/>
                </a:solidFill>
                <a:effectLst/>
                <a:latin typeface="adobe-clean"/>
              </a:rPr>
            </a:br>
            <a:endParaRPr lang="en-US" b="0" i="0" dirty="0">
              <a:solidFill>
                <a:srgbClr val="323232"/>
              </a:solidFill>
              <a:effectLst/>
              <a:latin typeface="adobe-clean"/>
            </a:endParaRPr>
          </a:p>
          <a:p>
            <a:pPr algn="l">
              <a:buFont typeface="Arial" panose="020B0604020202020204" pitchFamily="34" charset="0"/>
              <a:buChar char="•"/>
            </a:pPr>
            <a:r>
              <a:rPr lang="en-US" b="1" i="0" dirty="0">
                <a:solidFill>
                  <a:srgbClr val="323232"/>
                </a:solidFill>
                <a:effectLst/>
                <a:latin typeface="adobe-clean"/>
              </a:rPr>
              <a:t>From Azure Boards:</a:t>
            </a:r>
          </a:p>
          <a:p>
            <a:pPr marL="742950" lvl="1" indent="-285750" algn="l">
              <a:buFont typeface="Arial" panose="020B0604020202020204" pitchFamily="34" charset="0"/>
              <a:buChar char="•"/>
            </a:pPr>
            <a:r>
              <a:rPr lang="en-US" b="0" i="0" dirty="0">
                <a:solidFill>
                  <a:srgbClr val="323232"/>
                </a:solidFill>
                <a:effectLst/>
                <a:latin typeface="adobe-clean"/>
              </a:rPr>
              <a:t>Connect one or more GitHub repositories to an Azure Boards project.</a:t>
            </a:r>
          </a:p>
          <a:p>
            <a:pPr marL="742950" lvl="1" indent="-285750" algn="l">
              <a:buFont typeface="Arial" panose="020B0604020202020204" pitchFamily="34" charset="0"/>
              <a:buChar char="•"/>
            </a:pPr>
            <a:r>
              <a:rPr lang="en-US" b="0" i="0" dirty="0">
                <a:solidFill>
                  <a:srgbClr val="323232"/>
                </a:solidFill>
                <a:effectLst/>
                <a:latin typeface="adobe-clean"/>
              </a:rPr>
              <a:t>Add or remove GitHub repositories from a GitHub connection within an Azure Boards project.</a:t>
            </a:r>
          </a:p>
          <a:p>
            <a:pPr marL="742950" lvl="1" indent="-285750" algn="l">
              <a:buFont typeface="Arial" panose="020B0604020202020204" pitchFamily="34" charset="0"/>
              <a:buChar char="•"/>
            </a:pPr>
            <a:r>
              <a:rPr lang="en-US" b="0" i="0" dirty="0">
                <a:solidFill>
                  <a:srgbClr val="323232"/>
                </a:solidFill>
                <a:effectLst/>
                <a:latin typeface="adobe-clean"/>
              </a:rPr>
              <a:t>Completely remove a GitHub connection for a project.</a:t>
            </a:r>
          </a:p>
          <a:p>
            <a:pPr marL="742950" lvl="1" indent="-285750" algn="l">
              <a:buFont typeface="Arial" panose="020B0604020202020204" pitchFamily="34" charset="0"/>
              <a:buChar char="•"/>
            </a:pPr>
            <a:r>
              <a:rPr lang="en-US" b="0" i="0" dirty="0">
                <a:solidFill>
                  <a:srgbClr val="323232"/>
                </a:solidFill>
                <a:effectLst/>
                <a:latin typeface="adobe-clean"/>
              </a:rPr>
              <a:t>Allow a GitHub repository to connect to one or more Azure Boards projects within the same Azure DevOps organization or collection.</a:t>
            </a:r>
            <a:br>
              <a:rPr lang="en-US" b="0" i="0" dirty="0">
                <a:solidFill>
                  <a:srgbClr val="323232"/>
                </a:solidFill>
                <a:effectLst/>
                <a:latin typeface="adobe-clean"/>
              </a:rPr>
            </a:br>
            <a:endParaRPr lang="en-US" b="0" i="0" dirty="0">
              <a:solidFill>
                <a:srgbClr val="323232"/>
              </a:solidFill>
              <a:effectLst/>
              <a:latin typeface="adobe-clean"/>
            </a:endParaRPr>
          </a:p>
          <a:p>
            <a:pPr algn="l"/>
            <a:r>
              <a:rPr lang="en-US" b="1" i="0" dirty="0">
                <a:solidFill>
                  <a:srgbClr val="323232"/>
                </a:solidFill>
                <a:effectLst/>
                <a:latin typeface="adobe-clean"/>
              </a:rPr>
              <a:t>Azure Boards-GitHub integration supports the following operational tasks:</a:t>
            </a:r>
            <a:br>
              <a:rPr lang="en-US" b="0" i="0" dirty="0">
                <a:solidFill>
                  <a:srgbClr val="323232"/>
                </a:solidFill>
                <a:effectLst/>
                <a:latin typeface="adobe-clean"/>
              </a:rPr>
            </a:br>
            <a:endParaRPr lang="en-US" b="0" i="0" dirty="0">
              <a:solidFill>
                <a:srgbClr val="323232"/>
              </a:solidFill>
              <a:effectLst/>
              <a:latin typeface="adobe-clean"/>
            </a:endParaRPr>
          </a:p>
          <a:p>
            <a:pPr algn="l">
              <a:buFont typeface="Arial" panose="020B0604020202020204" pitchFamily="34" charset="0"/>
              <a:buChar char="•"/>
            </a:pPr>
            <a:r>
              <a:rPr lang="en-US" b="0" i="0" dirty="0">
                <a:solidFill>
                  <a:srgbClr val="323232"/>
                </a:solidFill>
                <a:effectLst/>
                <a:latin typeface="adobe-clean"/>
              </a:rPr>
              <a:t>Create links between work items and GitHub commits, pull requests, and issues based on GitHub mentions.</a:t>
            </a:r>
          </a:p>
          <a:p>
            <a:pPr algn="l">
              <a:buFont typeface="Arial" panose="020B0604020202020204" pitchFamily="34" charset="0"/>
              <a:buChar char="•"/>
            </a:pPr>
            <a:r>
              <a:rPr lang="en-US" b="0" i="0" dirty="0">
                <a:solidFill>
                  <a:srgbClr val="323232"/>
                </a:solidFill>
                <a:effectLst/>
                <a:latin typeface="adobe-clean"/>
              </a:rPr>
              <a:t>Support state transition of work items to a "Done" or "Completed" state when using GitHub mention by using fix, fixes, or fixed.</a:t>
            </a:r>
          </a:p>
          <a:p>
            <a:pPr algn="l">
              <a:buFont typeface="Arial" panose="020B0604020202020204" pitchFamily="34" charset="0"/>
              <a:buChar char="•"/>
            </a:pPr>
            <a:r>
              <a:rPr lang="en-US" b="0" i="0" dirty="0">
                <a:solidFill>
                  <a:srgbClr val="323232"/>
                </a:solidFill>
                <a:effectLst/>
                <a:latin typeface="adobe-clean"/>
              </a:rPr>
              <a:t>Support full traceability by posting a discussion comment to GitHub when linking from a work item to a GitHub commit, pull request, or issue.</a:t>
            </a:r>
          </a:p>
          <a:p>
            <a:pPr algn="l">
              <a:buFont typeface="Arial" panose="020B0604020202020204" pitchFamily="34" charset="0"/>
              <a:buChar char="•"/>
            </a:pPr>
            <a:r>
              <a:rPr lang="en-US" b="0" i="0" dirty="0">
                <a:solidFill>
                  <a:srgbClr val="323232"/>
                </a:solidFill>
                <a:effectLst/>
                <a:latin typeface="adobe-clean"/>
              </a:rPr>
              <a:t>Show linked to GitHub code artifacts within the work item Development section.</a:t>
            </a:r>
          </a:p>
          <a:p>
            <a:pPr algn="l">
              <a:buFont typeface="Arial" panose="020B0604020202020204" pitchFamily="34" charset="0"/>
              <a:buChar char="•"/>
            </a:pPr>
            <a:r>
              <a:rPr lang="en-US" b="0" i="0" dirty="0">
                <a:solidFill>
                  <a:srgbClr val="323232"/>
                </a:solidFill>
                <a:effectLst/>
                <a:latin typeface="adobe-clean"/>
              </a:rPr>
              <a:t>Show linked to GitHub artifacts as annotations on Kanban board cards.</a:t>
            </a:r>
          </a:p>
          <a:p>
            <a:pPr algn="l">
              <a:buFont typeface="Arial" panose="020B0604020202020204" pitchFamily="34" charset="0"/>
              <a:buChar char="•"/>
            </a:pPr>
            <a:r>
              <a:rPr lang="en-US" b="0" i="0" dirty="0">
                <a:solidFill>
                  <a:srgbClr val="323232"/>
                </a:solidFill>
                <a:effectLst/>
                <a:latin typeface="adobe-clean"/>
              </a:rPr>
              <a:t>Support status badges of Kanban board columns added to GitHub repositories.</a:t>
            </a:r>
            <a:br>
              <a:rPr lang="en-US" b="0" i="0" dirty="0">
                <a:solidFill>
                  <a:srgbClr val="323232"/>
                </a:solidFill>
                <a:effectLst/>
                <a:latin typeface="adobe-clean"/>
              </a:rPr>
            </a:br>
            <a:endParaRPr lang="en-US" b="0" i="0" dirty="0">
              <a:solidFill>
                <a:srgbClr val="323232"/>
              </a:solidFill>
              <a:effectLst/>
              <a:latin typeface="adobe-clean"/>
            </a:endParaRPr>
          </a:p>
          <a:p>
            <a:pPr algn="l"/>
            <a:r>
              <a:rPr lang="en-US" b="1" i="0" dirty="0">
                <a:solidFill>
                  <a:srgbClr val="323232"/>
                </a:solidFill>
                <a:effectLst/>
                <a:latin typeface="adobe-clean"/>
              </a:rPr>
              <a:t>The following tasks aren't supported at this time:</a:t>
            </a:r>
            <a:br>
              <a:rPr lang="en-US" b="0" i="0" dirty="0">
                <a:solidFill>
                  <a:srgbClr val="323232"/>
                </a:solidFill>
                <a:effectLst/>
                <a:latin typeface="adobe-clean"/>
              </a:rPr>
            </a:br>
            <a:endParaRPr lang="en-US" b="0" i="0" dirty="0">
              <a:solidFill>
                <a:srgbClr val="323232"/>
              </a:solidFill>
              <a:effectLst/>
              <a:latin typeface="adobe-clean"/>
            </a:endParaRPr>
          </a:p>
          <a:p>
            <a:pPr algn="l">
              <a:buFont typeface="Arial" panose="020B0604020202020204" pitchFamily="34" charset="0"/>
              <a:buChar char="•"/>
            </a:pPr>
            <a:r>
              <a:rPr lang="en-US" b="0" i="0" dirty="0">
                <a:solidFill>
                  <a:srgbClr val="323232"/>
                </a:solidFill>
                <a:effectLst/>
                <a:latin typeface="adobe-clean"/>
              </a:rPr>
              <a:t>Query for work items with links to GitHub artifacts. However, you can query for work items with an External Link Count &gt; 0.</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40</a:t>
            </a:fld>
            <a:endParaRPr lang="en-US"/>
          </a:p>
        </p:txBody>
      </p:sp>
    </p:spTree>
    <p:extLst>
      <p:ext uri="{BB962C8B-B14F-4D97-AF65-F5344CB8AC3E}">
        <p14:creationId xmlns:p14="http://schemas.microsoft.com/office/powerpoint/2010/main" val="2363350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dirty="0"/>
              <a:t>This Learning Path explores the key areas that organizations must apply to start their DevOps transformation Journey, changing the team's mindset, and defining timelines and goals.</a:t>
            </a:r>
            <a:br>
              <a:rPr lang="en-US" dirty="0"/>
            </a:br>
            <a:br>
              <a:rPr lang="en-US" dirty="0"/>
            </a:br>
            <a:r>
              <a:rPr lang="en-US" dirty="0"/>
              <a:t>By the end of this Learning Path, students will be able to:</a:t>
            </a:r>
            <a:br>
              <a:rPr lang="en-US" dirty="0"/>
            </a:br>
            <a:endParaRPr lang="en-US" dirty="0"/>
          </a:p>
          <a:p>
            <a:pPr marL="171450" lvl="0" indent="-171450">
              <a:buFont typeface="Arial" panose="020B0604020202020204" pitchFamily="34" charset="0"/>
              <a:buChar char="•"/>
            </a:pPr>
            <a:r>
              <a:rPr lang="en-US" dirty="0"/>
              <a:t>Understand what DevOps is and the steps to accomplish it</a:t>
            </a:r>
          </a:p>
          <a:p>
            <a:pPr marL="171450" lvl="0" indent="-171450">
              <a:buFont typeface="Arial" panose="020B0604020202020204" pitchFamily="34" charset="0"/>
              <a:buChar char="•"/>
            </a:pPr>
            <a:r>
              <a:rPr lang="en-US" dirty="0"/>
              <a:t>Identify teams to implement the process</a:t>
            </a:r>
          </a:p>
          <a:p>
            <a:pPr marL="171450" lvl="0" indent="-171450">
              <a:buFont typeface="Arial" panose="020B0604020202020204" pitchFamily="34" charset="0"/>
              <a:buChar char="•"/>
            </a:pPr>
            <a:r>
              <a:rPr lang="en-US" dirty="0"/>
              <a:t>Plan for the transformation with shared goals and timelines</a:t>
            </a:r>
          </a:p>
          <a:p>
            <a:pPr marL="171450" lvl="0" indent="-171450">
              <a:buFont typeface="Arial" panose="020B0604020202020204" pitchFamily="34" charset="0"/>
              <a:buChar char="•"/>
            </a:pPr>
            <a:r>
              <a:rPr lang="en-US" dirty="0"/>
              <a:t>Plan and define timelines for goals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6827348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GitHub Projects creation, configuration and its possibilities.</a:t>
            </a:r>
          </a:p>
          <a:p>
            <a:r>
              <a:rPr lang="en-US" dirty="0"/>
              <a:t>https://docs.github.com/en/issues/organizing-your-work-with-project-boards/managing-project-boards/creating-a-project-board</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3763416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GitHub Projects boards and how to control work using iterations, releases, and best practices.</a:t>
            </a:r>
          </a:p>
          <a:p>
            <a:endParaRPr lang="en-US" dirty="0"/>
          </a:p>
          <a:p>
            <a:r>
              <a:rPr lang="en-US" dirty="0"/>
              <a:t>https://docs.github.com/issues/trying-out-the-new-projects-experience/managing-iterations</a:t>
            </a:r>
          </a:p>
          <a:p>
            <a:r>
              <a:rPr lang="en-US" dirty="0"/>
              <a:t>https://docs.github.com/issues/trying-out-the-new-projects-experience/best-practices-for-managing-projects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42</a:t>
            </a:fld>
            <a:endParaRPr lang="en-US" dirty="0"/>
          </a:p>
        </p:txBody>
      </p:sp>
    </p:spTree>
    <p:extLst>
      <p:ext uri="{BB962C8B-B14F-4D97-AF65-F5344CB8AC3E}">
        <p14:creationId xmlns:p14="http://schemas.microsoft.com/office/powerpoint/2010/main" val="21799787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Project views and customizations. Command palette for customize. </a:t>
            </a:r>
          </a:p>
          <a:p>
            <a:endParaRPr lang="en-US" dirty="0"/>
          </a:p>
          <a:p>
            <a:pPr algn="l"/>
            <a:r>
              <a:rPr lang="en-US" b="1" i="0" dirty="0">
                <a:solidFill>
                  <a:srgbClr val="323232"/>
                </a:solidFill>
                <a:effectLst/>
                <a:latin typeface="adobe-clean"/>
              </a:rPr>
              <a:t>Project command palette</a:t>
            </a:r>
          </a:p>
          <a:p>
            <a:pPr algn="l"/>
            <a:endParaRPr lang="en-US" b="1" i="0" dirty="0">
              <a:solidFill>
                <a:srgbClr val="323232"/>
              </a:solidFill>
              <a:effectLst/>
              <a:latin typeface="adobe-clean"/>
            </a:endParaRPr>
          </a:p>
          <a:p>
            <a:pPr algn="l"/>
            <a:r>
              <a:rPr lang="en-US" b="0" i="0" dirty="0">
                <a:solidFill>
                  <a:srgbClr val="323232"/>
                </a:solidFill>
                <a:effectLst/>
                <a:latin typeface="adobe-clean"/>
              </a:rPr>
              <a:t>Use the project command palette to change settings and run commands in your project.</a:t>
            </a:r>
          </a:p>
          <a:p>
            <a:pPr lvl="1" algn="l">
              <a:buFont typeface="+mj-lt"/>
              <a:buAutoNum type="arabicPeriod"/>
            </a:pPr>
            <a:r>
              <a:rPr lang="en-US" b="0" i="0" dirty="0">
                <a:solidFill>
                  <a:srgbClr val="323232"/>
                </a:solidFill>
                <a:effectLst/>
                <a:latin typeface="adobe-clean"/>
              </a:rPr>
              <a:t>Open the project command palette by pressing </a:t>
            </a:r>
            <a:r>
              <a:rPr lang="en-US" b="1" i="0" dirty="0">
                <a:solidFill>
                  <a:srgbClr val="323232"/>
                </a:solidFill>
                <a:effectLst/>
                <a:latin typeface="adobe-clean"/>
              </a:rPr>
              <a:t>Command + K (Mac)</a:t>
            </a:r>
            <a:r>
              <a:rPr lang="en-US" b="0" i="0" dirty="0">
                <a:solidFill>
                  <a:srgbClr val="323232"/>
                </a:solidFill>
                <a:effectLst/>
                <a:latin typeface="adobe-clean"/>
              </a:rPr>
              <a:t> or </a:t>
            </a:r>
            <a:r>
              <a:rPr lang="en-US" b="1" i="0" dirty="0">
                <a:solidFill>
                  <a:srgbClr val="323232"/>
                </a:solidFill>
                <a:effectLst/>
                <a:latin typeface="adobe-clean"/>
              </a:rPr>
              <a:t>Ctrl + K (Windows/Linux)</a:t>
            </a:r>
            <a:r>
              <a:rPr lang="en-US" b="0" i="0" dirty="0">
                <a:solidFill>
                  <a:srgbClr val="323232"/>
                </a:solidFill>
                <a:effectLst/>
                <a:latin typeface="adobe-clean"/>
              </a:rPr>
              <a:t>.</a:t>
            </a:r>
          </a:p>
          <a:p>
            <a:pPr lvl="1" algn="l">
              <a:buFont typeface="+mj-lt"/>
              <a:buAutoNum type="arabicPeriod"/>
            </a:pPr>
            <a:r>
              <a:rPr lang="en-US" b="0" i="0" dirty="0">
                <a:solidFill>
                  <a:srgbClr val="323232"/>
                </a:solidFill>
                <a:effectLst/>
                <a:latin typeface="adobe-clean"/>
              </a:rPr>
              <a:t>Type any part of a command or navigate through the command palette window to find a command. </a:t>
            </a:r>
            <a:br>
              <a:rPr lang="en-US" b="0" i="0" dirty="0">
                <a:solidFill>
                  <a:srgbClr val="323232"/>
                </a:solidFill>
                <a:effectLst/>
                <a:latin typeface="adobe-clean"/>
              </a:rPr>
            </a:br>
            <a:endParaRPr lang="en-US" b="0" i="0" dirty="0">
              <a:solidFill>
                <a:srgbClr val="323232"/>
              </a:solidFill>
              <a:effectLst/>
              <a:latin typeface="adobe-clean"/>
            </a:endParaRPr>
          </a:p>
          <a:p>
            <a:pPr algn="l"/>
            <a:r>
              <a:rPr lang="en-US" b="0" i="0" dirty="0">
                <a:solidFill>
                  <a:srgbClr val="323232"/>
                </a:solidFill>
                <a:effectLst/>
                <a:latin typeface="adobe-clean"/>
              </a:rPr>
              <a:t>You have multiple commands to apply, such as:</a:t>
            </a:r>
          </a:p>
          <a:p>
            <a:pPr lvl="1" algn="l">
              <a:buFont typeface="Arial" panose="020B0604020202020204" pitchFamily="34" charset="0"/>
              <a:buChar char="•"/>
            </a:pPr>
            <a:r>
              <a:rPr lang="en-US" b="0" i="0" dirty="0">
                <a:solidFill>
                  <a:srgbClr val="323232"/>
                </a:solidFill>
                <a:effectLst/>
                <a:latin typeface="adobe-clean"/>
              </a:rPr>
              <a:t>Switch layout: Table.</a:t>
            </a:r>
          </a:p>
          <a:p>
            <a:pPr lvl="1" algn="l">
              <a:buFont typeface="Arial" panose="020B0604020202020204" pitchFamily="34" charset="0"/>
              <a:buChar char="•"/>
            </a:pPr>
            <a:r>
              <a:rPr lang="en-US" b="0" i="0" dirty="0">
                <a:solidFill>
                  <a:srgbClr val="323232"/>
                </a:solidFill>
                <a:effectLst/>
                <a:latin typeface="adobe-clean"/>
              </a:rPr>
              <a:t>Show: Milestone.</a:t>
            </a:r>
          </a:p>
          <a:p>
            <a:pPr lvl="1" algn="l">
              <a:buFont typeface="Arial" panose="020B0604020202020204" pitchFamily="34" charset="0"/>
              <a:buChar char="•"/>
            </a:pPr>
            <a:r>
              <a:rPr lang="en-US" b="0" i="0" dirty="0">
                <a:solidFill>
                  <a:srgbClr val="323232"/>
                </a:solidFill>
                <a:effectLst/>
                <a:latin typeface="adobe-clean"/>
              </a:rPr>
              <a:t>Sort by: Assignees, </a:t>
            </a:r>
            <a:r>
              <a:rPr lang="en-US" b="0" i="0" dirty="0" err="1">
                <a:solidFill>
                  <a:srgbClr val="323232"/>
                </a:solidFill>
                <a:effectLst/>
                <a:latin typeface="adobe-clean"/>
              </a:rPr>
              <a:t>asc</a:t>
            </a:r>
            <a:r>
              <a:rPr lang="en-US" b="0" i="0" dirty="0">
                <a:solidFill>
                  <a:srgbClr val="323232"/>
                </a:solidFill>
                <a:effectLst/>
                <a:latin typeface="adobe-clean"/>
              </a:rPr>
              <a:t>.</a:t>
            </a:r>
          </a:p>
          <a:p>
            <a:pPr lvl="1" algn="l">
              <a:buFont typeface="Arial" panose="020B0604020202020204" pitchFamily="34" charset="0"/>
              <a:buChar char="•"/>
            </a:pPr>
            <a:r>
              <a:rPr lang="en-US" b="0" i="0" dirty="0">
                <a:solidFill>
                  <a:srgbClr val="323232"/>
                </a:solidFill>
                <a:effectLst/>
                <a:latin typeface="adobe-clean"/>
              </a:rPr>
              <a:t>Remove sort-by.</a:t>
            </a:r>
          </a:p>
          <a:p>
            <a:pPr lvl="1" algn="l">
              <a:buFont typeface="Arial" panose="020B0604020202020204" pitchFamily="34" charset="0"/>
              <a:buChar char="•"/>
            </a:pPr>
            <a:r>
              <a:rPr lang="en-US" b="0" i="0" dirty="0">
                <a:solidFill>
                  <a:srgbClr val="323232"/>
                </a:solidFill>
                <a:effectLst/>
                <a:latin typeface="adobe-clean"/>
              </a:rPr>
              <a:t>Group by: Status.</a:t>
            </a:r>
          </a:p>
          <a:p>
            <a:pPr lvl="1" algn="l">
              <a:buFont typeface="Arial" panose="020B0604020202020204" pitchFamily="34" charset="0"/>
              <a:buChar char="•"/>
            </a:pPr>
            <a:r>
              <a:rPr lang="en-US" b="0" i="0" dirty="0">
                <a:solidFill>
                  <a:srgbClr val="323232"/>
                </a:solidFill>
                <a:effectLst/>
                <a:latin typeface="adobe-clean"/>
              </a:rPr>
              <a:t>Remove group-by.</a:t>
            </a:r>
          </a:p>
          <a:p>
            <a:pPr lvl="1" algn="l">
              <a:buFont typeface="Arial" panose="020B0604020202020204" pitchFamily="34" charset="0"/>
              <a:buChar char="•"/>
            </a:pPr>
            <a:r>
              <a:rPr lang="en-US" b="0" i="0" dirty="0">
                <a:solidFill>
                  <a:srgbClr val="323232"/>
                </a:solidFill>
                <a:effectLst/>
                <a:latin typeface="adobe-clean"/>
              </a:rPr>
              <a:t>Column field by: Status.</a:t>
            </a:r>
          </a:p>
          <a:p>
            <a:pPr lvl="1" algn="l">
              <a:buFont typeface="Arial" panose="020B0604020202020204" pitchFamily="34" charset="0"/>
              <a:buChar char="•"/>
            </a:pPr>
            <a:r>
              <a:rPr lang="en-US" b="0" i="0" dirty="0">
                <a:solidFill>
                  <a:srgbClr val="323232"/>
                </a:solidFill>
                <a:effectLst/>
                <a:latin typeface="adobe-clean"/>
              </a:rPr>
              <a:t>Filter by Status.</a:t>
            </a:r>
          </a:p>
          <a:p>
            <a:pPr lvl="1" algn="l">
              <a:buFont typeface="Arial" panose="020B0604020202020204" pitchFamily="34" charset="0"/>
              <a:buChar char="•"/>
            </a:pPr>
            <a:r>
              <a:rPr lang="en-US" b="0" i="0" dirty="0">
                <a:solidFill>
                  <a:srgbClr val="323232"/>
                </a:solidFill>
                <a:effectLst/>
                <a:latin typeface="adobe-clean"/>
              </a:rPr>
              <a:t>Delete view.</a:t>
            </a:r>
          </a:p>
          <a:p>
            <a:pPr marL="109306" lvl="1" indent="0" algn="l">
              <a:buFont typeface="Arial" panose="020B0604020202020204" pitchFamily="34" charset="0"/>
              <a:buNone/>
            </a:pPr>
            <a:endParaRPr lang="en-US" b="0" i="0" dirty="0">
              <a:solidFill>
                <a:srgbClr val="323232"/>
              </a:solidFill>
              <a:effectLst/>
              <a:latin typeface="adobe-clean"/>
            </a:endParaRPr>
          </a:p>
          <a:p>
            <a:pPr marL="0" lvl="0" indent="-107956" algn="l">
              <a:buFont typeface="Arial" panose="020B0604020202020204" pitchFamily="34" charset="0"/>
              <a:buNone/>
            </a:pPr>
            <a:r>
              <a:rPr lang="en-US" b="0" i="0" dirty="0">
                <a:solidFill>
                  <a:srgbClr val="323232"/>
                </a:solidFill>
                <a:effectLst/>
                <a:latin typeface="adobe-clean"/>
              </a:rPr>
              <a:t>https://docs.github.com/get-started/using-github/github-command-palette</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2250468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team discussions.</a:t>
            </a:r>
          </a:p>
          <a:p>
            <a:endParaRPr lang="en-US" dirty="0"/>
          </a:p>
          <a:p>
            <a:pPr algn="l"/>
            <a:r>
              <a:rPr lang="en-US" b="0" i="0" dirty="0">
                <a:solidFill>
                  <a:srgbClr val="323232"/>
                </a:solidFill>
                <a:effectLst/>
                <a:latin typeface="adobe-clean"/>
              </a:rPr>
              <a:t>With team discussions you can:</a:t>
            </a:r>
          </a:p>
          <a:p>
            <a:pPr lvl="1" algn="l">
              <a:buFont typeface="Arial" panose="020B0604020202020204" pitchFamily="34" charset="0"/>
              <a:buChar char="•"/>
            </a:pPr>
            <a:r>
              <a:rPr lang="en-US" b="0" i="0" dirty="0">
                <a:solidFill>
                  <a:srgbClr val="323232"/>
                </a:solidFill>
                <a:effectLst/>
                <a:latin typeface="adobe-clean"/>
              </a:rPr>
              <a:t>Post on your team's page or participate in a public discussion. </a:t>
            </a:r>
          </a:p>
          <a:p>
            <a:pPr lvl="1" algn="l">
              <a:buFont typeface="Arial" panose="020B0604020202020204" pitchFamily="34" charset="0"/>
              <a:buChar char="•"/>
            </a:pPr>
            <a:r>
              <a:rPr lang="en-US" b="0" i="0" dirty="0">
                <a:solidFill>
                  <a:srgbClr val="323232"/>
                </a:solidFill>
                <a:effectLst/>
                <a:latin typeface="adobe-clean"/>
              </a:rPr>
              <a:t>Link to any team discussion to reference it elsewhere.</a:t>
            </a:r>
          </a:p>
          <a:p>
            <a:pPr lvl="1" algn="l">
              <a:buFont typeface="Arial" panose="020B0604020202020204" pitchFamily="34" charset="0"/>
              <a:buChar char="•"/>
            </a:pPr>
            <a:r>
              <a:rPr lang="en-US" b="0" i="0" dirty="0">
                <a:solidFill>
                  <a:srgbClr val="323232"/>
                </a:solidFill>
                <a:effectLst/>
                <a:latin typeface="adobe-clean"/>
              </a:rPr>
              <a:t>Pin important posts to your team's page. </a:t>
            </a:r>
          </a:p>
          <a:p>
            <a:pPr lvl="1" algn="l">
              <a:buFont typeface="Arial" panose="020B0604020202020204" pitchFamily="34" charset="0"/>
              <a:buChar char="•"/>
            </a:pPr>
            <a:r>
              <a:rPr lang="en-US" b="0" i="0" dirty="0">
                <a:solidFill>
                  <a:srgbClr val="323232"/>
                </a:solidFill>
                <a:effectLst/>
                <a:latin typeface="adobe-clean"/>
              </a:rPr>
              <a:t>Receive email or web notifications. </a:t>
            </a:r>
          </a:p>
          <a:p>
            <a:pPr algn="l"/>
            <a:endParaRPr lang="en-US" b="0" i="0" dirty="0">
              <a:solidFill>
                <a:srgbClr val="323232"/>
              </a:solidFill>
              <a:effectLst/>
              <a:latin typeface="adobe-clean"/>
            </a:endParaRPr>
          </a:p>
          <a:p>
            <a:pPr algn="l"/>
            <a:r>
              <a:rPr lang="en-US" b="0" i="0" dirty="0">
                <a:solidFill>
                  <a:srgbClr val="323232"/>
                </a:solidFill>
                <a:effectLst/>
                <a:latin typeface="adobe-clean"/>
              </a:rPr>
              <a:t>Team discussions are available in organizations by default. </a:t>
            </a:r>
          </a:p>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5"/>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22230240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Take a moment to complete the demonstration showing GitHub Project Boards and Projects.</a:t>
            </a:r>
          </a:p>
          <a:p>
            <a:r>
              <a:rPr lang="en-US" dirty="0"/>
              <a:t>Show how to customize columns, fields, configure boards, etc.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18616084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0" dirty="0">
                <a:solidFill>
                  <a:srgbClr val="000000"/>
                </a:solidFill>
                <a:effectLst/>
                <a:latin typeface="Consolas" panose="020B0609020204030204" pitchFamily="49" charset="0"/>
              </a:rPr>
              <a:t>State of DevOps report</a:t>
            </a:r>
            <a:r>
              <a:rPr lang="en-US" b="0" dirty="0">
                <a:solidFill>
                  <a:srgbClr val="A31515"/>
                </a:solidFill>
                <a:effectLst/>
                <a:latin typeface="Consolas" panose="020B0609020204030204" pitchFamily="49" charset="0"/>
              </a:rPr>
              <a:t> - https://puppet.com/resources/report/state-of-devops-report</a:t>
            </a: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01BB6DB-292D-4F55-8FEB-A2186E983E2E}" type="datetime8">
              <a:rPr lang="en-US" smtClean="0"/>
              <a:t>2/21/2023 10:41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a:p>
        </p:txBody>
      </p:sp>
    </p:spTree>
    <p:extLst>
      <p:ext uri="{BB962C8B-B14F-4D97-AF65-F5344CB8AC3E}">
        <p14:creationId xmlns:p14="http://schemas.microsoft.com/office/powerpoint/2010/main" val="19251707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0" dirty="0">
                <a:solidFill>
                  <a:srgbClr val="000000"/>
                </a:solidFill>
                <a:effectLst/>
                <a:latin typeface="Consolas" panose="020B0609020204030204" pitchFamily="49" charset="0"/>
              </a:rPr>
              <a:t>State of DevOps report</a:t>
            </a:r>
            <a:r>
              <a:rPr lang="en-US" b="0" dirty="0">
                <a:solidFill>
                  <a:srgbClr val="A31515"/>
                </a:solidFill>
                <a:effectLst/>
                <a:latin typeface="Consolas" panose="020B0609020204030204" pitchFamily="49" charset="0"/>
              </a:rPr>
              <a:t> - https://puppet.com/resources/report/state-of-devops-report</a:t>
            </a:r>
            <a:endParaRPr lang="en-US"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01BB6DB-292D-4F55-8FEB-A2186E983E2E}" type="datetime8">
              <a:rPr lang="en-US" smtClean="0"/>
              <a:t>2/21/2023 10:41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a:p>
        </p:txBody>
      </p:sp>
    </p:spTree>
    <p:extLst>
      <p:ext uri="{BB962C8B-B14F-4D97-AF65-F5344CB8AC3E}">
        <p14:creationId xmlns:p14="http://schemas.microsoft.com/office/powerpoint/2010/main" val="15405797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50</a:t>
            </a:fld>
            <a:endParaRPr lang="en-US"/>
          </a:p>
        </p:txBody>
      </p:sp>
    </p:spTree>
    <p:extLst>
      <p:ext uri="{BB962C8B-B14F-4D97-AF65-F5344CB8AC3E}">
        <p14:creationId xmlns:p14="http://schemas.microsoft.com/office/powerpoint/2010/main" val="13164901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sz="900" dirty="0">
                <a:solidFill>
                  <a:schemeClr val="tx1"/>
                </a:solidFill>
              </a:rPr>
              <a:t>Benefits include: Reusability, traceability, manageability, efficiency, collaboration, and learning</a:t>
            </a:r>
          </a:p>
          <a:p>
            <a:endParaRPr lang="en-US" b="0"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51</a:t>
            </a:fld>
            <a:endParaRPr lang="en-US"/>
          </a:p>
        </p:txBody>
      </p:sp>
    </p:spTree>
    <p:extLst>
      <p:ext uri="{BB962C8B-B14F-4D97-AF65-F5344CB8AC3E}">
        <p14:creationId xmlns:p14="http://schemas.microsoft.com/office/powerpoint/2010/main" val="14502553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0" i="0" u="none" strike="noStrike" kern="1200" dirty="0">
                <a:solidFill>
                  <a:schemeClr val="tx1"/>
                </a:solidFill>
                <a:effectLst/>
                <a:latin typeface="Segoe UI Light" pitchFamily="34" charset="0"/>
                <a:ea typeface="+mn-ea"/>
                <a:cs typeface="+mn-cs"/>
              </a:rPr>
              <a:t>A </a:t>
            </a:r>
            <a:r>
              <a:rPr lang="en-US" sz="882" b="1" i="0" u="none" strike="noStrike" kern="1200" dirty="0">
                <a:solidFill>
                  <a:schemeClr val="tx1"/>
                </a:solidFill>
                <a:effectLst/>
                <a:latin typeface="Segoe UI Light" pitchFamily="34" charset="0"/>
                <a:ea typeface="+mn-ea"/>
                <a:cs typeface="+mn-cs"/>
              </a:rPr>
              <a:t>greenfield project</a:t>
            </a:r>
            <a:r>
              <a:rPr lang="en-US" sz="882" b="0" i="0" u="none" strike="noStrike" kern="1200" dirty="0">
                <a:solidFill>
                  <a:schemeClr val="tx1"/>
                </a:solidFill>
                <a:effectLst/>
                <a:latin typeface="Segoe UI Light" pitchFamily="34" charset="0"/>
                <a:ea typeface="+mn-ea"/>
                <a:cs typeface="+mn-cs"/>
              </a:rPr>
              <a:t> is one that lacks constraints imposed by prior work.</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55</a:t>
            </a:fld>
            <a:endParaRPr lang="en-US"/>
          </a:p>
        </p:txBody>
      </p:sp>
    </p:spTree>
    <p:extLst>
      <p:ext uri="{BB962C8B-B14F-4D97-AF65-F5344CB8AC3E}">
        <p14:creationId xmlns:p14="http://schemas.microsoft.com/office/powerpoint/2010/main" val="9247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90798382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58</a:t>
            </a:fld>
            <a:endParaRPr lang="en-US"/>
          </a:p>
        </p:txBody>
      </p:sp>
    </p:spTree>
    <p:extLst>
      <p:ext uri="{BB962C8B-B14F-4D97-AF65-F5344CB8AC3E}">
        <p14:creationId xmlns:p14="http://schemas.microsoft.com/office/powerpoint/2010/main" val="385668655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Take a moment to complete the demonstration, as defined in the student manual.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59</a:t>
            </a:fld>
            <a:endParaRPr lang="en-US"/>
          </a:p>
        </p:txBody>
      </p:sp>
    </p:spTree>
    <p:extLst>
      <p:ext uri="{BB962C8B-B14F-4D97-AF65-F5344CB8AC3E}">
        <p14:creationId xmlns:p14="http://schemas.microsoft.com/office/powerpoint/2010/main" val="18614310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Video: https://www.youtube.com/watch?v=QsJdFkMKLN0</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01BB6DB-292D-4F55-8FEB-A2186E983E2E}" type="datetime8">
              <a:rPr lang="en-US" smtClean="0"/>
              <a:t>2/21/2023 10:41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a:p>
        </p:txBody>
      </p:sp>
    </p:spTree>
    <p:extLst>
      <p:ext uri="{BB962C8B-B14F-4D97-AF65-F5344CB8AC3E}">
        <p14:creationId xmlns:p14="http://schemas.microsoft.com/office/powerpoint/2010/main" val="21356155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2E0C910-0166-48E0-B8EF-5071277A02A8}" type="datetime8">
              <a:rPr lang="en-US" smtClean="0"/>
              <a:t>2/21/2023 10:41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a:p>
        </p:txBody>
      </p:sp>
    </p:spTree>
    <p:extLst>
      <p:ext uri="{BB962C8B-B14F-4D97-AF65-F5344CB8AC3E}">
        <p14:creationId xmlns:p14="http://schemas.microsoft.com/office/powerpoint/2010/main" val="288645434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315088197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solidFill>
                  <a:srgbClr val="000000"/>
                </a:solidFill>
                <a:effectLst/>
                <a:latin typeface="Consolas" panose="020B0609020204030204" pitchFamily="49" charset="0"/>
              </a:rPr>
              <a:t>The labs are updated on a regular basis. For the latest information please visit: </a:t>
            </a:r>
          </a:p>
          <a:p>
            <a:r>
              <a:rPr lang="en-US" b="0" dirty="0">
                <a:solidFill>
                  <a:srgbClr val="000000"/>
                </a:solidFill>
                <a:effectLst/>
                <a:latin typeface="Consolas" panose="020B0609020204030204" pitchFamily="49" charset="0"/>
              </a:rPr>
              <a:t>    </a:t>
            </a:r>
          </a:p>
          <a:p>
            <a:r>
              <a:rPr lang="en-US" b="0" dirty="0">
                <a:solidFill>
                  <a:srgbClr val="A31515"/>
                </a:solidFill>
                <a:effectLst/>
                <a:latin typeface="Consolas" panose="020B0609020204030204" pitchFamily="49" charset="0"/>
              </a:rPr>
              <a:t>https://microsoftlearning.github.io/AZ400-DesigningandImplementingMicrosoftDevOpsSolutions/</a:t>
            </a:r>
            <a:endParaRPr lang="en-US" b="0" dirty="0">
              <a:solidFill>
                <a:srgbClr val="000000"/>
              </a:solidFill>
              <a:effectLst/>
              <a:latin typeface="Consolas" panose="020B0609020204030204" pitchFamily="49" charset="0"/>
            </a:endParaRP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2/21/2023 10:41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67</a:t>
            </a:fld>
            <a:endParaRPr lang="en-US"/>
          </a:p>
        </p:txBody>
      </p:sp>
    </p:spTree>
    <p:extLst>
      <p:ext uri="{BB962C8B-B14F-4D97-AF65-F5344CB8AC3E}">
        <p14:creationId xmlns:p14="http://schemas.microsoft.com/office/powerpoint/2010/main" val="39352273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68</a:t>
            </a:fld>
            <a:endParaRPr lang="en-US" dirty="0"/>
          </a:p>
        </p:txBody>
      </p:sp>
    </p:spTree>
    <p:extLst>
      <p:ext uri="{BB962C8B-B14F-4D97-AF65-F5344CB8AC3E}">
        <p14:creationId xmlns:p14="http://schemas.microsoft.com/office/powerpoint/2010/main" val="42288932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69</a:t>
            </a:fld>
            <a:endParaRPr lang="en-US" dirty="0"/>
          </a:p>
        </p:txBody>
      </p:sp>
    </p:spTree>
    <p:extLst>
      <p:ext uri="{BB962C8B-B14F-4D97-AF65-F5344CB8AC3E}">
        <p14:creationId xmlns:p14="http://schemas.microsoft.com/office/powerpoint/2010/main" val="1412034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Q1 Answer</a:t>
            </a:r>
            <a:r>
              <a:rPr lang="en-US" dirty="0"/>
              <a:t>: </a:t>
            </a:r>
            <a:r>
              <a:rPr lang="en-US" sz="900" b="0" kern="1200" dirty="0">
                <a:solidFill>
                  <a:schemeClr val="tx1"/>
                </a:solidFill>
                <a:effectLst/>
                <a:latin typeface="Segoe UI Light" pitchFamily="34" charset="0"/>
                <a:ea typeface="+mn-ea"/>
                <a:cs typeface="+mn-cs"/>
              </a:rPr>
              <a:t>System of Record. Systems that are providing the truth about data elements are often called Systems of Record. </a:t>
            </a:r>
          </a:p>
          <a:p>
            <a:r>
              <a:rPr lang="en-US" sz="900" b="1" i="0" kern="1200" dirty="0">
                <a:solidFill>
                  <a:schemeClr val="tx1"/>
                </a:solidFill>
                <a:effectLst/>
                <a:latin typeface="Segoe UI Light" pitchFamily="34" charset="0"/>
                <a:ea typeface="+mn-ea"/>
                <a:cs typeface="+mn-cs"/>
              </a:rPr>
              <a:t>Q2 Answer</a:t>
            </a:r>
            <a:r>
              <a:rPr lang="en-US" sz="900" b="0" i="0" kern="1200" dirty="0">
                <a:solidFill>
                  <a:schemeClr val="tx1"/>
                </a:solidFill>
                <a:effectLst/>
                <a:latin typeface="Segoe UI Light" pitchFamily="34" charset="0"/>
                <a:ea typeface="+mn-ea"/>
                <a:cs typeface="+mn-cs"/>
              </a:rPr>
              <a:t>: </a:t>
            </a:r>
            <a:r>
              <a:rPr lang="en-US" sz="900" b="0" kern="1200" dirty="0">
                <a:solidFill>
                  <a:schemeClr val="tx1"/>
                </a:solidFill>
                <a:effectLst/>
                <a:latin typeface="Segoe UI Light" pitchFamily="34" charset="0"/>
                <a:ea typeface="+mn-ea"/>
                <a:cs typeface="+mn-cs"/>
              </a:rPr>
              <a:t>Kanban Board. </a:t>
            </a:r>
            <a:r>
              <a:rPr lang="en-US" b="0" dirty="0">
                <a:solidFill>
                  <a:srgbClr val="000000"/>
                </a:solidFill>
                <a:effectLst/>
                <a:latin typeface="Consolas" panose="020B0609020204030204" pitchFamily="49" charset="0"/>
              </a:rPr>
              <a:t>A Kanban Board lets you visualize the flow of work and constrain the amount of work in progress. Your Kanban board turns your backlog into an interactive signboard, providing a visual flow of work. </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sz="900" b="1" i="0" kern="1200" dirty="0">
                <a:solidFill>
                  <a:schemeClr val="tx1"/>
                </a:solidFill>
                <a:effectLst/>
                <a:latin typeface="Segoe UI Light" pitchFamily="34" charset="0"/>
                <a:ea typeface="+mn-ea"/>
                <a:cs typeface="+mn-cs"/>
              </a:rPr>
              <a:t>Q3 Answer</a:t>
            </a:r>
            <a:r>
              <a:rPr lang="en-US" sz="900" b="0" i="0" kern="1200" dirty="0">
                <a:solidFill>
                  <a:schemeClr val="tx1"/>
                </a:solidFill>
                <a:effectLst/>
                <a:latin typeface="Segoe UI Light" pitchFamily="34" charset="0"/>
                <a:ea typeface="+mn-ea"/>
                <a:cs typeface="+mn-cs"/>
              </a:rPr>
              <a:t>: </a:t>
            </a:r>
            <a:r>
              <a:rPr lang="en-US" sz="900" b="0" kern="1200" dirty="0">
                <a:solidFill>
                  <a:schemeClr val="tx1"/>
                </a:solidFill>
                <a:effectLst/>
                <a:latin typeface="Segoe UI Light" pitchFamily="34" charset="0"/>
                <a:ea typeface="+mn-ea"/>
                <a:cs typeface="+mn-cs"/>
              </a:rPr>
              <a:t>Brownfield Project. A Brownfield Project comes with the baggage of existing code bases, existing teams, and often a great amount of technical debt, they can still be ideal projects for DevOps transformations.</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b="1" dirty="0"/>
              <a:t>Q4 Answer: </a:t>
            </a:r>
            <a:r>
              <a:rPr lang="en-US" b="0" i="0" dirty="0">
                <a:effectLst/>
                <a:latin typeface="Segoe UI" panose="020B0502040204020203" pitchFamily="34" charset="0"/>
              </a:rPr>
              <a:t>Lead time measures the total time elapsed from the creation of work items to their completion.</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b="1" dirty="0"/>
              <a:t>Q5 Answer: </a:t>
            </a:r>
            <a:r>
              <a:rPr lang="en-US" sz="900" b="0" kern="1200" dirty="0">
                <a:solidFill>
                  <a:schemeClr val="tx1"/>
                </a:solidFill>
                <a:effectLst/>
                <a:latin typeface="Segoe UI Light" pitchFamily="34" charset="0"/>
                <a:ea typeface="+mn-ea"/>
                <a:cs typeface="+mn-cs"/>
              </a:rPr>
              <a:t>A team that brings people with different functional expertise, and often from different departments, together to work toward a common goal.</a:t>
            </a:r>
          </a:p>
          <a:p>
            <a:endParaRPr lang="en-US" b="1"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71</a:t>
            </a:fld>
            <a:endParaRPr lang="en-US" dirty="0"/>
          </a:p>
        </p:txBody>
      </p:sp>
    </p:spTree>
    <p:extLst>
      <p:ext uri="{BB962C8B-B14F-4D97-AF65-F5344CB8AC3E}">
        <p14:creationId xmlns:p14="http://schemas.microsoft.com/office/powerpoint/2010/main" val="3776983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r>
              <a:rPr lang="en-US" b="1" dirty="0"/>
              <a:t>Q6 Answer</a:t>
            </a:r>
            <a:r>
              <a:rPr lang="en-US" dirty="0"/>
              <a:t>: Benefits include: reusability, traceability, manageability, efficiency, collaboration, learning, create workflows, work with versions, collaboration, maintains history of changes, and automate tasks.</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b="1" dirty="0"/>
              <a:t>Q7 Answer</a:t>
            </a:r>
            <a:r>
              <a:rPr lang="en-US" dirty="0"/>
              <a:t>: </a:t>
            </a:r>
            <a:r>
              <a:rPr lang="en-US" b="0" dirty="0"/>
              <a:t>complete offline support and cross platform support</a:t>
            </a:r>
          </a:p>
          <a:p>
            <a:pPr marL="0" marR="0" lvl="0" indent="0" algn="l" defTabSz="932742" rtl="0" eaLnBrk="1" fontAlgn="auto" latinLnBrk="0" hangingPunct="1">
              <a:lnSpc>
                <a:spcPct val="90000"/>
              </a:lnSpc>
              <a:spcBef>
                <a:spcPts val="0"/>
              </a:spcBef>
              <a:spcAft>
                <a:spcPts val="340"/>
              </a:spcAft>
              <a:buClrTx/>
              <a:buSzTx/>
              <a:buFontTx/>
              <a:buNone/>
              <a:tabLst/>
              <a:defRPr/>
            </a:pPr>
            <a:r>
              <a:rPr lang="en-US" b="1" dirty="0"/>
              <a:t>Q8 Answer</a:t>
            </a:r>
            <a:r>
              <a:rPr lang="en-US" b="0" dirty="0"/>
              <a:t>: </a:t>
            </a:r>
            <a:r>
              <a:rPr lang="en-US" dirty="0"/>
              <a:t>easily scales for very large codebases, granular permission control</a:t>
            </a:r>
          </a:p>
          <a:p>
            <a:r>
              <a:rPr lang="en-US" b="1" dirty="0"/>
              <a:t>Q9 Answer:</a:t>
            </a:r>
            <a:r>
              <a:rPr lang="en-US" dirty="0"/>
              <a:t> Source control is the practice of tracking and managing changes to code. </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dirty="0"/>
          </a:p>
          <a:p>
            <a:endParaRPr lang="en-US" b="1" dirty="0"/>
          </a:p>
          <a:p>
            <a:endParaRPr lang="en-US" dirty="0"/>
          </a:p>
          <a:p>
            <a:endParaRPr lang="en-US" dirty="0"/>
          </a:p>
          <a:p>
            <a:endParaRPr lang="en-US" b="1"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2/21/2023 10:41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72</a:t>
            </a:fld>
            <a:endParaRPr lang="en-US"/>
          </a:p>
        </p:txBody>
      </p:sp>
    </p:spTree>
    <p:extLst>
      <p:ext uri="{BB962C8B-B14F-4D97-AF65-F5344CB8AC3E}">
        <p14:creationId xmlns:p14="http://schemas.microsoft.com/office/powerpoint/2010/main" val="40920605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91848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542627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600"/>
              </a:spcAft>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542627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hlinkClick r:id="rId3"/>
              </a:rPr>
              <a:t>https://docs.microsoft.com/en-us/azure/devops/learn/what-is-devops</a:t>
            </a: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AU" sz="900" dirty="0">
                <a:gradFill>
                  <a:gsLst>
                    <a:gs pos="2917">
                      <a:schemeClr val="tx1"/>
                    </a:gs>
                    <a:gs pos="30000">
                      <a:schemeClr val="tx1"/>
                    </a:gs>
                  </a:gsLst>
                  <a:lin ang="5400000" scaled="0"/>
                </a:gradFill>
              </a:rPr>
              <a:t>https://docs.microsoft.com/en-us/learn/modules/introduction-to-devops/3-explore-devops-journey</a:t>
            </a:r>
          </a:p>
          <a:p>
            <a:pPr>
              <a:lnSpc>
                <a:spcPct val="90000"/>
              </a:lnSpc>
              <a:spcAft>
                <a:spcPts val="600"/>
              </a:spcAft>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Continuous Integration drives the ongoing merging and testing of code, which leads to finding defects early. Other benefits include less time wasted on fighting merge issues and rapid feedback for development teams.</a:t>
            </a:r>
          </a:p>
          <a:p>
            <a:pPr>
              <a:lnSpc>
                <a:spcPct val="90000"/>
              </a:lnSpc>
              <a:spcAft>
                <a:spcPts val="600"/>
              </a:spcAft>
            </a:pPr>
            <a:endParaRPr lang="en-AU" sz="900" dirty="0">
              <a:gradFill>
                <a:gsLst>
                  <a:gs pos="2917">
                    <a:schemeClr val="tx1"/>
                  </a:gs>
                  <a:gs pos="30000">
                    <a:schemeClr val="tx1"/>
                  </a:gs>
                </a:gsLst>
                <a:lin ang="5400000" scaled="0"/>
              </a:gradFill>
            </a:endParaRPr>
          </a:p>
          <a:p>
            <a:pPr marL="0" marR="0" lvl="0" indent="0" algn="l" defTabSz="932742" rtl="0" eaLnBrk="1" fontAlgn="auto" latinLnBrk="0" hangingPunct="1">
              <a:lnSpc>
                <a:spcPct val="90000"/>
              </a:lnSpc>
              <a:spcBef>
                <a:spcPts val="0"/>
              </a:spcBef>
              <a:spcAft>
                <a:spcPts val="600"/>
              </a:spcAft>
              <a:buClrTx/>
              <a:buSzTx/>
              <a:buFontTx/>
              <a:buNone/>
              <a:tabLst/>
              <a:defRPr/>
            </a:pPr>
            <a:r>
              <a:rPr lang="en-US" b="0" i="0" dirty="0">
                <a:solidFill>
                  <a:srgbClr val="171717"/>
                </a:solidFill>
                <a:effectLst/>
                <a:latin typeface="Segoe UI" panose="020B0502040204020203" pitchFamily="34" charset="0"/>
              </a:rPr>
              <a:t>Continuous Delivery of software solutions to production and testing environments helps organizations quickly fix bugs and respond to ever-changing business requirements.</a:t>
            </a:r>
          </a:p>
          <a:p>
            <a:pPr>
              <a:lnSpc>
                <a:spcPct val="90000"/>
              </a:lnSpc>
              <a:spcAft>
                <a:spcPts val="600"/>
              </a:spcAft>
            </a:pPr>
            <a:endParaRPr lang="en-AU" sz="900" dirty="0">
              <a:gradFill>
                <a:gsLst>
                  <a:gs pos="2917">
                    <a:schemeClr val="tx1"/>
                  </a:gs>
                  <a:gs pos="30000">
                    <a:schemeClr val="tx1"/>
                  </a:gs>
                </a:gsLst>
                <a:lin ang="5400000" scaled="0"/>
              </a:gradFill>
            </a:endParaRP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5426277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p:nvPr>
        </p:nvSpPr>
        <p:spPr>
          <a:xfrm>
            <a:off x="437277" y="2582862"/>
            <a:ext cx="5537797" cy="1828800"/>
          </a:xfrm>
          <a:prstGeom prst="rect">
            <a:avLst/>
          </a:prstGeom>
          <a:noFill/>
        </p:spPr>
        <p:txBody>
          <a:bodyPr lIns="0" tIns="0" rIns="0" bIns="182880" anchor="b" anchorCtr="0"/>
          <a:lstStyle>
            <a:lvl1pPr>
              <a:defRPr sz="4800" strike="noStrike" spc="-50" baseline="0">
                <a:solidFill>
                  <a:srgbClr val="000000"/>
                </a:solidFill>
              </a:defRPr>
            </a:lvl1pPr>
          </a:lstStyle>
          <a:p>
            <a:endParaRPr lang="en-US"/>
          </a:p>
        </p:txBody>
      </p:sp>
      <p:pic>
        <p:nvPicPr>
          <p:cNvPr id="11" name="Picture 10" descr="Microsoft Azure logo">
            <a:extLst>
              <a:ext uri="{FF2B5EF4-FFF2-40B4-BE49-F238E27FC236}">
                <a16:creationId xmlns:a16="http://schemas.microsoft.com/office/drawing/2014/main" id="{AFDC29EE-BDE7-4363-B0FC-728521A36665}"/>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463276" y="448056"/>
            <a:ext cx="1362456" cy="192347"/>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600200" y="1485899"/>
            <a:ext cx="10409238" cy="914400"/>
          </a:xfrm>
        </p:spPr>
        <p:txBody>
          <a:bodyPr wrap="square" lIns="0" tIns="0" rIns="0" bIns="0" anchor="t">
            <a:noAutofit/>
          </a:bodyPr>
          <a:lstStyle>
            <a:lvl1pPr marL="0" indent="0">
              <a:lnSpc>
                <a:spcPts val="1800"/>
              </a:lnSpc>
              <a:spcBef>
                <a:spcPts val="900"/>
              </a:spcBef>
              <a:buNone/>
              <a:defRPr lang="en-US" sz="1599" b="0" kern="1200" spc="0" baseline="0" dirty="0">
                <a:solidFill>
                  <a:schemeClr val="tx1"/>
                </a:solidFill>
                <a:latin typeface="+mn-lt"/>
                <a:ea typeface="+mn-ea"/>
                <a:cs typeface="+mn-cs"/>
              </a:defRPr>
            </a:lvl1pPr>
            <a:lvl2pPr marL="0" marR="0" indent="0" algn="l" defTabSz="932563" rtl="0" eaLnBrk="1" fontAlgn="auto" latinLnBrk="0" hangingPunct="1">
              <a:lnSpc>
                <a:spcPct val="100000"/>
              </a:lnSpc>
              <a:spcBef>
                <a:spcPts val="612"/>
              </a:spcBef>
              <a:spcAft>
                <a:spcPts val="0"/>
              </a:spcAft>
              <a:buClrTx/>
              <a:buSzPct val="90000"/>
              <a:buFont typeface="Arial" panose="020B0604020202020204" pitchFamily="34" charset="0"/>
              <a:buNone/>
              <a:tabLst/>
              <a:defRPr sz="2448" b="0">
                <a:solidFill>
                  <a:schemeClr val="tx1"/>
                </a:solidFill>
                <a:latin typeface="+mj-lt"/>
              </a:defRPr>
            </a:lvl2pPr>
            <a:lvl3pPr marL="457112" indent="0">
              <a:buNone/>
              <a:defRPr/>
            </a:lvl3pPr>
            <a:lvl4pPr marL="685669" indent="0">
              <a:buNone/>
              <a:defRPr/>
            </a:lvl4pPr>
            <a:lvl5pPr marL="914224"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40754" y="3040062"/>
            <a:ext cx="11568684" cy="547870"/>
          </a:xfrm>
        </p:spPr>
        <p:txBody>
          <a:bodyPr wrap="square" lIns="0" tIns="0" rIns="0" bIns="0" anchor="t">
            <a:noAutofit/>
          </a:bodyPr>
          <a:lstStyle>
            <a:lvl1pPr marL="0" indent="0">
              <a:lnSpc>
                <a:spcPts val="1800"/>
              </a:lnSpc>
              <a:spcBef>
                <a:spcPts val="900"/>
              </a:spcBef>
              <a:buNone/>
              <a:defRPr lang="en-US" sz="1599" b="0" kern="1200" spc="0" baseline="0" dirty="0">
                <a:solidFill>
                  <a:schemeClr val="tx1"/>
                </a:solidFill>
                <a:latin typeface="+mn-lt"/>
                <a:ea typeface="+mn-ea"/>
                <a:cs typeface="+mn-cs"/>
              </a:defRPr>
            </a:lvl1pPr>
            <a:lvl2pPr marL="0" marR="0" indent="0" algn="l" defTabSz="932563" rtl="0" eaLnBrk="1" fontAlgn="auto" latinLnBrk="0" hangingPunct="1">
              <a:lnSpc>
                <a:spcPct val="100000"/>
              </a:lnSpc>
              <a:spcBef>
                <a:spcPts val="612"/>
              </a:spcBef>
              <a:spcAft>
                <a:spcPts val="0"/>
              </a:spcAft>
              <a:buClrTx/>
              <a:buSzPct val="90000"/>
              <a:buFont typeface="Arial" panose="020B0604020202020204" pitchFamily="34" charset="0"/>
              <a:buNone/>
              <a:tabLst/>
              <a:defRPr sz="2448" b="0">
                <a:solidFill>
                  <a:schemeClr val="tx1"/>
                </a:solidFill>
                <a:latin typeface="+mj-lt"/>
              </a:defRPr>
            </a:lvl2pPr>
            <a:lvl3pPr marL="457112" indent="0">
              <a:buNone/>
              <a:defRPr/>
            </a:lvl3pPr>
            <a:lvl4pPr marL="685669" indent="0">
              <a:buNone/>
              <a:defRPr/>
            </a:lvl4pPr>
            <a:lvl5pPr marL="914224" indent="0">
              <a:buNone/>
              <a:defRPr/>
            </a:lvl5pPr>
          </a:lstStyle>
          <a:p>
            <a:pPr marL="0" marR="0" lvl="1" indent="0" algn="l" defTabSz="932563" rtl="0" eaLnBrk="1" fontAlgn="auto" latinLnBrk="0" hangingPunct="1">
              <a:lnSpc>
                <a:spcPct val="100000"/>
              </a:lnSpc>
              <a:spcBef>
                <a:spcPts val="400"/>
              </a:spcBef>
              <a:spcAft>
                <a:spcPts val="600"/>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40755" y="3587932"/>
            <a:ext cx="5544766" cy="2046546"/>
          </a:xfrm>
          <a:ln w="19050">
            <a:solidFill>
              <a:schemeClr val="tx2"/>
            </a:solidFill>
          </a:ln>
        </p:spPr>
        <p:txBody>
          <a:bodyPr lIns="182880" tIns="137160" rIns="182880">
            <a:noAutofit/>
          </a:bodyPr>
          <a:lstStyle>
            <a:lvl1pPr>
              <a:defRPr sz="2040">
                <a:solidFill>
                  <a:schemeClr val="tx1"/>
                </a:solidFill>
              </a:defRPr>
            </a:lvl1pPr>
            <a:lvl2pPr>
              <a:defRPr sz="1836">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464672" y="3587932"/>
            <a:ext cx="5544766" cy="2046546"/>
          </a:xfrm>
          <a:ln w="19050">
            <a:solidFill>
              <a:schemeClr val="tx2"/>
            </a:solidFill>
          </a:ln>
        </p:spPr>
        <p:txBody>
          <a:bodyPr lIns="182880" tIns="137160" rIns="182880">
            <a:noAutofit/>
          </a:bodyPr>
          <a:lstStyle>
            <a:lvl1pPr>
              <a:defRPr sz="2040">
                <a:solidFill>
                  <a:schemeClr val="tx1"/>
                </a:solidFill>
              </a:defRPr>
            </a:lvl1pPr>
            <a:lvl2pPr>
              <a:defRPr sz="1836">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119583" y="6680282"/>
            <a:ext cx="4197310" cy="14406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sz="918" dirty="0"/>
              <a:t>© Copyright Microsoft Corporation. All rights reserved.</a:t>
            </a:r>
          </a:p>
        </p:txBody>
      </p:sp>
    </p:spTree>
    <p:extLst>
      <p:ext uri="{BB962C8B-B14F-4D97-AF65-F5344CB8AC3E}">
        <p14:creationId xmlns:p14="http://schemas.microsoft.com/office/powerpoint/2010/main" val="141110504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Device layout 3">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391953" y="496641"/>
            <a:ext cx="11087895" cy="6497884"/>
          </a:xfrm>
          <a:prstGeom prst="rect">
            <a:avLst/>
          </a:prstGeom>
        </p:spPr>
      </p:pic>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Device layout 3</a:t>
            </a:r>
          </a:p>
        </p:txBody>
      </p:sp>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p:nvPr>
        </p:nvSpPr>
        <p:spPr>
          <a:xfrm>
            <a:off x="2339975" y="3559515"/>
            <a:ext cx="7832726" cy="553998"/>
          </a:xfrm>
          <a:prstGeom prst="rect">
            <a:avLst/>
          </a:prstGeom>
        </p:spPr>
        <p:txBody>
          <a:bodyPr anchor="ctr" anchorCtr="0"/>
          <a:lstStyle>
            <a:lvl1pPr algn="ctr">
              <a:defRPr>
                <a:solidFill>
                  <a:srgbClr val="000000"/>
                </a:solidFill>
              </a:defRPr>
            </a:lvl1pPr>
          </a:lstStyle>
          <a:p>
            <a:r>
              <a:rPr lang="en-US"/>
              <a:t>Click icon to add picture</a:t>
            </a:r>
          </a:p>
        </p:txBody>
      </p:sp>
    </p:spTree>
    <p:extLst>
      <p:ext uri="{BB962C8B-B14F-4D97-AF65-F5344CB8AC3E}">
        <p14:creationId xmlns:p14="http://schemas.microsoft.com/office/powerpoint/2010/main" val="409492712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B4B7F816-110F-4E51-86BA-94954078CD9B}"/>
              </a:ext>
              <a:ext uri="{C183D7F6-B498-43B3-948B-1728B52AA6E4}">
                <adec:decorative xmlns:adec="http://schemas.microsoft.com/office/drawing/2017/decorative" val="1"/>
              </a:ext>
            </a:extLst>
          </p:cNvPr>
          <p:cNvSpPr/>
          <p:nvPr userDrawn="1"/>
        </p:nvSpPr>
        <p:spPr>
          <a:xfrm>
            <a:off x="0" y="0"/>
            <a:ext cx="5432794" cy="6994525"/>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a:endParaRPr lang="en-US" sz="2000" dirty="0">
              <a:solidFill>
                <a:schemeClr val="tx1"/>
              </a:solidFill>
            </a:endParaRPr>
          </a:p>
        </p:txBody>
      </p:sp>
      <p:sp>
        <p:nvSpPr>
          <p:cNvPr id="2" name="Title 1"/>
          <p:cNvSpPr>
            <a:spLocks noGrp="1"/>
          </p:cNvSpPr>
          <p:nvPr>
            <p:ph type="title" hasCustomPrompt="1"/>
          </p:nvPr>
        </p:nvSpPr>
        <p:spPr>
          <a:xfrm>
            <a:off x="427039" y="632779"/>
            <a:ext cx="4754562" cy="411162"/>
          </a:xfrm>
          <a:prstGeom prst="rect">
            <a:avLst/>
          </a:prstGeom>
        </p:spPr>
        <p:txBody>
          <a:bodyPr wrap="square" lIns="0" tIns="0" rIns="0" bIns="0">
            <a:spAutoFit/>
          </a:bodyPr>
          <a:lstStyle>
            <a:lvl1pPr>
              <a:lnSpc>
                <a:spcPts val="3200"/>
              </a:lnSpc>
              <a:defRPr sz="2800" strike="noStrike">
                <a:solidFill>
                  <a:srgbClr val="000000"/>
                </a:solidFill>
              </a:defRPr>
            </a:lvl1pPr>
          </a:lstStyle>
          <a:p>
            <a:r>
              <a:rPr lang="en-US"/>
              <a:t>Title</a:t>
            </a:r>
          </a:p>
        </p:txBody>
      </p:sp>
      <p:cxnSp>
        <p:nvCxnSpPr>
          <p:cNvPr id="4" name="Straight Connector 3">
            <a:extLst>
              <a:ext uri="{FF2B5EF4-FFF2-40B4-BE49-F238E27FC236}">
                <a16:creationId xmlns:a16="http://schemas.microsoft.com/office/drawing/2014/main" id="{19EC36C7-81B9-4ABD-806F-1F651FBD49B5}"/>
              </a:ext>
              <a:ext uri="{C183D7F6-B498-43B3-948B-1728B52AA6E4}">
                <adec:decorative xmlns:adec="http://schemas.microsoft.com/office/drawing/2017/decorative" val="1"/>
              </a:ext>
            </a:extLst>
          </p:cNvPr>
          <p:cNvCxnSpPr>
            <a:cxnSpLocks/>
          </p:cNvCxnSpPr>
          <p:nvPr userDrawn="1"/>
        </p:nvCxnSpPr>
        <p:spPr>
          <a:xfrm>
            <a:off x="442560" y="2476366"/>
            <a:ext cx="4637440" cy="0"/>
          </a:xfrm>
          <a:prstGeom prst="line">
            <a:avLst/>
          </a:prstGeom>
          <a:ln>
            <a:solidFill>
              <a:schemeClr val="tx1">
                <a:lumMod val="85000"/>
                <a:lumOff val="1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295306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9" y="3292078"/>
            <a:ext cx="2506662" cy="410369"/>
          </a:xfrm>
          <a:prstGeom prst="rect">
            <a:avLst/>
          </a:prstGeom>
        </p:spPr>
        <p:txBody>
          <a:bodyPr wrap="square" lIns="0" tIns="0" rIns="0" bIns="0" anchor="ctr">
            <a:spAutoFit/>
          </a:bodyPr>
          <a:lstStyle>
            <a:lvl1pPr>
              <a:lnSpc>
                <a:spcPts val="3200"/>
              </a:lnSpc>
              <a:defRPr sz="2800" strike="noStrike">
                <a:solidFill>
                  <a:schemeClr val="bg1"/>
                </a:solidFill>
              </a:defRPr>
            </a:lvl1pPr>
          </a:lstStyle>
          <a:p>
            <a:r>
              <a:rPr lang="en-US"/>
              <a:t>Title</a:t>
            </a:r>
          </a:p>
        </p:txBody>
      </p:sp>
    </p:spTree>
    <p:extLst>
      <p:ext uri="{BB962C8B-B14F-4D97-AF65-F5344CB8AC3E}">
        <p14:creationId xmlns:p14="http://schemas.microsoft.com/office/powerpoint/2010/main" val="302280431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1">
    <p:bg>
      <p:bgPr>
        <a:solidFill>
          <a:schemeClr val="bg1"/>
        </a:solidFill>
        <a:effectLst/>
      </p:bgPr>
    </p:bg>
    <p:spTree>
      <p:nvGrpSpPr>
        <p:cNvPr id="1" name=""/>
        <p:cNvGrpSpPr/>
        <p:nvPr/>
      </p:nvGrpSpPr>
      <p:grpSpPr>
        <a:xfrm>
          <a:off x="0" y="0"/>
          <a:ext cx="0" cy="0"/>
          <a:chOff x="0" y="0"/>
          <a:chExt cx="0" cy="0"/>
        </a:xfrm>
      </p:grpSpPr>
      <p:sp>
        <p:nvSpPr>
          <p:cNvPr id="4"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000000"/>
                </a:solidFill>
              </a:defRPr>
            </a:lvl1pPr>
          </a:lstStyle>
          <a:p>
            <a:pPr marL="0" lvl="0">
              <a:lnSpc>
                <a:spcPts val="5600"/>
              </a:lnSpc>
            </a:pPr>
            <a:r>
              <a:rPr lang="en-US"/>
              <a:t>Section title</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tx1"/>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FFFFFF"/>
                </a:solidFill>
              </a:defRPr>
            </a:lvl1pPr>
          </a:lstStyle>
          <a:p>
            <a:pPr marL="0" lvl="0">
              <a:lnSpc>
                <a:spcPts val="5600"/>
              </a:lnSpc>
            </a:pPr>
            <a:r>
              <a:rPr lang="en-US"/>
              <a:t>Section title</a:t>
            </a:r>
          </a:p>
        </p:txBody>
      </p:sp>
    </p:spTree>
    <p:extLst>
      <p:ext uri="{BB962C8B-B14F-4D97-AF65-F5344CB8AC3E}">
        <p14:creationId xmlns:p14="http://schemas.microsoft.com/office/powerpoint/2010/main" val="2841926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1FDE817-4581-481C-9C54-D23C2F82ACA3}"/>
              </a:ext>
            </a:extLst>
          </p:cNvPr>
          <p:cNvSpPr>
            <a:spLocks noGrp="1"/>
          </p:cNvSpPr>
          <p:nvPr>
            <p:ph type="title" hasCustomPrompt="1"/>
          </p:nvPr>
        </p:nvSpPr>
        <p:spPr>
          <a:xfrm>
            <a:off x="427039" y="3243000"/>
            <a:ext cx="9240836" cy="508524"/>
          </a:xfrm>
          <a:noFill/>
        </p:spPr>
        <p:txBody>
          <a:bodyPr wrap="square" lIns="0" tIns="0" rIns="0" bIns="0" anchor="ctr" anchorCtr="0">
            <a:spAutoFit/>
          </a:bodyPr>
          <a:lstStyle>
            <a:lvl1pPr algn="l" defTabSz="951304" rtl="0" eaLnBrk="1" latinLnBrk="0" hangingPunct="1">
              <a:lnSpc>
                <a:spcPct val="90000"/>
              </a:lnSpc>
              <a:spcBef>
                <a:spcPct val="0"/>
              </a:spcBef>
              <a:buNone/>
              <a:defRPr lang="en-US" sz="3600" b="0" kern="1200" cap="none" spc="-51" baseline="0" dirty="0">
                <a:ln w="3175">
                  <a:noFill/>
                </a:ln>
                <a:solidFill>
                  <a:schemeClr val="bg1"/>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1342870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Section title 2">
    <p:bg>
      <p:bgPr>
        <a:solidFill>
          <a:schemeClr val="bg2"/>
        </a:solidFill>
        <a:effectLst/>
      </p:bgPr>
    </p:bg>
    <p:spTree>
      <p:nvGrpSpPr>
        <p:cNvPr id="1" name=""/>
        <p:cNvGrpSpPr/>
        <p:nvPr/>
      </p:nvGrpSpPr>
      <p:grpSpPr>
        <a:xfrm>
          <a:off x="0" y="0"/>
          <a:ext cx="0" cy="0"/>
          <a:chOff x="0" y="0"/>
          <a:chExt cx="0" cy="0"/>
        </a:xfrm>
      </p:grpSpPr>
      <p:sp>
        <p:nvSpPr>
          <p:cNvPr id="3" name="Title 35"/>
          <p:cNvSpPr>
            <a:spLocks noGrp="1"/>
          </p:cNvSpPr>
          <p:nvPr>
            <p:ph type="title" hasCustomPrompt="1"/>
          </p:nvPr>
        </p:nvSpPr>
        <p:spPr>
          <a:xfrm>
            <a:off x="465138" y="960438"/>
            <a:ext cx="7604124" cy="3629025"/>
          </a:xfrm>
          <a:prstGeom prst="rect">
            <a:avLst/>
          </a:prstGeom>
          <a:noFill/>
        </p:spPr>
        <p:txBody>
          <a:bodyPr vert="horz" wrap="square" lIns="0" tIns="0" rIns="0" bIns="0" rtlCol="0" anchor="t" anchorCtr="0">
            <a:noAutofit/>
          </a:bodyPr>
          <a:lstStyle>
            <a:lvl1pPr>
              <a:defRPr lang="en-US" sz="4800" spc="-50" baseline="0" dirty="0">
                <a:solidFill>
                  <a:srgbClr val="FFFFFF"/>
                </a:solidFill>
              </a:defRPr>
            </a:lvl1pPr>
          </a:lstStyle>
          <a:p>
            <a:pPr marL="0" lvl="0">
              <a:lnSpc>
                <a:spcPts val="5600"/>
              </a:lnSpc>
            </a:pPr>
            <a:r>
              <a:rPr lang="en-US"/>
              <a:t>Section title</a:t>
            </a:r>
          </a:p>
        </p:txBody>
      </p:sp>
    </p:spTree>
    <p:extLst>
      <p:ext uri="{BB962C8B-B14F-4D97-AF65-F5344CB8AC3E}">
        <p14:creationId xmlns:p14="http://schemas.microsoft.com/office/powerpoint/2010/main" val="25180712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abl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5138" y="632779"/>
            <a:ext cx="11533187" cy="411162"/>
          </a:xfrm>
          <a:prstGeom prst="rect">
            <a:avLst/>
          </a:prstGeom>
        </p:spPr>
        <p:txBody>
          <a:bodyPr wrap="square" lIns="0" tIns="0" rIns="0" bIns="0">
            <a:spAutoFit/>
          </a:bodyPr>
          <a:lstStyle>
            <a:lvl1pPr>
              <a:lnSpc>
                <a:spcPts val="3200"/>
              </a:lnSpc>
              <a:defRPr sz="2800">
                <a:solidFill>
                  <a:srgbClr val="000000"/>
                </a:solidFill>
              </a:defRPr>
            </a:lvl1pPr>
          </a:lstStyle>
          <a:p>
            <a:r>
              <a:rPr lang="en-US"/>
              <a:t>Table styling</a:t>
            </a:r>
          </a:p>
        </p:txBody>
      </p:sp>
      <p:sp>
        <p:nvSpPr>
          <p:cNvPr id="4" name="Table Placeholder 3"/>
          <p:cNvSpPr>
            <a:spLocks noGrp="1"/>
          </p:cNvSpPr>
          <p:nvPr>
            <p:ph type="tbl" sz="quarter" idx="10"/>
          </p:nvPr>
        </p:nvSpPr>
        <p:spPr>
          <a:xfrm>
            <a:off x="465138" y="2201862"/>
            <a:ext cx="11533187" cy="4159883"/>
          </a:xfrm>
          <a:prstGeom prst="rect">
            <a:avLst/>
          </a:prstGeom>
        </p:spPr>
        <p:txBody>
          <a:bodyPr anchor="ctr" anchorCtr="0"/>
          <a:lstStyle>
            <a:lvl1pPr algn="ctr">
              <a:defRPr/>
            </a:lvl1pPr>
          </a:lstStyle>
          <a:p>
            <a:r>
              <a:rPr lang="en-US" dirty="0"/>
              <a:t>Click icon to add table</a:t>
            </a:r>
          </a:p>
        </p:txBody>
      </p:sp>
      <p:sp>
        <p:nvSpPr>
          <p:cNvPr id="10" name="Text Box 3">
            <a:extLst>
              <a:ext uri="{FF2B5EF4-FFF2-40B4-BE49-F238E27FC236}">
                <a16:creationId xmlns:a16="http://schemas.microsoft.com/office/drawing/2014/main" id="{AD9F5927-827C-2E4D-8781-07CF39C27494}"/>
              </a:ext>
            </a:extLst>
          </p:cNvPr>
          <p:cNvSpPr txBox="1">
            <a:spLocks noChangeArrowheads="1"/>
          </p:cNvSpPr>
          <p:nvPr userDrawn="1"/>
        </p:nvSpPr>
        <p:spPr bwMode="blackWhite">
          <a:xfrm>
            <a:off x="463276" y="6583680"/>
            <a:ext cx="11533187" cy="107722"/>
          </a:xfrm>
          <a:prstGeom prst="rect">
            <a:avLst/>
          </a:prstGeom>
          <a:noFill/>
          <a:ln w="12700">
            <a:noFill/>
            <a:miter lim="800000"/>
            <a:headEnd type="none" w="sm" len="sm"/>
            <a:tailEnd type="none" w="sm" len="sm"/>
          </a:ln>
          <a:effectLst/>
        </p:spPr>
        <p:txBody>
          <a:bodyPr vert="horz" wrap="square" lIns="0" tIns="0" rIns="0" bIns="0" numCol="1" anchor="t" anchorCtr="0" compatLnSpc="1">
            <a:prstTxWarp prst="textNoShape">
              <a:avLst/>
            </a:prstTxWarp>
            <a:spAutoFit/>
          </a:bodyPr>
          <a:lstStyle/>
          <a:p>
            <a:pPr defTabSz="932290" eaLnBrk="0" hangingPunct="0"/>
            <a:r>
              <a:rPr lang="en-US" sz="700" dirty="0">
                <a:solidFill>
                  <a:schemeClr val="accent6">
                    <a:lumMod val="75000"/>
                  </a:schemeClr>
                </a:solidFill>
                <a:cs typeface="Segoe UI" pitchFamily="34" charset="0"/>
              </a:rPr>
              <a:t>©Microsoft Corporation									 Azure </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5138" y="567457"/>
            <a:ext cx="11530584" cy="830020"/>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4" name="Text Placeholder 3"/>
          <p:cNvSpPr>
            <a:spLocks noGrp="1"/>
          </p:cNvSpPr>
          <p:nvPr>
            <p:ph type="body" idx="1"/>
          </p:nvPr>
        </p:nvSpPr>
        <p:spPr>
          <a:xfrm>
            <a:off x="465138" y="1853742"/>
            <a:ext cx="11456988" cy="2062103"/>
          </a:xfrm>
          <a:prstGeom prst="rect">
            <a:avLst/>
          </a:prstGeom>
        </p:spPr>
        <p:txBody>
          <a:bodyPr vert="horz" wrap="square" lIns="0" tIns="91440" rIns="146304" bIns="91440" rtlCol="0">
            <a:spAutoFit/>
          </a:bodyPr>
          <a:lstStyle/>
          <a:p>
            <a:pPr lvl="1"/>
            <a:r>
              <a:rPr lang="en-US"/>
              <a:t>Large: subhead Segoe UI Regular 20/24</a:t>
            </a:r>
          </a:p>
          <a:p>
            <a:pPr lvl="1"/>
            <a:endParaRPr lang="en-US"/>
          </a:p>
          <a:p>
            <a:pPr lvl="2"/>
            <a:r>
              <a:rPr lang="en-US"/>
              <a:t>Medium: paragraph heading Segoe UI </a:t>
            </a:r>
            <a:r>
              <a:rPr lang="en-US" err="1"/>
              <a:t>Semibold</a:t>
            </a:r>
            <a:r>
              <a:rPr lang="en-US"/>
              <a:t> 14/18</a:t>
            </a:r>
          </a:p>
          <a:p>
            <a:pPr lvl="3"/>
            <a:r>
              <a:rPr lang="en-US"/>
              <a:t>Medium: paragraph body copy Segoe UI Regular 14/18</a:t>
            </a:r>
          </a:p>
          <a:p>
            <a:pPr lvl="3"/>
            <a:endParaRPr lang="en-US"/>
          </a:p>
          <a:p>
            <a:pPr lvl="4"/>
            <a:r>
              <a:rPr lang="en-US"/>
              <a:t>Small: caption heading Segoe UI Bold 10/12</a:t>
            </a:r>
          </a:p>
          <a:p>
            <a:pPr lvl="6"/>
            <a:r>
              <a:rPr lang="en-US"/>
              <a:t>Small: caption body copy Segoe UI Regular 10/12</a:t>
            </a:r>
          </a:p>
          <a:p>
            <a:pPr lvl="6"/>
            <a:endParaRPr lang="en-US"/>
          </a:p>
          <a:p>
            <a:pPr lvl="6"/>
            <a:endParaRPr lang="en-US"/>
          </a:p>
        </p:txBody>
      </p:sp>
      <p:pic>
        <p:nvPicPr>
          <p:cNvPr id="7" name="Picture 6"/>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5400000">
            <a:off x="9621908" y="2898552"/>
            <a:ext cx="6979503" cy="1188133"/>
          </a:xfrm>
          <a:prstGeom prst="rect">
            <a:avLst/>
          </a:prstGeom>
        </p:spPr>
      </p:pic>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83" r:id="rId1"/>
    <p:sldLayoutId id="2147484562" r:id="rId2"/>
    <p:sldLayoutId id="2147484620" r:id="rId3"/>
    <p:sldLayoutId id="2147484617" r:id="rId4"/>
    <p:sldLayoutId id="2147484580" r:id="rId5"/>
    <p:sldLayoutId id="2147484563" r:id="rId6"/>
    <p:sldLayoutId id="2147484619" r:id="rId7"/>
    <p:sldLayoutId id="2147484615" r:id="rId8"/>
    <p:sldLayoutId id="2147484572" r:id="rId9"/>
    <p:sldLayoutId id="2147484622" r:id="rId10"/>
    <p:sldLayoutId id="2147484623" r:id="rId11"/>
  </p:sldLayoutIdLst>
  <p:transition>
    <p:fade/>
  </p:transition>
  <p:hf hdr="0" ftr="0" dt="0"/>
  <p:txStyles>
    <p:titleStyle>
      <a:lvl1pPr algn="l" defTabSz="932742" rtl="0" eaLnBrk="1" latinLnBrk="0" hangingPunct="1">
        <a:lnSpc>
          <a:spcPct val="90000"/>
        </a:lnSpc>
        <a:spcBef>
          <a:spcPct val="0"/>
        </a:spcBef>
        <a:buNone/>
        <a:defRPr lang="en-US" sz="2800" b="0" kern="1200" cap="none" spc="-50" baseline="0" dirty="0" smtClean="0">
          <a:ln w="3175">
            <a:noFill/>
          </a:ln>
          <a:solidFill>
            <a:srgbClr val="000000"/>
          </a:solidFill>
          <a:effectLst/>
          <a:latin typeface="+mj-lt"/>
          <a:ea typeface="+mn-ea"/>
          <a:cs typeface="Segoe UI" pitchFamily="34" charset="0"/>
        </a:defRPr>
      </a:lvl1pPr>
    </p:titleStyle>
    <p:body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49" userDrawn="1">
          <p15:clr>
            <a:srgbClr val="C35EA4"/>
          </p15:clr>
        </p15:guide>
        <p15:guide id="32" pos="1528" userDrawn="1">
          <p15:clr>
            <a:srgbClr val="C35EA4"/>
          </p15:clr>
        </p15:guide>
        <p15:guide id="33" pos="2621" userDrawn="1">
          <p15:clr>
            <a:srgbClr val="C35EA4"/>
          </p15:clr>
        </p15:guide>
        <p15:guide id="34" pos="2765" userDrawn="1">
          <p15:clr>
            <a:srgbClr val="C35EA4"/>
          </p15:clr>
        </p15:guide>
        <p15:guide id="35" pos="3854" userDrawn="1">
          <p15:clr>
            <a:srgbClr val="C35EA4"/>
          </p15:clr>
        </p15:guide>
        <p15:guide id="36" pos="4003" userDrawn="1">
          <p15:clr>
            <a:srgbClr val="C35EA4"/>
          </p15:clr>
        </p15:guide>
        <p15:guide id="37" pos="5083" userDrawn="1">
          <p15:clr>
            <a:srgbClr val="C35EA4"/>
          </p15:clr>
        </p15:guide>
        <p15:guide id="38" pos="5230" userDrawn="1">
          <p15:clr>
            <a:srgbClr val="C35EA4"/>
          </p15:clr>
        </p15:guide>
        <p15:guide id="39" pos="6323" userDrawn="1">
          <p15:clr>
            <a:srgbClr val="C35EA4"/>
          </p15:clr>
        </p15:guide>
        <p15:guide id="40" pos="6469" userDrawn="1">
          <p15:clr>
            <a:srgbClr val="C35EA4"/>
          </p15:clr>
        </p15:guide>
        <p15:guide id="41" pos="269" userDrawn="1">
          <p15:clr>
            <a:srgbClr val="F26B43"/>
          </p15:clr>
        </p15:guide>
        <p15:guide id="42" pos="7565" userDrawn="1">
          <p15:clr>
            <a:srgbClr val="F26B43"/>
          </p15:clr>
        </p15:guide>
        <p15:guide id="43" orient="horz" pos="751" userDrawn="1">
          <p15:clr>
            <a:srgbClr val="5ACBF0"/>
          </p15:clr>
        </p15:guide>
        <p15:guide id="44" orient="horz" pos="1387" userDrawn="1">
          <p15:clr>
            <a:srgbClr val="5ACBF0"/>
          </p15:clr>
        </p15:guide>
        <p15:guide id="45" orient="horz" pos="605" userDrawn="1">
          <p15:clr>
            <a:srgbClr val="5ACBF0"/>
          </p15:clr>
        </p15:guide>
        <p15:guide id="46" orient="horz" pos="1514" userDrawn="1">
          <p15:clr>
            <a:srgbClr val="5ACBF0"/>
          </p15:clr>
        </p15:guide>
        <p15:guide id="47" orient="horz" pos="2130" userDrawn="1">
          <p15:clr>
            <a:srgbClr val="5ACBF0"/>
          </p15:clr>
        </p15:guide>
        <p15:guide id="48" orient="horz" pos="2299" userDrawn="1">
          <p15:clr>
            <a:srgbClr val="5ACBF0"/>
          </p15:clr>
        </p15:guide>
        <p15:guide id="49" orient="horz" pos="283" userDrawn="1">
          <p15:clr>
            <a:srgbClr val="F26B43"/>
          </p15:clr>
        </p15:guide>
        <p15:guide id="50" orient="horz" pos="4123" userDrawn="1">
          <p15:clr>
            <a:srgbClr val="F26B43"/>
          </p15:clr>
        </p15:guide>
        <p15:guide id="51" orient="horz" pos="2891" userDrawn="1">
          <p15:clr>
            <a:srgbClr val="5ACBF0"/>
          </p15:clr>
        </p15:guide>
        <p15:guide id="52" orient="horz" pos="3019" userDrawn="1">
          <p15:clr>
            <a:srgbClr val="5ACBF0"/>
          </p15:clr>
        </p15:guide>
        <p15:guide id="53" orient="horz" pos="3643" userDrawn="1">
          <p15:clr>
            <a:srgbClr val="5ACBF0"/>
          </p15:clr>
        </p15:guide>
        <p15:guide id="54" orient="horz" pos="376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8.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11.wmf"/></Relationships>
</file>

<file path=ppt/slides/_rels/slide15.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0.wmf"/><Relationship Id="rId4" Type="http://schemas.openxmlformats.org/officeDocument/2006/relationships/image" Target="../media/image42.emf"/></Relationships>
</file>

<file path=ppt/slides/_rels/slide17.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45.wmf"/></Relationships>
</file>

<file path=ppt/slides/_rels/slide19.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40.wmf"/></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47.wmf"/></Relationships>
</file>

<file path=ppt/slides/_rels/slide21.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9.emf"/></Relationships>
</file>

<file path=ppt/slides/_rels/slide22.xml.rels><?xml version="1.0" encoding="UTF-8" standalone="yes"?>
<Relationships xmlns="http://schemas.openxmlformats.org/package/2006/relationships"><Relationship Id="rId3" Type="http://schemas.openxmlformats.org/officeDocument/2006/relationships/image" Target="../media/image50.wmf"/><Relationship Id="rId7"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wmf"/></Relationships>
</file>

<file path=ppt/slides/_rels/slide23.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6.wmf"/></Relationships>
</file>

<file path=ppt/slides/_rels/slide25.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s://www.agilealliance.org/agile101/12-principles-behind-the-agile-manifesto/"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59.wmf"/></Relationships>
</file>

<file path=ppt/slides/_rels/slide27.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0.wmf"/><Relationship Id="rId7" Type="http://schemas.openxmlformats.org/officeDocument/2006/relationships/image" Target="../media/image62.wm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1.emf"/><Relationship Id="rId5" Type="http://schemas.openxmlformats.org/officeDocument/2006/relationships/image" Target="../media/image16.emf"/><Relationship Id="rId4" Type="http://schemas.openxmlformats.org/officeDocument/2006/relationships/image" Target="../media/image18.wmf"/><Relationship Id="rId9"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wmf"/><Relationship Id="rId11" Type="http://schemas.openxmlformats.org/officeDocument/2006/relationships/image" Target="../media/image16.emf"/><Relationship Id="rId5" Type="http://schemas.openxmlformats.org/officeDocument/2006/relationships/image" Target="../media/image10.wmf"/><Relationship Id="rId10" Type="http://schemas.openxmlformats.org/officeDocument/2006/relationships/image" Target="../media/image15.wmf"/><Relationship Id="rId4" Type="http://schemas.openxmlformats.org/officeDocument/2006/relationships/image" Target="../media/image9.wmf"/><Relationship Id="rId9" Type="http://schemas.openxmlformats.org/officeDocument/2006/relationships/image" Target="../media/image14.wmf"/></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image" Target="../media/image40.wm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32.xml.rels><?xml version="1.0" encoding="UTF-8" standalone="yes"?>
<Relationships xmlns="http://schemas.openxmlformats.org/package/2006/relationships"><Relationship Id="rId3" Type="http://schemas.openxmlformats.org/officeDocument/2006/relationships/image" Target="../media/image42.emf"/><Relationship Id="rId7" Type="http://schemas.openxmlformats.org/officeDocument/2006/relationships/image" Target="../media/image40.wmf"/><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33.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71.emf"/><Relationship Id="rId5" Type="http://schemas.openxmlformats.org/officeDocument/2006/relationships/image" Target="../media/image11.wmf"/><Relationship Id="rId4" Type="http://schemas.openxmlformats.org/officeDocument/2006/relationships/image" Target="../media/image70.wmf"/></Relationships>
</file>

<file path=ppt/slides/_rels/slide34.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s://marketplace.visualstudio.com/items?itemName=solidify-labs.jira-devops-migration" TargetMode="External"/><Relationship Id="rId5" Type="http://schemas.openxmlformats.org/officeDocument/2006/relationships/hyperlink" Target="https://marketplace.visualstudio.com/items?itemName=ms-vsts.services-trello" TargetMode="External"/><Relationship Id="rId4" Type="http://schemas.openxmlformats.org/officeDocument/2006/relationships/image" Target="../media/image73.wmf"/></Relationships>
</file>

<file path=ppt/slides/_rels/slide35.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74.wmf"/><Relationship Id="rId7" Type="http://schemas.openxmlformats.org/officeDocument/2006/relationships/hyperlink" Target="https://marketplace.visualstudio.com/items?itemName=AjeetChouksey.soapui"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s://marketplace.visualstudio.com/items?itemName=richardfennellBM.BM-VSTS-PesterRunner-Task" TargetMode="External"/><Relationship Id="rId5" Type="http://schemas.openxmlformats.org/officeDocument/2006/relationships/hyperlink" Target="https://docs.microsoft.com/en-us/azure/devops/test/load-test/get-started-jmeter-test?view=vsts" TargetMode="External"/><Relationship Id="rId4" Type="http://schemas.openxmlformats.org/officeDocument/2006/relationships/image" Target="../media/image18.wmf"/></Relationships>
</file>

<file path=ppt/slides/_rels/slide36.x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hyperlink" Target="https://github.com/pricing" TargetMode="External"/><Relationship Id="rId5" Type="http://schemas.openxmlformats.org/officeDocument/2006/relationships/image" Target="../media/image11.wmf"/><Relationship Id="rId4" Type="http://schemas.openxmlformats.org/officeDocument/2006/relationships/hyperlink" Target="https://azure.microsoft.com/en-us/pricing/details/devops/azure-devops-services/" TargetMode="External"/></Relationships>
</file>

<file path=ppt/slides/_rels/slide37.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image" Target="../media/image17.emf"/><Relationship Id="rId7" Type="http://schemas.openxmlformats.org/officeDocument/2006/relationships/image" Target="../media/image19.w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wmf"/><Relationship Id="rId5" Type="http://schemas.openxmlformats.org/officeDocument/2006/relationships/image" Target="../media/image11.wmf"/><Relationship Id="rId10" Type="http://schemas.openxmlformats.org/officeDocument/2006/relationships/image" Target="../media/image16.emf"/><Relationship Id="rId4" Type="http://schemas.openxmlformats.org/officeDocument/2006/relationships/image" Target="../media/image13.wmf"/><Relationship Id="rId9" Type="http://schemas.openxmlformats.org/officeDocument/2006/relationships/image" Target="../media/image21.wmf"/></Relationships>
</file>

<file path=ppt/slides/_rels/slide4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84.wmf"/><Relationship Id="rId4" Type="http://schemas.openxmlformats.org/officeDocument/2006/relationships/image" Target="../media/image83.wmf"/></Relationships>
</file>

<file path=ppt/slides/_rels/slide4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4.wmf"/><Relationship Id="rId4" Type="http://schemas.openxmlformats.org/officeDocument/2006/relationships/image" Target="../media/image23.wmf"/></Relationships>
</file>

<file path=ppt/slides/_rels/slide50.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89.wmf"/><Relationship Id="rId4" Type="http://schemas.openxmlformats.org/officeDocument/2006/relationships/image" Target="../media/image88.wmf"/></Relationships>
</file>

<file path=ppt/slides/_rels/slide5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92.wmf"/><Relationship Id="rId7" Type="http://schemas.openxmlformats.org/officeDocument/2006/relationships/image" Target="../media/image96.wmf"/><Relationship Id="rId2" Type="http://schemas.openxmlformats.org/officeDocument/2006/relationships/image" Target="../media/image91.wmf"/><Relationship Id="rId1" Type="http://schemas.openxmlformats.org/officeDocument/2006/relationships/slideLayout" Target="../slideLayouts/slideLayout2.xml"/><Relationship Id="rId6" Type="http://schemas.openxmlformats.org/officeDocument/2006/relationships/image" Target="../media/image95.wmf"/><Relationship Id="rId5" Type="http://schemas.openxmlformats.org/officeDocument/2006/relationships/image" Target="../media/image94.wmf"/><Relationship Id="rId4" Type="http://schemas.openxmlformats.org/officeDocument/2006/relationships/image" Target="../media/image93.wmf"/></Relationships>
</file>

<file path=ppt/slides/_rels/slide53.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wmf"/><Relationship Id="rId4" Type="http://schemas.openxmlformats.org/officeDocument/2006/relationships/image" Target="../media/image102.wmf"/></Relationships>
</file>

<file path=ppt/slides/_rels/slide58.x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108.wmf"/><Relationship Id="rId5" Type="http://schemas.openxmlformats.org/officeDocument/2006/relationships/image" Target="../media/image107.wmf"/><Relationship Id="rId4" Type="http://schemas.openxmlformats.org/officeDocument/2006/relationships/image" Target="../media/image106.wmf"/></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109.wmf"/><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10.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114.wmf"/><Relationship Id="rId4" Type="http://schemas.openxmlformats.org/officeDocument/2006/relationships/image" Target="../media/image113.wmf"/></Relationships>
</file>

<file path=ppt/slides/_rels/slide65.xml.rels><?xml version="1.0" encoding="UTF-8" standalone="yes"?>
<Relationships xmlns="http://schemas.openxmlformats.org/package/2006/relationships"><Relationship Id="rId8" Type="http://schemas.openxmlformats.org/officeDocument/2006/relationships/image" Target="../media/image120.wmf"/><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slides/_rels/slide66.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22.emf"/><Relationship Id="rId2" Type="http://schemas.openxmlformats.org/officeDocument/2006/relationships/notesSlide" Target="../notesSlides/notesSlide55.xml"/><Relationship Id="rId1" Type="http://schemas.openxmlformats.org/officeDocument/2006/relationships/slideLayout" Target="../slideLayouts/slideLayout10.xml"/><Relationship Id="rId5" Type="http://schemas.openxmlformats.org/officeDocument/2006/relationships/chart" Target="../charts/chart1.xml"/><Relationship Id="rId4" Type="http://schemas.openxmlformats.org/officeDocument/2006/relationships/image" Target="../media/image123.emf"/></Relationships>
</file>

<file path=ppt/slides/_rels/slide68.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8" Type="http://schemas.openxmlformats.org/officeDocument/2006/relationships/image" Target="../media/image128.wmf"/><Relationship Id="rId3" Type="http://schemas.openxmlformats.org/officeDocument/2006/relationships/image" Target="../media/image13.wmf"/><Relationship Id="rId7" Type="http://schemas.openxmlformats.org/officeDocument/2006/relationships/image" Target="../media/image127.wmf"/><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image" Target="../media/image126.wmf"/><Relationship Id="rId5" Type="http://schemas.openxmlformats.org/officeDocument/2006/relationships/image" Target="../media/image11.wmf"/><Relationship Id="rId10" Type="http://schemas.openxmlformats.org/officeDocument/2006/relationships/image" Target="../media/image130.emf"/><Relationship Id="rId4" Type="http://schemas.openxmlformats.org/officeDocument/2006/relationships/image" Target="../media/image125.wmf"/><Relationship Id="rId9" Type="http://schemas.openxmlformats.org/officeDocument/2006/relationships/image" Target="../media/image129.wmf"/></Relationships>
</file>

<file path=ppt/slides/_rels/slide7.xml.rels><?xml version="1.0" encoding="UTF-8" standalone="yes"?>
<Relationships xmlns="http://schemas.openxmlformats.org/package/2006/relationships"><Relationship Id="rId3" Type="http://schemas.openxmlformats.org/officeDocument/2006/relationships/hyperlink" Target="https://docs.microsoft.com/en-us/azure/devops/learn/what-is-devop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wmf"/></Relationships>
</file>

<file path=ppt/slides/_rels/slide70.xml.rels><?xml version="1.0" encoding="UTF-8" standalone="yes"?>
<Relationships xmlns="http://schemas.openxmlformats.org/package/2006/relationships"><Relationship Id="rId3" Type="http://schemas.openxmlformats.org/officeDocument/2006/relationships/image" Target="../media/image132.wmf"/><Relationship Id="rId2" Type="http://schemas.openxmlformats.org/officeDocument/2006/relationships/image" Target="../media/image131.wmf"/><Relationship Id="rId1" Type="http://schemas.openxmlformats.org/officeDocument/2006/relationships/slideLayout" Target="../slideLayouts/slideLayout2.xml"/><Relationship Id="rId4" Type="http://schemas.openxmlformats.org/officeDocument/2006/relationships/image" Target="../media/image133.wmf"/></Relationships>
</file>

<file path=ppt/slides/_rels/slide71.xml.rels><?xml version="1.0" encoding="UTF-8" standalone="yes"?>
<Relationships xmlns="http://schemas.openxmlformats.org/package/2006/relationships"><Relationship Id="rId3" Type="http://schemas.openxmlformats.org/officeDocument/2006/relationships/image" Target="../media/image134.wmf"/><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34.w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A7EF7-486D-41E0-B790-F5CD82DD3F1E}"/>
              </a:ext>
            </a:extLst>
          </p:cNvPr>
          <p:cNvSpPr>
            <a:spLocks noGrp="1"/>
          </p:cNvSpPr>
          <p:nvPr>
            <p:ph type="title"/>
          </p:nvPr>
        </p:nvSpPr>
        <p:spPr>
          <a:xfrm>
            <a:off x="468301" y="1449752"/>
            <a:ext cx="6174546" cy="4095019"/>
          </a:xfrm>
        </p:spPr>
        <p:txBody>
          <a:bodyPr/>
          <a:lstStyle/>
          <a:p>
            <a:r>
              <a:rPr lang="en-US" dirty="0"/>
              <a:t>AZ-400.00</a:t>
            </a:r>
            <a:br>
              <a:rPr lang="en-US" dirty="0"/>
            </a:br>
            <a:r>
              <a:rPr lang="en-US" dirty="0"/>
              <a:t>Learning Path 01:</a:t>
            </a:r>
            <a:br>
              <a:rPr lang="en-US" dirty="0"/>
            </a:br>
            <a:r>
              <a:rPr lang="en-US" dirty="0"/>
              <a:t>Get started on a DevOps transformation journey</a:t>
            </a:r>
          </a:p>
        </p:txBody>
      </p:sp>
    </p:spTree>
    <p:extLst>
      <p:ext uri="{BB962C8B-B14F-4D97-AF65-F5344CB8AC3E}">
        <p14:creationId xmlns:p14="http://schemas.microsoft.com/office/powerpoint/2010/main" val="55830379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dirty="0"/>
              <a:t>Explore the DevOps journey (continued)</a:t>
            </a:r>
          </a:p>
        </p:txBody>
      </p:sp>
      <p:sp>
        <p:nvSpPr>
          <p:cNvPr id="11" name="Rectangle 10">
            <a:extLst>
              <a:ext uri="{FF2B5EF4-FFF2-40B4-BE49-F238E27FC236}">
                <a16:creationId xmlns:a16="http://schemas.microsoft.com/office/drawing/2014/main" id="{94E1A4F3-E771-4F70-A776-00C14C3342FE}"/>
              </a:ext>
            </a:extLst>
          </p:cNvPr>
          <p:cNvSpPr/>
          <p:nvPr/>
        </p:nvSpPr>
        <p:spPr bwMode="auto">
          <a:xfrm>
            <a:off x="465138" y="1473134"/>
            <a:ext cx="5396109" cy="517510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Arial" panose="020B0604020202020204" pitchFamily="34" charset="0"/>
              <a:buChar char="•"/>
            </a:pPr>
            <a:r>
              <a:rPr lang="en-US" sz="2100" dirty="0">
                <a:solidFill>
                  <a:schemeClr val="tx1"/>
                </a:solidFill>
                <a:cs typeface="Segoe UI Semilight"/>
              </a:rPr>
              <a:t>Version Control</a:t>
            </a:r>
          </a:p>
          <a:p>
            <a:pPr marL="800100" lvl="1" indent="-342900">
              <a:buFont typeface="Arial" panose="020B0604020202020204" pitchFamily="34" charset="0"/>
              <a:buChar char="•"/>
            </a:pPr>
            <a:r>
              <a:rPr lang="en-US" sz="2100" b="0" i="0" dirty="0">
                <a:solidFill>
                  <a:srgbClr val="171717"/>
                </a:solidFill>
                <a:effectLst/>
                <a:latin typeface="Segoe UI" panose="020B0502040204020203" pitchFamily="34" charset="0"/>
              </a:rPr>
              <a:t>Version Control, usually with a Git-based Repository, enables teams located anywhere in the world to communicate effectively during daily development activities.</a:t>
            </a:r>
            <a:endParaRPr lang="en-US" sz="2100" dirty="0">
              <a:solidFill>
                <a:schemeClr val="tx1"/>
              </a:solidFill>
              <a:cs typeface="Segoe UI Semilight"/>
            </a:endParaRPr>
          </a:p>
          <a:p>
            <a:pPr marL="342900" indent="-342900">
              <a:buFont typeface="Arial" panose="020B0604020202020204" pitchFamily="34" charset="0"/>
              <a:buChar char="•"/>
            </a:pPr>
            <a:r>
              <a:rPr lang="en-US" sz="2100" dirty="0">
                <a:solidFill>
                  <a:schemeClr val="tx1"/>
                </a:solidFill>
                <a:cs typeface="Segoe UI Semilight"/>
              </a:rPr>
              <a:t>Agile/lean</a:t>
            </a:r>
          </a:p>
          <a:p>
            <a:pPr marL="800100" lvl="1" indent="-342900">
              <a:buFont typeface="Arial" panose="020B0604020202020204" pitchFamily="34" charset="0"/>
              <a:buChar char="•"/>
            </a:pPr>
            <a:r>
              <a:rPr lang="en-US" sz="2100" b="0" i="0" dirty="0">
                <a:solidFill>
                  <a:srgbClr val="171717"/>
                </a:solidFill>
                <a:effectLst/>
                <a:latin typeface="Segoe UI" panose="020B0502040204020203" pitchFamily="34" charset="0"/>
              </a:rPr>
              <a:t>Plan and isolate work into sprints.</a:t>
            </a:r>
          </a:p>
          <a:p>
            <a:pPr marL="800100" lvl="1" indent="-342900">
              <a:buFont typeface="Arial" panose="020B0604020202020204" pitchFamily="34" charset="0"/>
              <a:buChar char="•"/>
            </a:pPr>
            <a:r>
              <a:rPr lang="en-US" sz="2100" b="0" i="0" dirty="0">
                <a:solidFill>
                  <a:srgbClr val="171717"/>
                </a:solidFill>
                <a:effectLst/>
                <a:latin typeface="Segoe UI" panose="020B0502040204020203" pitchFamily="34" charset="0"/>
              </a:rPr>
              <a:t>Manage team capacity and help teams quickly adapt to changing business needs.</a:t>
            </a:r>
          </a:p>
          <a:p>
            <a:pPr marL="800100" lvl="1" indent="-342900">
              <a:buFont typeface="Arial" panose="020B0604020202020204" pitchFamily="34" charset="0"/>
              <a:buChar char="•"/>
            </a:pPr>
            <a:r>
              <a:rPr lang="en-US" sz="2100" b="0" i="0" dirty="0">
                <a:solidFill>
                  <a:srgbClr val="171717"/>
                </a:solidFill>
                <a:effectLst/>
                <a:latin typeface="Segoe UI" panose="020B0502040204020203" pitchFamily="34" charset="0"/>
              </a:rPr>
              <a:t>A DevOps Definition of Done is working software collecting telemetry against the intended business goals.</a:t>
            </a:r>
          </a:p>
        </p:txBody>
      </p:sp>
      <p:pic>
        <p:nvPicPr>
          <p:cNvPr id="7" name="Picture 6" descr="Chart&#10;&#10;Description automatically generated">
            <a:extLst>
              <a:ext uri="{FF2B5EF4-FFF2-40B4-BE49-F238E27FC236}">
                <a16:creationId xmlns:a16="http://schemas.microsoft.com/office/drawing/2014/main" id="{C6984C94-253C-471B-A6EA-AF722A15F57D}"/>
              </a:ext>
            </a:extLst>
          </p:cNvPr>
          <p:cNvPicPr>
            <a:picLocks noChangeAspect="1"/>
          </p:cNvPicPr>
          <p:nvPr/>
        </p:nvPicPr>
        <p:blipFill>
          <a:blip r:embed="rId3"/>
          <a:stretch>
            <a:fillRect/>
          </a:stretch>
        </p:blipFill>
        <p:spPr>
          <a:xfrm>
            <a:off x="6024591" y="1043941"/>
            <a:ext cx="6233379" cy="1980766"/>
          </a:xfrm>
          <a:prstGeom prst="rect">
            <a:avLst/>
          </a:prstGeom>
        </p:spPr>
      </p:pic>
      <p:pic>
        <p:nvPicPr>
          <p:cNvPr id="2052" name="Picture 4" descr="Kanban board with columns to-do, in progress, ready to code, in progress, ready, in progress, review, and done.">
            <a:extLst>
              <a:ext uri="{FF2B5EF4-FFF2-40B4-BE49-F238E27FC236}">
                <a16:creationId xmlns:a16="http://schemas.microsoft.com/office/drawing/2014/main" id="{F97183B8-C431-4ABD-BC02-2A1C840C3E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7545" y="3024707"/>
            <a:ext cx="5753099" cy="36235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39339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dirty="0"/>
              <a:t>Explore the DevOps journey (continued)</a:t>
            </a:r>
          </a:p>
        </p:txBody>
      </p:sp>
      <p:sp>
        <p:nvSpPr>
          <p:cNvPr id="11" name="Rectangle 10">
            <a:extLst>
              <a:ext uri="{FF2B5EF4-FFF2-40B4-BE49-F238E27FC236}">
                <a16:creationId xmlns:a16="http://schemas.microsoft.com/office/drawing/2014/main" id="{94E1A4F3-E771-4F70-A776-00C14C3342FE}"/>
              </a:ext>
            </a:extLst>
          </p:cNvPr>
          <p:cNvSpPr/>
          <p:nvPr/>
        </p:nvSpPr>
        <p:spPr bwMode="auto">
          <a:xfrm>
            <a:off x="465138" y="1473134"/>
            <a:ext cx="5396109" cy="4888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Arial" panose="020B0604020202020204" pitchFamily="34" charset="0"/>
              <a:buChar char="•"/>
            </a:pPr>
            <a:r>
              <a:rPr lang="en-US" sz="2400" dirty="0">
                <a:solidFill>
                  <a:schemeClr val="tx1"/>
                </a:solidFill>
                <a:cs typeface="Segoe UI Semilight"/>
              </a:rPr>
              <a:t>Monitoring and logging</a:t>
            </a:r>
          </a:p>
          <a:p>
            <a:pPr marL="800100" lvl="1" indent="-342900">
              <a:buFont typeface="Arial" panose="020B0604020202020204" pitchFamily="34" charset="0"/>
              <a:buChar char="•"/>
            </a:pPr>
            <a:r>
              <a:rPr lang="en-US" sz="2400" b="0" i="0" dirty="0">
                <a:solidFill>
                  <a:srgbClr val="171717"/>
                </a:solidFill>
                <a:effectLst/>
                <a:latin typeface="Segoe UI" panose="020B0502040204020203" pitchFamily="34" charset="0"/>
              </a:rPr>
              <a:t>Monitoring and Logging of running applications.</a:t>
            </a:r>
            <a:endParaRPr lang="en-US" sz="2400" dirty="0">
              <a:solidFill>
                <a:schemeClr val="tx1"/>
              </a:solidFill>
              <a:cs typeface="Segoe UI Semilight"/>
            </a:endParaRPr>
          </a:p>
          <a:p>
            <a:pPr marL="342900" indent="-342900">
              <a:buFont typeface="Arial" panose="020B0604020202020204" pitchFamily="34" charset="0"/>
              <a:buChar char="•"/>
            </a:pPr>
            <a:r>
              <a:rPr lang="en-US" sz="2400" dirty="0">
                <a:solidFill>
                  <a:schemeClr val="tx1"/>
                </a:solidFill>
                <a:cs typeface="Segoe UI Semilight"/>
              </a:rPr>
              <a:t>Cloud</a:t>
            </a:r>
          </a:p>
          <a:p>
            <a:pPr marL="800100" lvl="1" indent="-342900">
              <a:buFont typeface="Arial" panose="020B0604020202020204" pitchFamily="34" charset="0"/>
              <a:buChar char="•"/>
            </a:pPr>
            <a:r>
              <a:rPr lang="en-US" sz="2400" b="0" i="0" dirty="0">
                <a:solidFill>
                  <a:srgbClr val="171717"/>
                </a:solidFill>
                <a:effectLst/>
                <a:latin typeface="Segoe UI" panose="020B0502040204020203" pitchFamily="34" charset="0"/>
              </a:rPr>
              <a:t>Public and Hybrid Clouds have made the impossible easy.</a:t>
            </a:r>
            <a:endParaRPr lang="en-US" sz="2400" dirty="0">
              <a:solidFill>
                <a:schemeClr val="tx1"/>
              </a:solidFill>
              <a:cs typeface="Segoe UI Semilight"/>
            </a:endParaRPr>
          </a:p>
        </p:txBody>
      </p:sp>
      <p:pic>
        <p:nvPicPr>
          <p:cNvPr id="3074" name="Picture 2" descr="Charts example.">
            <a:extLst>
              <a:ext uri="{FF2B5EF4-FFF2-40B4-BE49-F238E27FC236}">
                <a16:creationId xmlns:a16="http://schemas.microsoft.com/office/drawing/2014/main" id="{9359951D-FA65-405A-9365-23010F1EAA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065" y="1934461"/>
            <a:ext cx="6292408" cy="370521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Public cloud.">
            <a:extLst>
              <a:ext uri="{FF2B5EF4-FFF2-40B4-BE49-F238E27FC236}">
                <a16:creationId xmlns:a16="http://schemas.microsoft.com/office/drawing/2014/main" id="{2A1278E4-04B1-4E12-A581-59F801781B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370" y="3975104"/>
            <a:ext cx="3916420" cy="23150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864603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dirty="0"/>
              <a:t>Explore the DevOps journey (continued)</a:t>
            </a:r>
          </a:p>
        </p:txBody>
      </p:sp>
      <p:sp>
        <p:nvSpPr>
          <p:cNvPr id="11" name="Rectangle 10">
            <a:extLst>
              <a:ext uri="{FF2B5EF4-FFF2-40B4-BE49-F238E27FC236}">
                <a16:creationId xmlns:a16="http://schemas.microsoft.com/office/drawing/2014/main" id="{94E1A4F3-E771-4F70-A776-00C14C3342FE}"/>
              </a:ext>
            </a:extLst>
          </p:cNvPr>
          <p:cNvSpPr/>
          <p:nvPr/>
        </p:nvSpPr>
        <p:spPr bwMode="auto">
          <a:xfrm>
            <a:off x="465138" y="1473135"/>
            <a:ext cx="5396109" cy="4888612"/>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Arial" panose="020B0604020202020204" pitchFamily="34" charset="0"/>
              <a:buChar char="•"/>
            </a:pPr>
            <a:r>
              <a:rPr lang="en-US" sz="2400" dirty="0">
                <a:solidFill>
                  <a:schemeClr val="tx1"/>
                </a:solidFill>
                <a:cs typeface="Segoe UI Semilight"/>
              </a:rPr>
              <a:t>Infrastructure as Code (</a:t>
            </a:r>
            <a:r>
              <a:rPr lang="en-US" sz="2400" dirty="0" err="1">
                <a:solidFill>
                  <a:schemeClr val="tx1"/>
                </a:solidFill>
                <a:cs typeface="Segoe UI Semilight"/>
              </a:rPr>
              <a:t>IaC</a:t>
            </a:r>
            <a:r>
              <a:rPr lang="en-US" sz="2400" dirty="0">
                <a:solidFill>
                  <a:schemeClr val="tx1"/>
                </a:solidFill>
                <a:cs typeface="Segoe UI Semilight"/>
              </a:rPr>
              <a:t>)</a:t>
            </a:r>
          </a:p>
          <a:p>
            <a:pPr marL="800100" lvl="1" indent="-342900">
              <a:buFont typeface="Arial" panose="020B0604020202020204" pitchFamily="34" charset="0"/>
              <a:buChar char="•"/>
            </a:pPr>
            <a:r>
              <a:rPr lang="en-US" sz="2400" b="0" i="0" dirty="0">
                <a:solidFill>
                  <a:srgbClr val="171717"/>
                </a:solidFill>
                <a:effectLst/>
                <a:latin typeface="Segoe UI" panose="020B0502040204020203" pitchFamily="34" charset="0"/>
              </a:rPr>
              <a:t>Enables the automation and validation of the creation and teardown of environments to help with delivering secure and stable application hosting platforms.</a:t>
            </a:r>
            <a:br>
              <a:rPr lang="en-US" sz="2400" b="0" i="0" dirty="0">
                <a:solidFill>
                  <a:srgbClr val="171717"/>
                </a:solidFill>
                <a:effectLst/>
                <a:latin typeface="Segoe UI" panose="020B0502040204020203" pitchFamily="34" charset="0"/>
              </a:rPr>
            </a:br>
            <a:endParaRPr lang="en-US" sz="2400" dirty="0">
              <a:solidFill>
                <a:schemeClr val="tx1"/>
              </a:solidFill>
              <a:cs typeface="Segoe UI Semilight"/>
            </a:endParaRPr>
          </a:p>
          <a:p>
            <a:pPr marL="342900" indent="-342900">
              <a:buFont typeface="Arial" panose="020B0604020202020204" pitchFamily="34" charset="0"/>
              <a:buChar char="•"/>
            </a:pPr>
            <a:r>
              <a:rPr lang="en-US" sz="2400" dirty="0">
                <a:solidFill>
                  <a:schemeClr val="tx1"/>
                </a:solidFill>
                <a:cs typeface="Segoe UI Semilight"/>
              </a:rPr>
              <a:t>Microservices</a:t>
            </a:r>
          </a:p>
          <a:p>
            <a:pPr marL="800100" lvl="1" indent="-342900">
              <a:buFont typeface="Arial" panose="020B0604020202020204" pitchFamily="34" charset="0"/>
              <a:buChar char="•"/>
            </a:pPr>
            <a:r>
              <a:rPr lang="en-US" sz="2400" dirty="0">
                <a:solidFill>
                  <a:schemeClr val="tx1"/>
                </a:solidFill>
                <a:cs typeface="Segoe UI Semilight"/>
              </a:rPr>
              <a:t>Isolate business use cases into small reusable services that communicate via interface contracts.</a:t>
            </a:r>
          </a:p>
        </p:txBody>
      </p:sp>
      <p:pic>
        <p:nvPicPr>
          <p:cNvPr id="2" name="Picture 1">
            <a:extLst>
              <a:ext uri="{FF2B5EF4-FFF2-40B4-BE49-F238E27FC236}">
                <a16:creationId xmlns:a16="http://schemas.microsoft.com/office/drawing/2014/main" id="{A672A9B9-C131-4B82-8112-64560CDA5107}"/>
              </a:ext>
            </a:extLst>
          </p:cNvPr>
          <p:cNvPicPr>
            <a:picLocks noChangeAspect="1"/>
          </p:cNvPicPr>
          <p:nvPr/>
        </p:nvPicPr>
        <p:blipFill>
          <a:blip r:embed="rId3"/>
          <a:stretch>
            <a:fillRect/>
          </a:stretch>
        </p:blipFill>
        <p:spPr>
          <a:xfrm>
            <a:off x="6459390" y="1025290"/>
            <a:ext cx="4982940" cy="2900094"/>
          </a:xfrm>
          <a:prstGeom prst="rect">
            <a:avLst/>
          </a:prstGeom>
        </p:spPr>
      </p:pic>
      <p:pic>
        <p:nvPicPr>
          <p:cNvPr id="8" name="Picture 7">
            <a:extLst>
              <a:ext uri="{FF2B5EF4-FFF2-40B4-BE49-F238E27FC236}">
                <a16:creationId xmlns:a16="http://schemas.microsoft.com/office/drawing/2014/main" id="{5491D567-1135-4E8D-BC57-71532B43F9C8}"/>
              </a:ext>
            </a:extLst>
          </p:cNvPr>
          <p:cNvPicPr>
            <a:picLocks noChangeAspect="1"/>
          </p:cNvPicPr>
          <p:nvPr/>
        </p:nvPicPr>
        <p:blipFill>
          <a:blip r:embed="rId4"/>
          <a:stretch>
            <a:fillRect/>
          </a:stretch>
        </p:blipFill>
        <p:spPr>
          <a:xfrm>
            <a:off x="6459390" y="3925384"/>
            <a:ext cx="5140039" cy="2757356"/>
          </a:xfrm>
          <a:prstGeom prst="rect">
            <a:avLst/>
          </a:prstGeom>
        </p:spPr>
      </p:pic>
    </p:spTree>
    <p:extLst>
      <p:ext uri="{BB962C8B-B14F-4D97-AF65-F5344CB8AC3E}">
        <p14:creationId xmlns:p14="http://schemas.microsoft.com/office/powerpoint/2010/main" val="1846315745"/>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dirty="0"/>
              <a:t>Explore the DevOps journey (continued)</a:t>
            </a:r>
          </a:p>
        </p:txBody>
      </p:sp>
      <p:sp>
        <p:nvSpPr>
          <p:cNvPr id="11" name="Rectangle 10">
            <a:extLst>
              <a:ext uri="{FF2B5EF4-FFF2-40B4-BE49-F238E27FC236}">
                <a16:creationId xmlns:a16="http://schemas.microsoft.com/office/drawing/2014/main" id="{94E1A4F3-E771-4F70-A776-00C14C3342FE}"/>
              </a:ext>
            </a:extLst>
          </p:cNvPr>
          <p:cNvSpPr/>
          <p:nvPr/>
        </p:nvSpPr>
        <p:spPr bwMode="auto">
          <a:xfrm>
            <a:off x="465138" y="1473134"/>
            <a:ext cx="5396109" cy="490450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Arial" panose="020B0604020202020204" pitchFamily="34" charset="0"/>
              <a:buChar char="•"/>
            </a:pPr>
            <a:r>
              <a:rPr lang="en-US" sz="2400" dirty="0">
                <a:solidFill>
                  <a:schemeClr val="tx1"/>
                </a:solidFill>
                <a:cs typeface="Segoe UI Semilight"/>
              </a:rPr>
              <a:t>Containers</a:t>
            </a:r>
          </a:p>
          <a:p>
            <a:pPr marL="800100" lvl="1" indent="-342900">
              <a:buFont typeface="Arial" panose="020B0604020202020204" pitchFamily="34" charset="0"/>
              <a:buChar char="•"/>
            </a:pPr>
            <a:r>
              <a:rPr lang="en-US" sz="2400" dirty="0">
                <a:solidFill>
                  <a:schemeClr val="tx1"/>
                </a:solidFill>
                <a:cs typeface="Segoe UI Semilight"/>
              </a:rPr>
              <a:t>Containers are the next evolution in virtualization.</a:t>
            </a:r>
          </a:p>
          <a:p>
            <a:pPr marL="342900" indent="-342900">
              <a:buFont typeface="Arial" panose="020B0604020202020204" pitchFamily="34" charset="0"/>
              <a:buChar char="•"/>
            </a:pPr>
            <a:r>
              <a:rPr lang="en-US" sz="2400" dirty="0">
                <a:solidFill>
                  <a:schemeClr val="tx1"/>
                </a:solidFill>
                <a:cs typeface="Segoe UI Semilight"/>
              </a:rPr>
              <a:t>DevOps may hurt at first</a:t>
            </a:r>
          </a:p>
        </p:txBody>
      </p:sp>
      <p:pic>
        <p:nvPicPr>
          <p:cNvPr id="4" name="Picture 3">
            <a:extLst>
              <a:ext uri="{FF2B5EF4-FFF2-40B4-BE49-F238E27FC236}">
                <a16:creationId xmlns:a16="http://schemas.microsoft.com/office/drawing/2014/main" id="{6DAF3789-11E0-4DA4-A33A-4ADA3F12CC9C}"/>
              </a:ext>
            </a:extLst>
          </p:cNvPr>
          <p:cNvPicPr>
            <a:picLocks noChangeAspect="1"/>
          </p:cNvPicPr>
          <p:nvPr/>
        </p:nvPicPr>
        <p:blipFill>
          <a:blip r:embed="rId3"/>
          <a:stretch>
            <a:fillRect/>
          </a:stretch>
        </p:blipFill>
        <p:spPr>
          <a:xfrm>
            <a:off x="6387967" y="1457245"/>
            <a:ext cx="5577917" cy="4904501"/>
          </a:xfrm>
          <a:prstGeom prst="rect">
            <a:avLst/>
          </a:prstGeom>
        </p:spPr>
      </p:pic>
      <p:graphicFrame>
        <p:nvGraphicFramePr>
          <p:cNvPr id="7" name="Object 6">
            <a:extLst>
              <a:ext uri="{FF2B5EF4-FFF2-40B4-BE49-F238E27FC236}">
                <a16:creationId xmlns:a16="http://schemas.microsoft.com/office/drawing/2014/main" id="{A3632F48-ED11-4CB1-93DE-B5131C1AED95}"/>
              </a:ext>
            </a:extLst>
          </p:cNvPr>
          <p:cNvGraphicFramePr>
            <a:graphicFrameLocks noChangeAspect="1"/>
          </p:cNvGraphicFramePr>
          <p:nvPr>
            <p:extLst>
              <p:ext uri="{D42A27DB-BD31-4B8C-83A1-F6EECF244321}">
                <p14:modId xmlns:p14="http://schemas.microsoft.com/office/powerpoint/2010/main" val="631036210"/>
              </p:ext>
            </p:extLst>
          </p:nvPr>
        </p:nvGraphicFramePr>
        <p:xfrm>
          <a:off x="787479" y="3239010"/>
          <a:ext cx="4399117" cy="3138625"/>
        </p:xfrm>
        <a:graphic>
          <a:graphicData uri="http://schemas.openxmlformats.org/presentationml/2006/ole">
            <mc:AlternateContent xmlns:mc="http://schemas.openxmlformats.org/markup-compatibility/2006">
              <mc:Choice xmlns:v="urn:schemas-microsoft-com:vml" Requires="v">
                <p:oleObj name="Bitmap Image" r:id="rId4" imgW="6648480" imgH="4743360" progId="Paint.Picture">
                  <p:embed/>
                </p:oleObj>
              </mc:Choice>
              <mc:Fallback>
                <p:oleObj name="Bitmap Image" r:id="rId4" imgW="6648480" imgH="4743360" progId="Paint.Picture">
                  <p:embed/>
                  <p:pic>
                    <p:nvPicPr>
                      <p:cNvPr id="7" name="Object 6">
                        <a:extLst>
                          <a:ext uri="{FF2B5EF4-FFF2-40B4-BE49-F238E27FC236}">
                            <a16:creationId xmlns:a16="http://schemas.microsoft.com/office/drawing/2014/main" id="{A3632F48-ED11-4CB1-93DE-B5131C1AED95}"/>
                          </a:ext>
                        </a:extLst>
                      </p:cNvPr>
                      <p:cNvPicPr/>
                      <p:nvPr/>
                    </p:nvPicPr>
                    <p:blipFill>
                      <a:blip r:embed="rId5"/>
                      <a:stretch>
                        <a:fillRect/>
                      </a:stretch>
                    </p:blipFill>
                    <p:spPr>
                      <a:xfrm>
                        <a:off x="787479" y="3239010"/>
                        <a:ext cx="4399117" cy="3138625"/>
                      </a:xfrm>
                      <a:prstGeom prst="rect">
                        <a:avLst/>
                      </a:prstGeom>
                    </p:spPr>
                  </p:pic>
                </p:oleObj>
              </mc:Fallback>
            </mc:AlternateContent>
          </a:graphicData>
        </a:graphic>
      </p:graphicFrame>
    </p:spTree>
    <p:extLst>
      <p:ext uri="{BB962C8B-B14F-4D97-AF65-F5344CB8AC3E}">
        <p14:creationId xmlns:p14="http://schemas.microsoft.com/office/powerpoint/2010/main" val="3136698707"/>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24103D-4864-42FF-A1B7-192210990FC7}"/>
              </a:ext>
            </a:extLst>
          </p:cNvPr>
          <p:cNvSpPr>
            <a:spLocks noGrp="1"/>
          </p:cNvSpPr>
          <p:nvPr>
            <p:ph type="title"/>
          </p:nvPr>
        </p:nvSpPr>
        <p:spPr>
          <a:xfrm>
            <a:off x="465138" y="632779"/>
            <a:ext cx="11533187" cy="411162"/>
          </a:xfrm>
        </p:spPr>
        <p:txBody>
          <a:bodyPr/>
          <a:lstStyle/>
          <a:p>
            <a:r>
              <a:rPr lang="en-US" dirty="0"/>
              <a:t>Identify transformation teams</a:t>
            </a:r>
          </a:p>
        </p:txBody>
      </p:sp>
      <p:pic>
        <p:nvPicPr>
          <p:cNvPr id="3" name="Picture 2" descr="Icon of a document with a checkmark">
            <a:extLst>
              <a:ext uri="{FF2B5EF4-FFF2-40B4-BE49-F238E27FC236}">
                <a16:creationId xmlns:a16="http://schemas.microsoft.com/office/drawing/2014/main" id="{194D00C1-2DA8-4503-AD32-EF4659100D22}"/>
              </a:ext>
            </a:extLst>
          </p:cNvPr>
          <p:cNvPicPr>
            <a:picLocks noChangeAspect="1"/>
          </p:cNvPicPr>
          <p:nvPr/>
        </p:nvPicPr>
        <p:blipFill>
          <a:blip r:embed="rId3"/>
          <a:stretch>
            <a:fillRect/>
          </a:stretch>
        </p:blipFill>
        <p:spPr>
          <a:xfrm>
            <a:off x="427038" y="1424076"/>
            <a:ext cx="950976" cy="950976"/>
          </a:xfrm>
          <a:prstGeom prst="rect">
            <a:avLst/>
          </a:prstGeom>
        </p:spPr>
      </p:pic>
      <p:sp>
        <p:nvSpPr>
          <p:cNvPr id="10" name="Rectangle 9">
            <a:extLst>
              <a:ext uri="{FF2B5EF4-FFF2-40B4-BE49-F238E27FC236}">
                <a16:creationId xmlns:a16="http://schemas.microsoft.com/office/drawing/2014/main" id="{2E6DC47F-6756-4BB3-BB8C-867D67CCB510}"/>
              </a:ext>
            </a:extLst>
          </p:cNvPr>
          <p:cNvSpPr/>
          <p:nvPr/>
        </p:nvSpPr>
        <p:spPr>
          <a:xfrm>
            <a:off x="1701800" y="1424076"/>
            <a:ext cx="9928546" cy="1215717"/>
          </a:xfrm>
          <a:prstGeom prst="rect">
            <a:avLst/>
          </a:prstGeom>
          <a:noFill/>
        </p:spPr>
        <p:txBody>
          <a:bodyPr wrap="square" lIns="0" tIns="0" rIns="0" bIns="0">
            <a:spAutoFit/>
          </a:bodyPr>
          <a:lstStyle/>
          <a:p>
            <a:r>
              <a:rPr lang="en-US" sz="2400" dirty="0">
                <a:latin typeface="+mj-lt"/>
              </a:rPr>
              <a:t>There are several challenges when creating teams:</a:t>
            </a:r>
          </a:p>
          <a:p>
            <a:pPr marL="342900" lvl="1" indent="-342900">
              <a:spcBef>
                <a:spcPts val="600"/>
              </a:spcBef>
              <a:spcAft>
                <a:spcPts val="600"/>
              </a:spcAft>
              <a:buFont typeface="Arial" panose="020B0604020202020204" pitchFamily="34" charset="0"/>
              <a:buChar char="•"/>
            </a:pPr>
            <a:r>
              <a:rPr lang="en-US" sz="2000" dirty="0"/>
              <a:t>Availability of staff</a:t>
            </a:r>
          </a:p>
          <a:p>
            <a:pPr marL="342900" lvl="1" indent="-342900">
              <a:spcBef>
                <a:spcPts val="600"/>
              </a:spcBef>
              <a:spcAft>
                <a:spcPts val="600"/>
              </a:spcAft>
              <a:buFont typeface="Arial" panose="020B0604020202020204" pitchFamily="34" charset="0"/>
              <a:buChar char="•"/>
            </a:pPr>
            <a:r>
              <a:rPr lang="en-US" sz="2000" dirty="0"/>
              <a:t>Disruption of current procedures and processes</a:t>
            </a:r>
          </a:p>
        </p:txBody>
      </p:sp>
      <p:cxnSp>
        <p:nvCxnSpPr>
          <p:cNvPr id="19" name="Straight Connector 18">
            <a:extLst>
              <a:ext uri="{FF2B5EF4-FFF2-40B4-BE49-F238E27FC236}">
                <a16:creationId xmlns:a16="http://schemas.microsoft.com/office/drawing/2014/main" id="{62024A7E-972D-49FF-99FA-4004BE54BAB1}"/>
              </a:ext>
              <a:ext uri="{C183D7F6-B498-43B3-948B-1728B52AA6E4}">
                <adec:decorative xmlns:adec="http://schemas.microsoft.com/office/drawing/2017/decorative" val="1"/>
              </a:ext>
            </a:extLst>
          </p:cNvPr>
          <p:cNvCxnSpPr>
            <a:cxnSpLocks/>
          </p:cNvCxnSpPr>
          <p:nvPr/>
        </p:nvCxnSpPr>
        <p:spPr>
          <a:xfrm>
            <a:off x="1702785" y="3056883"/>
            <a:ext cx="1060565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descr="Icon of two people">
            <a:extLst>
              <a:ext uri="{FF2B5EF4-FFF2-40B4-BE49-F238E27FC236}">
                <a16:creationId xmlns:a16="http://schemas.microsoft.com/office/drawing/2014/main" id="{2A099F65-9F86-414C-B6B3-28085B387F69}"/>
              </a:ext>
            </a:extLst>
          </p:cNvPr>
          <p:cNvPicPr>
            <a:picLocks noChangeAspect="1"/>
          </p:cNvPicPr>
          <p:nvPr/>
        </p:nvPicPr>
        <p:blipFill>
          <a:blip r:embed="rId4"/>
          <a:stretch>
            <a:fillRect/>
          </a:stretch>
        </p:blipFill>
        <p:spPr>
          <a:xfrm>
            <a:off x="427038" y="3520138"/>
            <a:ext cx="950976" cy="950976"/>
          </a:xfrm>
          <a:prstGeom prst="rect">
            <a:avLst/>
          </a:prstGeom>
        </p:spPr>
      </p:pic>
      <p:sp>
        <p:nvSpPr>
          <p:cNvPr id="9" name="Rectangle 8">
            <a:extLst>
              <a:ext uri="{FF2B5EF4-FFF2-40B4-BE49-F238E27FC236}">
                <a16:creationId xmlns:a16="http://schemas.microsoft.com/office/drawing/2014/main" id="{EA10114D-EA1B-4B31-81E7-340DA9C9CBCC}"/>
              </a:ext>
            </a:extLst>
          </p:cNvPr>
          <p:cNvSpPr/>
          <p:nvPr/>
        </p:nvSpPr>
        <p:spPr>
          <a:xfrm>
            <a:off x="1701800" y="3520138"/>
            <a:ext cx="9907998" cy="1677382"/>
          </a:xfrm>
          <a:prstGeom prst="rect">
            <a:avLst/>
          </a:prstGeom>
          <a:noFill/>
        </p:spPr>
        <p:txBody>
          <a:bodyPr wrap="square" lIns="0" tIns="0" rIns="0" bIns="0">
            <a:spAutoFit/>
          </a:bodyPr>
          <a:lstStyle/>
          <a:p>
            <a:r>
              <a:rPr lang="en-US" sz="2400" dirty="0">
                <a:latin typeface="+mj-lt"/>
              </a:rPr>
              <a:t>To overcome the challenges, create a team that is:</a:t>
            </a:r>
          </a:p>
          <a:p>
            <a:pPr marL="342900" lvl="1" indent="-342900">
              <a:spcBef>
                <a:spcPts val="600"/>
              </a:spcBef>
              <a:spcAft>
                <a:spcPts val="600"/>
              </a:spcAft>
              <a:buFont typeface="Arial" panose="020B0604020202020204" pitchFamily="34" charset="0"/>
              <a:buChar char="•"/>
            </a:pPr>
            <a:r>
              <a:rPr lang="en-US" sz="2000" dirty="0"/>
              <a:t>Focused on the transformation</a:t>
            </a:r>
          </a:p>
          <a:p>
            <a:pPr marL="342900" lvl="1" indent="-342900">
              <a:spcBef>
                <a:spcPts val="600"/>
              </a:spcBef>
              <a:spcAft>
                <a:spcPts val="600"/>
              </a:spcAft>
              <a:buFont typeface="Arial" panose="020B0604020202020204" pitchFamily="34" charset="0"/>
              <a:buChar char="•"/>
            </a:pPr>
            <a:r>
              <a:rPr lang="en-US" sz="2000" dirty="0"/>
              <a:t>Well respected in their subject areas</a:t>
            </a:r>
          </a:p>
          <a:p>
            <a:pPr marL="342900" lvl="1" indent="-342900">
              <a:spcBef>
                <a:spcPts val="600"/>
              </a:spcBef>
              <a:spcAft>
                <a:spcPts val="600"/>
              </a:spcAft>
              <a:buFont typeface="Arial" panose="020B0604020202020204" pitchFamily="34" charset="0"/>
              <a:buChar char="•"/>
            </a:pPr>
            <a:r>
              <a:rPr lang="en-US" sz="2000" dirty="0"/>
              <a:t>Internal and external to the business</a:t>
            </a:r>
          </a:p>
        </p:txBody>
      </p:sp>
      <p:pic>
        <p:nvPicPr>
          <p:cNvPr id="16" name="Picture 15" descr="A tick mark">
            <a:extLst>
              <a:ext uri="{FF2B5EF4-FFF2-40B4-BE49-F238E27FC236}">
                <a16:creationId xmlns:a16="http://schemas.microsoft.com/office/drawing/2014/main" id="{A2BD7A90-2A6E-4495-B1F0-FFB0A2381C08}"/>
              </a:ext>
            </a:extLst>
          </p:cNvPr>
          <p:cNvPicPr>
            <a:picLocks noChangeAspect="1"/>
          </p:cNvPicPr>
          <p:nvPr/>
        </p:nvPicPr>
        <p:blipFill>
          <a:blip r:embed="rId5"/>
          <a:stretch>
            <a:fillRect/>
          </a:stretch>
        </p:blipFill>
        <p:spPr>
          <a:xfrm>
            <a:off x="427038" y="6212113"/>
            <a:ext cx="786452" cy="780356"/>
          </a:xfrm>
          <a:prstGeom prst="rect">
            <a:avLst/>
          </a:prstGeom>
        </p:spPr>
      </p:pic>
      <p:sp>
        <p:nvSpPr>
          <p:cNvPr id="22" name="Freeform: Shape 21">
            <a:extLst>
              <a:ext uri="{FF2B5EF4-FFF2-40B4-BE49-F238E27FC236}">
                <a16:creationId xmlns:a16="http://schemas.microsoft.com/office/drawing/2014/main" id="{689462F2-D5C7-4FE3-B298-530D8E5ABD12}"/>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A transformation project can conflict with ongoing business needs</a:t>
            </a:r>
          </a:p>
        </p:txBody>
      </p:sp>
    </p:spTree>
    <p:extLst>
      <p:ext uri="{BB962C8B-B14F-4D97-AF65-F5344CB8AC3E}">
        <p14:creationId xmlns:p14="http://schemas.microsoft.com/office/powerpoint/2010/main" val="65056243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4F218-6A12-4579-9FD7-0F5C8F6FFDE1}"/>
              </a:ext>
            </a:extLst>
          </p:cNvPr>
          <p:cNvSpPr>
            <a:spLocks noGrp="1"/>
          </p:cNvSpPr>
          <p:nvPr>
            <p:ph type="title"/>
          </p:nvPr>
        </p:nvSpPr>
        <p:spPr>
          <a:xfrm>
            <a:off x="465138" y="632779"/>
            <a:ext cx="11533187" cy="411162"/>
          </a:xfrm>
        </p:spPr>
        <p:txBody>
          <a:bodyPr/>
          <a:lstStyle/>
          <a:p>
            <a:r>
              <a:rPr lang="en-US" dirty="0"/>
              <a:t>Explore shared goals and define timelines</a:t>
            </a:r>
          </a:p>
        </p:txBody>
      </p:sp>
      <p:pic>
        <p:nvPicPr>
          <p:cNvPr id="3" name="Picture 2" descr="Icon of a document">
            <a:extLst>
              <a:ext uri="{FF2B5EF4-FFF2-40B4-BE49-F238E27FC236}">
                <a16:creationId xmlns:a16="http://schemas.microsoft.com/office/drawing/2014/main" id="{2C55224B-5CB8-4F5E-9413-ABC9918CC72B}"/>
              </a:ext>
            </a:extLst>
          </p:cNvPr>
          <p:cNvPicPr>
            <a:picLocks noChangeAspect="1"/>
          </p:cNvPicPr>
          <p:nvPr/>
        </p:nvPicPr>
        <p:blipFill>
          <a:blip r:embed="rId3"/>
          <a:stretch>
            <a:fillRect/>
          </a:stretch>
        </p:blipFill>
        <p:spPr>
          <a:xfrm>
            <a:off x="427038" y="1428427"/>
            <a:ext cx="952500" cy="952500"/>
          </a:xfrm>
          <a:prstGeom prst="rect">
            <a:avLst/>
          </a:prstGeom>
        </p:spPr>
      </p:pic>
      <p:sp>
        <p:nvSpPr>
          <p:cNvPr id="19" name="Rectangle 18">
            <a:extLst>
              <a:ext uri="{FF2B5EF4-FFF2-40B4-BE49-F238E27FC236}">
                <a16:creationId xmlns:a16="http://schemas.microsoft.com/office/drawing/2014/main" id="{CE338FC4-5E9B-46DC-8667-243C91DB91EF}"/>
              </a:ext>
            </a:extLst>
          </p:cNvPr>
          <p:cNvSpPr/>
          <p:nvPr/>
        </p:nvSpPr>
        <p:spPr>
          <a:xfrm>
            <a:off x="1701800" y="1428427"/>
            <a:ext cx="10296525" cy="2539157"/>
          </a:xfrm>
          <a:prstGeom prst="rect">
            <a:avLst/>
          </a:prstGeom>
          <a:noFill/>
        </p:spPr>
        <p:txBody>
          <a:bodyPr wrap="square" lIns="0" tIns="0" rIns="0" bIns="0">
            <a:spAutoFit/>
          </a:bodyPr>
          <a:lstStyle/>
          <a:p>
            <a:r>
              <a:rPr lang="en-US" sz="2400" dirty="0">
                <a:latin typeface="+mj-lt"/>
              </a:rPr>
              <a:t>Projects must have a clearly-defined set of measurable outcomes, like:</a:t>
            </a:r>
          </a:p>
          <a:p>
            <a:pPr marL="342900" lvl="1" indent="-342900">
              <a:spcBef>
                <a:spcPts val="600"/>
              </a:spcBef>
              <a:spcAft>
                <a:spcPts val="600"/>
              </a:spcAft>
              <a:buFont typeface="Arial" panose="020B0604020202020204" pitchFamily="34" charset="0"/>
              <a:buChar char="•"/>
            </a:pPr>
            <a:r>
              <a:rPr lang="en-US" sz="2000" dirty="0"/>
              <a:t>Reduce the time spent on fixing bugs by 60%</a:t>
            </a:r>
          </a:p>
          <a:p>
            <a:pPr marL="342900" lvl="1" indent="-342900">
              <a:spcBef>
                <a:spcPts val="600"/>
              </a:spcBef>
              <a:spcAft>
                <a:spcPts val="600"/>
              </a:spcAft>
              <a:buFont typeface="Arial" panose="020B0604020202020204" pitchFamily="34" charset="0"/>
              <a:buChar char="•"/>
            </a:pPr>
            <a:r>
              <a:rPr lang="en-US" sz="2000" dirty="0"/>
              <a:t>Reduce the time spent on unplanned work by 70%</a:t>
            </a:r>
          </a:p>
          <a:p>
            <a:pPr marL="342900" lvl="1" indent="-342900">
              <a:spcBef>
                <a:spcPts val="600"/>
              </a:spcBef>
              <a:spcAft>
                <a:spcPts val="600"/>
              </a:spcAft>
              <a:buFont typeface="Arial" panose="020B0604020202020204" pitchFamily="34" charset="0"/>
              <a:buChar char="•"/>
            </a:pPr>
            <a:r>
              <a:rPr lang="en-US" sz="2000" dirty="0"/>
              <a:t>Reduce the out-of-hours work required by staff to no more than 10% of total</a:t>
            </a:r>
            <a:br>
              <a:rPr lang="en-US" sz="2000" dirty="0"/>
            </a:br>
            <a:r>
              <a:rPr lang="en-US" sz="2000" dirty="0"/>
              <a:t>working time</a:t>
            </a:r>
          </a:p>
          <a:p>
            <a:pPr marL="342900" lvl="1" indent="-342900">
              <a:spcBef>
                <a:spcPts val="600"/>
              </a:spcBef>
              <a:spcAft>
                <a:spcPts val="600"/>
              </a:spcAft>
              <a:buFont typeface="Arial" panose="020B0604020202020204" pitchFamily="34" charset="0"/>
              <a:buChar char="•"/>
            </a:pPr>
            <a:r>
              <a:rPr lang="en-US" sz="2000" dirty="0"/>
              <a:t>Remove all direct patching of production systems</a:t>
            </a:r>
          </a:p>
        </p:txBody>
      </p:sp>
      <p:pic>
        <p:nvPicPr>
          <p:cNvPr id="4" name="Picture 3" descr="A tick mark">
            <a:extLst>
              <a:ext uri="{FF2B5EF4-FFF2-40B4-BE49-F238E27FC236}">
                <a16:creationId xmlns:a16="http://schemas.microsoft.com/office/drawing/2014/main" id="{8E6FA7DD-BDF3-4C34-BBAB-6EC36A19B82E}"/>
              </a:ext>
            </a:extLst>
          </p:cNvPr>
          <p:cNvPicPr>
            <a:picLocks noChangeAspect="1"/>
          </p:cNvPicPr>
          <p:nvPr/>
        </p:nvPicPr>
        <p:blipFill>
          <a:blip r:embed="rId4"/>
          <a:stretch>
            <a:fillRect/>
          </a:stretch>
        </p:blipFill>
        <p:spPr>
          <a:xfrm>
            <a:off x="427038" y="6212113"/>
            <a:ext cx="786452" cy="780356"/>
          </a:xfrm>
          <a:prstGeom prst="rect">
            <a:avLst/>
          </a:prstGeom>
        </p:spPr>
      </p:pic>
      <p:sp>
        <p:nvSpPr>
          <p:cNvPr id="14" name="Freeform: Shape 13">
            <a:extLst>
              <a:ext uri="{FF2B5EF4-FFF2-40B4-BE49-F238E27FC236}">
                <a16:creationId xmlns:a16="http://schemas.microsoft.com/office/drawing/2014/main" id="{95E9B3CA-D709-460F-ACCB-545C904BCE23}"/>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One of the key aims of DevOps is to provide greater customer value, so outcomes should </a:t>
            </a:r>
            <a:br>
              <a:rPr lang="en-US" sz="2000" dirty="0">
                <a:solidFill>
                  <a:schemeClr val="tx1"/>
                </a:solidFill>
                <a:latin typeface="+mj-lt"/>
                <a:cs typeface="Segoe UI Semibold" panose="020B0702040204020203" pitchFamily="34" charset="0"/>
              </a:rPr>
            </a:br>
            <a:r>
              <a:rPr lang="en-US" sz="2000" dirty="0">
                <a:solidFill>
                  <a:schemeClr val="tx1"/>
                </a:solidFill>
                <a:latin typeface="+mj-lt"/>
                <a:cs typeface="Segoe UI Semibold" panose="020B0702040204020203" pitchFamily="34" charset="0"/>
              </a:rPr>
              <a:t>have a customer value focus</a:t>
            </a:r>
          </a:p>
        </p:txBody>
      </p:sp>
    </p:spTree>
    <p:extLst>
      <p:ext uri="{BB962C8B-B14F-4D97-AF65-F5344CB8AC3E}">
        <p14:creationId xmlns:p14="http://schemas.microsoft.com/office/powerpoint/2010/main" val="2640833153"/>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AA2FC-C03D-4B52-9DB6-8E667E0CCB25}"/>
              </a:ext>
            </a:extLst>
          </p:cNvPr>
          <p:cNvSpPr>
            <a:spLocks noGrp="1"/>
          </p:cNvSpPr>
          <p:nvPr>
            <p:ph type="title"/>
          </p:nvPr>
        </p:nvSpPr>
        <p:spPr>
          <a:xfrm>
            <a:off x="465138" y="632779"/>
            <a:ext cx="11533187" cy="411162"/>
          </a:xfrm>
        </p:spPr>
        <p:txBody>
          <a:bodyPr/>
          <a:lstStyle/>
          <a:p>
            <a:r>
              <a:rPr lang="en-US" dirty="0"/>
              <a:t>Explore shared goals and define timelines (continued)</a:t>
            </a:r>
          </a:p>
        </p:txBody>
      </p:sp>
      <p:pic>
        <p:nvPicPr>
          <p:cNvPr id="26" name="Picture 25" descr="Icon of a wrench and a clipboard">
            <a:extLst>
              <a:ext uri="{FF2B5EF4-FFF2-40B4-BE49-F238E27FC236}">
                <a16:creationId xmlns:a16="http://schemas.microsoft.com/office/drawing/2014/main" id="{6EA66DA4-FE4C-4975-8C9A-AE8880501040}"/>
              </a:ext>
            </a:extLst>
          </p:cNvPr>
          <p:cNvPicPr>
            <a:picLocks noChangeAspect="1"/>
          </p:cNvPicPr>
          <p:nvPr/>
        </p:nvPicPr>
        <p:blipFill>
          <a:blip r:embed="rId3"/>
          <a:stretch>
            <a:fillRect/>
          </a:stretch>
        </p:blipFill>
        <p:spPr>
          <a:xfrm>
            <a:off x="427038" y="1400175"/>
            <a:ext cx="952500" cy="952500"/>
          </a:xfrm>
          <a:prstGeom prst="rect">
            <a:avLst/>
          </a:prstGeom>
        </p:spPr>
      </p:pic>
      <p:sp>
        <p:nvSpPr>
          <p:cNvPr id="9" name="Rectangle 8">
            <a:extLst>
              <a:ext uri="{FF2B5EF4-FFF2-40B4-BE49-F238E27FC236}">
                <a16:creationId xmlns:a16="http://schemas.microsoft.com/office/drawing/2014/main" id="{3B2EA53C-C8D1-49CA-855D-26B5D51E6AF1}"/>
              </a:ext>
            </a:extLst>
          </p:cNvPr>
          <p:cNvSpPr/>
          <p:nvPr/>
        </p:nvSpPr>
        <p:spPr>
          <a:xfrm>
            <a:off x="1701800" y="1707148"/>
            <a:ext cx="10296525" cy="338554"/>
          </a:xfrm>
          <a:prstGeom prst="rect">
            <a:avLst/>
          </a:prstGeom>
        </p:spPr>
        <p:txBody>
          <a:bodyPr wrap="square" lIns="0" tIns="0" rIns="0" bIns="0">
            <a:spAutoFit/>
          </a:bodyPr>
          <a:lstStyle/>
          <a:p>
            <a:r>
              <a:rPr lang="en-US" sz="2200" dirty="0"/>
              <a:t>Measurable goals should have timelines that challenging yet achievable</a:t>
            </a:r>
          </a:p>
        </p:txBody>
      </p:sp>
      <p:cxnSp>
        <p:nvCxnSpPr>
          <p:cNvPr id="7" name="Straight Connector 6">
            <a:extLst>
              <a:ext uri="{FF2B5EF4-FFF2-40B4-BE49-F238E27FC236}">
                <a16:creationId xmlns:a16="http://schemas.microsoft.com/office/drawing/2014/main" id="{A59DBE59-C8DF-4848-9300-34C3EE6719C1}"/>
              </a:ext>
              <a:ext uri="{C183D7F6-B498-43B3-948B-1728B52AA6E4}">
                <adec:decorative xmlns:adec="http://schemas.microsoft.com/office/drawing/2017/decorative" val="1"/>
              </a:ext>
            </a:extLst>
          </p:cNvPr>
          <p:cNvCxnSpPr>
            <a:cxnSpLocks/>
          </p:cNvCxnSpPr>
          <p:nvPr/>
        </p:nvCxnSpPr>
        <p:spPr>
          <a:xfrm>
            <a:off x="1702480" y="2611434"/>
            <a:ext cx="101665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computer screen">
            <a:extLst>
              <a:ext uri="{FF2B5EF4-FFF2-40B4-BE49-F238E27FC236}">
                <a16:creationId xmlns:a16="http://schemas.microsoft.com/office/drawing/2014/main" id="{5AEA089F-3383-47C5-9335-A48B344619EE}"/>
              </a:ext>
            </a:extLst>
          </p:cNvPr>
          <p:cNvPicPr>
            <a:picLocks noChangeAspect="1"/>
          </p:cNvPicPr>
          <p:nvPr/>
        </p:nvPicPr>
        <p:blipFill>
          <a:blip r:embed="rId4"/>
          <a:stretch>
            <a:fillRect/>
          </a:stretch>
        </p:blipFill>
        <p:spPr>
          <a:xfrm>
            <a:off x="427038" y="2871717"/>
            <a:ext cx="952500" cy="952500"/>
          </a:xfrm>
          <a:prstGeom prst="rect">
            <a:avLst/>
          </a:prstGeom>
        </p:spPr>
      </p:pic>
      <p:sp>
        <p:nvSpPr>
          <p:cNvPr id="10" name="Rectangle 9">
            <a:extLst>
              <a:ext uri="{FF2B5EF4-FFF2-40B4-BE49-F238E27FC236}">
                <a16:creationId xmlns:a16="http://schemas.microsoft.com/office/drawing/2014/main" id="{3EB0743C-684E-4E3D-AE89-BC9531980DF9}"/>
              </a:ext>
            </a:extLst>
          </p:cNvPr>
          <p:cNvSpPr/>
          <p:nvPr/>
        </p:nvSpPr>
        <p:spPr>
          <a:xfrm>
            <a:off x="1701800" y="3009413"/>
            <a:ext cx="10296525" cy="677108"/>
          </a:xfrm>
          <a:prstGeom prst="rect">
            <a:avLst/>
          </a:prstGeom>
        </p:spPr>
        <p:txBody>
          <a:bodyPr wrap="square" lIns="0" tIns="0" rIns="0" bIns="0">
            <a:spAutoFit/>
          </a:bodyPr>
          <a:lstStyle/>
          <a:p>
            <a:r>
              <a:rPr lang="en-US" sz="2200" dirty="0"/>
              <a:t>Timelines should be a constant series of short-term goals – each clear and measurable</a:t>
            </a:r>
          </a:p>
        </p:txBody>
      </p:sp>
      <p:cxnSp>
        <p:nvCxnSpPr>
          <p:cNvPr id="13" name="Straight Connector 12">
            <a:extLst>
              <a:ext uri="{FF2B5EF4-FFF2-40B4-BE49-F238E27FC236}">
                <a16:creationId xmlns:a16="http://schemas.microsoft.com/office/drawing/2014/main" id="{4CBDF012-F08C-4BCD-BEFF-0297FAA4F448}"/>
              </a:ext>
              <a:ext uri="{C183D7F6-B498-43B3-948B-1728B52AA6E4}">
                <adec:decorative xmlns:adec="http://schemas.microsoft.com/office/drawing/2017/decorative" val="1"/>
              </a:ext>
            </a:extLst>
          </p:cNvPr>
          <p:cNvCxnSpPr>
            <a:cxnSpLocks/>
          </p:cNvCxnSpPr>
          <p:nvPr/>
        </p:nvCxnSpPr>
        <p:spPr>
          <a:xfrm>
            <a:off x="1702480" y="4084500"/>
            <a:ext cx="1016658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check mark enclosed by an arc">
            <a:extLst>
              <a:ext uri="{FF2B5EF4-FFF2-40B4-BE49-F238E27FC236}">
                <a16:creationId xmlns:a16="http://schemas.microsoft.com/office/drawing/2014/main" id="{2A5FDA34-2C1E-4A19-BD71-7ED5469C27F8}"/>
              </a:ext>
            </a:extLst>
          </p:cNvPr>
          <p:cNvPicPr>
            <a:picLocks noChangeAspect="1"/>
          </p:cNvPicPr>
          <p:nvPr/>
        </p:nvPicPr>
        <p:blipFill>
          <a:blip r:embed="rId5"/>
          <a:stretch>
            <a:fillRect/>
          </a:stretch>
        </p:blipFill>
        <p:spPr>
          <a:xfrm>
            <a:off x="427038" y="4344782"/>
            <a:ext cx="950976" cy="950976"/>
          </a:xfrm>
          <a:prstGeom prst="rect">
            <a:avLst/>
          </a:prstGeom>
        </p:spPr>
      </p:pic>
      <p:sp>
        <p:nvSpPr>
          <p:cNvPr id="11" name="Rectangle 10">
            <a:extLst>
              <a:ext uri="{FF2B5EF4-FFF2-40B4-BE49-F238E27FC236}">
                <a16:creationId xmlns:a16="http://schemas.microsoft.com/office/drawing/2014/main" id="{46E017A9-6532-4091-B906-79AD5A43AB63}"/>
              </a:ext>
            </a:extLst>
          </p:cNvPr>
          <p:cNvSpPr/>
          <p:nvPr/>
        </p:nvSpPr>
        <p:spPr>
          <a:xfrm>
            <a:off x="1701800" y="4344782"/>
            <a:ext cx="10296525" cy="1677382"/>
          </a:xfrm>
          <a:prstGeom prst="rect">
            <a:avLst/>
          </a:prstGeom>
        </p:spPr>
        <p:txBody>
          <a:bodyPr wrap="square" lIns="0" tIns="0" rIns="0" bIns="0" anchor="t">
            <a:spAutoFit/>
          </a:bodyPr>
          <a:lstStyle/>
          <a:p>
            <a:r>
              <a:rPr lang="en-US" sz="2400" dirty="0">
                <a:latin typeface="+mj-lt"/>
              </a:rPr>
              <a:t>Shorter timelines have advantages:</a:t>
            </a:r>
          </a:p>
          <a:p>
            <a:pPr marL="342900" indent="-342900">
              <a:spcBef>
                <a:spcPts val="600"/>
              </a:spcBef>
              <a:spcAft>
                <a:spcPts val="600"/>
              </a:spcAft>
              <a:buFont typeface="Arial"/>
              <a:buChar char="•"/>
            </a:pPr>
            <a:r>
              <a:rPr lang="en-US" sz="2000" dirty="0"/>
              <a:t>Easier to change plans or priorities when necessary</a:t>
            </a:r>
            <a:endParaRPr lang="en-US" sz="2000" dirty="0">
              <a:cs typeface="Segoe UI"/>
            </a:endParaRPr>
          </a:p>
          <a:p>
            <a:pPr marL="342900" indent="-342900">
              <a:spcBef>
                <a:spcPts val="600"/>
              </a:spcBef>
              <a:spcAft>
                <a:spcPts val="600"/>
              </a:spcAft>
              <a:buFont typeface="Arial"/>
              <a:buChar char="•"/>
            </a:pPr>
            <a:r>
              <a:rPr lang="en-US" sz="2000" dirty="0"/>
              <a:t>Reduced delay between doing the work and getting feedback</a:t>
            </a:r>
            <a:endParaRPr lang="en-US" sz="2000" dirty="0">
              <a:cs typeface="Segoe UI"/>
            </a:endParaRPr>
          </a:p>
          <a:p>
            <a:pPr marL="342900" indent="-342900">
              <a:spcBef>
                <a:spcPts val="600"/>
              </a:spcBef>
              <a:spcAft>
                <a:spcPts val="600"/>
              </a:spcAft>
              <a:buFont typeface="Arial"/>
              <a:buChar char="•"/>
            </a:pPr>
            <a:r>
              <a:rPr lang="en-US" sz="2000" dirty="0"/>
              <a:t>Easier to keep organizational support when positive outcomes are apparent</a:t>
            </a:r>
            <a:endParaRPr lang="en-US" sz="2000" dirty="0">
              <a:cs typeface="Segoe UI"/>
            </a:endParaRPr>
          </a:p>
        </p:txBody>
      </p:sp>
    </p:spTree>
    <p:extLst>
      <p:ext uri="{BB962C8B-B14F-4D97-AF65-F5344CB8AC3E}">
        <p14:creationId xmlns:p14="http://schemas.microsoft.com/office/powerpoint/2010/main" val="178389392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5CB6FCD-18EA-499E-97E8-CA3F10419236}"/>
              </a:ext>
            </a:extLst>
          </p:cNvPr>
          <p:cNvSpPr>
            <a:spLocks noGrp="1"/>
          </p:cNvSpPr>
          <p:nvPr>
            <p:ph type="title"/>
          </p:nvPr>
        </p:nvSpPr>
        <p:spPr>
          <a:xfrm>
            <a:off x="427039" y="3243000"/>
            <a:ext cx="9240836" cy="508524"/>
          </a:xfrm>
        </p:spPr>
        <p:txBody>
          <a:bodyPr/>
          <a:lstStyle/>
          <a:p>
            <a:r>
              <a:rPr lang="en-US" dirty="0"/>
              <a:t>Module 02: Choose the right project</a:t>
            </a:r>
          </a:p>
        </p:txBody>
      </p:sp>
      <p:pic>
        <p:nvPicPr>
          <p:cNvPr id="4" name="Picture 3" descr="Icon of check mark enclosed by an arc">
            <a:extLst>
              <a:ext uri="{FF2B5EF4-FFF2-40B4-BE49-F238E27FC236}">
                <a16:creationId xmlns:a16="http://schemas.microsoft.com/office/drawing/2014/main" id="{0F89AD27-70AB-4AF2-902B-7DAD05B739C1}"/>
              </a:ext>
            </a:extLst>
          </p:cNvPr>
          <p:cNvPicPr>
            <a:picLocks noChangeAspect="1"/>
          </p:cNvPicPr>
          <p:nvPr/>
        </p:nvPicPr>
        <p:blipFill>
          <a:blip r:embed="rId3"/>
          <a:stretch>
            <a:fillRect/>
          </a:stretch>
        </p:blipFill>
        <p:spPr>
          <a:xfrm>
            <a:off x="10340975" y="2991987"/>
            <a:ext cx="1010550" cy="1010550"/>
          </a:xfrm>
          <a:prstGeom prst="rect">
            <a:avLst/>
          </a:prstGeom>
        </p:spPr>
      </p:pic>
    </p:spTree>
    <p:extLst>
      <p:ext uri="{BB962C8B-B14F-4D97-AF65-F5344CB8AC3E}">
        <p14:creationId xmlns:p14="http://schemas.microsoft.com/office/powerpoint/2010/main" val="206698060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DF86DA-3AC6-4B78-AFBC-BD8D32FEBF86}"/>
              </a:ext>
            </a:extLst>
          </p:cNvPr>
          <p:cNvSpPr>
            <a:spLocks noGrp="1"/>
          </p:cNvSpPr>
          <p:nvPr>
            <p:ph type="title"/>
          </p:nvPr>
        </p:nvSpPr>
        <p:spPr>
          <a:xfrm>
            <a:off x="465138" y="632779"/>
            <a:ext cx="11533187" cy="411162"/>
          </a:xfrm>
        </p:spPr>
        <p:txBody>
          <a:bodyPr/>
          <a:lstStyle/>
          <a:p>
            <a:r>
              <a:rPr lang="en-US" dirty="0"/>
              <a:t>Explore greenfield and brownfield projects</a:t>
            </a:r>
          </a:p>
        </p:txBody>
      </p:sp>
      <p:sp>
        <p:nvSpPr>
          <p:cNvPr id="11" name="Rectangle 10">
            <a:extLst>
              <a:ext uri="{FF2B5EF4-FFF2-40B4-BE49-F238E27FC236}">
                <a16:creationId xmlns:a16="http://schemas.microsoft.com/office/drawing/2014/main" id="{EFFC3D13-B5D2-4A95-B603-105FA7D09461}"/>
              </a:ext>
            </a:extLst>
          </p:cNvPr>
          <p:cNvSpPr/>
          <p:nvPr/>
        </p:nvSpPr>
        <p:spPr bwMode="auto">
          <a:xfrm>
            <a:off x="427037" y="2018368"/>
            <a:ext cx="5696525" cy="3134203"/>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a:solidFill>
                  <a:schemeClr val="tx1"/>
                </a:solidFill>
                <a:cs typeface="Segoe UI Semilight"/>
              </a:rPr>
              <a:t>Greenfield software projects develop in a totally new environment.</a:t>
            </a:r>
          </a:p>
        </p:txBody>
      </p:sp>
      <p:pic>
        <p:nvPicPr>
          <p:cNvPr id="2" name="Picture 1" descr="Icon of a gear and a arrow going across it">
            <a:extLst>
              <a:ext uri="{FF2B5EF4-FFF2-40B4-BE49-F238E27FC236}">
                <a16:creationId xmlns:a16="http://schemas.microsoft.com/office/drawing/2014/main" id="{FF5C71CF-ABB4-42BC-80C8-F86DBF1C2D43}"/>
              </a:ext>
            </a:extLst>
          </p:cNvPr>
          <p:cNvPicPr>
            <a:picLocks noChangeAspect="1"/>
          </p:cNvPicPr>
          <p:nvPr/>
        </p:nvPicPr>
        <p:blipFill rotWithShape="1">
          <a:blip r:embed="rId3"/>
          <a:srcRect l="824" t="824" r="824" b="824"/>
          <a:stretch/>
        </p:blipFill>
        <p:spPr>
          <a:xfrm>
            <a:off x="4726946" y="3768758"/>
            <a:ext cx="1197864" cy="1197864"/>
          </a:xfrm>
          <a:prstGeom prst="ellipse">
            <a:avLst/>
          </a:prstGeom>
        </p:spPr>
      </p:pic>
      <p:sp>
        <p:nvSpPr>
          <p:cNvPr id="13" name="Rectangle 12">
            <a:extLst>
              <a:ext uri="{FF2B5EF4-FFF2-40B4-BE49-F238E27FC236}">
                <a16:creationId xmlns:a16="http://schemas.microsoft.com/office/drawing/2014/main" id="{673B7408-2603-400A-AE3D-6D6A8BBA585B}"/>
              </a:ext>
            </a:extLst>
          </p:cNvPr>
          <p:cNvSpPr/>
          <p:nvPr/>
        </p:nvSpPr>
        <p:spPr bwMode="auto">
          <a:xfrm>
            <a:off x="6301799" y="2018368"/>
            <a:ext cx="5696525" cy="3134203"/>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dirty="0">
                <a:solidFill>
                  <a:schemeClr val="tx1"/>
                </a:solidFill>
                <a:cs typeface="Segoe UI Semilight"/>
              </a:rPr>
              <a:t>Brownfield software projects develop in the immediate presence of existing software applications/systems.</a:t>
            </a:r>
          </a:p>
        </p:txBody>
      </p:sp>
      <p:pic>
        <p:nvPicPr>
          <p:cNvPr id="4" name="Picture 3" descr="Icon of two gears with different sizes">
            <a:extLst>
              <a:ext uri="{FF2B5EF4-FFF2-40B4-BE49-F238E27FC236}">
                <a16:creationId xmlns:a16="http://schemas.microsoft.com/office/drawing/2014/main" id="{13E9D4C3-EAA0-4F0A-9BBE-C9884D563716}"/>
              </a:ext>
            </a:extLst>
          </p:cNvPr>
          <p:cNvPicPr>
            <a:picLocks noChangeAspect="1"/>
          </p:cNvPicPr>
          <p:nvPr/>
        </p:nvPicPr>
        <p:blipFill rotWithShape="1">
          <a:blip r:embed="rId4"/>
          <a:srcRect l="1182" t="1182" r="1182" b="1182"/>
          <a:stretch/>
        </p:blipFill>
        <p:spPr>
          <a:xfrm>
            <a:off x="10616441" y="3768758"/>
            <a:ext cx="1197864" cy="1197864"/>
          </a:xfrm>
          <a:prstGeom prst="ellipse">
            <a:avLst/>
          </a:prstGeom>
        </p:spPr>
      </p:pic>
    </p:spTree>
    <p:extLst>
      <p:ext uri="{BB962C8B-B14F-4D97-AF65-F5344CB8AC3E}">
        <p14:creationId xmlns:p14="http://schemas.microsoft.com/office/powerpoint/2010/main" val="211685762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92822-9DA7-4C2E-915C-06B6E38A28B0}"/>
              </a:ext>
            </a:extLst>
          </p:cNvPr>
          <p:cNvSpPr>
            <a:spLocks noGrp="1"/>
          </p:cNvSpPr>
          <p:nvPr>
            <p:ph type="title"/>
          </p:nvPr>
        </p:nvSpPr>
        <p:spPr>
          <a:xfrm>
            <a:off x="465138" y="632779"/>
            <a:ext cx="11533187" cy="411162"/>
          </a:xfrm>
        </p:spPr>
        <p:txBody>
          <a:bodyPr/>
          <a:lstStyle/>
          <a:p>
            <a:r>
              <a:rPr lang="en-US" dirty="0"/>
              <a:t>Decide when to use greenfield and brownfield projects</a:t>
            </a:r>
          </a:p>
        </p:txBody>
      </p:sp>
      <p:pic>
        <p:nvPicPr>
          <p:cNvPr id="3" name="Picture 2" descr="Icon of a document with a checkmark">
            <a:extLst>
              <a:ext uri="{FF2B5EF4-FFF2-40B4-BE49-F238E27FC236}">
                <a16:creationId xmlns:a16="http://schemas.microsoft.com/office/drawing/2014/main" id="{BD129504-6B45-4B1B-9B36-56036392DB56}"/>
              </a:ext>
            </a:extLst>
          </p:cNvPr>
          <p:cNvPicPr>
            <a:picLocks noChangeAspect="1"/>
          </p:cNvPicPr>
          <p:nvPr/>
        </p:nvPicPr>
        <p:blipFill>
          <a:blip r:embed="rId3"/>
          <a:stretch>
            <a:fillRect/>
          </a:stretch>
        </p:blipFill>
        <p:spPr>
          <a:xfrm>
            <a:off x="427038" y="1424076"/>
            <a:ext cx="950976" cy="950976"/>
          </a:xfrm>
          <a:prstGeom prst="rect">
            <a:avLst/>
          </a:prstGeom>
        </p:spPr>
      </p:pic>
      <p:sp>
        <p:nvSpPr>
          <p:cNvPr id="6" name="Rectangle 5">
            <a:extLst>
              <a:ext uri="{FF2B5EF4-FFF2-40B4-BE49-F238E27FC236}">
                <a16:creationId xmlns:a16="http://schemas.microsoft.com/office/drawing/2014/main" id="{4AAAD303-C396-4B84-BE2F-5596A8B417F2}"/>
              </a:ext>
            </a:extLst>
          </p:cNvPr>
          <p:cNvSpPr/>
          <p:nvPr/>
        </p:nvSpPr>
        <p:spPr>
          <a:xfrm>
            <a:off x="1701800" y="1424076"/>
            <a:ext cx="10307639" cy="1215717"/>
          </a:xfrm>
          <a:prstGeom prst="rect">
            <a:avLst/>
          </a:prstGeom>
          <a:noFill/>
        </p:spPr>
        <p:txBody>
          <a:bodyPr wrap="square" lIns="0" tIns="0" rIns="0" bIns="0" anchor="t">
            <a:spAutoFit/>
          </a:bodyPr>
          <a:lstStyle/>
          <a:p>
            <a:r>
              <a:rPr lang="en-US" sz="2400" dirty="0">
                <a:latin typeface="+mj-lt"/>
              </a:rPr>
              <a:t>Greenfield projects:</a:t>
            </a:r>
          </a:p>
          <a:p>
            <a:pPr marL="342900" lvl="1" indent="-342900">
              <a:spcBef>
                <a:spcPts val="600"/>
              </a:spcBef>
              <a:spcAft>
                <a:spcPts val="600"/>
              </a:spcAft>
              <a:buFont typeface="Arial"/>
              <a:buChar char="•"/>
            </a:pPr>
            <a:r>
              <a:rPr lang="en-US" sz="2000" dirty="0"/>
              <a:t>Appears to be an easier starting point</a:t>
            </a:r>
            <a:endParaRPr lang="en-US" sz="2000" dirty="0">
              <a:cs typeface="Segoe UI"/>
            </a:endParaRPr>
          </a:p>
          <a:p>
            <a:pPr marL="342900" lvl="1" indent="-342900">
              <a:spcBef>
                <a:spcPts val="600"/>
              </a:spcBef>
              <a:spcAft>
                <a:spcPts val="600"/>
              </a:spcAft>
              <a:buFont typeface="Arial"/>
              <a:buChar char="•"/>
            </a:pPr>
            <a:r>
              <a:rPr lang="en-US" sz="2000" dirty="0"/>
              <a:t>A blank slate offers the chance to implement everything the way you want.</a:t>
            </a:r>
            <a:endParaRPr lang="en-US" sz="2000" dirty="0">
              <a:cs typeface="Segoe UI"/>
            </a:endParaRPr>
          </a:p>
        </p:txBody>
      </p:sp>
      <p:cxnSp>
        <p:nvCxnSpPr>
          <p:cNvPr id="11" name="Straight Connector 10">
            <a:extLst>
              <a:ext uri="{FF2B5EF4-FFF2-40B4-BE49-F238E27FC236}">
                <a16:creationId xmlns:a16="http://schemas.microsoft.com/office/drawing/2014/main" id="{16D51431-FE9D-4FAF-A2C7-3D0214A9AFC0}"/>
              </a:ext>
              <a:ext uri="{C183D7F6-B498-43B3-948B-1728B52AA6E4}">
                <adec:decorative xmlns:adec="http://schemas.microsoft.com/office/drawing/2017/decorative" val="1"/>
              </a:ext>
            </a:extLst>
          </p:cNvPr>
          <p:cNvCxnSpPr>
            <a:cxnSpLocks/>
          </p:cNvCxnSpPr>
          <p:nvPr/>
        </p:nvCxnSpPr>
        <p:spPr>
          <a:xfrm>
            <a:off x="1701858" y="2984172"/>
            <a:ext cx="1029646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descr="Icon of a document">
            <a:extLst>
              <a:ext uri="{FF2B5EF4-FFF2-40B4-BE49-F238E27FC236}">
                <a16:creationId xmlns:a16="http://schemas.microsoft.com/office/drawing/2014/main" id="{A31E3F23-69AB-419F-A158-49ED10589D96}"/>
              </a:ext>
            </a:extLst>
          </p:cNvPr>
          <p:cNvPicPr>
            <a:picLocks noChangeAspect="1"/>
          </p:cNvPicPr>
          <p:nvPr/>
        </p:nvPicPr>
        <p:blipFill>
          <a:blip r:embed="rId4"/>
          <a:stretch>
            <a:fillRect/>
          </a:stretch>
        </p:blipFill>
        <p:spPr>
          <a:xfrm>
            <a:off x="427038" y="3328551"/>
            <a:ext cx="952500" cy="952500"/>
          </a:xfrm>
          <a:prstGeom prst="rect">
            <a:avLst/>
          </a:prstGeom>
        </p:spPr>
      </p:pic>
      <p:sp>
        <p:nvSpPr>
          <p:cNvPr id="7" name="Rectangle 6">
            <a:extLst>
              <a:ext uri="{FF2B5EF4-FFF2-40B4-BE49-F238E27FC236}">
                <a16:creationId xmlns:a16="http://schemas.microsoft.com/office/drawing/2014/main" id="{4209006C-3661-45F4-BFAC-E856D58E68EF}"/>
              </a:ext>
            </a:extLst>
          </p:cNvPr>
          <p:cNvSpPr/>
          <p:nvPr/>
        </p:nvSpPr>
        <p:spPr>
          <a:xfrm>
            <a:off x="1701800" y="3328551"/>
            <a:ext cx="10307639" cy="1831271"/>
          </a:xfrm>
          <a:prstGeom prst="rect">
            <a:avLst/>
          </a:prstGeom>
          <a:noFill/>
        </p:spPr>
        <p:txBody>
          <a:bodyPr wrap="square" lIns="0" tIns="0" rIns="0" bIns="0" anchor="t">
            <a:spAutoFit/>
          </a:bodyPr>
          <a:lstStyle/>
          <a:p>
            <a:r>
              <a:rPr lang="en-US" sz="2400" dirty="0">
                <a:latin typeface="+mj-lt"/>
              </a:rPr>
              <a:t>Brownfield projects:</a:t>
            </a:r>
          </a:p>
          <a:p>
            <a:pPr marL="342900" lvl="1" indent="-342900">
              <a:spcBef>
                <a:spcPts val="600"/>
              </a:spcBef>
              <a:spcAft>
                <a:spcPts val="600"/>
              </a:spcAft>
              <a:buFont typeface="Arial"/>
              <a:buChar char="•"/>
            </a:pPr>
            <a:r>
              <a:rPr lang="en-US" sz="2000" dirty="0"/>
              <a:t>Comes with the baggage of existing code bases, existing teams and often a great amount of technical debt</a:t>
            </a:r>
            <a:endParaRPr lang="en-US" sz="2000" dirty="0">
              <a:cs typeface="Segoe UI"/>
            </a:endParaRPr>
          </a:p>
          <a:p>
            <a:pPr marL="342900" lvl="1" indent="-342900">
              <a:spcBef>
                <a:spcPts val="600"/>
              </a:spcBef>
              <a:spcAft>
                <a:spcPts val="600"/>
              </a:spcAft>
              <a:buFont typeface="Arial"/>
              <a:buChar char="•"/>
            </a:pPr>
            <a:r>
              <a:rPr lang="en-US" sz="2000" dirty="0"/>
              <a:t>Spending time maintaining existing Brownfield applications, limits the ability to work on new code.</a:t>
            </a:r>
            <a:endParaRPr lang="en-US" sz="2000" dirty="0">
              <a:cs typeface="Segoe UI"/>
            </a:endParaRPr>
          </a:p>
        </p:txBody>
      </p:sp>
      <p:pic>
        <p:nvPicPr>
          <p:cNvPr id="5" name="Picture 4" descr="A tick mark">
            <a:extLst>
              <a:ext uri="{FF2B5EF4-FFF2-40B4-BE49-F238E27FC236}">
                <a16:creationId xmlns:a16="http://schemas.microsoft.com/office/drawing/2014/main" id="{96182E21-2A98-4DD1-A928-B78246941480}"/>
              </a:ext>
            </a:extLst>
          </p:cNvPr>
          <p:cNvPicPr>
            <a:picLocks noChangeAspect="1"/>
          </p:cNvPicPr>
          <p:nvPr/>
        </p:nvPicPr>
        <p:blipFill>
          <a:blip r:embed="rId5"/>
          <a:stretch>
            <a:fillRect/>
          </a:stretch>
        </p:blipFill>
        <p:spPr>
          <a:xfrm>
            <a:off x="427038" y="6212113"/>
            <a:ext cx="786452" cy="780356"/>
          </a:xfrm>
          <a:prstGeom prst="rect">
            <a:avLst/>
          </a:prstGeom>
        </p:spPr>
      </p:pic>
      <p:sp>
        <p:nvSpPr>
          <p:cNvPr id="15" name="Freeform: Shape 14">
            <a:extLst>
              <a:ext uri="{FF2B5EF4-FFF2-40B4-BE49-F238E27FC236}">
                <a16:creationId xmlns:a16="http://schemas.microsoft.com/office/drawing/2014/main" id="{C91E7230-AA99-4152-9BBD-E4388E114F77}"/>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There is a common misconception that DevOps suits greenfield projects better than brownfield projects, but this is not the case.</a:t>
            </a:r>
          </a:p>
        </p:txBody>
      </p:sp>
    </p:spTree>
    <p:extLst>
      <p:ext uri="{BB962C8B-B14F-4D97-AF65-F5344CB8AC3E}">
        <p14:creationId xmlns:p14="http://schemas.microsoft.com/office/powerpoint/2010/main" val="253809925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C2C1DD-CE4C-4D7E-B30E-DAE807BE2F18}"/>
              </a:ext>
            </a:extLst>
          </p:cNvPr>
          <p:cNvSpPr>
            <a:spLocks noGrp="1"/>
          </p:cNvSpPr>
          <p:nvPr>
            <p:ph type="title"/>
          </p:nvPr>
        </p:nvSpPr>
        <p:spPr>
          <a:xfrm>
            <a:off x="427039" y="3243000"/>
            <a:ext cx="9240836" cy="508524"/>
          </a:xfrm>
        </p:spPr>
        <p:txBody>
          <a:bodyPr/>
          <a:lstStyle/>
          <a:p>
            <a:r>
              <a:rPr lang="en-US" dirty="0"/>
              <a:t>Learning Path overview</a:t>
            </a:r>
          </a:p>
        </p:txBody>
      </p:sp>
      <p:pic>
        <p:nvPicPr>
          <p:cNvPr id="2" name="Picture 1" descr="Icon of a magnifying glass">
            <a:extLst>
              <a:ext uri="{FF2B5EF4-FFF2-40B4-BE49-F238E27FC236}">
                <a16:creationId xmlns:a16="http://schemas.microsoft.com/office/drawing/2014/main" id="{651BB4D0-684D-4E0D-8654-8F1D78F32035}"/>
              </a:ext>
            </a:extLst>
          </p:cNvPr>
          <p:cNvPicPr>
            <a:picLocks noChangeAspect="1"/>
          </p:cNvPicPr>
          <p:nvPr/>
        </p:nvPicPr>
        <p:blipFill>
          <a:blip r:embed="rId3"/>
          <a:stretch>
            <a:fillRect/>
          </a:stretch>
        </p:blipFill>
        <p:spPr>
          <a:xfrm>
            <a:off x="10409356" y="3044782"/>
            <a:ext cx="957144" cy="957144"/>
          </a:xfrm>
          <a:prstGeom prst="rect">
            <a:avLst/>
          </a:prstGeom>
        </p:spPr>
      </p:pic>
    </p:spTree>
    <p:extLst>
      <p:ext uri="{BB962C8B-B14F-4D97-AF65-F5344CB8AC3E}">
        <p14:creationId xmlns:p14="http://schemas.microsoft.com/office/powerpoint/2010/main" val="2199813520"/>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66CFF-2E17-418C-B74B-AEF01878A7CD}"/>
              </a:ext>
            </a:extLst>
          </p:cNvPr>
          <p:cNvSpPr>
            <a:spLocks noGrp="1"/>
          </p:cNvSpPr>
          <p:nvPr>
            <p:ph type="title"/>
          </p:nvPr>
        </p:nvSpPr>
        <p:spPr>
          <a:xfrm>
            <a:off x="465138" y="632779"/>
            <a:ext cx="11533187" cy="411162"/>
          </a:xfrm>
        </p:spPr>
        <p:txBody>
          <a:bodyPr/>
          <a:lstStyle/>
          <a:p>
            <a:r>
              <a:rPr lang="en-US" dirty="0"/>
              <a:t>Decide when to use systems of record versus systems of engagement</a:t>
            </a:r>
          </a:p>
        </p:txBody>
      </p:sp>
      <p:pic>
        <p:nvPicPr>
          <p:cNvPr id="21" name="Picture 20" descr="Icon of a circle branched into three connect circles">
            <a:extLst>
              <a:ext uri="{FF2B5EF4-FFF2-40B4-BE49-F238E27FC236}">
                <a16:creationId xmlns:a16="http://schemas.microsoft.com/office/drawing/2014/main" id="{E4504A49-392C-4B34-A738-67ADBFF4880A}"/>
              </a:ext>
            </a:extLst>
          </p:cNvPr>
          <p:cNvPicPr>
            <a:picLocks noChangeAspect="1"/>
          </p:cNvPicPr>
          <p:nvPr/>
        </p:nvPicPr>
        <p:blipFill>
          <a:blip r:embed="rId3"/>
          <a:stretch>
            <a:fillRect/>
          </a:stretch>
        </p:blipFill>
        <p:spPr>
          <a:xfrm>
            <a:off x="427038" y="1428427"/>
            <a:ext cx="952500" cy="952500"/>
          </a:xfrm>
          <a:prstGeom prst="rect">
            <a:avLst/>
          </a:prstGeom>
        </p:spPr>
      </p:pic>
      <p:sp>
        <p:nvSpPr>
          <p:cNvPr id="6" name="Rectangle 5">
            <a:extLst>
              <a:ext uri="{FF2B5EF4-FFF2-40B4-BE49-F238E27FC236}">
                <a16:creationId xmlns:a16="http://schemas.microsoft.com/office/drawing/2014/main" id="{2C662A13-5FEB-487A-BD54-654608F455F2}"/>
              </a:ext>
            </a:extLst>
          </p:cNvPr>
          <p:cNvSpPr/>
          <p:nvPr/>
        </p:nvSpPr>
        <p:spPr>
          <a:xfrm>
            <a:off x="1701800" y="1424076"/>
            <a:ext cx="10674973" cy="1677382"/>
          </a:xfrm>
          <a:prstGeom prst="rect">
            <a:avLst/>
          </a:prstGeom>
          <a:noFill/>
        </p:spPr>
        <p:txBody>
          <a:bodyPr wrap="square" lIns="0" tIns="0" rIns="0" bIns="0">
            <a:spAutoFit/>
          </a:bodyPr>
          <a:lstStyle/>
          <a:p>
            <a:r>
              <a:rPr lang="en-US" sz="2400" dirty="0">
                <a:latin typeface="+mj-lt"/>
              </a:rPr>
              <a:t>Systems of record:</a:t>
            </a:r>
          </a:p>
          <a:p>
            <a:pPr marL="342900" lvl="1" indent="-342900">
              <a:spcBef>
                <a:spcPts val="600"/>
              </a:spcBef>
              <a:spcAft>
                <a:spcPts val="600"/>
              </a:spcAft>
              <a:buFont typeface="Arial" panose="020B0604020202020204" pitchFamily="34" charset="0"/>
              <a:buChar char="•"/>
            </a:pPr>
            <a:r>
              <a:rPr lang="en-US" sz="2000" dirty="0"/>
              <a:t>Emphasize accuracy and security </a:t>
            </a:r>
          </a:p>
          <a:p>
            <a:pPr marL="342900" lvl="1" indent="-342900">
              <a:spcBef>
                <a:spcPts val="600"/>
              </a:spcBef>
              <a:spcAft>
                <a:spcPts val="600"/>
              </a:spcAft>
              <a:buFont typeface="Arial" panose="020B0604020202020204" pitchFamily="34" charset="0"/>
              <a:buChar char="•"/>
            </a:pPr>
            <a:r>
              <a:rPr lang="en-US" sz="2000" dirty="0"/>
              <a:t>Provide the truth about data elements</a:t>
            </a:r>
          </a:p>
          <a:p>
            <a:pPr marL="342900" lvl="1" indent="-342900">
              <a:spcBef>
                <a:spcPts val="600"/>
              </a:spcBef>
              <a:spcAft>
                <a:spcPts val="600"/>
              </a:spcAft>
              <a:buFont typeface="Arial" panose="020B0604020202020204" pitchFamily="34" charset="0"/>
              <a:buChar char="•"/>
            </a:pPr>
            <a:r>
              <a:rPr lang="en-US" sz="2000" dirty="0"/>
              <a:t>Historically evolve slowly and carefully</a:t>
            </a:r>
          </a:p>
        </p:txBody>
      </p:sp>
      <p:cxnSp>
        <p:nvCxnSpPr>
          <p:cNvPr id="11" name="Straight Connector 10">
            <a:extLst>
              <a:ext uri="{FF2B5EF4-FFF2-40B4-BE49-F238E27FC236}">
                <a16:creationId xmlns:a16="http://schemas.microsoft.com/office/drawing/2014/main" id="{C9300C09-7A3C-4E5A-85F4-95CE92582361}"/>
              </a:ext>
              <a:ext uri="{C183D7F6-B498-43B3-948B-1728B52AA6E4}">
                <adec:decorative xmlns:adec="http://schemas.microsoft.com/office/drawing/2017/decorative" val="1"/>
              </a:ext>
            </a:extLst>
          </p:cNvPr>
          <p:cNvCxnSpPr>
            <a:cxnSpLocks/>
          </p:cNvCxnSpPr>
          <p:nvPr/>
        </p:nvCxnSpPr>
        <p:spPr>
          <a:xfrm>
            <a:off x="1701800" y="3386446"/>
            <a:ext cx="103057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four squares connected by lines ">
            <a:extLst>
              <a:ext uri="{FF2B5EF4-FFF2-40B4-BE49-F238E27FC236}">
                <a16:creationId xmlns:a16="http://schemas.microsoft.com/office/drawing/2014/main" id="{E09CFCFD-E151-4D30-8C9F-10E543B0DC5D}"/>
              </a:ext>
            </a:extLst>
          </p:cNvPr>
          <p:cNvPicPr>
            <a:picLocks noChangeAspect="1"/>
          </p:cNvPicPr>
          <p:nvPr/>
        </p:nvPicPr>
        <p:blipFill>
          <a:blip r:embed="rId4"/>
          <a:stretch>
            <a:fillRect/>
          </a:stretch>
        </p:blipFill>
        <p:spPr>
          <a:xfrm>
            <a:off x="427038" y="3495738"/>
            <a:ext cx="952500" cy="952500"/>
          </a:xfrm>
          <a:prstGeom prst="rect">
            <a:avLst/>
          </a:prstGeom>
        </p:spPr>
      </p:pic>
      <p:sp>
        <p:nvSpPr>
          <p:cNvPr id="7" name="Rectangle 6">
            <a:extLst>
              <a:ext uri="{FF2B5EF4-FFF2-40B4-BE49-F238E27FC236}">
                <a16:creationId xmlns:a16="http://schemas.microsoft.com/office/drawing/2014/main" id="{38942962-35A9-4823-A606-DC74E7AB9B4B}"/>
              </a:ext>
            </a:extLst>
          </p:cNvPr>
          <p:cNvSpPr/>
          <p:nvPr/>
        </p:nvSpPr>
        <p:spPr>
          <a:xfrm>
            <a:off x="1701800" y="3671433"/>
            <a:ext cx="10674973" cy="2139047"/>
          </a:xfrm>
          <a:prstGeom prst="rect">
            <a:avLst/>
          </a:prstGeom>
          <a:noFill/>
        </p:spPr>
        <p:txBody>
          <a:bodyPr wrap="square" lIns="0" tIns="0" rIns="0" bIns="0">
            <a:spAutoFit/>
          </a:bodyPr>
          <a:lstStyle/>
          <a:p>
            <a:r>
              <a:rPr lang="en-US" sz="2400" dirty="0">
                <a:latin typeface="+mj-lt"/>
              </a:rPr>
              <a:t>Systems of engagement:</a:t>
            </a:r>
          </a:p>
          <a:p>
            <a:pPr marL="342900" lvl="1" indent="-342900">
              <a:spcBef>
                <a:spcPts val="600"/>
              </a:spcBef>
              <a:spcAft>
                <a:spcPts val="600"/>
              </a:spcAft>
              <a:buFont typeface="Arial" panose="020B0604020202020204" pitchFamily="34" charset="0"/>
              <a:buChar char="•"/>
            </a:pPr>
            <a:r>
              <a:rPr lang="en-US" sz="2000" dirty="0"/>
              <a:t>Are more exploratory</a:t>
            </a:r>
          </a:p>
          <a:p>
            <a:pPr marL="342900" lvl="1" indent="-342900">
              <a:spcBef>
                <a:spcPts val="600"/>
              </a:spcBef>
              <a:spcAft>
                <a:spcPts val="600"/>
              </a:spcAft>
              <a:buFont typeface="Arial" panose="020B0604020202020204" pitchFamily="34" charset="0"/>
              <a:buChar char="•"/>
            </a:pPr>
            <a:r>
              <a:rPr lang="en-US" sz="2000" dirty="0"/>
              <a:t>Use experimentation to solve new problems</a:t>
            </a:r>
          </a:p>
          <a:p>
            <a:pPr marL="342900" lvl="1" indent="-342900">
              <a:spcBef>
                <a:spcPts val="600"/>
              </a:spcBef>
              <a:spcAft>
                <a:spcPts val="600"/>
              </a:spcAft>
              <a:buFont typeface="Arial" panose="020B0604020202020204" pitchFamily="34" charset="0"/>
              <a:buChar char="•"/>
            </a:pPr>
            <a:r>
              <a:rPr lang="en-US" sz="2000" dirty="0"/>
              <a:t>Are modified regularly</a:t>
            </a:r>
          </a:p>
          <a:p>
            <a:pPr marL="342900" lvl="1" indent="-342900">
              <a:spcBef>
                <a:spcPts val="600"/>
              </a:spcBef>
              <a:spcAft>
                <a:spcPts val="600"/>
              </a:spcAft>
              <a:buFont typeface="Arial" panose="020B0604020202020204" pitchFamily="34" charset="0"/>
              <a:buChar char="•"/>
            </a:pPr>
            <a:r>
              <a:rPr lang="en-US" sz="2000" dirty="0"/>
              <a:t>Prioritize making changes quickly over ensuring that the changes are correct</a:t>
            </a:r>
          </a:p>
        </p:txBody>
      </p:sp>
      <p:pic>
        <p:nvPicPr>
          <p:cNvPr id="3" name="Picture 2" descr="A tick mark">
            <a:extLst>
              <a:ext uri="{FF2B5EF4-FFF2-40B4-BE49-F238E27FC236}">
                <a16:creationId xmlns:a16="http://schemas.microsoft.com/office/drawing/2014/main" id="{9C633FC8-DEDD-4162-904A-A69712E9DADF}"/>
              </a:ext>
            </a:extLst>
          </p:cNvPr>
          <p:cNvPicPr>
            <a:picLocks noChangeAspect="1"/>
          </p:cNvPicPr>
          <p:nvPr/>
        </p:nvPicPr>
        <p:blipFill>
          <a:blip r:embed="rId5"/>
          <a:stretch>
            <a:fillRect/>
          </a:stretch>
        </p:blipFill>
        <p:spPr>
          <a:xfrm>
            <a:off x="427038" y="6212113"/>
            <a:ext cx="786452" cy="780356"/>
          </a:xfrm>
          <a:prstGeom prst="rect">
            <a:avLst/>
          </a:prstGeom>
        </p:spPr>
      </p:pic>
      <p:sp>
        <p:nvSpPr>
          <p:cNvPr id="15" name="Freeform: Shape 14">
            <a:extLst>
              <a:ext uri="{FF2B5EF4-FFF2-40B4-BE49-F238E27FC236}">
                <a16:creationId xmlns:a16="http://schemas.microsoft.com/office/drawing/2014/main" id="{02B7395E-1ACC-46FD-97E6-70FDCCD37BA8}"/>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Both types of systems are important</a:t>
            </a:r>
          </a:p>
        </p:txBody>
      </p:sp>
    </p:spTree>
    <p:extLst>
      <p:ext uri="{BB962C8B-B14F-4D97-AF65-F5344CB8AC3E}">
        <p14:creationId xmlns:p14="http://schemas.microsoft.com/office/powerpoint/2010/main" val="3441802048"/>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EC40-9A1C-4A9C-A31E-BFD43B8BD00A}"/>
              </a:ext>
            </a:extLst>
          </p:cNvPr>
          <p:cNvSpPr>
            <a:spLocks noGrp="1"/>
          </p:cNvSpPr>
          <p:nvPr>
            <p:ph type="title"/>
          </p:nvPr>
        </p:nvSpPr>
        <p:spPr>
          <a:xfrm>
            <a:off x="465138" y="632779"/>
            <a:ext cx="11533187" cy="411162"/>
          </a:xfrm>
        </p:spPr>
        <p:txBody>
          <a:bodyPr/>
          <a:lstStyle/>
          <a:p>
            <a:r>
              <a:rPr lang="en-US" dirty="0"/>
              <a:t>Identify groups to minimize initial resistance</a:t>
            </a:r>
          </a:p>
        </p:txBody>
      </p:sp>
      <p:pic>
        <p:nvPicPr>
          <p:cNvPr id="9" name="Picture 8" descr="Icon of three circles and aligned to three lines">
            <a:extLst>
              <a:ext uri="{FF2B5EF4-FFF2-40B4-BE49-F238E27FC236}">
                <a16:creationId xmlns:a16="http://schemas.microsoft.com/office/drawing/2014/main" id="{52925C0D-73CC-439C-A469-88D5AEC66073}"/>
              </a:ext>
            </a:extLst>
          </p:cNvPr>
          <p:cNvPicPr>
            <a:picLocks noChangeAspect="1"/>
          </p:cNvPicPr>
          <p:nvPr/>
        </p:nvPicPr>
        <p:blipFill>
          <a:blip r:embed="rId3"/>
          <a:stretch>
            <a:fillRect/>
          </a:stretch>
        </p:blipFill>
        <p:spPr>
          <a:xfrm>
            <a:off x="427038" y="1459685"/>
            <a:ext cx="952500" cy="952500"/>
          </a:xfrm>
          <a:prstGeom prst="rect">
            <a:avLst/>
          </a:prstGeom>
        </p:spPr>
      </p:pic>
      <p:sp>
        <p:nvSpPr>
          <p:cNvPr id="6" name="Rectangle 5">
            <a:extLst>
              <a:ext uri="{FF2B5EF4-FFF2-40B4-BE49-F238E27FC236}">
                <a16:creationId xmlns:a16="http://schemas.microsoft.com/office/drawing/2014/main" id="{5B1C6FEA-519E-421F-9703-10F9F669F667}"/>
              </a:ext>
            </a:extLst>
          </p:cNvPr>
          <p:cNvSpPr/>
          <p:nvPr/>
        </p:nvSpPr>
        <p:spPr>
          <a:xfrm>
            <a:off x="1701800" y="1459685"/>
            <a:ext cx="10307638" cy="1461939"/>
          </a:xfrm>
          <a:prstGeom prst="rect">
            <a:avLst/>
          </a:prstGeom>
          <a:noFill/>
        </p:spPr>
        <p:txBody>
          <a:bodyPr wrap="square" lIns="0">
            <a:spAutoFit/>
          </a:bodyPr>
          <a:lstStyle/>
          <a:p>
            <a:r>
              <a:rPr lang="en-US" sz="2000" dirty="0">
                <a:latin typeface="+mj-lt"/>
              </a:rPr>
              <a:t>Different types of staff members:</a:t>
            </a:r>
          </a:p>
          <a:p>
            <a:pPr marL="285750" lvl="1" indent="-285750">
              <a:spcBef>
                <a:spcPts val="600"/>
              </a:spcBef>
              <a:buFont typeface="Arial" panose="020B0604020202020204" pitchFamily="34" charset="0"/>
              <a:buChar char="•"/>
            </a:pPr>
            <a:r>
              <a:rPr lang="en-US" dirty="0">
                <a:latin typeface="+mj-lt"/>
              </a:rPr>
              <a:t>Canaries </a:t>
            </a:r>
            <a:r>
              <a:rPr lang="en-US" dirty="0"/>
              <a:t>voluntarily test bleeding edge features</a:t>
            </a:r>
          </a:p>
          <a:p>
            <a:pPr marL="285750" lvl="1" indent="-285750">
              <a:spcBef>
                <a:spcPts val="600"/>
              </a:spcBef>
              <a:buFont typeface="Arial" panose="020B0604020202020204" pitchFamily="34" charset="0"/>
              <a:buChar char="•"/>
            </a:pPr>
            <a:r>
              <a:rPr lang="en-US" dirty="0">
                <a:latin typeface="+mj-lt"/>
              </a:rPr>
              <a:t>Early adopters </a:t>
            </a:r>
            <a:r>
              <a:rPr lang="en-US" dirty="0"/>
              <a:t>voluntarily preview releases</a:t>
            </a:r>
          </a:p>
          <a:p>
            <a:pPr marL="285750" lvl="1" indent="-285750">
              <a:spcBef>
                <a:spcPts val="600"/>
              </a:spcBef>
              <a:buFont typeface="Arial" panose="020B0604020202020204" pitchFamily="34" charset="0"/>
              <a:buChar char="•"/>
            </a:pPr>
            <a:r>
              <a:rPr lang="en-US" dirty="0">
                <a:latin typeface="+mj-lt"/>
              </a:rPr>
              <a:t>Users </a:t>
            </a:r>
            <a:r>
              <a:rPr lang="en-US" dirty="0"/>
              <a:t>consume</a:t>
            </a:r>
            <a:r>
              <a:rPr lang="en-US" dirty="0">
                <a:latin typeface="+mj-lt"/>
              </a:rPr>
              <a:t> </a:t>
            </a:r>
            <a:r>
              <a:rPr lang="en-US" dirty="0"/>
              <a:t>the products after canaries and early adopters</a:t>
            </a:r>
          </a:p>
        </p:txBody>
      </p:sp>
      <p:cxnSp>
        <p:nvCxnSpPr>
          <p:cNvPr id="18" name="Straight Connector 17">
            <a:extLst>
              <a:ext uri="{FF2B5EF4-FFF2-40B4-BE49-F238E27FC236}">
                <a16:creationId xmlns:a16="http://schemas.microsoft.com/office/drawing/2014/main" id="{5C79E9AB-D7DA-4CDD-B1F7-1460296A8A34}"/>
              </a:ext>
              <a:ext uri="{C183D7F6-B498-43B3-948B-1728B52AA6E4}">
                <adec:decorative xmlns:adec="http://schemas.microsoft.com/office/drawing/2017/decorative" val="1"/>
              </a:ext>
            </a:extLst>
          </p:cNvPr>
          <p:cNvCxnSpPr>
            <a:cxnSpLocks/>
          </p:cNvCxnSpPr>
          <p:nvPr/>
        </p:nvCxnSpPr>
        <p:spPr>
          <a:xfrm>
            <a:off x="1701800" y="3139574"/>
            <a:ext cx="103076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3" name="Picture 22" descr="Icon of a machine under target">
            <a:extLst>
              <a:ext uri="{FF2B5EF4-FFF2-40B4-BE49-F238E27FC236}">
                <a16:creationId xmlns:a16="http://schemas.microsoft.com/office/drawing/2014/main" id="{AB71CB97-EC99-4DD1-B25C-B3AB685B55F5}"/>
              </a:ext>
            </a:extLst>
          </p:cNvPr>
          <p:cNvPicPr>
            <a:picLocks noChangeAspect="1"/>
          </p:cNvPicPr>
          <p:nvPr/>
        </p:nvPicPr>
        <p:blipFill>
          <a:blip r:embed="rId4"/>
          <a:stretch>
            <a:fillRect/>
          </a:stretch>
        </p:blipFill>
        <p:spPr>
          <a:xfrm>
            <a:off x="415925" y="3436722"/>
            <a:ext cx="952500" cy="952500"/>
          </a:xfrm>
          <a:prstGeom prst="rect">
            <a:avLst/>
          </a:prstGeom>
        </p:spPr>
      </p:pic>
      <p:sp>
        <p:nvSpPr>
          <p:cNvPr id="14" name="Rectangle 13">
            <a:extLst>
              <a:ext uri="{FF2B5EF4-FFF2-40B4-BE49-F238E27FC236}">
                <a16:creationId xmlns:a16="http://schemas.microsoft.com/office/drawing/2014/main" id="{A8CA13F1-1A3C-4C7B-8823-06479123FF79}"/>
              </a:ext>
            </a:extLst>
          </p:cNvPr>
          <p:cNvSpPr/>
          <p:nvPr/>
        </p:nvSpPr>
        <p:spPr>
          <a:xfrm>
            <a:off x="1690687" y="3436722"/>
            <a:ext cx="10307638" cy="1461939"/>
          </a:xfrm>
          <a:prstGeom prst="rect">
            <a:avLst/>
          </a:prstGeom>
          <a:noFill/>
        </p:spPr>
        <p:txBody>
          <a:bodyPr wrap="square" lIns="0">
            <a:spAutoFit/>
          </a:bodyPr>
          <a:lstStyle/>
          <a:p>
            <a:r>
              <a:rPr lang="en-US" sz="2000" dirty="0">
                <a:latin typeface="+mj-lt"/>
              </a:rPr>
              <a:t>Ideal Target Improvements:</a:t>
            </a:r>
          </a:p>
          <a:p>
            <a:pPr marL="285750" lvl="1" indent="-285750">
              <a:spcBef>
                <a:spcPts val="600"/>
              </a:spcBef>
              <a:buFont typeface="Arial" panose="020B0604020202020204" pitchFamily="34" charset="0"/>
              <a:buChar char="•"/>
            </a:pPr>
            <a:r>
              <a:rPr lang="en-US" dirty="0"/>
              <a:t>Can be used to gain early wins</a:t>
            </a:r>
          </a:p>
          <a:p>
            <a:pPr marL="285750" lvl="1" indent="-285750">
              <a:spcBef>
                <a:spcPts val="600"/>
              </a:spcBef>
              <a:buFont typeface="Arial" panose="020B0604020202020204" pitchFamily="34" charset="0"/>
              <a:buChar char="•"/>
            </a:pPr>
            <a:r>
              <a:rPr lang="en-US" dirty="0"/>
              <a:t>Are small enough to be achievable in a reasonable time-frame</a:t>
            </a:r>
          </a:p>
          <a:p>
            <a:pPr marL="285750" lvl="1" indent="-285750">
              <a:spcBef>
                <a:spcPts val="600"/>
              </a:spcBef>
              <a:buFont typeface="Arial" panose="020B0604020202020204" pitchFamily="34" charset="0"/>
              <a:buChar char="•"/>
            </a:pPr>
            <a:r>
              <a:rPr lang="en-US" dirty="0"/>
              <a:t>Have benefits that are significant enough to be obvious to the organization</a:t>
            </a:r>
          </a:p>
        </p:txBody>
      </p:sp>
    </p:spTree>
    <p:extLst>
      <p:ext uri="{BB962C8B-B14F-4D97-AF65-F5344CB8AC3E}">
        <p14:creationId xmlns:p14="http://schemas.microsoft.com/office/powerpoint/2010/main" val="3249271833"/>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66CFF-2E17-418C-B74B-AEF01878A7CD}"/>
              </a:ext>
            </a:extLst>
          </p:cNvPr>
          <p:cNvSpPr>
            <a:spLocks noGrp="1"/>
          </p:cNvSpPr>
          <p:nvPr>
            <p:ph type="title"/>
          </p:nvPr>
        </p:nvSpPr>
        <p:spPr>
          <a:xfrm>
            <a:off x="465138" y="632779"/>
            <a:ext cx="11533187" cy="411162"/>
          </a:xfrm>
        </p:spPr>
        <p:txBody>
          <a:bodyPr/>
          <a:lstStyle/>
          <a:p>
            <a:r>
              <a:rPr lang="en-US" dirty="0"/>
              <a:t>Identify project metrics and key performance indicators (KPIs)</a:t>
            </a:r>
          </a:p>
        </p:txBody>
      </p:sp>
      <p:pic>
        <p:nvPicPr>
          <p:cNvPr id="8" name="Picture 7" descr="Icon of arrow positioned diagonally">
            <a:extLst>
              <a:ext uri="{FF2B5EF4-FFF2-40B4-BE49-F238E27FC236}">
                <a16:creationId xmlns:a16="http://schemas.microsoft.com/office/drawing/2014/main" id="{957DA8CE-C2D3-4A92-A158-261BD4C062E3}"/>
              </a:ext>
            </a:extLst>
          </p:cNvPr>
          <p:cNvPicPr>
            <a:picLocks noChangeAspect="1"/>
          </p:cNvPicPr>
          <p:nvPr/>
        </p:nvPicPr>
        <p:blipFill>
          <a:blip r:embed="rId3"/>
          <a:stretch>
            <a:fillRect/>
          </a:stretch>
        </p:blipFill>
        <p:spPr>
          <a:xfrm>
            <a:off x="427038" y="1304249"/>
            <a:ext cx="952500" cy="952500"/>
          </a:xfrm>
          <a:prstGeom prst="rect">
            <a:avLst/>
          </a:prstGeom>
        </p:spPr>
      </p:pic>
      <p:sp>
        <p:nvSpPr>
          <p:cNvPr id="15" name="Rectangle 14">
            <a:extLst>
              <a:ext uri="{FF2B5EF4-FFF2-40B4-BE49-F238E27FC236}">
                <a16:creationId xmlns:a16="http://schemas.microsoft.com/office/drawing/2014/main" id="{DF98DA15-06B6-4D29-890D-C11A0AF0B292}"/>
              </a:ext>
            </a:extLst>
          </p:cNvPr>
          <p:cNvSpPr/>
          <p:nvPr/>
        </p:nvSpPr>
        <p:spPr>
          <a:xfrm>
            <a:off x="1701800" y="1472723"/>
            <a:ext cx="10307638" cy="615553"/>
          </a:xfrm>
          <a:prstGeom prst="rect">
            <a:avLst/>
          </a:prstGeom>
        </p:spPr>
        <p:txBody>
          <a:bodyPr wrap="square" lIns="0" tIns="0" rIns="0" bIns="0">
            <a:spAutoFit/>
          </a:bodyPr>
          <a:lstStyle/>
          <a:p>
            <a:r>
              <a:rPr lang="en-US" sz="2000" dirty="0">
                <a:latin typeface="+mj-lt"/>
              </a:rPr>
              <a:t>Faster outcomes </a:t>
            </a:r>
            <a:r>
              <a:rPr lang="en-US" sz="2000" dirty="0"/>
              <a:t>– Deployment frequency, deployment speed, deployment size, and</a:t>
            </a:r>
            <a:br>
              <a:rPr lang="en-US" sz="2000" dirty="0"/>
            </a:br>
            <a:r>
              <a:rPr lang="en-US" sz="2000" dirty="0"/>
              <a:t>lead time</a:t>
            </a:r>
          </a:p>
        </p:txBody>
      </p:sp>
      <p:cxnSp>
        <p:nvCxnSpPr>
          <p:cNvPr id="21" name="Straight Connector 20">
            <a:extLst>
              <a:ext uri="{FF2B5EF4-FFF2-40B4-BE49-F238E27FC236}">
                <a16:creationId xmlns:a16="http://schemas.microsoft.com/office/drawing/2014/main" id="{8CD27BE0-C028-4BCF-B49F-1500B4E03CF1}"/>
              </a:ext>
              <a:ext uri="{C183D7F6-B498-43B3-948B-1728B52AA6E4}">
                <adec:decorative xmlns:adec="http://schemas.microsoft.com/office/drawing/2017/decorative" val="1"/>
              </a:ext>
            </a:extLst>
          </p:cNvPr>
          <p:cNvCxnSpPr>
            <a:cxnSpLocks/>
          </p:cNvCxnSpPr>
          <p:nvPr/>
        </p:nvCxnSpPr>
        <p:spPr>
          <a:xfrm>
            <a:off x="1700030" y="2386418"/>
            <a:ext cx="103094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 name="Picture 10" descr="Icon of three gears depicting efficiency">
            <a:extLst>
              <a:ext uri="{FF2B5EF4-FFF2-40B4-BE49-F238E27FC236}">
                <a16:creationId xmlns:a16="http://schemas.microsoft.com/office/drawing/2014/main" id="{918E467D-7CCC-401C-A3E4-A8689A76B510}"/>
              </a:ext>
            </a:extLst>
          </p:cNvPr>
          <p:cNvPicPr>
            <a:picLocks noChangeAspect="1"/>
          </p:cNvPicPr>
          <p:nvPr/>
        </p:nvPicPr>
        <p:blipFill>
          <a:blip r:embed="rId4"/>
          <a:stretch>
            <a:fillRect/>
          </a:stretch>
        </p:blipFill>
        <p:spPr>
          <a:xfrm>
            <a:off x="427038" y="2516087"/>
            <a:ext cx="952500" cy="952500"/>
          </a:xfrm>
          <a:prstGeom prst="rect">
            <a:avLst/>
          </a:prstGeom>
        </p:spPr>
      </p:pic>
      <p:sp>
        <p:nvSpPr>
          <p:cNvPr id="16" name="Rectangle 15">
            <a:extLst>
              <a:ext uri="{FF2B5EF4-FFF2-40B4-BE49-F238E27FC236}">
                <a16:creationId xmlns:a16="http://schemas.microsoft.com/office/drawing/2014/main" id="{2D81C578-D450-416A-9568-E89B49CED1B3}"/>
              </a:ext>
            </a:extLst>
          </p:cNvPr>
          <p:cNvSpPr/>
          <p:nvPr/>
        </p:nvSpPr>
        <p:spPr>
          <a:xfrm>
            <a:off x="1701800" y="2684561"/>
            <a:ext cx="10307638" cy="615553"/>
          </a:xfrm>
          <a:prstGeom prst="rect">
            <a:avLst/>
          </a:prstGeom>
        </p:spPr>
        <p:txBody>
          <a:bodyPr wrap="square" lIns="0" tIns="0" rIns="0" bIns="0">
            <a:spAutoFit/>
          </a:bodyPr>
          <a:lstStyle/>
          <a:p>
            <a:r>
              <a:rPr lang="en-US" sz="2000" dirty="0">
                <a:latin typeface="+mj-lt"/>
              </a:rPr>
              <a:t>Efficiency </a:t>
            </a:r>
            <a:r>
              <a:rPr lang="en-US" sz="2000" dirty="0"/>
              <a:t>– Server to admin ratio, staff member to customers ratio, application usage, and application performance</a:t>
            </a:r>
          </a:p>
        </p:txBody>
      </p:sp>
      <p:cxnSp>
        <p:nvCxnSpPr>
          <p:cNvPr id="22" name="Straight Connector 21">
            <a:extLst>
              <a:ext uri="{FF2B5EF4-FFF2-40B4-BE49-F238E27FC236}">
                <a16:creationId xmlns:a16="http://schemas.microsoft.com/office/drawing/2014/main" id="{6603D9AF-7555-407B-AB6B-C1BB8E08509A}"/>
              </a:ext>
              <a:ext uri="{C183D7F6-B498-43B3-948B-1728B52AA6E4}">
                <adec:decorative xmlns:adec="http://schemas.microsoft.com/office/drawing/2017/decorative" val="1"/>
              </a:ext>
            </a:extLst>
          </p:cNvPr>
          <p:cNvCxnSpPr>
            <a:cxnSpLocks/>
          </p:cNvCxnSpPr>
          <p:nvPr/>
        </p:nvCxnSpPr>
        <p:spPr>
          <a:xfrm>
            <a:off x="1700030" y="3598256"/>
            <a:ext cx="103094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descr="Icon of a lightning bolt symbol inside a circle">
            <a:extLst>
              <a:ext uri="{FF2B5EF4-FFF2-40B4-BE49-F238E27FC236}">
                <a16:creationId xmlns:a16="http://schemas.microsoft.com/office/drawing/2014/main" id="{1E29A88B-0068-4B4B-A868-5F236DE1E798}"/>
              </a:ext>
            </a:extLst>
          </p:cNvPr>
          <p:cNvPicPr>
            <a:picLocks noChangeAspect="1"/>
          </p:cNvPicPr>
          <p:nvPr/>
        </p:nvPicPr>
        <p:blipFill>
          <a:blip r:embed="rId5"/>
          <a:stretch>
            <a:fillRect/>
          </a:stretch>
        </p:blipFill>
        <p:spPr>
          <a:xfrm>
            <a:off x="427038" y="3727925"/>
            <a:ext cx="952500" cy="952500"/>
          </a:xfrm>
          <a:prstGeom prst="rect">
            <a:avLst/>
          </a:prstGeom>
        </p:spPr>
      </p:pic>
      <p:sp>
        <p:nvSpPr>
          <p:cNvPr id="17" name="Rectangle 16">
            <a:extLst>
              <a:ext uri="{FF2B5EF4-FFF2-40B4-BE49-F238E27FC236}">
                <a16:creationId xmlns:a16="http://schemas.microsoft.com/office/drawing/2014/main" id="{90261EE4-44B0-4148-8E5A-83785E6DE9F4}"/>
              </a:ext>
            </a:extLst>
          </p:cNvPr>
          <p:cNvSpPr/>
          <p:nvPr/>
        </p:nvSpPr>
        <p:spPr>
          <a:xfrm>
            <a:off x="1701800" y="3742510"/>
            <a:ext cx="10307638" cy="923330"/>
          </a:xfrm>
          <a:prstGeom prst="rect">
            <a:avLst/>
          </a:prstGeom>
        </p:spPr>
        <p:txBody>
          <a:bodyPr wrap="square" lIns="0" tIns="0" rIns="0" bIns="0">
            <a:spAutoFit/>
          </a:bodyPr>
          <a:lstStyle/>
          <a:p>
            <a:r>
              <a:rPr lang="en-US" sz="2000" dirty="0">
                <a:latin typeface="+mj-lt"/>
              </a:rPr>
              <a:t>Quality and security </a:t>
            </a:r>
            <a:r>
              <a:rPr lang="en-US" sz="2000" dirty="0"/>
              <a:t>– Deployment failure rates, application failure rates, mean time to recover, bug report rates, test pass rates, defect escape rate, availability, service level agreement (SLA) achievement, and mean time to detection</a:t>
            </a:r>
          </a:p>
        </p:txBody>
      </p:sp>
      <p:cxnSp>
        <p:nvCxnSpPr>
          <p:cNvPr id="23" name="Straight Connector 22">
            <a:extLst>
              <a:ext uri="{FF2B5EF4-FFF2-40B4-BE49-F238E27FC236}">
                <a16:creationId xmlns:a16="http://schemas.microsoft.com/office/drawing/2014/main" id="{27EBE501-34DC-443C-87E5-4D41911485F3}"/>
              </a:ext>
              <a:ext uri="{C183D7F6-B498-43B3-948B-1728B52AA6E4}">
                <adec:decorative xmlns:adec="http://schemas.microsoft.com/office/drawing/2017/decorative" val="1"/>
              </a:ext>
            </a:extLst>
          </p:cNvPr>
          <p:cNvCxnSpPr>
            <a:cxnSpLocks/>
          </p:cNvCxnSpPr>
          <p:nvPr/>
        </p:nvCxnSpPr>
        <p:spPr>
          <a:xfrm>
            <a:off x="1700030" y="4810094"/>
            <a:ext cx="1030940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7" name="Picture 36" descr="Icon of shapes aligning">
            <a:extLst>
              <a:ext uri="{FF2B5EF4-FFF2-40B4-BE49-F238E27FC236}">
                <a16:creationId xmlns:a16="http://schemas.microsoft.com/office/drawing/2014/main" id="{042E71AA-D9E5-48C8-A144-2975CFE7078C}"/>
              </a:ext>
            </a:extLst>
          </p:cNvPr>
          <p:cNvPicPr>
            <a:picLocks noChangeAspect="1"/>
          </p:cNvPicPr>
          <p:nvPr/>
        </p:nvPicPr>
        <p:blipFill>
          <a:blip r:embed="rId6"/>
          <a:stretch>
            <a:fillRect/>
          </a:stretch>
        </p:blipFill>
        <p:spPr>
          <a:xfrm>
            <a:off x="427038" y="4939760"/>
            <a:ext cx="952500" cy="952500"/>
          </a:xfrm>
          <a:prstGeom prst="rect">
            <a:avLst/>
          </a:prstGeom>
        </p:spPr>
      </p:pic>
      <p:sp>
        <p:nvSpPr>
          <p:cNvPr id="18" name="Rectangle 17">
            <a:extLst>
              <a:ext uri="{FF2B5EF4-FFF2-40B4-BE49-F238E27FC236}">
                <a16:creationId xmlns:a16="http://schemas.microsoft.com/office/drawing/2014/main" id="{C47A27A4-C951-48D9-A354-43B7B791E87F}"/>
              </a:ext>
            </a:extLst>
          </p:cNvPr>
          <p:cNvSpPr/>
          <p:nvPr/>
        </p:nvSpPr>
        <p:spPr>
          <a:xfrm>
            <a:off x="1701800" y="5262122"/>
            <a:ext cx="10307638" cy="307777"/>
          </a:xfrm>
          <a:prstGeom prst="rect">
            <a:avLst/>
          </a:prstGeom>
        </p:spPr>
        <p:txBody>
          <a:bodyPr wrap="square" lIns="0" tIns="0" rIns="0" bIns="0">
            <a:spAutoFit/>
          </a:bodyPr>
          <a:lstStyle/>
          <a:p>
            <a:r>
              <a:rPr lang="en-US" sz="2000" dirty="0">
                <a:latin typeface="+mj-lt"/>
              </a:rPr>
              <a:t>Culture </a:t>
            </a:r>
            <a:r>
              <a:rPr lang="en-US" sz="2000" dirty="0"/>
              <a:t>– Employee morale and retention rates</a:t>
            </a:r>
          </a:p>
        </p:txBody>
      </p:sp>
      <p:sp>
        <p:nvSpPr>
          <p:cNvPr id="35" name="Freeform: Shape 34">
            <a:extLst>
              <a:ext uri="{FF2B5EF4-FFF2-40B4-BE49-F238E27FC236}">
                <a16:creationId xmlns:a16="http://schemas.microsoft.com/office/drawing/2014/main" id="{C3756182-E2F0-45B0-8DA7-D4C5BECC39C9}"/>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Goals must be specific, measurable, and time-bound</a:t>
            </a:r>
          </a:p>
        </p:txBody>
      </p:sp>
      <p:pic>
        <p:nvPicPr>
          <p:cNvPr id="3" name="Picture 2" descr="A tick mark">
            <a:extLst>
              <a:ext uri="{FF2B5EF4-FFF2-40B4-BE49-F238E27FC236}">
                <a16:creationId xmlns:a16="http://schemas.microsoft.com/office/drawing/2014/main" id="{FA606E25-C73C-4341-8F17-BE2DD1F913A7}"/>
              </a:ext>
            </a:extLst>
          </p:cNvPr>
          <p:cNvPicPr>
            <a:picLocks noChangeAspect="1"/>
          </p:cNvPicPr>
          <p:nvPr/>
        </p:nvPicPr>
        <p:blipFill>
          <a:blip r:embed="rId7"/>
          <a:stretch>
            <a:fillRect/>
          </a:stretch>
        </p:blipFill>
        <p:spPr>
          <a:xfrm>
            <a:off x="427038" y="6212113"/>
            <a:ext cx="786452" cy="780356"/>
          </a:xfrm>
          <a:prstGeom prst="rect">
            <a:avLst/>
          </a:prstGeom>
        </p:spPr>
      </p:pic>
    </p:spTree>
    <p:extLst>
      <p:ext uri="{BB962C8B-B14F-4D97-AF65-F5344CB8AC3E}">
        <p14:creationId xmlns:p14="http://schemas.microsoft.com/office/powerpoint/2010/main" val="3458991624"/>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88A8C8-0258-4450-907A-49126CCFD179}"/>
              </a:ext>
            </a:extLst>
          </p:cNvPr>
          <p:cNvSpPr>
            <a:spLocks noGrp="1"/>
          </p:cNvSpPr>
          <p:nvPr>
            <p:ph type="title"/>
          </p:nvPr>
        </p:nvSpPr>
        <p:spPr>
          <a:xfrm>
            <a:off x="427039" y="3243000"/>
            <a:ext cx="9240836" cy="508524"/>
          </a:xfrm>
        </p:spPr>
        <p:txBody>
          <a:bodyPr/>
          <a:lstStyle/>
          <a:p>
            <a:r>
              <a:rPr lang="en-US" dirty="0"/>
              <a:t>Module 03: Describe team structures</a:t>
            </a:r>
          </a:p>
        </p:txBody>
      </p:sp>
      <p:pic>
        <p:nvPicPr>
          <p:cNvPr id="4" name="Picture 3" descr="Icon of two people">
            <a:extLst>
              <a:ext uri="{FF2B5EF4-FFF2-40B4-BE49-F238E27FC236}">
                <a16:creationId xmlns:a16="http://schemas.microsoft.com/office/drawing/2014/main" id="{47FF5FF2-1F47-4898-9A8A-F74BDE955232}"/>
              </a:ext>
            </a:extLst>
          </p:cNvPr>
          <p:cNvPicPr>
            <a:picLocks noChangeAspect="1"/>
          </p:cNvPicPr>
          <p:nvPr/>
        </p:nvPicPr>
        <p:blipFill>
          <a:blip r:embed="rId3"/>
          <a:stretch>
            <a:fillRect/>
          </a:stretch>
        </p:blipFill>
        <p:spPr>
          <a:xfrm>
            <a:off x="10458450" y="2993147"/>
            <a:ext cx="1008230" cy="1008230"/>
          </a:xfrm>
          <a:prstGeom prst="rect">
            <a:avLst/>
          </a:prstGeom>
        </p:spPr>
      </p:pic>
    </p:spTree>
    <p:extLst>
      <p:ext uri="{BB962C8B-B14F-4D97-AF65-F5344CB8AC3E}">
        <p14:creationId xmlns:p14="http://schemas.microsoft.com/office/powerpoint/2010/main" val="111767136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A3864D2-3446-4491-9AE6-AAD2A4F5B4DC}"/>
              </a:ext>
            </a:extLst>
          </p:cNvPr>
          <p:cNvSpPr>
            <a:spLocks noGrp="1"/>
          </p:cNvSpPr>
          <p:nvPr>
            <p:ph type="title"/>
          </p:nvPr>
        </p:nvSpPr>
        <p:spPr>
          <a:xfrm>
            <a:off x="465138" y="632779"/>
            <a:ext cx="11533187" cy="411162"/>
          </a:xfrm>
        </p:spPr>
        <p:txBody>
          <a:bodyPr/>
          <a:lstStyle/>
          <a:p>
            <a:r>
              <a:rPr lang="en-US" dirty="0"/>
              <a:t>Explore agile development practices</a:t>
            </a:r>
          </a:p>
        </p:txBody>
      </p:sp>
      <p:pic>
        <p:nvPicPr>
          <p:cNvPr id="21" name="Picture 20" descr="Icon of different shapes ">
            <a:extLst>
              <a:ext uri="{FF2B5EF4-FFF2-40B4-BE49-F238E27FC236}">
                <a16:creationId xmlns:a16="http://schemas.microsoft.com/office/drawing/2014/main" id="{036BEA93-9E1B-463A-BE3C-1C6EA219A0BD}"/>
              </a:ext>
            </a:extLst>
          </p:cNvPr>
          <p:cNvPicPr>
            <a:picLocks noChangeAspect="1"/>
          </p:cNvPicPr>
          <p:nvPr/>
        </p:nvPicPr>
        <p:blipFill>
          <a:blip r:embed="rId3"/>
          <a:stretch>
            <a:fillRect/>
          </a:stretch>
        </p:blipFill>
        <p:spPr>
          <a:xfrm>
            <a:off x="427038" y="1428427"/>
            <a:ext cx="952500" cy="952500"/>
          </a:xfrm>
          <a:prstGeom prst="rect">
            <a:avLst/>
          </a:prstGeom>
        </p:spPr>
      </p:pic>
      <p:sp>
        <p:nvSpPr>
          <p:cNvPr id="8" name="Rectangle 7">
            <a:extLst>
              <a:ext uri="{FF2B5EF4-FFF2-40B4-BE49-F238E27FC236}">
                <a16:creationId xmlns:a16="http://schemas.microsoft.com/office/drawing/2014/main" id="{0C73FAD0-3DFF-4260-A9A0-E19AAF135F67}"/>
              </a:ext>
            </a:extLst>
          </p:cNvPr>
          <p:cNvSpPr/>
          <p:nvPr/>
        </p:nvSpPr>
        <p:spPr>
          <a:xfrm>
            <a:off x="1701800" y="1424076"/>
            <a:ext cx="10296525" cy="2077492"/>
          </a:xfrm>
          <a:prstGeom prst="rect">
            <a:avLst/>
          </a:prstGeom>
          <a:noFill/>
        </p:spPr>
        <p:txBody>
          <a:bodyPr wrap="square" lIns="0">
            <a:spAutoFit/>
          </a:bodyPr>
          <a:lstStyle/>
          <a:p>
            <a:r>
              <a:rPr lang="en-US" sz="2400" dirty="0">
                <a:latin typeface="+mj-lt"/>
              </a:rPr>
              <a:t>Waterfall approach:</a:t>
            </a:r>
          </a:p>
          <a:p>
            <a:pPr marL="342900" lvl="1" indent="-342900">
              <a:spcBef>
                <a:spcPts val="600"/>
              </a:spcBef>
              <a:spcAft>
                <a:spcPts val="600"/>
              </a:spcAft>
              <a:buFont typeface="Arial" panose="020B0604020202020204" pitchFamily="34" charset="0"/>
              <a:buChar char="•"/>
            </a:pPr>
            <a:r>
              <a:rPr lang="en-US" sz="2000" dirty="0"/>
              <a:t>Define, analyze, build and test, and deliver</a:t>
            </a:r>
          </a:p>
          <a:p>
            <a:pPr marL="342900" lvl="1" indent="-342900">
              <a:spcBef>
                <a:spcPts val="600"/>
              </a:spcBef>
              <a:spcAft>
                <a:spcPts val="600"/>
              </a:spcAft>
              <a:buFont typeface="Arial" panose="020B0604020202020204" pitchFamily="34" charset="0"/>
              <a:buChar char="•"/>
            </a:pPr>
            <a:r>
              <a:rPr lang="en-US" sz="2000" dirty="0"/>
              <a:t>Hard to accurately define requirements, which can change over time, including during development</a:t>
            </a:r>
          </a:p>
          <a:p>
            <a:pPr marL="342900" lvl="1" indent="-342900">
              <a:spcBef>
                <a:spcPts val="600"/>
              </a:spcBef>
              <a:spcAft>
                <a:spcPts val="600"/>
              </a:spcAft>
              <a:buFont typeface="Arial" panose="020B0604020202020204" pitchFamily="34" charset="0"/>
              <a:buChar char="•"/>
            </a:pPr>
            <a:r>
              <a:rPr lang="en-US" sz="2000" dirty="0"/>
              <a:t>Requires change requests and additional cost after delivery</a:t>
            </a:r>
          </a:p>
        </p:txBody>
      </p:sp>
      <p:cxnSp>
        <p:nvCxnSpPr>
          <p:cNvPr id="13" name="Straight Connector 12">
            <a:extLst>
              <a:ext uri="{FF2B5EF4-FFF2-40B4-BE49-F238E27FC236}">
                <a16:creationId xmlns:a16="http://schemas.microsoft.com/office/drawing/2014/main" id="{98E08C84-338B-4D3D-B741-80EABF46B40D}"/>
              </a:ext>
              <a:ext uri="{C183D7F6-B498-43B3-948B-1728B52AA6E4}">
                <adec:decorative xmlns:adec="http://schemas.microsoft.com/office/drawing/2017/decorative" val="1"/>
              </a:ext>
            </a:extLst>
          </p:cNvPr>
          <p:cNvCxnSpPr>
            <a:cxnSpLocks/>
          </p:cNvCxnSpPr>
          <p:nvPr/>
        </p:nvCxnSpPr>
        <p:spPr>
          <a:xfrm>
            <a:off x="1701800" y="3732225"/>
            <a:ext cx="10296525"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 name="Picture 6" descr="Icon of an arrow that is branched to left and right">
            <a:extLst>
              <a:ext uri="{FF2B5EF4-FFF2-40B4-BE49-F238E27FC236}">
                <a16:creationId xmlns:a16="http://schemas.microsoft.com/office/drawing/2014/main" id="{29937D67-3633-4515-A27C-FD8CDF891A98}"/>
              </a:ext>
            </a:extLst>
          </p:cNvPr>
          <p:cNvPicPr>
            <a:picLocks noChangeAspect="1"/>
          </p:cNvPicPr>
          <p:nvPr/>
        </p:nvPicPr>
        <p:blipFill>
          <a:blip r:embed="rId4"/>
          <a:stretch>
            <a:fillRect/>
          </a:stretch>
        </p:blipFill>
        <p:spPr>
          <a:xfrm>
            <a:off x="427038" y="3852145"/>
            <a:ext cx="952500" cy="952500"/>
          </a:xfrm>
          <a:prstGeom prst="rect">
            <a:avLst/>
          </a:prstGeom>
        </p:spPr>
      </p:pic>
      <p:sp>
        <p:nvSpPr>
          <p:cNvPr id="9" name="Rectangle 8">
            <a:extLst>
              <a:ext uri="{FF2B5EF4-FFF2-40B4-BE49-F238E27FC236}">
                <a16:creationId xmlns:a16="http://schemas.microsoft.com/office/drawing/2014/main" id="{19725D20-4CD6-4258-9516-C8FBDE2D369C}"/>
              </a:ext>
            </a:extLst>
          </p:cNvPr>
          <p:cNvSpPr/>
          <p:nvPr/>
        </p:nvSpPr>
        <p:spPr>
          <a:xfrm>
            <a:off x="1701800" y="3852145"/>
            <a:ext cx="10296525" cy="2539157"/>
          </a:xfrm>
          <a:prstGeom prst="rect">
            <a:avLst/>
          </a:prstGeom>
          <a:noFill/>
        </p:spPr>
        <p:txBody>
          <a:bodyPr wrap="square" lIns="0">
            <a:spAutoFit/>
          </a:bodyPr>
          <a:lstStyle/>
          <a:p>
            <a:r>
              <a:rPr lang="en-US" sz="2400" dirty="0">
                <a:latin typeface="+mj-lt"/>
              </a:rPr>
              <a:t>Agile approach:</a:t>
            </a:r>
          </a:p>
          <a:p>
            <a:pPr marL="342900" lvl="1" indent="-342900">
              <a:spcBef>
                <a:spcPts val="600"/>
              </a:spcBef>
              <a:spcAft>
                <a:spcPts val="600"/>
              </a:spcAft>
              <a:buFont typeface="Arial" panose="020B0604020202020204" pitchFamily="34" charset="0"/>
              <a:buChar char="•"/>
            </a:pPr>
            <a:r>
              <a:rPr lang="en-US" sz="2000" dirty="0"/>
              <a:t>Emphasizes constantly adaptive planning, and early delivery with continual improvement</a:t>
            </a:r>
          </a:p>
          <a:p>
            <a:pPr marL="342900" lvl="1" indent="-342900">
              <a:spcBef>
                <a:spcPts val="600"/>
              </a:spcBef>
              <a:spcAft>
                <a:spcPts val="600"/>
              </a:spcAft>
              <a:buFont typeface="Arial" panose="020B0604020202020204" pitchFamily="34" charset="0"/>
              <a:buChar char="•"/>
            </a:pPr>
            <a:r>
              <a:rPr lang="en-US" sz="2000" dirty="0"/>
              <a:t>Development methods are based on releases and iterations</a:t>
            </a:r>
          </a:p>
          <a:p>
            <a:pPr marL="342900" lvl="1" indent="-342900">
              <a:spcBef>
                <a:spcPts val="600"/>
              </a:spcBef>
              <a:spcAft>
                <a:spcPts val="600"/>
              </a:spcAft>
              <a:buFont typeface="Arial" panose="020B0604020202020204" pitchFamily="34" charset="0"/>
              <a:buChar char="•"/>
            </a:pPr>
            <a:r>
              <a:rPr lang="en-US" sz="2000" dirty="0"/>
              <a:t>At the end of each iteration, should have tested working code</a:t>
            </a:r>
          </a:p>
          <a:p>
            <a:pPr marL="342900" lvl="1" indent="-342900">
              <a:spcBef>
                <a:spcPts val="600"/>
              </a:spcBef>
              <a:spcAft>
                <a:spcPts val="600"/>
              </a:spcAft>
              <a:buFont typeface="Arial" panose="020B0604020202020204" pitchFamily="34" charset="0"/>
              <a:buChar char="•"/>
            </a:pPr>
            <a:r>
              <a:rPr lang="en-US" sz="2000" dirty="0"/>
              <a:t>Is focused on shorter-term outcomes</a:t>
            </a:r>
          </a:p>
        </p:txBody>
      </p:sp>
    </p:spTree>
    <p:extLst>
      <p:ext uri="{BB962C8B-B14F-4D97-AF65-F5344CB8AC3E}">
        <p14:creationId xmlns:p14="http://schemas.microsoft.com/office/powerpoint/2010/main" val="113603241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9C2C7-02D3-465E-8B63-3083093538CF}"/>
              </a:ext>
            </a:extLst>
          </p:cNvPr>
          <p:cNvSpPr>
            <a:spLocks noGrp="1"/>
          </p:cNvSpPr>
          <p:nvPr>
            <p:ph type="title"/>
          </p:nvPr>
        </p:nvSpPr>
        <p:spPr>
          <a:xfrm>
            <a:off x="465138" y="632779"/>
            <a:ext cx="11533187" cy="411162"/>
          </a:xfrm>
        </p:spPr>
        <p:txBody>
          <a:bodyPr/>
          <a:lstStyle/>
          <a:p>
            <a:r>
              <a:rPr lang="en-US" dirty="0"/>
              <a:t>Explore principles of agile development</a:t>
            </a:r>
          </a:p>
        </p:txBody>
      </p:sp>
      <p:pic>
        <p:nvPicPr>
          <p:cNvPr id="18" name="Picture 17">
            <a:extLst>
              <a:ext uri="{FF2B5EF4-FFF2-40B4-BE49-F238E27FC236}">
                <a16:creationId xmlns:a16="http://schemas.microsoft.com/office/drawing/2014/main" id="{6565EBD8-CA08-48F5-BC87-AA37F8266A33}"/>
              </a:ext>
              <a:ext uri="{C183D7F6-B498-43B3-948B-1728B52AA6E4}">
                <adec:decorative xmlns:adec="http://schemas.microsoft.com/office/drawing/2017/decorative" val="1"/>
              </a:ext>
            </a:extLst>
          </p:cNvPr>
          <p:cNvPicPr>
            <a:picLocks/>
          </p:cNvPicPr>
          <p:nvPr/>
        </p:nvPicPr>
        <p:blipFill>
          <a:blip r:embed="rId3"/>
          <a:stretch>
            <a:fillRect/>
          </a:stretch>
        </p:blipFill>
        <p:spPr>
          <a:xfrm>
            <a:off x="427037" y="1315681"/>
            <a:ext cx="593525" cy="593522"/>
          </a:xfrm>
          <a:prstGeom prst="rect">
            <a:avLst/>
          </a:prstGeom>
        </p:spPr>
      </p:pic>
      <p:sp>
        <p:nvSpPr>
          <p:cNvPr id="20" name="Oval 19">
            <a:extLst>
              <a:ext uri="{FF2B5EF4-FFF2-40B4-BE49-F238E27FC236}">
                <a16:creationId xmlns:a16="http://schemas.microsoft.com/office/drawing/2014/main" id="{3305DAFE-6C03-4C07-9751-8346C30E7C61}"/>
              </a:ext>
              <a:ext uri="{C183D7F6-B498-43B3-948B-1728B52AA6E4}">
                <adec:decorative xmlns:adec="http://schemas.microsoft.com/office/drawing/2017/decorative" val="0"/>
              </a:ext>
            </a:extLst>
          </p:cNvPr>
          <p:cNvSpPr/>
          <p:nvPr/>
        </p:nvSpPr>
        <p:spPr bwMode="auto">
          <a:xfrm rot="10800000" flipV="1">
            <a:off x="540888" y="1429532"/>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ea typeface="Segoe UI" pitchFamily="34" charset="0"/>
                <a:cs typeface="Segoe UI" pitchFamily="34" charset="0"/>
              </a:rPr>
              <a:t>1</a:t>
            </a:r>
          </a:p>
        </p:txBody>
      </p:sp>
      <p:sp>
        <p:nvSpPr>
          <p:cNvPr id="4" name="Rectangle 3">
            <a:extLst>
              <a:ext uri="{FF2B5EF4-FFF2-40B4-BE49-F238E27FC236}">
                <a16:creationId xmlns:a16="http://schemas.microsoft.com/office/drawing/2014/main" id="{123A909F-AE51-4103-88E4-3D3899F31114}"/>
              </a:ext>
            </a:extLst>
          </p:cNvPr>
          <p:cNvSpPr/>
          <p:nvPr/>
        </p:nvSpPr>
        <p:spPr>
          <a:xfrm>
            <a:off x="1199056" y="1458554"/>
            <a:ext cx="4846143" cy="615553"/>
          </a:xfrm>
          <a:prstGeom prst="rect">
            <a:avLst/>
          </a:prstGeom>
        </p:spPr>
        <p:txBody>
          <a:bodyPr wrap="square" lIns="0" tIns="0" rIns="0" bIns="0">
            <a:spAutoFit/>
          </a:bodyPr>
          <a:lstStyle/>
          <a:p>
            <a:r>
              <a:rPr lang="en-US" sz="2000" dirty="0"/>
              <a:t>Satisfy the customer through early and continuous delivery of valuable software</a:t>
            </a:r>
          </a:p>
        </p:txBody>
      </p:sp>
      <p:pic>
        <p:nvPicPr>
          <p:cNvPr id="77" name="Picture 76">
            <a:extLst>
              <a:ext uri="{FF2B5EF4-FFF2-40B4-BE49-F238E27FC236}">
                <a16:creationId xmlns:a16="http://schemas.microsoft.com/office/drawing/2014/main" id="{6DDF1E02-D5CE-41B8-A91E-04D88F147817}"/>
              </a:ext>
              <a:ext uri="{C183D7F6-B498-43B3-948B-1728B52AA6E4}">
                <adec:decorative xmlns:adec="http://schemas.microsoft.com/office/drawing/2017/decorative" val="1"/>
              </a:ext>
            </a:extLst>
          </p:cNvPr>
          <p:cNvPicPr>
            <a:picLocks/>
          </p:cNvPicPr>
          <p:nvPr/>
        </p:nvPicPr>
        <p:blipFill>
          <a:blip r:embed="rId3"/>
          <a:stretch>
            <a:fillRect/>
          </a:stretch>
        </p:blipFill>
        <p:spPr>
          <a:xfrm>
            <a:off x="427037" y="2227976"/>
            <a:ext cx="593525" cy="593522"/>
          </a:xfrm>
          <a:prstGeom prst="rect">
            <a:avLst/>
          </a:prstGeom>
        </p:spPr>
      </p:pic>
      <p:sp>
        <p:nvSpPr>
          <p:cNvPr id="71" name="Oval 70">
            <a:extLst>
              <a:ext uri="{FF2B5EF4-FFF2-40B4-BE49-F238E27FC236}">
                <a16:creationId xmlns:a16="http://schemas.microsoft.com/office/drawing/2014/main" id="{1DD968D0-1506-4571-9689-B159134443BE}"/>
              </a:ext>
              <a:ext uri="{C183D7F6-B498-43B3-948B-1728B52AA6E4}">
                <adec:decorative xmlns:adec="http://schemas.microsoft.com/office/drawing/2017/decorative" val="0"/>
              </a:ext>
            </a:extLst>
          </p:cNvPr>
          <p:cNvSpPr/>
          <p:nvPr/>
        </p:nvSpPr>
        <p:spPr bwMode="auto">
          <a:xfrm rot="10800000" flipV="1">
            <a:off x="540888" y="234182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2</a:t>
            </a:r>
          </a:p>
        </p:txBody>
      </p:sp>
      <p:sp>
        <p:nvSpPr>
          <p:cNvPr id="5" name="Rectangle 4">
            <a:extLst>
              <a:ext uri="{FF2B5EF4-FFF2-40B4-BE49-F238E27FC236}">
                <a16:creationId xmlns:a16="http://schemas.microsoft.com/office/drawing/2014/main" id="{431869E5-C40E-45A6-8A79-BCBCC6358AA9}"/>
              </a:ext>
            </a:extLst>
          </p:cNvPr>
          <p:cNvSpPr/>
          <p:nvPr/>
        </p:nvSpPr>
        <p:spPr>
          <a:xfrm>
            <a:off x="1199056" y="2370849"/>
            <a:ext cx="4846143" cy="307777"/>
          </a:xfrm>
          <a:prstGeom prst="rect">
            <a:avLst/>
          </a:prstGeom>
        </p:spPr>
        <p:txBody>
          <a:bodyPr wrap="square" lIns="0" tIns="0" rIns="0" bIns="0">
            <a:spAutoFit/>
          </a:bodyPr>
          <a:lstStyle/>
          <a:p>
            <a:r>
              <a:rPr lang="en-US" sz="2000" dirty="0"/>
              <a:t>Welcome changing requirements</a:t>
            </a:r>
          </a:p>
        </p:txBody>
      </p:sp>
      <p:pic>
        <p:nvPicPr>
          <p:cNvPr id="83" name="Picture 82">
            <a:extLst>
              <a:ext uri="{FF2B5EF4-FFF2-40B4-BE49-F238E27FC236}">
                <a16:creationId xmlns:a16="http://schemas.microsoft.com/office/drawing/2014/main" id="{1F295DA7-97B4-4B26-A867-C3EF70CC21C9}"/>
              </a:ext>
              <a:ext uri="{C183D7F6-B498-43B3-948B-1728B52AA6E4}">
                <adec:decorative xmlns:adec="http://schemas.microsoft.com/office/drawing/2017/decorative" val="1"/>
              </a:ext>
            </a:extLst>
          </p:cNvPr>
          <p:cNvPicPr>
            <a:picLocks/>
          </p:cNvPicPr>
          <p:nvPr/>
        </p:nvPicPr>
        <p:blipFill>
          <a:blip r:embed="rId3"/>
          <a:stretch>
            <a:fillRect/>
          </a:stretch>
        </p:blipFill>
        <p:spPr>
          <a:xfrm>
            <a:off x="427037" y="3140271"/>
            <a:ext cx="593525" cy="593522"/>
          </a:xfrm>
          <a:prstGeom prst="rect">
            <a:avLst/>
          </a:prstGeom>
        </p:spPr>
      </p:pic>
      <p:sp>
        <p:nvSpPr>
          <p:cNvPr id="66" name="Oval 65">
            <a:extLst>
              <a:ext uri="{FF2B5EF4-FFF2-40B4-BE49-F238E27FC236}">
                <a16:creationId xmlns:a16="http://schemas.microsoft.com/office/drawing/2014/main" id="{F3A15376-9178-4CF2-B756-BE45423BD404}"/>
              </a:ext>
              <a:ext uri="{C183D7F6-B498-43B3-948B-1728B52AA6E4}">
                <adec:decorative xmlns:adec="http://schemas.microsoft.com/office/drawing/2017/decorative" val="0"/>
              </a:ext>
            </a:extLst>
          </p:cNvPr>
          <p:cNvSpPr/>
          <p:nvPr/>
        </p:nvSpPr>
        <p:spPr bwMode="auto">
          <a:xfrm rot="10800000" flipV="1">
            <a:off x="540888" y="3254122"/>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3</a:t>
            </a:r>
          </a:p>
        </p:txBody>
      </p:sp>
      <p:sp>
        <p:nvSpPr>
          <p:cNvPr id="6" name="Rectangle 5">
            <a:extLst>
              <a:ext uri="{FF2B5EF4-FFF2-40B4-BE49-F238E27FC236}">
                <a16:creationId xmlns:a16="http://schemas.microsoft.com/office/drawing/2014/main" id="{49474FF0-F002-4F0A-89EA-02BAB8B386CE}"/>
              </a:ext>
            </a:extLst>
          </p:cNvPr>
          <p:cNvSpPr/>
          <p:nvPr/>
        </p:nvSpPr>
        <p:spPr>
          <a:xfrm>
            <a:off x="1199056" y="3283144"/>
            <a:ext cx="4846143" cy="307777"/>
          </a:xfrm>
          <a:prstGeom prst="rect">
            <a:avLst/>
          </a:prstGeom>
        </p:spPr>
        <p:txBody>
          <a:bodyPr wrap="square" lIns="0" tIns="0" rIns="0" bIns="0">
            <a:spAutoFit/>
          </a:bodyPr>
          <a:lstStyle/>
          <a:p>
            <a:r>
              <a:rPr lang="en-US" sz="2000" dirty="0"/>
              <a:t>Deliver working software frequently</a:t>
            </a:r>
          </a:p>
        </p:txBody>
      </p:sp>
      <p:pic>
        <p:nvPicPr>
          <p:cNvPr id="82" name="Picture 81">
            <a:extLst>
              <a:ext uri="{FF2B5EF4-FFF2-40B4-BE49-F238E27FC236}">
                <a16:creationId xmlns:a16="http://schemas.microsoft.com/office/drawing/2014/main" id="{ADF3CA4B-E933-4200-AC98-F968851EC2F5}"/>
              </a:ext>
              <a:ext uri="{C183D7F6-B498-43B3-948B-1728B52AA6E4}">
                <adec:decorative xmlns:adec="http://schemas.microsoft.com/office/drawing/2017/decorative" val="1"/>
              </a:ext>
            </a:extLst>
          </p:cNvPr>
          <p:cNvPicPr>
            <a:picLocks/>
          </p:cNvPicPr>
          <p:nvPr/>
        </p:nvPicPr>
        <p:blipFill>
          <a:blip r:embed="rId3"/>
          <a:stretch>
            <a:fillRect/>
          </a:stretch>
        </p:blipFill>
        <p:spPr>
          <a:xfrm>
            <a:off x="427037" y="4052566"/>
            <a:ext cx="593525" cy="593522"/>
          </a:xfrm>
          <a:prstGeom prst="rect">
            <a:avLst/>
          </a:prstGeom>
        </p:spPr>
      </p:pic>
      <p:sp>
        <p:nvSpPr>
          <p:cNvPr id="60" name="Oval 59">
            <a:extLst>
              <a:ext uri="{FF2B5EF4-FFF2-40B4-BE49-F238E27FC236}">
                <a16:creationId xmlns:a16="http://schemas.microsoft.com/office/drawing/2014/main" id="{4622D20F-B67A-4C92-B57C-642F29A23B87}"/>
              </a:ext>
              <a:ext uri="{C183D7F6-B498-43B3-948B-1728B52AA6E4}">
                <adec:decorative xmlns:adec="http://schemas.microsoft.com/office/drawing/2017/decorative" val="0"/>
              </a:ext>
            </a:extLst>
          </p:cNvPr>
          <p:cNvSpPr/>
          <p:nvPr/>
        </p:nvSpPr>
        <p:spPr bwMode="auto">
          <a:xfrm rot="10800000" flipV="1">
            <a:off x="540889" y="416641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4</a:t>
            </a:r>
          </a:p>
        </p:txBody>
      </p:sp>
      <p:sp>
        <p:nvSpPr>
          <p:cNvPr id="7" name="Rectangle 6">
            <a:extLst>
              <a:ext uri="{FF2B5EF4-FFF2-40B4-BE49-F238E27FC236}">
                <a16:creationId xmlns:a16="http://schemas.microsoft.com/office/drawing/2014/main" id="{DB9262F5-9FC1-499E-96A8-81A654A983FD}"/>
              </a:ext>
            </a:extLst>
          </p:cNvPr>
          <p:cNvSpPr/>
          <p:nvPr/>
        </p:nvSpPr>
        <p:spPr>
          <a:xfrm>
            <a:off x="1199056" y="4195439"/>
            <a:ext cx="4846143" cy="307777"/>
          </a:xfrm>
          <a:prstGeom prst="rect">
            <a:avLst/>
          </a:prstGeom>
        </p:spPr>
        <p:txBody>
          <a:bodyPr wrap="square" lIns="0" tIns="0" rIns="0" bIns="0">
            <a:spAutoFit/>
          </a:bodyPr>
          <a:lstStyle/>
          <a:p>
            <a:r>
              <a:rPr lang="en-US" sz="2000" dirty="0"/>
              <a:t>Work together throughout the project</a:t>
            </a:r>
          </a:p>
        </p:txBody>
      </p:sp>
      <p:pic>
        <p:nvPicPr>
          <p:cNvPr id="81" name="Picture 80">
            <a:extLst>
              <a:ext uri="{FF2B5EF4-FFF2-40B4-BE49-F238E27FC236}">
                <a16:creationId xmlns:a16="http://schemas.microsoft.com/office/drawing/2014/main" id="{1BE73138-E859-4A7B-A1CA-F7C312A9DA60}"/>
              </a:ext>
              <a:ext uri="{C183D7F6-B498-43B3-948B-1728B52AA6E4}">
                <adec:decorative xmlns:adec="http://schemas.microsoft.com/office/drawing/2017/decorative" val="1"/>
              </a:ext>
            </a:extLst>
          </p:cNvPr>
          <p:cNvPicPr>
            <a:picLocks/>
          </p:cNvPicPr>
          <p:nvPr/>
        </p:nvPicPr>
        <p:blipFill>
          <a:blip r:embed="rId3"/>
          <a:stretch>
            <a:fillRect/>
          </a:stretch>
        </p:blipFill>
        <p:spPr>
          <a:xfrm>
            <a:off x="427037" y="4975876"/>
            <a:ext cx="593525" cy="593522"/>
          </a:xfrm>
          <a:prstGeom prst="rect">
            <a:avLst/>
          </a:prstGeom>
        </p:spPr>
      </p:pic>
      <p:sp>
        <p:nvSpPr>
          <p:cNvPr id="63" name="Oval 62">
            <a:extLst>
              <a:ext uri="{FF2B5EF4-FFF2-40B4-BE49-F238E27FC236}">
                <a16:creationId xmlns:a16="http://schemas.microsoft.com/office/drawing/2014/main" id="{C89D60CA-C163-4BF8-9C29-AC5CA089AD0C}"/>
              </a:ext>
              <a:ext uri="{C183D7F6-B498-43B3-948B-1728B52AA6E4}">
                <adec:decorative xmlns:adec="http://schemas.microsoft.com/office/drawing/2017/decorative" val="0"/>
              </a:ext>
            </a:extLst>
          </p:cNvPr>
          <p:cNvSpPr/>
          <p:nvPr/>
        </p:nvSpPr>
        <p:spPr bwMode="auto">
          <a:xfrm rot="10800000" flipV="1">
            <a:off x="540888" y="508972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5</a:t>
            </a:r>
          </a:p>
        </p:txBody>
      </p:sp>
      <p:sp>
        <p:nvSpPr>
          <p:cNvPr id="8" name="Rectangle 7">
            <a:extLst>
              <a:ext uri="{FF2B5EF4-FFF2-40B4-BE49-F238E27FC236}">
                <a16:creationId xmlns:a16="http://schemas.microsoft.com/office/drawing/2014/main" id="{3A2CED33-AE08-4439-B0A5-D7A290BB1E81}"/>
              </a:ext>
            </a:extLst>
          </p:cNvPr>
          <p:cNvSpPr/>
          <p:nvPr/>
        </p:nvSpPr>
        <p:spPr>
          <a:xfrm>
            <a:off x="1199056" y="4964861"/>
            <a:ext cx="4846143" cy="615553"/>
          </a:xfrm>
          <a:prstGeom prst="rect">
            <a:avLst/>
          </a:prstGeom>
        </p:spPr>
        <p:txBody>
          <a:bodyPr wrap="square" lIns="0" tIns="0" rIns="0" bIns="0">
            <a:spAutoFit/>
          </a:bodyPr>
          <a:lstStyle/>
          <a:p>
            <a:r>
              <a:rPr lang="en-US" sz="2000" dirty="0"/>
              <a:t>Build projects around motivated individuals</a:t>
            </a:r>
          </a:p>
        </p:txBody>
      </p:sp>
      <p:pic>
        <p:nvPicPr>
          <p:cNvPr id="88" name="Picture 87">
            <a:extLst>
              <a:ext uri="{FF2B5EF4-FFF2-40B4-BE49-F238E27FC236}">
                <a16:creationId xmlns:a16="http://schemas.microsoft.com/office/drawing/2014/main" id="{EA67FF76-367A-4092-8658-B29593D9529B}"/>
              </a:ext>
              <a:ext uri="{C183D7F6-B498-43B3-948B-1728B52AA6E4}">
                <adec:decorative xmlns:adec="http://schemas.microsoft.com/office/drawing/2017/decorative" val="1"/>
              </a:ext>
            </a:extLst>
          </p:cNvPr>
          <p:cNvPicPr>
            <a:picLocks/>
          </p:cNvPicPr>
          <p:nvPr/>
        </p:nvPicPr>
        <p:blipFill>
          <a:blip r:embed="rId3"/>
          <a:stretch>
            <a:fillRect/>
          </a:stretch>
        </p:blipFill>
        <p:spPr>
          <a:xfrm>
            <a:off x="427037" y="5899186"/>
            <a:ext cx="593525" cy="593522"/>
          </a:xfrm>
          <a:prstGeom prst="rect">
            <a:avLst/>
          </a:prstGeom>
        </p:spPr>
      </p:pic>
      <p:sp>
        <p:nvSpPr>
          <p:cNvPr id="76" name="Oval 75">
            <a:extLst>
              <a:ext uri="{FF2B5EF4-FFF2-40B4-BE49-F238E27FC236}">
                <a16:creationId xmlns:a16="http://schemas.microsoft.com/office/drawing/2014/main" id="{860F5318-945A-4EE8-A41E-38F0A15E7780}"/>
              </a:ext>
              <a:ext uri="{C183D7F6-B498-43B3-948B-1728B52AA6E4}">
                <adec:decorative xmlns:adec="http://schemas.microsoft.com/office/drawing/2017/decorative" val="0"/>
              </a:ext>
            </a:extLst>
          </p:cNvPr>
          <p:cNvSpPr/>
          <p:nvPr/>
        </p:nvSpPr>
        <p:spPr bwMode="auto">
          <a:xfrm rot="10800000" flipV="1">
            <a:off x="540888" y="601303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6</a:t>
            </a:r>
          </a:p>
        </p:txBody>
      </p:sp>
      <p:sp>
        <p:nvSpPr>
          <p:cNvPr id="9" name="Rectangle 8">
            <a:extLst>
              <a:ext uri="{FF2B5EF4-FFF2-40B4-BE49-F238E27FC236}">
                <a16:creationId xmlns:a16="http://schemas.microsoft.com/office/drawing/2014/main" id="{75C1A2F4-D2B6-4460-80BC-88257F475032}"/>
              </a:ext>
            </a:extLst>
          </p:cNvPr>
          <p:cNvSpPr/>
          <p:nvPr/>
        </p:nvSpPr>
        <p:spPr>
          <a:xfrm>
            <a:off x="1199056" y="6042059"/>
            <a:ext cx="4846143" cy="307777"/>
          </a:xfrm>
          <a:prstGeom prst="rect">
            <a:avLst/>
          </a:prstGeom>
        </p:spPr>
        <p:txBody>
          <a:bodyPr wrap="square" lIns="0" tIns="0" rIns="0" bIns="0">
            <a:spAutoFit/>
          </a:bodyPr>
          <a:lstStyle/>
          <a:p>
            <a:r>
              <a:rPr lang="en-US" sz="2000" dirty="0"/>
              <a:t>Use face-to-face conversation</a:t>
            </a:r>
          </a:p>
        </p:txBody>
      </p:sp>
      <p:pic>
        <p:nvPicPr>
          <p:cNvPr id="91" name="Picture 90">
            <a:extLst>
              <a:ext uri="{FF2B5EF4-FFF2-40B4-BE49-F238E27FC236}">
                <a16:creationId xmlns:a16="http://schemas.microsoft.com/office/drawing/2014/main" id="{DF8C1C6F-8C31-4091-AE35-2439C5D01512}"/>
              </a:ext>
              <a:ext uri="{C183D7F6-B498-43B3-948B-1728B52AA6E4}">
                <adec:decorative xmlns:adec="http://schemas.microsoft.com/office/drawing/2017/decorative" val="1"/>
              </a:ext>
            </a:extLst>
          </p:cNvPr>
          <p:cNvPicPr>
            <a:picLocks/>
          </p:cNvPicPr>
          <p:nvPr/>
        </p:nvPicPr>
        <p:blipFill>
          <a:blip r:embed="rId3"/>
          <a:stretch>
            <a:fillRect/>
          </a:stretch>
        </p:blipFill>
        <p:spPr>
          <a:xfrm>
            <a:off x="6149480" y="1315681"/>
            <a:ext cx="593525" cy="593522"/>
          </a:xfrm>
          <a:prstGeom prst="rect">
            <a:avLst/>
          </a:prstGeom>
        </p:spPr>
      </p:pic>
      <p:sp>
        <p:nvSpPr>
          <p:cNvPr id="39" name="Oval 38">
            <a:extLst>
              <a:ext uri="{FF2B5EF4-FFF2-40B4-BE49-F238E27FC236}">
                <a16:creationId xmlns:a16="http://schemas.microsoft.com/office/drawing/2014/main" id="{68C3D310-DF57-4B91-9C0B-B8468F30BC82}"/>
              </a:ext>
              <a:ext uri="{C183D7F6-B498-43B3-948B-1728B52AA6E4}">
                <adec:decorative xmlns:adec="http://schemas.microsoft.com/office/drawing/2017/decorative" val="0"/>
              </a:ext>
            </a:extLst>
          </p:cNvPr>
          <p:cNvSpPr/>
          <p:nvPr/>
        </p:nvSpPr>
        <p:spPr bwMode="auto">
          <a:xfrm rot="10800000" flipV="1">
            <a:off x="6263331" y="1429533"/>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7</a:t>
            </a:r>
          </a:p>
        </p:txBody>
      </p:sp>
      <p:sp>
        <p:nvSpPr>
          <p:cNvPr id="10" name="Rectangle 9">
            <a:extLst>
              <a:ext uri="{FF2B5EF4-FFF2-40B4-BE49-F238E27FC236}">
                <a16:creationId xmlns:a16="http://schemas.microsoft.com/office/drawing/2014/main" id="{EFC23633-85AC-4188-98F7-8BD1C743E9BD}"/>
              </a:ext>
            </a:extLst>
          </p:cNvPr>
          <p:cNvSpPr/>
          <p:nvPr/>
        </p:nvSpPr>
        <p:spPr>
          <a:xfrm>
            <a:off x="6959599" y="1260222"/>
            <a:ext cx="4846143" cy="615553"/>
          </a:xfrm>
          <a:prstGeom prst="rect">
            <a:avLst/>
          </a:prstGeom>
        </p:spPr>
        <p:txBody>
          <a:bodyPr wrap="square" lIns="0" tIns="0" rIns="0" bIns="0">
            <a:spAutoFit/>
          </a:bodyPr>
          <a:lstStyle/>
          <a:p>
            <a:r>
              <a:rPr lang="en-US" sz="2000" dirty="0"/>
              <a:t>Measure progress through working software</a:t>
            </a:r>
          </a:p>
        </p:txBody>
      </p:sp>
      <p:pic>
        <p:nvPicPr>
          <p:cNvPr id="92" name="Picture 91">
            <a:extLst>
              <a:ext uri="{FF2B5EF4-FFF2-40B4-BE49-F238E27FC236}">
                <a16:creationId xmlns:a16="http://schemas.microsoft.com/office/drawing/2014/main" id="{EB440F69-A715-412B-B07A-380B6E28E1E7}"/>
              </a:ext>
              <a:ext uri="{C183D7F6-B498-43B3-948B-1728B52AA6E4}">
                <adec:decorative xmlns:adec="http://schemas.microsoft.com/office/drawing/2017/decorative" val="1"/>
              </a:ext>
            </a:extLst>
          </p:cNvPr>
          <p:cNvPicPr>
            <a:picLocks/>
          </p:cNvPicPr>
          <p:nvPr/>
        </p:nvPicPr>
        <p:blipFill>
          <a:blip r:embed="rId3"/>
          <a:stretch>
            <a:fillRect/>
          </a:stretch>
        </p:blipFill>
        <p:spPr>
          <a:xfrm>
            <a:off x="6149480" y="2227976"/>
            <a:ext cx="593525" cy="593522"/>
          </a:xfrm>
          <a:prstGeom prst="rect">
            <a:avLst/>
          </a:prstGeom>
        </p:spPr>
      </p:pic>
      <p:sp>
        <p:nvSpPr>
          <p:cNvPr id="70" name="Oval 69">
            <a:extLst>
              <a:ext uri="{FF2B5EF4-FFF2-40B4-BE49-F238E27FC236}">
                <a16:creationId xmlns:a16="http://schemas.microsoft.com/office/drawing/2014/main" id="{64F813D1-D055-49E5-BA55-651E4AAB5FEC}"/>
              </a:ext>
              <a:ext uri="{C183D7F6-B498-43B3-948B-1728B52AA6E4}">
                <adec:decorative xmlns:adec="http://schemas.microsoft.com/office/drawing/2017/decorative" val="0"/>
              </a:ext>
            </a:extLst>
          </p:cNvPr>
          <p:cNvSpPr/>
          <p:nvPr/>
        </p:nvSpPr>
        <p:spPr bwMode="auto">
          <a:xfrm rot="10800000" flipV="1">
            <a:off x="6263331" y="234182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8</a:t>
            </a:r>
          </a:p>
        </p:txBody>
      </p:sp>
      <p:sp>
        <p:nvSpPr>
          <p:cNvPr id="11" name="Rectangle 10">
            <a:extLst>
              <a:ext uri="{FF2B5EF4-FFF2-40B4-BE49-F238E27FC236}">
                <a16:creationId xmlns:a16="http://schemas.microsoft.com/office/drawing/2014/main" id="{C9BF4192-5E68-491B-8FC3-6A4840E43266}"/>
              </a:ext>
            </a:extLst>
          </p:cNvPr>
          <p:cNvSpPr/>
          <p:nvPr/>
        </p:nvSpPr>
        <p:spPr>
          <a:xfrm>
            <a:off x="6959599" y="2170172"/>
            <a:ext cx="4846143" cy="647251"/>
          </a:xfrm>
          <a:prstGeom prst="rect">
            <a:avLst/>
          </a:prstGeom>
        </p:spPr>
        <p:txBody>
          <a:bodyPr wrap="square" lIns="0" tIns="0" rIns="0" bIns="0">
            <a:noAutofit/>
          </a:bodyPr>
          <a:lstStyle/>
          <a:p>
            <a:r>
              <a:rPr lang="en-US" sz="2000" dirty="0"/>
              <a:t>Agile processes promote sustainable development</a:t>
            </a:r>
          </a:p>
        </p:txBody>
      </p:sp>
      <p:pic>
        <p:nvPicPr>
          <p:cNvPr id="95" name="Picture 94">
            <a:extLst>
              <a:ext uri="{FF2B5EF4-FFF2-40B4-BE49-F238E27FC236}">
                <a16:creationId xmlns:a16="http://schemas.microsoft.com/office/drawing/2014/main" id="{0503E3E0-3650-48E1-A8DE-0BEDF044ADC8}"/>
              </a:ext>
              <a:ext uri="{C183D7F6-B498-43B3-948B-1728B52AA6E4}">
                <adec:decorative xmlns:adec="http://schemas.microsoft.com/office/drawing/2017/decorative" val="1"/>
              </a:ext>
            </a:extLst>
          </p:cNvPr>
          <p:cNvPicPr>
            <a:picLocks/>
          </p:cNvPicPr>
          <p:nvPr/>
        </p:nvPicPr>
        <p:blipFill>
          <a:blip r:embed="rId3"/>
          <a:stretch>
            <a:fillRect/>
          </a:stretch>
        </p:blipFill>
        <p:spPr>
          <a:xfrm>
            <a:off x="6149480" y="3140271"/>
            <a:ext cx="593525" cy="593522"/>
          </a:xfrm>
          <a:prstGeom prst="rect">
            <a:avLst/>
          </a:prstGeom>
        </p:spPr>
      </p:pic>
      <p:sp>
        <p:nvSpPr>
          <p:cNvPr id="42" name="Oval 41">
            <a:extLst>
              <a:ext uri="{FF2B5EF4-FFF2-40B4-BE49-F238E27FC236}">
                <a16:creationId xmlns:a16="http://schemas.microsoft.com/office/drawing/2014/main" id="{7510B749-913A-484D-A4D7-771D3D835866}"/>
              </a:ext>
              <a:ext uri="{C183D7F6-B498-43B3-948B-1728B52AA6E4}">
                <adec:decorative xmlns:adec="http://schemas.microsoft.com/office/drawing/2017/decorative" val="0"/>
              </a:ext>
            </a:extLst>
          </p:cNvPr>
          <p:cNvSpPr/>
          <p:nvPr/>
        </p:nvSpPr>
        <p:spPr bwMode="auto">
          <a:xfrm rot="10800000" flipV="1">
            <a:off x="6263331" y="3254122"/>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9</a:t>
            </a:r>
          </a:p>
        </p:txBody>
      </p:sp>
      <p:sp>
        <p:nvSpPr>
          <p:cNvPr id="12" name="Rectangle 11">
            <a:extLst>
              <a:ext uri="{FF2B5EF4-FFF2-40B4-BE49-F238E27FC236}">
                <a16:creationId xmlns:a16="http://schemas.microsoft.com/office/drawing/2014/main" id="{E71059D4-AAE2-4645-A950-69A22DC7278F}"/>
              </a:ext>
            </a:extLst>
          </p:cNvPr>
          <p:cNvSpPr/>
          <p:nvPr/>
        </p:nvSpPr>
        <p:spPr>
          <a:xfrm>
            <a:off x="6959599" y="3113406"/>
            <a:ext cx="4846143" cy="647251"/>
          </a:xfrm>
          <a:prstGeom prst="rect">
            <a:avLst/>
          </a:prstGeom>
        </p:spPr>
        <p:txBody>
          <a:bodyPr wrap="square" lIns="0" tIns="0" rIns="0" bIns="0">
            <a:noAutofit/>
          </a:bodyPr>
          <a:lstStyle/>
          <a:p>
            <a:r>
              <a:rPr lang="en-US" sz="2000" dirty="0"/>
              <a:t>Continuous attention to technical excellence and good design </a:t>
            </a:r>
          </a:p>
        </p:txBody>
      </p:sp>
      <p:pic>
        <p:nvPicPr>
          <p:cNvPr id="94" name="Picture 93">
            <a:extLst>
              <a:ext uri="{FF2B5EF4-FFF2-40B4-BE49-F238E27FC236}">
                <a16:creationId xmlns:a16="http://schemas.microsoft.com/office/drawing/2014/main" id="{A2312BE1-7073-479D-BE01-4711A0F7026D}"/>
              </a:ext>
              <a:ext uri="{C183D7F6-B498-43B3-948B-1728B52AA6E4}">
                <adec:decorative xmlns:adec="http://schemas.microsoft.com/office/drawing/2017/decorative" val="1"/>
              </a:ext>
            </a:extLst>
          </p:cNvPr>
          <p:cNvPicPr>
            <a:picLocks/>
          </p:cNvPicPr>
          <p:nvPr/>
        </p:nvPicPr>
        <p:blipFill>
          <a:blip r:embed="rId3"/>
          <a:stretch>
            <a:fillRect/>
          </a:stretch>
        </p:blipFill>
        <p:spPr>
          <a:xfrm>
            <a:off x="6149480" y="4052566"/>
            <a:ext cx="593525" cy="593522"/>
          </a:xfrm>
          <a:prstGeom prst="rect">
            <a:avLst/>
          </a:prstGeom>
        </p:spPr>
      </p:pic>
      <p:sp>
        <p:nvSpPr>
          <p:cNvPr id="45" name="Oval 44">
            <a:extLst>
              <a:ext uri="{FF2B5EF4-FFF2-40B4-BE49-F238E27FC236}">
                <a16:creationId xmlns:a16="http://schemas.microsoft.com/office/drawing/2014/main" id="{4BCDCB8A-5E3B-4D83-8E2A-BD9DDB308808}"/>
              </a:ext>
              <a:ext uri="{C183D7F6-B498-43B3-948B-1728B52AA6E4}">
                <adec:decorative xmlns:adec="http://schemas.microsoft.com/office/drawing/2017/decorative" val="0"/>
              </a:ext>
            </a:extLst>
          </p:cNvPr>
          <p:cNvSpPr/>
          <p:nvPr/>
        </p:nvSpPr>
        <p:spPr bwMode="auto">
          <a:xfrm rot="10800000" flipV="1">
            <a:off x="6263332" y="416641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10</a:t>
            </a:r>
          </a:p>
        </p:txBody>
      </p:sp>
      <p:sp>
        <p:nvSpPr>
          <p:cNvPr id="13" name="Rectangle 12">
            <a:extLst>
              <a:ext uri="{FF2B5EF4-FFF2-40B4-BE49-F238E27FC236}">
                <a16:creationId xmlns:a16="http://schemas.microsoft.com/office/drawing/2014/main" id="{299F53D8-7B2F-44AE-AA66-301E7B704904}"/>
              </a:ext>
            </a:extLst>
          </p:cNvPr>
          <p:cNvSpPr/>
          <p:nvPr/>
        </p:nvSpPr>
        <p:spPr>
          <a:xfrm>
            <a:off x="6959599" y="4041132"/>
            <a:ext cx="4846143" cy="615553"/>
          </a:xfrm>
          <a:prstGeom prst="rect">
            <a:avLst/>
          </a:prstGeom>
        </p:spPr>
        <p:txBody>
          <a:bodyPr wrap="square" lIns="0" tIns="0" rIns="0" bIns="0">
            <a:spAutoFit/>
          </a:bodyPr>
          <a:lstStyle/>
          <a:p>
            <a:r>
              <a:rPr lang="en-US" sz="2000" dirty="0"/>
              <a:t>Simplicity - the art of maximizing the amount of work not done</a:t>
            </a:r>
          </a:p>
        </p:txBody>
      </p:sp>
      <p:pic>
        <p:nvPicPr>
          <p:cNvPr id="93" name="Picture 92">
            <a:extLst>
              <a:ext uri="{FF2B5EF4-FFF2-40B4-BE49-F238E27FC236}">
                <a16:creationId xmlns:a16="http://schemas.microsoft.com/office/drawing/2014/main" id="{BD052F75-71D5-4399-A702-A48BE5A733A4}"/>
              </a:ext>
              <a:ext uri="{C183D7F6-B498-43B3-948B-1728B52AA6E4}">
                <adec:decorative xmlns:adec="http://schemas.microsoft.com/office/drawing/2017/decorative" val="1"/>
              </a:ext>
            </a:extLst>
          </p:cNvPr>
          <p:cNvPicPr>
            <a:picLocks/>
          </p:cNvPicPr>
          <p:nvPr/>
        </p:nvPicPr>
        <p:blipFill>
          <a:blip r:embed="rId3"/>
          <a:stretch>
            <a:fillRect/>
          </a:stretch>
        </p:blipFill>
        <p:spPr>
          <a:xfrm>
            <a:off x="6149480" y="4975876"/>
            <a:ext cx="593525" cy="593522"/>
          </a:xfrm>
          <a:prstGeom prst="rect">
            <a:avLst/>
          </a:prstGeom>
        </p:spPr>
      </p:pic>
      <p:sp>
        <p:nvSpPr>
          <p:cNvPr id="54" name="Oval 53">
            <a:extLst>
              <a:ext uri="{FF2B5EF4-FFF2-40B4-BE49-F238E27FC236}">
                <a16:creationId xmlns:a16="http://schemas.microsoft.com/office/drawing/2014/main" id="{1FFE3BAA-2750-4035-A429-3D272E385C03}"/>
              </a:ext>
              <a:ext uri="{C183D7F6-B498-43B3-948B-1728B52AA6E4}">
                <adec:decorative xmlns:adec="http://schemas.microsoft.com/office/drawing/2017/decorative" val="0"/>
              </a:ext>
            </a:extLst>
          </p:cNvPr>
          <p:cNvSpPr/>
          <p:nvPr/>
        </p:nvSpPr>
        <p:spPr bwMode="auto">
          <a:xfrm rot="10800000" flipV="1">
            <a:off x="6263332" y="508972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11</a:t>
            </a:r>
          </a:p>
        </p:txBody>
      </p:sp>
      <p:sp>
        <p:nvSpPr>
          <p:cNvPr id="14" name="Rectangle 13">
            <a:extLst>
              <a:ext uri="{FF2B5EF4-FFF2-40B4-BE49-F238E27FC236}">
                <a16:creationId xmlns:a16="http://schemas.microsoft.com/office/drawing/2014/main" id="{AFF0FD1A-AE85-4359-91EF-1ECEA972632A}"/>
              </a:ext>
            </a:extLst>
          </p:cNvPr>
          <p:cNvSpPr/>
          <p:nvPr/>
        </p:nvSpPr>
        <p:spPr>
          <a:xfrm>
            <a:off x="6959599" y="5118749"/>
            <a:ext cx="4846143" cy="307777"/>
          </a:xfrm>
          <a:prstGeom prst="rect">
            <a:avLst/>
          </a:prstGeom>
        </p:spPr>
        <p:txBody>
          <a:bodyPr wrap="square" lIns="0" tIns="0" rIns="0" bIns="0">
            <a:spAutoFit/>
          </a:bodyPr>
          <a:lstStyle/>
          <a:p>
            <a:r>
              <a:rPr lang="en-US" sz="2000" dirty="0"/>
              <a:t>Use self-organizing teams</a:t>
            </a:r>
          </a:p>
        </p:txBody>
      </p:sp>
      <p:pic>
        <p:nvPicPr>
          <p:cNvPr id="96" name="Picture 95">
            <a:extLst>
              <a:ext uri="{FF2B5EF4-FFF2-40B4-BE49-F238E27FC236}">
                <a16:creationId xmlns:a16="http://schemas.microsoft.com/office/drawing/2014/main" id="{012D9254-BEAB-417D-8062-03D66AA2949F}"/>
              </a:ext>
              <a:ext uri="{C183D7F6-B498-43B3-948B-1728B52AA6E4}">
                <adec:decorative xmlns:adec="http://schemas.microsoft.com/office/drawing/2017/decorative" val="1"/>
              </a:ext>
            </a:extLst>
          </p:cNvPr>
          <p:cNvPicPr>
            <a:picLocks/>
          </p:cNvPicPr>
          <p:nvPr/>
        </p:nvPicPr>
        <p:blipFill>
          <a:blip r:embed="rId3"/>
          <a:stretch>
            <a:fillRect/>
          </a:stretch>
        </p:blipFill>
        <p:spPr>
          <a:xfrm>
            <a:off x="6149480" y="5899186"/>
            <a:ext cx="593525" cy="593522"/>
          </a:xfrm>
          <a:prstGeom prst="rect">
            <a:avLst/>
          </a:prstGeom>
        </p:spPr>
      </p:pic>
      <p:sp>
        <p:nvSpPr>
          <p:cNvPr id="57" name="Oval 56">
            <a:extLst>
              <a:ext uri="{FF2B5EF4-FFF2-40B4-BE49-F238E27FC236}">
                <a16:creationId xmlns:a16="http://schemas.microsoft.com/office/drawing/2014/main" id="{E32D2628-3DFF-4819-94D9-E5A5ACC7759C}"/>
              </a:ext>
              <a:ext uri="{C183D7F6-B498-43B3-948B-1728B52AA6E4}">
                <adec:decorative xmlns:adec="http://schemas.microsoft.com/office/drawing/2017/decorative" val="0"/>
              </a:ext>
            </a:extLst>
          </p:cNvPr>
          <p:cNvSpPr/>
          <p:nvPr/>
        </p:nvSpPr>
        <p:spPr bwMode="auto">
          <a:xfrm rot="10800000" flipV="1">
            <a:off x="6263332" y="6013037"/>
            <a:ext cx="365822" cy="365820"/>
          </a:xfrm>
          <a:prstGeom prst="ellipse">
            <a:avLst/>
          </a:prstGeom>
          <a:noFill/>
          <a:ln w="19050">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a:solidFill>
                  <a:schemeClr val="tx1"/>
                </a:solidFill>
                <a:latin typeface="+mj-lt"/>
                <a:cs typeface="Segoe UI" pitchFamily="34" charset="0"/>
              </a:rPr>
              <a:t>12</a:t>
            </a:r>
          </a:p>
        </p:txBody>
      </p:sp>
      <p:sp>
        <p:nvSpPr>
          <p:cNvPr id="15" name="Rectangle 14">
            <a:extLst>
              <a:ext uri="{FF2B5EF4-FFF2-40B4-BE49-F238E27FC236}">
                <a16:creationId xmlns:a16="http://schemas.microsoft.com/office/drawing/2014/main" id="{0B37BBB2-A05E-4FBD-B831-C679BFD3F219}"/>
              </a:ext>
            </a:extLst>
          </p:cNvPr>
          <p:cNvSpPr/>
          <p:nvPr/>
        </p:nvSpPr>
        <p:spPr>
          <a:xfrm>
            <a:off x="6959599" y="6042059"/>
            <a:ext cx="4846143" cy="307777"/>
          </a:xfrm>
          <a:prstGeom prst="rect">
            <a:avLst/>
          </a:prstGeom>
        </p:spPr>
        <p:txBody>
          <a:bodyPr wrap="square" lIns="0" tIns="0" rIns="0" bIns="0">
            <a:spAutoFit/>
          </a:bodyPr>
          <a:lstStyle/>
          <a:p>
            <a:r>
              <a:rPr lang="en-US" sz="2000" dirty="0"/>
              <a:t>Reflect on how to become more effective</a:t>
            </a:r>
          </a:p>
        </p:txBody>
      </p:sp>
      <p:sp>
        <p:nvSpPr>
          <p:cNvPr id="16" name="TextBox 15">
            <a:extLst>
              <a:ext uri="{FF2B5EF4-FFF2-40B4-BE49-F238E27FC236}">
                <a16:creationId xmlns:a16="http://schemas.microsoft.com/office/drawing/2014/main" id="{6BA4E2F0-AC76-4238-BCB0-DBFDCD83B582}"/>
              </a:ext>
            </a:extLst>
          </p:cNvPr>
          <p:cNvSpPr txBox="1"/>
          <p:nvPr/>
        </p:nvSpPr>
        <p:spPr>
          <a:xfrm>
            <a:off x="233680" y="6492708"/>
            <a:ext cx="12202795" cy="871008"/>
          </a:xfrm>
          <a:prstGeom prst="rect">
            <a:avLst/>
          </a:prstGeom>
          <a:noFill/>
        </p:spPr>
        <p:txBody>
          <a:bodyPr wrap="square" lIns="182880" tIns="146304" rIns="182880" bIns="146304" rtlCol="0">
            <a:spAutoFit/>
          </a:bodyPr>
          <a:lstStyle/>
          <a:p>
            <a:pPr>
              <a:lnSpc>
                <a:spcPct val="90000"/>
              </a:lnSpc>
              <a:spcAft>
                <a:spcPts val="600"/>
              </a:spcAft>
            </a:pPr>
            <a:r>
              <a:rPr lang="en-AU" sz="1600" dirty="0">
                <a:gradFill>
                  <a:gsLst>
                    <a:gs pos="2917">
                      <a:schemeClr val="tx1"/>
                    </a:gs>
                    <a:gs pos="30000">
                      <a:schemeClr val="tx1"/>
                    </a:gs>
                  </a:gsLst>
                  <a:lin ang="5400000" scaled="0"/>
                </a:gradFill>
              </a:rPr>
              <a:t>Source: </a:t>
            </a:r>
            <a:r>
              <a:rPr lang="en-US" sz="1600" dirty="0">
                <a:latin typeface="Segoe UI Light" pitchFamily="34" charset="0"/>
                <a:hlinkClick r:id="rId4"/>
              </a:rPr>
              <a:t>https://www.agilealliance.org/agile101/12-principles-behind-the-agile-manifesto/</a:t>
            </a:r>
            <a:endParaRPr lang="en-US" sz="1600" dirty="0">
              <a:latin typeface="Segoe UI Light" pitchFamily="34" charset="0"/>
            </a:endParaRPr>
          </a:p>
          <a:p>
            <a:pPr>
              <a:lnSpc>
                <a:spcPct val="90000"/>
              </a:lnSpc>
              <a:spcAft>
                <a:spcPts val="600"/>
              </a:spcAft>
            </a:pPr>
            <a:r>
              <a:rPr lang="en-AU" sz="2000" dirty="0">
                <a:gradFill>
                  <a:gsLst>
                    <a:gs pos="2917">
                      <a:schemeClr val="tx1"/>
                    </a:gs>
                    <a:gs pos="30000">
                      <a:schemeClr val="tx1"/>
                    </a:gs>
                  </a:gsLst>
                  <a:lin ang="5400000" scaled="0"/>
                </a:gradFill>
              </a:rPr>
              <a:t> </a:t>
            </a:r>
          </a:p>
        </p:txBody>
      </p:sp>
    </p:spTree>
    <p:extLst>
      <p:ext uri="{BB962C8B-B14F-4D97-AF65-F5344CB8AC3E}">
        <p14:creationId xmlns:p14="http://schemas.microsoft.com/office/powerpoint/2010/main" val="370978313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65875-38E7-47E5-B152-C01D32781B12}"/>
              </a:ext>
            </a:extLst>
          </p:cNvPr>
          <p:cNvSpPr>
            <a:spLocks noGrp="1"/>
          </p:cNvSpPr>
          <p:nvPr>
            <p:ph type="title"/>
          </p:nvPr>
        </p:nvSpPr>
        <p:spPr>
          <a:xfrm>
            <a:off x="465138" y="632779"/>
            <a:ext cx="11533187" cy="411162"/>
          </a:xfrm>
        </p:spPr>
        <p:txBody>
          <a:bodyPr/>
          <a:lstStyle/>
          <a:p>
            <a:r>
              <a:rPr lang="en-US" dirty="0"/>
              <a:t>Define organization structure for agile practices</a:t>
            </a:r>
          </a:p>
        </p:txBody>
      </p:sp>
      <p:sp>
        <p:nvSpPr>
          <p:cNvPr id="5" name="Rectangle 4">
            <a:extLst>
              <a:ext uri="{FF2B5EF4-FFF2-40B4-BE49-F238E27FC236}">
                <a16:creationId xmlns:a16="http://schemas.microsoft.com/office/drawing/2014/main" id="{ADA92CDA-5570-468C-88AF-2FD2AFF56856}"/>
              </a:ext>
            </a:extLst>
          </p:cNvPr>
          <p:cNvSpPr/>
          <p:nvPr/>
        </p:nvSpPr>
        <p:spPr bwMode="auto">
          <a:xfrm>
            <a:off x="439739" y="1371599"/>
            <a:ext cx="5491162" cy="2227975"/>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a:solidFill>
                  <a:schemeClr val="tx1"/>
                </a:solidFill>
                <a:ea typeface="Segoe UI" pitchFamily="34" charset="0"/>
                <a:cs typeface="Segoe UI" pitchFamily="34" charset="0"/>
              </a:rPr>
              <a:t>Horizontal team structures divide teams according to the software architecture.</a:t>
            </a:r>
          </a:p>
        </p:txBody>
      </p:sp>
      <p:pic>
        <p:nvPicPr>
          <p:cNvPr id="7" name="Picture 6" descr="A Diagram of UI, SOA, Data with the line going through from email, Voices and TV for each of them">
            <a:extLst>
              <a:ext uri="{FF2B5EF4-FFF2-40B4-BE49-F238E27FC236}">
                <a16:creationId xmlns:a16="http://schemas.microsoft.com/office/drawing/2014/main" id="{C0244636-2F09-4419-8BE9-BC703FD47C86}"/>
              </a:ext>
            </a:extLst>
          </p:cNvPr>
          <p:cNvPicPr>
            <a:picLocks/>
          </p:cNvPicPr>
          <p:nvPr/>
        </p:nvPicPr>
        <p:blipFill>
          <a:blip r:embed="rId3"/>
          <a:stretch>
            <a:fillRect/>
          </a:stretch>
        </p:blipFill>
        <p:spPr>
          <a:xfrm>
            <a:off x="6072809" y="1371599"/>
            <a:ext cx="5925516" cy="2234081"/>
          </a:xfrm>
          <a:prstGeom prst="rect">
            <a:avLst/>
          </a:prstGeom>
        </p:spPr>
      </p:pic>
      <p:sp>
        <p:nvSpPr>
          <p:cNvPr id="6" name="Rectangle 5">
            <a:extLst>
              <a:ext uri="{FF2B5EF4-FFF2-40B4-BE49-F238E27FC236}">
                <a16:creationId xmlns:a16="http://schemas.microsoft.com/office/drawing/2014/main" id="{55752DAA-70FB-4C34-8A83-E04542636DCE}"/>
              </a:ext>
            </a:extLst>
          </p:cNvPr>
          <p:cNvSpPr/>
          <p:nvPr/>
        </p:nvSpPr>
        <p:spPr bwMode="auto">
          <a:xfrm>
            <a:off x="465138" y="3520093"/>
            <a:ext cx="5491162" cy="2234081"/>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400" dirty="0">
                <a:solidFill>
                  <a:schemeClr val="tx1"/>
                </a:solidFill>
                <a:ea typeface="Segoe UI" pitchFamily="34" charset="0"/>
                <a:cs typeface="Segoe UI" pitchFamily="34" charset="0"/>
              </a:rPr>
              <a:t>Vertical teams span the architecture and are aligned with product outcomes, and scaling can occur by adding teams.</a:t>
            </a:r>
          </a:p>
        </p:txBody>
      </p:sp>
      <p:pic>
        <p:nvPicPr>
          <p:cNvPr id="10" name="Picture 9" descr="A Diagram of Email, Voice and TV with the line going through from UI, SOA and Data for each of them">
            <a:extLst>
              <a:ext uri="{FF2B5EF4-FFF2-40B4-BE49-F238E27FC236}">
                <a16:creationId xmlns:a16="http://schemas.microsoft.com/office/drawing/2014/main" id="{6B226829-021A-40A6-A189-35D796124E4D}"/>
              </a:ext>
            </a:extLst>
          </p:cNvPr>
          <p:cNvPicPr>
            <a:picLocks/>
          </p:cNvPicPr>
          <p:nvPr/>
        </p:nvPicPr>
        <p:blipFill>
          <a:blip r:embed="rId4"/>
          <a:stretch>
            <a:fillRect/>
          </a:stretch>
        </p:blipFill>
        <p:spPr>
          <a:xfrm>
            <a:off x="6072809" y="3739681"/>
            <a:ext cx="5925516" cy="2234081"/>
          </a:xfrm>
          <a:prstGeom prst="rect">
            <a:avLst/>
          </a:prstGeom>
        </p:spPr>
      </p:pic>
      <p:pic>
        <p:nvPicPr>
          <p:cNvPr id="3" name="Picture 2" descr="A tick mark">
            <a:extLst>
              <a:ext uri="{FF2B5EF4-FFF2-40B4-BE49-F238E27FC236}">
                <a16:creationId xmlns:a16="http://schemas.microsoft.com/office/drawing/2014/main" id="{3E341806-ED52-4688-85A4-8B7243C6CA08}"/>
              </a:ext>
            </a:extLst>
          </p:cNvPr>
          <p:cNvPicPr>
            <a:picLocks noChangeAspect="1"/>
          </p:cNvPicPr>
          <p:nvPr/>
        </p:nvPicPr>
        <p:blipFill>
          <a:blip r:embed="rId5"/>
          <a:stretch>
            <a:fillRect/>
          </a:stretch>
        </p:blipFill>
        <p:spPr>
          <a:xfrm>
            <a:off x="427038" y="6212113"/>
            <a:ext cx="786452" cy="780356"/>
          </a:xfrm>
          <a:prstGeom prst="rect">
            <a:avLst/>
          </a:prstGeom>
        </p:spPr>
      </p:pic>
      <p:sp>
        <p:nvSpPr>
          <p:cNvPr id="44" name="Freeform: Shape 43">
            <a:extLst>
              <a:ext uri="{FF2B5EF4-FFF2-40B4-BE49-F238E27FC236}">
                <a16:creationId xmlns:a16="http://schemas.microsoft.com/office/drawing/2014/main" id="{BDFD61ED-03AB-4D9F-8E4A-09E10CDF4907}"/>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Vertical teams have been shown to provide stronger outcomes in Agile projects</a:t>
            </a:r>
          </a:p>
        </p:txBody>
      </p:sp>
    </p:spTree>
    <p:extLst>
      <p:ext uri="{BB962C8B-B14F-4D97-AF65-F5344CB8AC3E}">
        <p14:creationId xmlns:p14="http://schemas.microsoft.com/office/powerpoint/2010/main" val="3618678272"/>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descr="Icon of a person enclosed in a frame">
            <a:extLst>
              <a:ext uri="{FF2B5EF4-FFF2-40B4-BE49-F238E27FC236}">
                <a16:creationId xmlns:a16="http://schemas.microsoft.com/office/drawing/2014/main" id="{943A9D3E-8E3D-4EE1-833C-0E7E015CB929}"/>
              </a:ext>
            </a:extLst>
          </p:cNvPr>
          <p:cNvPicPr>
            <a:picLocks noChangeAspect="1"/>
          </p:cNvPicPr>
          <p:nvPr/>
        </p:nvPicPr>
        <p:blipFill>
          <a:blip r:embed="rId3"/>
          <a:stretch>
            <a:fillRect/>
          </a:stretch>
        </p:blipFill>
        <p:spPr>
          <a:xfrm>
            <a:off x="427038" y="1851530"/>
            <a:ext cx="687059" cy="687059"/>
          </a:xfrm>
          <a:prstGeom prst="rect">
            <a:avLst/>
          </a:prstGeom>
        </p:spPr>
      </p:pic>
      <p:sp>
        <p:nvSpPr>
          <p:cNvPr id="8" name="Rectangle 7">
            <a:extLst>
              <a:ext uri="{FF2B5EF4-FFF2-40B4-BE49-F238E27FC236}">
                <a16:creationId xmlns:a16="http://schemas.microsoft.com/office/drawing/2014/main" id="{35751D28-2D57-42AD-AD6E-EB940EA55B91}"/>
              </a:ext>
            </a:extLst>
          </p:cNvPr>
          <p:cNvSpPr/>
          <p:nvPr/>
        </p:nvSpPr>
        <p:spPr>
          <a:xfrm>
            <a:off x="1557868" y="2091167"/>
            <a:ext cx="8462768" cy="369332"/>
          </a:xfrm>
          <a:prstGeom prst="rect">
            <a:avLst/>
          </a:prstGeom>
        </p:spPr>
        <p:txBody>
          <a:bodyPr wrap="square" lIns="0" tIns="0" rIns="0" bIns="0" anchor="ctr">
            <a:spAutoFit/>
          </a:bodyPr>
          <a:lstStyle/>
          <a:p>
            <a:r>
              <a:rPr lang="en-US" sz="2400" dirty="0"/>
              <a:t>Many teams hire external agile coaches or mentors</a:t>
            </a:r>
          </a:p>
        </p:txBody>
      </p:sp>
      <p:cxnSp>
        <p:nvCxnSpPr>
          <p:cNvPr id="9" name="Straight Connector 8">
            <a:extLst>
              <a:ext uri="{FF2B5EF4-FFF2-40B4-BE49-F238E27FC236}">
                <a16:creationId xmlns:a16="http://schemas.microsoft.com/office/drawing/2014/main" id="{8AE732D8-A6F6-4E95-BEDB-80084955CB5E}"/>
              </a:ext>
              <a:ext uri="{C183D7F6-B498-43B3-948B-1728B52AA6E4}">
                <adec:decorative xmlns:adec="http://schemas.microsoft.com/office/drawing/2017/decorative" val="1"/>
              </a:ext>
            </a:extLst>
          </p:cNvPr>
          <p:cNvCxnSpPr>
            <a:cxnSpLocks/>
          </p:cNvCxnSpPr>
          <p:nvPr/>
        </p:nvCxnSpPr>
        <p:spPr>
          <a:xfrm>
            <a:off x="1557867" y="2770958"/>
            <a:ext cx="84627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 name="Picture 2" descr="Icon of tools">
            <a:extLst>
              <a:ext uri="{FF2B5EF4-FFF2-40B4-BE49-F238E27FC236}">
                <a16:creationId xmlns:a16="http://schemas.microsoft.com/office/drawing/2014/main" id="{9A53AD97-DD4D-406E-8CB7-78B3C7899F0C}"/>
              </a:ext>
            </a:extLst>
          </p:cNvPr>
          <p:cNvPicPr>
            <a:picLocks noChangeAspect="1"/>
          </p:cNvPicPr>
          <p:nvPr/>
        </p:nvPicPr>
        <p:blipFill>
          <a:blip r:embed="rId4"/>
          <a:stretch>
            <a:fillRect/>
          </a:stretch>
        </p:blipFill>
        <p:spPr>
          <a:xfrm>
            <a:off x="427038" y="2766830"/>
            <a:ext cx="687059" cy="687059"/>
          </a:xfrm>
          <a:prstGeom prst="rect">
            <a:avLst/>
          </a:prstGeom>
        </p:spPr>
      </p:pic>
      <p:sp>
        <p:nvSpPr>
          <p:cNvPr id="12" name="Rectangle 11">
            <a:extLst>
              <a:ext uri="{FF2B5EF4-FFF2-40B4-BE49-F238E27FC236}">
                <a16:creationId xmlns:a16="http://schemas.microsoft.com/office/drawing/2014/main" id="{01B1CB27-E687-4CCC-85C1-2DFBBC6A28C4}"/>
              </a:ext>
            </a:extLst>
          </p:cNvPr>
          <p:cNvSpPr/>
          <p:nvPr/>
        </p:nvSpPr>
        <p:spPr>
          <a:xfrm>
            <a:off x="1557868" y="3006467"/>
            <a:ext cx="8462768" cy="369332"/>
          </a:xfrm>
          <a:prstGeom prst="rect">
            <a:avLst/>
          </a:prstGeom>
        </p:spPr>
        <p:txBody>
          <a:bodyPr wrap="square" lIns="0" tIns="0" rIns="0" bIns="0" anchor="ctr">
            <a:spAutoFit/>
          </a:bodyPr>
          <a:lstStyle/>
          <a:p>
            <a:r>
              <a:rPr lang="en-US" sz="2400" dirty="0"/>
              <a:t>Agile coaches have teaching and mentoring skills</a:t>
            </a:r>
          </a:p>
        </p:txBody>
      </p:sp>
      <p:cxnSp>
        <p:nvCxnSpPr>
          <p:cNvPr id="10" name="Straight Connector 9">
            <a:extLst>
              <a:ext uri="{FF2B5EF4-FFF2-40B4-BE49-F238E27FC236}">
                <a16:creationId xmlns:a16="http://schemas.microsoft.com/office/drawing/2014/main" id="{075A9DA5-25FE-4C14-A6AE-C28ACC7F19D9}"/>
              </a:ext>
              <a:ext uri="{C183D7F6-B498-43B3-948B-1728B52AA6E4}">
                <adec:decorative xmlns:adec="http://schemas.microsoft.com/office/drawing/2017/decorative" val="1"/>
              </a:ext>
            </a:extLst>
          </p:cNvPr>
          <p:cNvCxnSpPr>
            <a:cxnSpLocks/>
          </p:cNvCxnSpPr>
          <p:nvPr/>
        </p:nvCxnSpPr>
        <p:spPr>
          <a:xfrm>
            <a:off x="1557867" y="3686258"/>
            <a:ext cx="84627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descr="Icon of a whiteboard with a cloud symbol drawn on it">
            <a:extLst>
              <a:ext uri="{FF2B5EF4-FFF2-40B4-BE49-F238E27FC236}">
                <a16:creationId xmlns:a16="http://schemas.microsoft.com/office/drawing/2014/main" id="{277CA995-FC12-4365-8E17-FFBCA641340F}"/>
              </a:ext>
            </a:extLst>
          </p:cNvPr>
          <p:cNvPicPr>
            <a:picLocks noChangeAspect="1"/>
          </p:cNvPicPr>
          <p:nvPr/>
        </p:nvPicPr>
        <p:blipFill>
          <a:blip r:embed="rId5"/>
          <a:stretch>
            <a:fillRect/>
          </a:stretch>
        </p:blipFill>
        <p:spPr>
          <a:xfrm>
            <a:off x="427038" y="3757080"/>
            <a:ext cx="687059" cy="687059"/>
          </a:xfrm>
          <a:prstGeom prst="rect">
            <a:avLst/>
          </a:prstGeom>
        </p:spPr>
      </p:pic>
      <p:sp>
        <p:nvSpPr>
          <p:cNvPr id="16" name="Rectangle 15">
            <a:extLst>
              <a:ext uri="{FF2B5EF4-FFF2-40B4-BE49-F238E27FC236}">
                <a16:creationId xmlns:a16="http://schemas.microsoft.com/office/drawing/2014/main" id="{0D629CFC-6799-4900-AFB6-2147A528BB8B}"/>
              </a:ext>
            </a:extLst>
          </p:cNvPr>
          <p:cNvSpPr/>
          <p:nvPr/>
        </p:nvSpPr>
        <p:spPr>
          <a:xfrm>
            <a:off x="1557868" y="3996717"/>
            <a:ext cx="8462768" cy="369332"/>
          </a:xfrm>
          <a:prstGeom prst="rect">
            <a:avLst/>
          </a:prstGeom>
        </p:spPr>
        <p:txBody>
          <a:bodyPr wrap="square" lIns="0" tIns="0" rIns="0" bIns="0" anchor="ctr">
            <a:spAutoFit/>
          </a:bodyPr>
          <a:lstStyle/>
          <a:p>
            <a:r>
              <a:rPr lang="en-US" sz="2400" dirty="0"/>
              <a:t>Agile coaches tend to be both trainers and consultants</a:t>
            </a:r>
          </a:p>
        </p:txBody>
      </p:sp>
      <p:cxnSp>
        <p:nvCxnSpPr>
          <p:cNvPr id="45" name="Straight Connector 44">
            <a:extLst>
              <a:ext uri="{FF2B5EF4-FFF2-40B4-BE49-F238E27FC236}">
                <a16:creationId xmlns:a16="http://schemas.microsoft.com/office/drawing/2014/main" id="{D8671786-F0AA-4615-A984-A67D843C8BA0}"/>
              </a:ext>
              <a:ext uri="{C183D7F6-B498-43B3-948B-1728B52AA6E4}">
                <adec:decorative xmlns:adec="http://schemas.microsoft.com/office/drawing/2017/decorative" val="1"/>
              </a:ext>
            </a:extLst>
          </p:cNvPr>
          <p:cNvCxnSpPr>
            <a:cxnSpLocks/>
          </p:cNvCxnSpPr>
          <p:nvPr/>
        </p:nvCxnSpPr>
        <p:spPr>
          <a:xfrm>
            <a:off x="1557867" y="4676508"/>
            <a:ext cx="84627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1" name="Picture 20" descr="Icon of a gear and a arrow going across it">
            <a:extLst>
              <a:ext uri="{FF2B5EF4-FFF2-40B4-BE49-F238E27FC236}">
                <a16:creationId xmlns:a16="http://schemas.microsoft.com/office/drawing/2014/main" id="{2CFF4CF9-DB76-493D-A65B-4BFD9F04D7C9}"/>
              </a:ext>
            </a:extLst>
          </p:cNvPr>
          <p:cNvPicPr>
            <a:picLocks noChangeAspect="1"/>
          </p:cNvPicPr>
          <p:nvPr/>
        </p:nvPicPr>
        <p:blipFill>
          <a:blip r:embed="rId6"/>
          <a:stretch>
            <a:fillRect/>
          </a:stretch>
        </p:blipFill>
        <p:spPr>
          <a:xfrm>
            <a:off x="427038" y="4747330"/>
            <a:ext cx="687059" cy="687059"/>
          </a:xfrm>
          <a:prstGeom prst="rect">
            <a:avLst/>
          </a:prstGeom>
        </p:spPr>
      </p:pic>
      <p:sp>
        <p:nvSpPr>
          <p:cNvPr id="35" name="Rectangle 34">
            <a:extLst>
              <a:ext uri="{FF2B5EF4-FFF2-40B4-BE49-F238E27FC236}">
                <a16:creationId xmlns:a16="http://schemas.microsoft.com/office/drawing/2014/main" id="{97576B33-0D11-49DB-B2D3-735C09AB70AF}"/>
              </a:ext>
            </a:extLst>
          </p:cNvPr>
          <p:cNvSpPr/>
          <p:nvPr/>
        </p:nvSpPr>
        <p:spPr>
          <a:xfrm>
            <a:off x="1557868" y="4986967"/>
            <a:ext cx="8462768" cy="369332"/>
          </a:xfrm>
          <a:prstGeom prst="rect">
            <a:avLst/>
          </a:prstGeom>
        </p:spPr>
        <p:txBody>
          <a:bodyPr wrap="square" lIns="0" tIns="0" rIns="0" bIns="0" anchor="ctr">
            <a:spAutoFit/>
          </a:bodyPr>
          <a:lstStyle/>
          <a:p>
            <a:r>
              <a:rPr lang="en-US" sz="2400" dirty="0"/>
              <a:t>Some coaches are technical experts</a:t>
            </a:r>
          </a:p>
        </p:txBody>
      </p:sp>
      <p:cxnSp>
        <p:nvCxnSpPr>
          <p:cNvPr id="11" name="Straight Connector 10">
            <a:extLst>
              <a:ext uri="{FF2B5EF4-FFF2-40B4-BE49-F238E27FC236}">
                <a16:creationId xmlns:a16="http://schemas.microsoft.com/office/drawing/2014/main" id="{EF5907E0-56DA-4243-A0FD-746F957E09B0}"/>
              </a:ext>
              <a:ext uri="{C183D7F6-B498-43B3-948B-1728B52AA6E4}">
                <adec:decorative xmlns:adec="http://schemas.microsoft.com/office/drawing/2017/decorative" val="1"/>
              </a:ext>
            </a:extLst>
          </p:cNvPr>
          <p:cNvCxnSpPr>
            <a:cxnSpLocks/>
          </p:cNvCxnSpPr>
          <p:nvPr/>
        </p:nvCxnSpPr>
        <p:spPr>
          <a:xfrm>
            <a:off x="1557867" y="5666758"/>
            <a:ext cx="84627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descr="Icon of an arrow that is branched to left and right">
            <a:extLst>
              <a:ext uri="{FF2B5EF4-FFF2-40B4-BE49-F238E27FC236}">
                <a16:creationId xmlns:a16="http://schemas.microsoft.com/office/drawing/2014/main" id="{99637EF9-57B6-4486-80AC-B2B1EEBF722E}"/>
              </a:ext>
            </a:extLst>
          </p:cNvPr>
          <p:cNvPicPr>
            <a:picLocks noChangeAspect="1"/>
          </p:cNvPicPr>
          <p:nvPr/>
        </p:nvPicPr>
        <p:blipFill>
          <a:blip r:embed="rId7"/>
          <a:stretch>
            <a:fillRect/>
          </a:stretch>
        </p:blipFill>
        <p:spPr>
          <a:xfrm>
            <a:off x="427038" y="5737577"/>
            <a:ext cx="687059" cy="687059"/>
          </a:xfrm>
          <a:prstGeom prst="rect">
            <a:avLst/>
          </a:prstGeom>
        </p:spPr>
      </p:pic>
      <p:sp>
        <p:nvSpPr>
          <p:cNvPr id="20" name="Rectangle 19">
            <a:extLst>
              <a:ext uri="{FF2B5EF4-FFF2-40B4-BE49-F238E27FC236}">
                <a16:creationId xmlns:a16="http://schemas.microsoft.com/office/drawing/2014/main" id="{4CB7C6AC-954F-4DD6-8F0A-39D9FE6BD501}"/>
              </a:ext>
            </a:extLst>
          </p:cNvPr>
          <p:cNvSpPr/>
          <p:nvPr/>
        </p:nvSpPr>
        <p:spPr>
          <a:xfrm>
            <a:off x="1557868" y="5977214"/>
            <a:ext cx="8462768" cy="369332"/>
          </a:xfrm>
          <a:prstGeom prst="rect">
            <a:avLst/>
          </a:prstGeom>
        </p:spPr>
        <p:txBody>
          <a:bodyPr wrap="square" lIns="0" tIns="0" rIns="0" bIns="0" anchor="ctr">
            <a:spAutoFit/>
          </a:bodyPr>
          <a:lstStyle/>
          <a:p>
            <a:r>
              <a:rPr lang="en-US" sz="2400" dirty="0"/>
              <a:t>Some coaches are focused on agile processes</a:t>
            </a:r>
          </a:p>
        </p:txBody>
      </p:sp>
      <p:pic>
        <p:nvPicPr>
          <p:cNvPr id="34" name="Picture 33" descr="Icon of two people">
            <a:extLst>
              <a:ext uri="{FF2B5EF4-FFF2-40B4-BE49-F238E27FC236}">
                <a16:creationId xmlns:a16="http://schemas.microsoft.com/office/drawing/2014/main" id="{43B124B5-7951-4E51-8F79-C38DE998EB65}"/>
              </a:ext>
            </a:extLst>
          </p:cNvPr>
          <p:cNvPicPr>
            <a:picLocks noChangeAspect="1"/>
          </p:cNvPicPr>
          <p:nvPr/>
        </p:nvPicPr>
        <p:blipFill>
          <a:blip r:embed="rId8"/>
          <a:stretch>
            <a:fillRect/>
          </a:stretch>
        </p:blipFill>
        <p:spPr>
          <a:xfrm>
            <a:off x="427038" y="1072439"/>
            <a:ext cx="687060" cy="687060"/>
          </a:xfrm>
          <a:prstGeom prst="rect">
            <a:avLst/>
          </a:prstGeom>
        </p:spPr>
      </p:pic>
      <p:sp>
        <p:nvSpPr>
          <p:cNvPr id="37" name="Rectangle 36">
            <a:extLst>
              <a:ext uri="{FF2B5EF4-FFF2-40B4-BE49-F238E27FC236}">
                <a16:creationId xmlns:a16="http://schemas.microsoft.com/office/drawing/2014/main" id="{1877406F-C6A1-462D-96D3-38619D71031C}"/>
              </a:ext>
            </a:extLst>
          </p:cNvPr>
          <p:cNvSpPr/>
          <p:nvPr/>
        </p:nvSpPr>
        <p:spPr>
          <a:xfrm>
            <a:off x="1557867" y="965147"/>
            <a:ext cx="10307638" cy="892552"/>
          </a:xfrm>
          <a:prstGeom prst="rect">
            <a:avLst/>
          </a:prstGeom>
          <a:noFill/>
        </p:spPr>
        <p:txBody>
          <a:bodyPr wrap="square" lIns="0">
            <a:spAutoFit/>
          </a:bodyPr>
          <a:lstStyle/>
          <a:p>
            <a:pPr marL="285750" lvl="1" indent="-285750">
              <a:spcBef>
                <a:spcPts val="600"/>
              </a:spcBef>
              <a:buFont typeface="Arial" panose="020B0604020202020204" pitchFamily="34" charset="0"/>
              <a:buChar char="•"/>
            </a:pPr>
            <a:r>
              <a:rPr lang="en-US" sz="1400" dirty="0"/>
              <a:t>Think there is a need to change and have shown an ability to innovate</a:t>
            </a:r>
          </a:p>
          <a:p>
            <a:pPr marL="285750" lvl="1" indent="-285750">
              <a:spcBef>
                <a:spcPts val="600"/>
              </a:spcBef>
              <a:buFont typeface="Arial" panose="020B0604020202020204" pitchFamily="34" charset="0"/>
              <a:buChar char="•"/>
            </a:pPr>
            <a:r>
              <a:rPr lang="en-US" sz="1400" dirty="0"/>
              <a:t>Are well-respected and have broad knowledge of the organization and how it operates</a:t>
            </a:r>
          </a:p>
          <a:p>
            <a:pPr marL="285750" lvl="1" indent="-285750">
              <a:spcBef>
                <a:spcPts val="600"/>
              </a:spcBef>
              <a:buFont typeface="Arial" panose="020B0604020202020204" pitchFamily="34" charset="0"/>
              <a:buChar char="•"/>
            </a:pPr>
            <a:r>
              <a:rPr lang="en-US" sz="1400" dirty="0"/>
              <a:t>Ideally, already believe that DevOps practices are what is needed</a:t>
            </a:r>
          </a:p>
        </p:txBody>
      </p:sp>
      <p:sp>
        <p:nvSpPr>
          <p:cNvPr id="40" name="Title 1">
            <a:extLst>
              <a:ext uri="{FF2B5EF4-FFF2-40B4-BE49-F238E27FC236}">
                <a16:creationId xmlns:a16="http://schemas.microsoft.com/office/drawing/2014/main" id="{BE0E69E1-91FA-4B00-AD72-3F61EE3D2086}"/>
              </a:ext>
            </a:extLst>
          </p:cNvPr>
          <p:cNvSpPr>
            <a:spLocks noGrp="1"/>
          </p:cNvSpPr>
          <p:nvPr>
            <p:ph type="title"/>
          </p:nvPr>
        </p:nvSpPr>
        <p:spPr>
          <a:xfrm>
            <a:off x="476250" y="359907"/>
            <a:ext cx="11533187" cy="411162"/>
          </a:xfrm>
        </p:spPr>
        <p:txBody>
          <a:bodyPr/>
          <a:lstStyle/>
          <a:p>
            <a:r>
              <a:rPr lang="en-US" dirty="0"/>
              <a:t>Explore ideal DevOps team members</a:t>
            </a:r>
          </a:p>
        </p:txBody>
      </p:sp>
      <p:sp>
        <p:nvSpPr>
          <p:cNvPr id="44" name="Rectangle 43">
            <a:extLst>
              <a:ext uri="{FF2B5EF4-FFF2-40B4-BE49-F238E27FC236}">
                <a16:creationId xmlns:a16="http://schemas.microsoft.com/office/drawing/2014/main" id="{FDF7748A-C866-487A-9929-CFD6D650C4E5}"/>
              </a:ext>
            </a:extLst>
          </p:cNvPr>
          <p:cNvSpPr/>
          <p:nvPr/>
        </p:nvSpPr>
        <p:spPr bwMode="auto">
          <a:xfrm>
            <a:off x="-1" y="6593872"/>
            <a:ext cx="12436475" cy="400653"/>
          </a:xfrm>
          <a:prstGeom prst="rect">
            <a:avLst/>
          </a:prstGeom>
          <a:solidFill>
            <a:srgbClr val="D9D9D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2000" dirty="0">
                <a:solidFill>
                  <a:schemeClr val="tx1"/>
                </a:solidFill>
                <a:latin typeface="+mj-lt"/>
                <a:cs typeface="Segoe UI Semibold" panose="020B0702040204020203" pitchFamily="34" charset="0"/>
              </a:rPr>
              <a:t>	      Team members must learn as they work, and acquire skills from each other</a:t>
            </a: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tick mark">
            <a:extLst>
              <a:ext uri="{FF2B5EF4-FFF2-40B4-BE49-F238E27FC236}">
                <a16:creationId xmlns:a16="http://schemas.microsoft.com/office/drawing/2014/main" id="{9973EED3-2743-4A54-990D-1345A8EF2432}"/>
              </a:ext>
            </a:extLst>
          </p:cNvPr>
          <p:cNvPicPr>
            <a:picLocks noChangeAspect="1"/>
          </p:cNvPicPr>
          <p:nvPr/>
        </p:nvPicPr>
        <p:blipFill>
          <a:blip r:embed="rId9"/>
          <a:stretch>
            <a:fillRect/>
          </a:stretch>
        </p:blipFill>
        <p:spPr>
          <a:xfrm>
            <a:off x="572513" y="6593872"/>
            <a:ext cx="404949" cy="401810"/>
          </a:xfrm>
          <a:prstGeom prst="rect">
            <a:avLst/>
          </a:prstGeom>
        </p:spPr>
      </p:pic>
    </p:spTree>
    <p:extLst>
      <p:ext uri="{BB962C8B-B14F-4D97-AF65-F5344CB8AC3E}">
        <p14:creationId xmlns:p14="http://schemas.microsoft.com/office/powerpoint/2010/main" val="268955552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71F63-A6C7-4DF2-ABC4-87306F44CFDD}"/>
              </a:ext>
            </a:extLst>
          </p:cNvPr>
          <p:cNvSpPr>
            <a:spLocks noGrp="1"/>
          </p:cNvSpPr>
          <p:nvPr>
            <p:ph type="title"/>
          </p:nvPr>
        </p:nvSpPr>
        <p:spPr>
          <a:xfrm>
            <a:off x="427039" y="632779"/>
            <a:ext cx="4754562" cy="820738"/>
          </a:xfrm>
        </p:spPr>
        <p:txBody>
          <a:bodyPr/>
          <a:lstStyle/>
          <a:p>
            <a:r>
              <a:rPr lang="en-US" dirty="0"/>
              <a:t>Enable in-team and cross-team collaboration</a:t>
            </a:r>
          </a:p>
        </p:txBody>
      </p:sp>
      <p:pic>
        <p:nvPicPr>
          <p:cNvPr id="11" name="Picture 10" descr="Conceptual image of collaboration">
            <a:extLst>
              <a:ext uri="{FF2B5EF4-FFF2-40B4-BE49-F238E27FC236}">
                <a16:creationId xmlns:a16="http://schemas.microsoft.com/office/drawing/2014/main" id="{7F8EA23D-1E0D-4014-861F-50D95CB6B46B}"/>
              </a:ext>
            </a:extLst>
          </p:cNvPr>
          <p:cNvPicPr>
            <a:picLocks noChangeAspect="1"/>
          </p:cNvPicPr>
          <p:nvPr/>
        </p:nvPicPr>
        <p:blipFill rotWithShape="1">
          <a:blip r:embed="rId3"/>
          <a:srcRect l="5120" r="5120"/>
          <a:stretch/>
        </p:blipFill>
        <p:spPr>
          <a:xfrm>
            <a:off x="131855" y="3485544"/>
            <a:ext cx="5169084" cy="2373820"/>
          </a:xfrm>
          <a:prstGeom prst="rect">
            <a:avLst/>
          </a:prstGeom>
          <a:noFill/>
          <a:ln>
            <a:noFill/>
          </a:ln>
        </p:spPr>
      </p:pic>
      <p:sp>
        <p:nvSpPr>
          <p:cNvPr id="6" name="Freeform: Shape 5">
            <a:extLst>
              <a:ext uri="{FF2B5EF4-FFF2-40B4-BE49-F238E27FC236}">
                <a16:creationId xmlns:a16="http://schemas.microsoft.com/office/drawing/2014/main" id="{CBC726C4-CDB9-4DA5-8F8E-3BC86AF36180}"/>
              </a:ext>
            </a:extLst>
          </p:cNvPr>
          <p:cNvSpPr/>
          <p:nvPr/>
        </p:nvSpPr>
        <p:spPr>
          <a:xfrm>
            <a:off x="5644443" y="449263"/>
            <a:ext cx="6353882" cy="1936554"/>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latin typeface="+mj-lt"/>
              </a:rPr>
              <a:t>Cultural changes </a:t>
            </a:r>
            <a:r>
              <a:rPr lang="en-US" sz="2400" dirty="0">
                <a:solidFill>
                  <a:schemeClr val="tx1"/>
                </a:solidFill>
              </a:rPr>
              <a:t>– More open workspaces, meeting etiquette, outsourcing, better communication</a:t>
            </a:r>
          </a:p>
        </p:txBody>
      </p:sp>
      <p:sp>
        <p:nvSpPr>
          <p:cNvPr id="9" name="Freeform: Shape 8">
            <a:extLst>
              <a:ext uri="{FF2B5EF4-FFF2-40B4-BE49-F238E27FC236}">
                <a16:creationId xmlns:a16="http://schemas.microsoft.com/office/drawing/2014/main" id="{39EF28CB-F84B-4D9A-8681-30B8FE025355}"/>
              </a:ext>
            </a:extLst>
          </p:cNvPr>
          <p:cNvSpPr/>
          <p:nvPr/>
        </p:nvSpPr>
        <p:spPr>
          <a:xfrm>
            <a:off x="5644443" y="2528986"/>
            <a:ext cx="6353882" cy="1936554"/>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latin typeface="+mj-lt"/>
              </a:rPr>
              <a:t>Cross-functional teams – </a:t>
            </a:r>
            <a:r>
              <a:rPr lang="en-US" sz="2400" dirty="0">
                <a:solidFill>
                  <a:schemeClr val="tx1"/>
                </a:solidFill>
              </a:rPr>
              <a:t>Collaboration with others, diversity of opinion, rewarding collective behavior</a:t>
            </a:r>
          </a:p>
        </p:txBody>
      </p:sp>
      <p:sp>
        <p:nvSpPr>
          <p:cNvPr id="10" name="Freeform: Shape 9">
            <a:extLst>
              <a:ext uri="{FF2B5EF4-FFF2-40B4-BE49-F238E27FC236}">
                <a16:creationId xmlns:a16="http://schemas.microsoft.com/office/drawing/2014/main" id="{134AF58A-14B4-4D82-8576-C5C8BE41F1A0}"/>
              </a:ext>
            </a:extLst>
          </p:cNvPr>
          <p:cNvSpPr/>
          <p:nvPr/>
        </p:nvSpPr>
        <p:spPr>
          <a:xfrm>
            <a:off x="5644443" y="4608709"/>
            <a:ext cx="6353882" cy="1936554"/>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latin typeface="+mj-lt"/>
              </a:rPr>
              <a:t>Collaboration tooling –</a:t>
            </a:r>
            <a:r>
              <a:rPr lang="en-US" sz="2400" dirty="0">
                <a:solidFill>
                  <a:schemeClr val="tx1"/>
                </a:solidFill>
              </a:rPr>
              <a:t>Slack, Teams, Asana, Glip, JIRA</a:t>
            </a:r>
          </a:p>
        </p:txBody>
      </p:sp>
    </p:spTree>
    <p:extLst>
      <p:ext uri="{BB962C8B-B14F-4D97-AF65-F5344CB8AC3E}">
        <p14:creationId xmlns:p14="http://schemas.microsoft.com/office/powerpoint/2010/main" val="37621408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F23762CB-E869-4B11-ABBA-4CEA0D8B2048}"/>
              </a:ext>
            </a:extLst>
          </p:cNvPr>
          <p:cNvSpPr>
            <a:spLocks noGrp="1"/>
          </p:cNvSpPr>
          <p:nvPr>
            <p:ph type="title"/>
          </p:nvPr>
        </p:nvSpPr>
        <p:spPr>
          <a:xfrm>
            <a:off x="427039" y="632779"/>
            <a:ext cx="4754562" cy="820738"/>
          </a:xfrm>
        </p:spPr>
        <p:txBody>
          <a:bodyPr/>
          <a:lstStyle/>
          <a:p>
            <a:r>
              <a:rPr lang="en-US" dirty="0"/>
              <a:t>Select tools and processes for agile practices</a:t>
            </a:r>
          </a:p>
        </p:txBody>
      </p:sp>
      <p:pic>
        <p:nvPicPr>
          <p:cNvPr id="9" name="Picture 8" descr="Three consoles are shown with various desktop tools">
            <a:extLst>
              <a:ext uri="{FF2B5EF4-FFF2-40B4-BE49-F238E27FC236}">
                <a16:creationId xmlns:a16="http://schemas.microsoft.com/office/drawing/2014/main" id="{2853C851-E261-460F-81B5-720F6E798E5E}"/>
              </a:ext>
            </a:extLst>
          </p:cNvPr>
          <p:cNvPicPr>
            <a:picLocks/>
          </p:cNvPicPr>
          <p:nvPr/>
        </p:nvPicPr>
        <p:blipFill rotWithShape="1">
          <a:blip r:embed="rId3">
            <a:clrChange>
              <a:clrFrom>
                <a:srgbClr val="EFEFEF"/>
              </a:clrFrom>
              <a:clrTo>
                <a:srgbClr val="EFEFEF">
                  <a:alpha val="0"/>
                </a:srgbClr>
              </a:clrTo>
            </a:clrChange>
          </a:blip>
          <a:srcRect l="-2314" r="-2314"/>
          <a:stretch/>
        </p:blipFill>
        <p:spPr>
          <a:xfrm>
            <a:off x="131855" y="3485544"/>
            <a:ext cx="5169084" cy="2122351"/>
          </a:xfrm>
          <a:prstGeom prst="rect">
            <a:avLst/>
          </a:prstGeom>
          <a:solidFill>
            <a:srgbClr val="EFEFEF"/>
          </a:solidFill>
          <a:ln>
            <a:noFill/>
          </a:ln>
        </p:spPr>
      </p:pic>
      <p:sp>
        <p:nvSpPr>
          <p:cNvPr id="11" name="Freeform: Shape 10">
            <a:extLst>
              <a:ext uri="{FF2B5EF4-FFF2-40B4-BE49-F238E27FC236}">
                <a16:creationId xmlns:a16="http://schemas.microsoft.com/office/drawing/2014/main" id="{57010E83-11D6-49B8-B823-4380F061495D}"/>
              </a:ext>
            </a:extLst>
          </p:cNvPr>
          <p:cNvSpPr/>
          <p:nvPr/>
        </p:nvSpPr>
        <p:spPr>
          <a:xfrm>
            <a:off x="5644443" y="574701"/>
            <a:ext cx="6353881" cy="1378177"/>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rPr>
              <a:t>Tools can often enhance the outcomes achieved. </a:t>
            </a:r>
          </a:p>
        </p:txBody>
      </p:sp>
      <p:sp>
        <p:nvSpPr>
          <p:cNvPr id="13" name="Freeform: Shape 12">
            <a:extLst>
              <a:ext uri="{FF2B5EF4-FFF2-40B4-BE49-F238E27FC236}">
                <a16:creationId xmlns:a16="http://schemas.microsoft.com/office/drawing/2014/main" id="{280DFFAF-1090-49AC-941F-F2D2D9264494}"/>
              </a:ext>
            </a:extLst>
          </p:cNvPr>
          <p:cNvSpPr/>
          <p:nvPr/>
        </p:nvSpPr>
        <p:spPr>
          <a:xfrm>
            <a:off x="5644443" y="2105496"/>
            <a:ext cx="6353881" cy="1378177"/>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rPr>
              <a:t>Physical tools such as white boards, index cards, sticky notes</a:t>
            </a:r>
          </a:p>
        </p:txBody>
      </p:sp>
      <p:sp>
        <p:nvSpPr>
          <p:cNvPr id="19" name="Freeform: Shape 18">
            <a:extLst>
              <a:ext uri="{FF2B5EF4-FFF2-40B4-BE49-F238E27FC236}">
                <a16:creationId xmlns:a16="http://schemas.microsoft.com/office/drawing/2014/main" id="{7D99E6B2-2F9C-464D-A218-34AD9183DB29}"/>
              </a:ext>
            </a:extLst>
          </p:cNvPr>
          <p:cNvSpPr/>
          <p:nvPr/>
        </p:nvSpPr>
        <p:spPr>
          <a:xfrm>
            <a:off x="5644443" y="3636291"/>
            <a:ext cx="6353881" cy="1378177"/>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rPr>
              <a:t>Project Management tools such as Kanban boards for planning, monitoring, and visualization</a:t>
            </a:r>
          </a:p>
        </p:txBody>
      </p:sp>
      <p:sp>
        <p:nvSpPr>
          <p:cNvPr id="14" name="Freeform: Shape 13">
            <a:extLst>
              <a:ext uri="{FF2B5EF4-FFF2-40B4-BE49-F238E27FC236}">
                <a16:creationId xmlns:a16="http://schemas.microsoft.com/office/drawing/2014/main" id="{0C6AE376-0560-45B5-BBD8-4CE36329B641}"/>
              </a:ext>
            </a:extLst>
          </p:cNvPr>
          <p:cNvSpPr/>
          <p:nvPr/>
        </p:nvSpPr>
        <p:spPr>
          <a:xfrm>
            <a:off x="5644443" y="5167085"/>
            <a:ext cx="6353881" cy="1378177"/>
          </a:xfrm>
          <a:custGeom>
            <a:avLst/>
            <a:gdLst>
              <a:gd name="connsiteX0" fmla="*/ 0 w 2377347"/>
              <a:gd name="connsiteY0" fmla="*/ 0 h 1188673"/>
              <a:gd name="connsiteX1" fmla="*/ 2377347 w 2377347"/>
              <a:gd name="connsiteY1" fmla="*/ 0 h 1188673"/>
              <a:gd name="connsiteX2" fmla="*/ 2377347 w 2377347"/>
              <a:gd name="connsiteY2" fmla="*/ 1188673 h 1188673"/>
              <a:gd name="connsiteX3" fmla="*/ 0 w 2377347"/>
              <a:gd name="connsiteY3" fmla="*/ 1188673 h 1188673"/>
              <a:gd name="connsiteX4" fmla="*/ 0 w 2377347"/>
              <a:gd name="connsiteY4" fmla="*/ 0 h 11886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7347" h="1188673">
                <a:moveTo>
                  <a:pt x="0" y="0"/>
                </a:moveTo>
                <a:lnTo>
                  <a:pt x="2377347" y="0"/>
                </a:lnTo>
                <a:lnTo>
                  <a:pt x="2377347" y="1188673"/>
                </a:lnTo>
                <a:lnTo>
                  <a:pt x="0" y="1188673"/>
                </a:lnTo>
                <a:lnTo>
                  <a:pt x="0" y="0"/>
                </a:lnTo>
                <a:close/>
              </a:path>
            </a:pathLst>
          </a:custGeom>
          <a:noFill/>
          <a:ln w="19050">
            <a:solidFill>
              <a:schemeClr val="tx2"/>
            </a:solidFill>
          </a:ln>
        </p:spPr>
        <p:style>
          <a:lnRef idx="0">
            <a:scrgbClr r="0" g="0" b="0"/>
          </a:lnRef>
          <a:fillRef idx="0">
            <a:scrgbClr r="0" g="0" b="0"/>
          </a:fillRef>
          <a:effectRef idx="0">
            <a:scrgbClr r="0" g="0" b="0"/>
          </a:effectRef>
          <a:fontRef idx="minor">
            <a:schemeClr val="lt1"/>
          </a:fontRef>
        </p:style>
        <p:txBody>
          <a:bodyPr spcFirstLastPara="0" vert="horz" wrap="square" lIns="182880" tIns="0" rIns="91440" bIns="0" numCol="1" spcCol="1270" anchor="ctr" anchorCtr="0">
            <a:noAutofit/>
          </a:bodyPr>
          <a:lstStyle/>
          <a:p>
            <a:r>
              <a:rPr lang="en-US" sz="2400" dirty="0">
                <a:solidFill>
                  <a:schemeClr val="tx1"/>
                </a:solidFill>
              </a:rPr>
              <a:t>Screen recording tools for recording bugs, building walk-throughs, and demonstrations</a:t>
            </a:r>
          </a:p>
        </p:txBody>
      </p:sp>
    </p:spTree>
    <p:extLst>
      <p:ext uri="{BB962C8B-B14F-4D97-AF65-F5344CB8AC3E}">
        <p14:creationId xmlns:p14="http://schemas.microsoft.com/office/powerpoint/2010/main" val="17234254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9489BB-DF85-4291-A4C9-8378F97EB461}"/>
              </a:ext>
            </a:extLst>
          </p:cNvPr>
          <p:cNvSpPr>
            <a:spLocks noGrp="1"/>
          </p:cNvSpPr>
          <p:nvPr>
            <p:ph type="title"/>
          </p:nvPr>
        </p:nvSpPr>
        <p:spPr>
          <a:xfrm>
            <a:off x="461758" y="636884"/>
            <a:ext cx="11533187" cy="411162"/>
          </a:xfrm>
        </p:spPr>
        <p:txBody>
          <a:bodyPr/>
          <a:lstStyle/>
          <a:p>
            <a:r>
              <a:rPr lang="en-US" dirty="0"/>
              <a:t>Learning Path overview</a:t>
            </a:r>
          </a:p>
        </p:txBody>
      </p:sp>
      <p:pic>
        <p:nvPicPr>
          <p:cNvPr id="4" name="Picture 3" descr="Icon of a magnifying glass">
            <a:extLst>
              <a:ext uri="{FF2B5EF4-FFF2-40B4-BE49-F238E27FC236}">
                <a16:creationId xmlns:a16="http://schemas.microsoft.com/office/drawing/2014/main" id="{3FA19AAB-2D10-4BB4-99D3-CD6BB733AB04}"/>
              </a:ext>
            </a:extLst>
          </p:cNvPr>
          <p:cNvPicPr>
            <a:picLocks noChangeAspect="1"/>
          </p:cNvPicPr>
          <p:nvPr/>
        </p:nvPicPr>
        <p:blipFill>
          <a:blip r:embed="rId3"/>
          <a:stretch>
            <a:fillRect/>
          </a:stretch>
        </p:blipFill>
        <p:spPr>
          <a:xfrm>
            <a:off x="442708" y="1224381"/>
            <a:ext cx="950976" cy="950976"/>
          </a:xfrm>
          <a:prstGeom prst="rect">
            <a:avLst/>
          </a:prstGeom>
        </p:spPr>
      </p:pic>
      <p:sp>
        <p:nvSpPr>
          <p:cNvPr id="21" name="TextBox 20">
            <a:extLst>
              <a:ext uri="{FF2B5EF4-FFF2-40B4-BE49-F238E27FC236}">
                <a16:creationId xmlns:a16="http://schemas.microsoft.com/office/drawing/2014/main" id="{54435730-B7DB-48AD-A54F-13BCE207C70D}"/>
              </a:ext>
            </a:extLst>
          </p:cNvPr>
          <p:cNvSpPr txBox="1"/>
          <p:nvPr/>
        </p:nvSpPr>
        <p:spPr>
          <a:xfrm>
            <a:off x="1635710" y="1556103"/>
            <a:ext cx="4431943" cy="338554"/>
          </a:xfrm>
          <a:prstGeom prst="rect">
            <a:avLst/>
          </a:prstGeom>
          <a:noFill/>
        </p:spPr>
        <p:txBody>
          <a:bodyPr wrap="square" lIns="0" tIns="0" rIns="0" bIns="0" rtlCol="0" anchor="ctr">
            <a:spAutoFit/>
          </a:bodyPr>
          <a:lstStyle/>
          <a:p>
            <a:pPr>
              <a:spcAft>
                <a:spcPts val="600"/>
              </a:spcAft>
            </a:pPr>
            <a:r>
              <a:rPr lang="en-US" sz="2200" dirty="0"/>
              <a:t>Module 01: Introduction to DevOps</a:t>
            </a:r>
          </a:p>
        </p:txBody>
      </p:sp>
      <p:cxnSp>
        <p:nvCxnSpPr>
          <p:cNvPr id="22" name="Straight Connector 21">
            <a:extLst>
              <a:ext uri="{FF2B5EF4-FFF2-40B4-BE49-F238E27FC236}">
                <a16:creationId xmlns:a16="http://schemas.microsoft.com/office/drawing/2014/main" id="{538D5984-7D1B-4993-91B8-25EA761F7D35}"/>
              </a:ext>
              <a:ext uri="{C183D7F6-B498-43B3-948B-1728B52AA6E4}">
                <adec:decorative xmlns:adec="http://schemas.microsoft.com/office/drawing/2017/decorative" val="1"/>
              </a:ext>
            </a:extLst>
          </p:cNvPr>
          <p:cNvCxnSpPr>
            <a:cxnSpLocks/>
          </p:cNvCxnSpPr>
          <p:nvPr/>
        </p:nvCxnSpPr>
        <p:spPr>
          <a:xfrm>
            <a:off x="1635712" y="2205337"/>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circle branched into three connect circles">
            <a:extLst>
              <a:ext uri="{FF2B5EF4-FFF2-40B4-BE49-F238E27FC236}">
                <a16:creationId xmlns:a16="http://schemas.microsoft.com/office/drawing/2014/main" id="{239FB79F-C30B-4F0F-B570-2BEEF5845232}"/>
              </a:ext>
            </a:extLst>
          </p:cNvPr>
          <p:cNvPicPr>
            <a:picLocks noChangeAspect="1"/>
          </p:cNvPicPr>
          <p:nvPr/>
        </p:nvPicPr>
        <p:blipFill>
          <a:blip r:embed="rId4"/>
          <a:stretch>
            <a:fillRect/>
          </a:stretch>
        </p:blipFill>
        <p:spPr>
          <a:xfrm>
            <a:off x="442708" y="2287805"/>
            <a:ext cx="950976" cy="950976"/>
          </a:xfrm>
          <a:prstGeom prst="rect">
            <a:avLst/>
          </a:prstGeom>
        </p:spPr>
      </p:pic>
      <p:sp>
        <p:nvSpPr>
          <p:cNvPr id="24" name="TextBox 23">
            <a:extLst>
              <a:ext uri="{FF2B5EF4-FFF2-40B4-BE49-F238E27FC236}">
                <a16:creationId xmlns:a16="http://schemas.microsoft.com/office/drawing/2014/main" id="{0E6F80CB-51C9-4020-816F-A9AC2CADD96C}"/>
              </a:ext>
            </a:extLst>
          </p:cNvPr>
          <p:cNvSpPr txBox="1"/>
          <p:nvPr/>
        </p:nvSpPr>
        <p:spPr>
          <a:xfrm>
            <a:off x="1635710" y="2397100"/>
            <a:ext cx="4431943" cy="677108"/>
          </a:xfrm>
          <a:prstGeom prst="rect">
            <a:avLst/>
          </a:prstGeom>
          <a:noFill/>
        </p:spPr>
        <p:txBody>
          <a:bodyPr wrap="square" lIns="0" tIns="0" rIns="0" bIns="0" rtlCol="0" anchor="ctr">
            <a:spAutoFit/>
          </a:bodyPr>
          <a:lstStyle/>
          <a:p>
            <a:r>
              <a:rPr lang="en-US" sz="2200" dirty="0"/>
              <a:t>Module 02: Choose the right project</a:t>
            </a:r>
          </a:p>
        </p:txBody>
      </p:sp>
      <p:cxnSp>
        <p:nvCxnSpPr>
          <p:cNvPr id="25" name="Straight Connector 24">
            <a:extLst>
              <a:ext uri="{FF2B5EF4-FFF2-40B4-BE49-F238E27FC236}">
                <a16:creationId xmlns:a16="http://schemas.microsoft.com/office/drawing/2014/main" id="{0527A8FE-D6FE-40EE-8496-5809C4DAB514}"/>
              </a:ext>
              <a:ext uri="{C183D7F6-B498-43B3-948B-1728B52AA6E4}">
                <adec:decorative xmlns:adec="http://schemas.microsoft.com/office/drawing/2017/decorative" val="1"/>
              </a:ext>
            </a:extLst>
          </p:cNvPr>
          <p:cNvCxnSpPr>
            <a:cxnSpLocks/>
          </p:cNvCxnSpPr>
          <p:nvPr/>
        </p:nvCxnSpPr>
        <p:spPr>
          <a:xfrm>
            <a:off x="1635712" y="3243444"/>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7" name="Picture 16" descr="Icon of check mark enclosed by an arc">
            <a:extLst>
              <a:ext uri="{FF2B5EF4-FFF2-40B4-BE49-F238E27FC236}">
                <a16:creationId xmlns:a16="http://schemas.microsoft.com/office/drawing/2014/main" id="{78528436-B56B-4D9A-83DD-CF923013F2F0}"/>
              </a:ext>
            </a:extLst>
          </p:cNvPr>
          <p:cNvPicPr>
            <a:picLocks noChangeAspect="1"/>
          </p:cNvPicPr>
          <p:nvPr/>
        </p:nvPicPr>
        <p:blipFill>
          <a:blip r:embed="rId5"/>
          <a:stretch>
            <a:fillRect/>
          </a:stretch>
        </p:blipFill>
        <p:spPr>
          <a:xfrm>
            <a:off x="461758" y="3351229"/>
            <a:ext cx="950976" cy="950976"/>
          </a:xfrm>
          <a:prstGeom prst="rect">
            <a:avLst/>
          </a:prstGeom>
        </p:spPr>
      </p:pic>
      <p:sp>
        <p:nvSpPr>
          <p:cNvPr id="27" name="TextBox 26">
            <a:extLst>
              <a:ext uri="{FF2B5EF4-FFF2-40B4-BE49-F238E27FC236}">
                <a16:creationId xmlns:a16="http://schemas.microsoft.com/office/drawing/2014/main" id="{6B5DEB3F-034B-4733-82F4-92C20EB225EE}"/>
              </a:ext>
            </a:extLst>
          </p:cNvPr>
          <p:cNvSpPr txBox="1"/>
          <p:nvPr/>
        </p:nvSpPr>
        <p:spPr>
          <a:xfrm>
            <a:off x="1635710" y="3497262"/>
            <a:ext cx="4431943" cy="677108"/>
          </a:xfrm>
          <a:prstGeom prst="rect">
            <a:avLst/>
          </a:prstGeom>
          <a:noFill/>
        </p:spPr>
        <p:txBody>
          <a:bodyPr wrap="square" lIns="0" tIns="0" rIns="0" bIns="0" rtlCol="0" anchor="ctr">
            <a:spAutoFit/>
          </a:bodyPr>
          <a:lstStyle/>
          <a:p>
            <a:r>
              <a:rPr lang="en-US" sz="2200" dirty="0"/>
              <a:t>Module 03: Describe team structures</a:t>
            </a:r>
          </a:p>
        </p:txBody>
      </p:sp>
      <p:cxnSp>
        <p:nvCxnSpPr>
          <p:cNvPr id="28" name="Straight Connector 27">
            <a:extLst>
              <a:ext uri="{FF2B5EF4-FFF2-40B4-BE49-F238E27FC236}">
                <a16:creationId xmlns:a16="http://schemas.microsoft.com/office/drawing/2014/main" id="{1B7CC1C8-9D72-4320-BA99-0513126D7B88}"/>
              </a:ext>
              <a:ext uri="{C183D7F6-B498-43B3-948B-1728B52AA6E4}">
                <adec:decorative xmlns:adec="http://schemas.microsoft.com/office/drawing/2017/decorative" val="1"/>
              </a:ext>
            </a:extLst>
          </p:cNvPr>
          <p:cNvCxnSpPr>
            <a:cxnSpLocks/>
          </p:cNvCxnSpPr>
          <p:nvPr/>
        </p:nvCxnSpPr>
        <p:spPr>
          <a:xfrm>
            <a:off x="1635712" y="4309723"/>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 name="Picture 43" descr="Icon of two people">
            <a:extLst>
              <a:ext uri="{FF2B5EF4-FFF2-40B4-BE49-F238E27FC236}">
                <a16:creationId xmlns:a16="http://schemas.microsoft.com/office/drawing/2014/main" id="{0FEA9B7C-F3DB-4F4F-9660-7ADCCBBDF845}"/>
              </a:ext>
            </a:extLst>
          </p:cNvPr>
          <p:cNvPicPr>
            <a:picLocks noChangeAspect="1"/>
          </p:cNvPicPr>
          <p:nvPr/>
        </p:nvPicPr>
        <p:blipFill>
          <a:blip r:embed="rId6"/>
          <a:stretch>
            <a:fillRect/>
          </a:stretch>
        </p:blipFill>
        <p:spPr>
          <a:xfrm>
            <a:off x="461758" y="4414653"/>
            <a:ext cx="950976" cy="950976"/>
          </a:xfrm>
          <a:prstGeom prst="rect">
            <a:avLst/>
          </a:prstGeom>
        </p:spPr>
      </p:pic>
      <p:sp>
        <p:nvSpPr>
          <p:cNvPr id="30" name="TextBox 29">
            <a:extLst>
              <a:ext uri="{FF2B5EF4-FFF2-40B4-BE49-F238E27FC236}">
                <a16:creationId xmlns:a16="http://schemas.microsoft.com/office/drawing/2014/main" id="{8D46956D-2784-4650-80B0-8B757A17B3FA}"/>
              </a:ext>
            </a:extLst>
          </p:cNvPr>
          <p:cNvSpPr txBox="1"/>
          <p:nvPr/>
        </p:nvSpPr>
        <p:spPr>
          <a:xfrm>
            <a:off x="1635710" y="4548732"/>
            <a:ext cx="4582525" cy="677108"/>
          </a:xfrm>
          <a:prstGeom prst="rect">
            <a:avLst/>
          </a:prstGeom>
          <a:noFill/>
        </p:spPr>
        <p:txBody>
          <a:bodyPr wrap="square" lIns="0" tIns="0" rIns="0" bIns="0" rtlCol="0" anchor="ctr">
            <a:spAutoFit/>
          </a:bodyPr>
          <a:lstStyle/>
          <a:p>
            <a:pPr>
              <a:spcAft>
                <a:spcPts val="600"/>
              </a:spcAft>
            </a:pPr>
            <a:r>
              <a:rPr lang="en-US" sz="2200" dirty="0"/>
              <a:t>Module 04: Choose the DevOps tools</a:t>
            </a:r>
          </a:p>
        </p:txBody>
      </p:sp>
      <p:pic>
        <p:nvPicPr>
          <p:cNvPr id="49" name="Picture 48" descr="Icon of a series of rectangular blocks representing traffic">
            <a:extLst>
              <a:ext uri="{FF2B5EF4-FFF2-40B4-BE49-F238E27FC236}">
                <a16:creationId xmlns:a16="http://schemas.microsoft.com/office/drawing/2014/main" id="{C3AE8F49-56F2-4635-A0C6-D397798042F3}"/>
              </a:ext>
            </a:extLst>
          </p:cNvPr>
          <p:cNvPicPr>
            <a:picLocks noChangeAspect="1"/>
          </p:cNvPicPr>
          <p:nvPr/>
        </p:nvPicPr>
        <p:blipFill>
          <a:blip r:embed="rId7"/>
          <a:stretch>
            <a:fillRect/>
          </a:stretch>
        </p:blipFill>
        <p:spPr>
          <a:xfrm>
            <a:off x="6363302" y="1219859"/>
            <a:ext cx="950976" cy="950976"/>
          </a:xfrm>
          <a:prstGeom prst="rect">
            <a:avLst/>
          </a:prstGeom>
        </p:spPr>
      </p:pic>
      <p:sp>
        <p:nvSpPr>
          <p:cNvPr id="35" name="TextBox 34">
            <a:extLst>
              <a:ext uri="{FF2B5EF4-FFF2-40B4-BE49-F238E27FC236}">
                <a16:creationId xmlns:a16="http://schemas.microsoft.com/office/drawing/2014/main" id="{1B94D1A1-84DA-4E86-AE74-378CC54A10AE}"/>
              </a:ext>
            </a:extLst>
          </p:cNvPr>
          <p:cNvSpPr txBox="1"/>
          <p:nvPr/>
        </p:nvSpPr>
        <p:spPr>
          <a:xfrm>
            <a:off x="7561823" y="1386318"/>
            <a:ext cx="4431943" cy="677108"/>
          </a:xfrm>
          <a:prstGeom prst="rect">
            <a:avLst/>
          </a:prstGeom>
          <a:noFill/>
        </p:spPr>
        <p:txBody>
          <a:bodyPr wrap="square" lIns="0" tIns="0" rIns="0" bIns="0" rtlCol="0" anchor="ctr">
            <a:spAutoFit/>
          </a:bodyPr>
          <a:lstStyle/>
          <a:p>
            <a:pPr>
              <a:spcAft>
                <a:spcPts val="600"/>
              </a:spcAft>
            </a:pPr>
            <a:r>
              <a:rPr lang="en-US" sz="2200" dirty="0"/>
              <a:t>Module 06: Introduction to source control</a:t>
            </a:r>
          </a:p>
        </p:txBody>
      </p:sp>
      <p:sp>
        <p:nvSpPr>
          <p:cNvPr id="41" name="TextBox 40">
            <a:extLst>
              <a:ext uri="{FF2B5EF4-FFF2-40B4-BE49-F238E27FC236}">
                <a16:creationId xmlns:a16="http://schemas.microsoft.com/office/drawing/2014/main" id="{F5734476-DA85-4C38-A98B-410CC92C5379}"/>
              </a:ext>
            </a:extLst>
          </p:cNvPr>
          <p:cNvSpPr txBox="1"/>
          <p:nvPr/>
        </p:nvSpPr>
        <p:spPr>
          <a:xfrm>
            <a:off x="7561823" y="2422221"/>
            <a:ext cx="4431943" cy="677108"/>
          </a:xfrm>
          <a:prstGeom prst="rect">
            <a:avLst/>
          </a:prstGeom>
          <a:noFill/>
        </p:spPr>
        <p:txBody>
          <a:bodyPr wrap="square" lIns="0" tIns="0" rIns="0" bIns="0" rtlCol="0" anchor="ctr">
            <a:spAutoFit/>
          </a:bodyPr>
          <a:lstStyle/>
          <a:p>
            <a:pPr>
              <a:spcAft>
                <a:spcPts val="600"/>
              </a:spcAft>
            </a:pPr>
            <a:r>
              <a:rPr lang="en-US" sz="2200" dirty="0"/>
              <a:t>Module 07: Describe types of source control systems</a:t>
            </a:r>
          </a:p>
        </p:txBody>
      </p:sp>
      <p:cxnSp>
        <p:nvCxnSpPr>
          <p:cNvPr id="43" name="Straight Connector 42">
            <a:extLst>
              <a:ext uri="{FF2B5EF4-FFF2-40B4-BE49-F238E27FC236}">
                <a16:creationId xmlns:a16="http://schemas.microsoft.com/office/drawing/2014/main" id="{83A26A24-767E-45A0-93C8-985EA44A9E6B}"/>
              </a:ext>
              <a:ext uri="{C183D7F6-B498-43B3-948B-1728B52AA6E4}">
                <adec:decorative xmlns:adec="http://schemas.microsoft.com/office/drawing/2017/decorative" val="1"/>
              </a:ext>
            </a:extLst>
          </p:cNvPr>
          <p:cNvCxnSpPr>
            <a:cxnSpLocks/>
          </p:cNvCxnSpPr>
          <p:nvPr/>
        </p:nvCxnSpPr>
        <p:spPr>
          <a:xfrm>
            <a:off x="7576812" y="3201206"/>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 name="Picture 5" descr="Icon of a document with a checkmark">
            <a:extLst>
              <a:ext uri="{FF2B5EF4-FFF2-40B4-BE49-F238E27FC236}">
                <a16:creationId xmlns:a16="http://schemas.microsoft.com/office/drawing/2014/main" id="{EB120493-457E-4AD7-A51F-C395F3CEBB15}"/>
              </a:ext>
            </a:extLst>
          </p:cNvPr>
          <p:cNvPicPr>
            <a:picLocks noChangeAspect="1"/>
          </p:cNvPicPr>
          <p:nvPr/>
        </p:nvPicPr>
        <p:blipFill>
          <a:blip r:embed="rId8"/>
          <a:stretch>
            <a:fillRect/>
          </a:stretch>
        </p:blipFill>
        <p:spPr>
          <a:xfrm>
            <a:off x="6345119" y="3312930"/>
            <a:ext cx="950976" cy="950976"/>
          </a:xfrm>
          <a:prstGeom prst="rect">
            <a:avLst/>
          </a:prstGeom>
        </p:spPr>
      </p:pic>
      <p:sp>
        <p:nvSpPr>
          <p:cNvPr id="47" name="TextBox 46">
            <a:extLst>
              <a:ext uri="{FF2B5EF4-FFF2-40B4-BE49-F238E27FC236}">
                <a16:creationId xmlns:a16="http://schemas.microsoft.com/office/drawing/2014/main" id="{5144FF39-65D1-4385-9225-C46775259561}"/>
              </a:ext>
            </a:extLst>
          </p:cNvPr>
          <p:cNvSpPr txBox="1"/>
          <p:nvPr/>
        </p:nvSpPr>
        <p:spPr>
          <a:xfrm>
            <a:off x="7561823" y="3449864"/>
            <a:ext cx="4431943" cy="677108"/>
          </a:xfrm>
          <a:prstGeom prst="rect">
            <a:avLst/>
          </a:prstGeom>
          <a:noFill/>
        </p:spPr>
        <p:txBody>
          <a:bodyPr wrap="square" lIns="0" tIns="0" rIns="0" bIns="0" rtlCol="0" anchor="ctr">
            <a:spAutoFit/>
          </a:bodyPr>
          <a:lstStyle/>
          <a:p>
            <a:pPr>
              <a:spcAft>
                <a:spcPts val="600"/>
              </a:spcAft>
            </a:pPr>
            <a:r>
              <a:rPr lang="en-US" sz="2200" dirty="0"/>
              <a:t>Module 08: Work with Azure Repos and GitHub</a:t>
            </a:r>
          </a:p>
        </p:txBody>
      </p:sp>
      <p:pic>
        <p:nvPicPr>
          <p:cNvPr id="2" name="Picture 1" descr="Icon of a lab flask">
            <a:extLst>
              <a:ext uri="{FF2B5EF4-FFF2-40B4-BE49-F238E27FC236}">
                <a16:creationId xmlns:a16="http://schemas.microsoft.com/office/drawing/2014/main" id="{422AA165-25BE-4BE3-9E7D-88A5A7699366}"/>
              </a:ext>
            </a:extLst>
          </p:cNvPr>
          <p:cNvPicPr>
            <a:picLocks noChangeAspect="1"/>
          </p:cNvPicPr>
          <p:nvPr/>
        </p:nvPicPr>
        <p:blipFill>
          <a:blip r:embed="rId9"/>
          <a:stretch>
            <a:fillRect/>
          </a:stretch>
        </p:blipFill>
        <p:spPr>
          <a:xfrm>
            <a:off x="6363302" y="4431562"/>
            <a:ext cx="950976" cy="950976"/>
          </a:xfrm>
          <a:prstGeom prst="rect">
            <a:avLst/>
          </a:prstGeom>
        </p:spPr>
      </p:pic>
      <p:sp>
        <p:nvSpPr>
          <p:cNvPr id="7" name="TextBox 6">
            <a:extLst>
              <a:ext uri="{FF2B5EF4-FFF2-40B4-BE49-F238E27FC236}">
                <a16:creationId xmlns:a16="http://schemas.microsoft.com/office/drawing/2014/main" id="{81186382-D972-44D2-BE09-75AC65E3DC28}"/>
              </a:ext>
            </a:extLst>
          </p:cNvPr>
          <p:cNvSpPr txBox="1"/>
          <p:nvPr/>
        </p:nvSpPr>
        <p:spPr>
          <a:xfrm>
            <a:off x="7561823" y="4514057"/>
            <a:ext cx="4431943" cy="677108"/>
          </a:xfrm>
          <a:prstGeom prst="rect">
            <a:avLst/>
          </a:prstGeom>
          <a:noFill/>
        </p:spPr>
        <p:txBody>
          <a:bodyPr wrap="square" lIns="0" tIns="0" rIns="0" bIns="0" rtlCol="0" anchor="ctr">
            <a:spAutoFit/>
          </a:bodyPr>
          <a:lstStyle/>
          <a:p>
            <a:pPr>
              <a:spcAft>
                <a:spcPts val="600"/>
              </a:spcAft>
            </a:pPr>
            <a:r>
              <a:rPr lang="en-US" sz="2200" dirty="0"/>
              <a:t>Labs &amp; Learning Path review and takeaways</a:t>
            </a:r>
          </a:p>
        </p:txBody>
      </p:sp>
      <p:cxnSp>
        <p:nvCxnSpPr>
          <p:cNvPr id="9" name="Straight Connector 8">
            <a:extLst>
              <a:ext uri="{FF2B5EF4-FFF2-40B4-BE49-F238E27FC236}">
                <a16:creationId xmlns:a16="http://schemas.microsoft.com/office/drawing/2014/main" id="{8BF76E9A-2BC8-4685-85A5-933614A4609A}"/>
              </a:ext>
              <a:ext uri="{C183D7F6-B498-43B3-948B-1728B52AA6E4}">
                <adec:decorative xmlns:adec="http://schemas.microsoft.com/office/drawing/2017/decorative" val="1"/>
              </a:ext>
            </a:extLst>
          </p:cNvPr>
          <p:cNvCxnSpPr>
            <a:cxnSpLocks/>
          </p:cNvCxnSpPr>
          <p:nvPr/>
        </p:nvCxnSpPr>
        <p:spPr>
          <a:xfrm>
            <a:off x="7561824" y="2185825"/>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8" name="Picture 17" descr="Icon of coding brackets">
            <a:extLst>
              <a:ext uri="{FF2B5EF4-FFF2-40B4-BE49-F238E27FC236}">
                <a16:creationId xmlns:a16="http://schemas.microsoft.com/office/drawing/2014/main" id="{5C42728E-DCC9-4704-AFF2-C5038F606743}"/>
              </a:ext>
            </a:extLst>
          </p:cNvPr>
          <p:cNvPicPr>
            <a:picLocks noChangeAspect="1"/>
          </p:cNvPicPr>
          <p:nvPr/>
        </p:nvPicPr>
        <p:blipFill>
          <a:blip r:embed="rId10"/>
          <a:stretch>
            <a:fillRect/>
          </a:stretch>
        </p:blipFill>
        <p:spPr>
          <a:xfrm>
            <a:off x="6363343" y="2255861"/>
            <a:ext cx="950976" cy="950976"/>
          </a:xfrm>
          <a:prstGeom prst="rect">
            <a:avLst/>
          </a:prstGeom>
        </p:spPr>
      </p:pic>
      <p:cxnSp>
        <p:nvCxnSpPr>
          <p:cNvPr id="8" name="Straight Connector 7">
            <a:extLst>
              <a:ext uri="{FF2B5EF4-FFF2-40B4-BE49-F238E27FC236}">
                <a16:creationId xmlns:a16="http://schemas.microsoft.com/office/drawing/2014/main" id="{6F33E8C6-EEA7-3B6F-EA5D-D6DD66ABEAC7}"/>
              </a:ext>
              <a:ext uri="{C183D7F6-B498-43B3-948B-1728B52AA6E4}">
                <adec:decorative xmlns:adec="http://schemas.microsoft.com/office/drawing/2017/decorative" val="1"/>
              </a:ext>
            </a:extLst>
          </p:cNvPr>
          <p:cNvCxnSpPr>
            <a:cxnSpLocks/>
          </p:cNvCxnSpPr>
          <p:nvPr/>
        </p:nvCxnSpPr>
        <p:spPr>
          <a:xfrm>
            <a:off x="1635712" y="5384346"/>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descr="Icon of a whiteboard with a cloud symbol drawn on it">
            <a:extLst>
              <a:ext uri="{FF2B5EF4-FFF2-40B4-BE49-F238E27FC236}">
                <a16:creationId xmlns:a16="http://schemas.microsoft.com/office/drawing/2014/main" id="{CDA5DA00-5B20-EAC8-0477-5B903C215FCC}"/>
              </a:ext>
            </a:extLst>
          </p:cNvPr>
          <p:cNvPicPr>
            <a:picLocks noChangeAspect="1"/>
          </p:cNvPicPr>
          <p:nvPr/>
        </p:nvPicPr>
        <p:blipFill>
          <a:blip r:embed="rId11"/>
          <a:stretch>
            <a:fillRect/>
          </a:stretch>
        </p:blipFill>
        <p:spPr>
          <a:xfrm>
            <a:off x="461758" y="5478077"/>
            <a:ext cx="950976" cy="950976"/>
          </a:xfrm>
          <a:prstGeom prst="rect">
            <a:avLst/>
          </a:prstGeom>
        </p:spPr>
      </p:pic>
      <p:cxnSp>
        <p:nvCxnSpPr>
          <p:cNvPr id="13" name="Straight Connector 12">
            <a:extLst>
              <a:ext uri="{FF2B5EF4-FFF2-40B4-BE49-F238E27FC236}">
                <a16:creationId xmlns:a16="http://schemas.microsoft.com/office/drawing/2014/main" id="{FEAF3FF9-978B-000C-1B7B-FA36F31378F5}"/>
              </a:ext>
              <a:ext uri="{C183D7F6-B498-43B3-948B-1728B52AA6E4}">
                <adec:decorative xmlns:adec="http://schemas.microsoft.com/office/drawing/2017/decorative" val="1"/>
              </a:ext>
            </a:extLst>
          </p:cNvPr>
          <p:cNvCxnSpPr>
            <a:cxnSpLocks/>
          </p:cNvCxnSpPr>
          <p:nvPr/>
        </p:nvCxnSpPr>
        <p:spPr>
          <a:xfrm>
            <a:off x="7564950" y="4309569"/>
            <a:ext cx="44319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417C1D2-428D-8E6B-0E06-18CE88494469}"/>
              </a:ext>
            </a:extLst>
          </p:cNvPr>
          <p:cNvSpPr txBox="1"/>
          <p:nvPr/>
        </p:nvSpPr>
        <p:spPr>
          <a:xfrm>
            <a:off x="1635710" y="5615011"/>
            <a:ext cx="4431943" cy="677108"/>
          </a:xfrm>
          <a:prstGeom prst="rect">
            <a:avLst/>
          </a:prstGeom>
          <a:noFill/>
        </p:spPr>
        <p:txBody>
          <a:bodyPr wrap="square" lIns="0" tIns="0" rIns="0" bIns="0" rtlCol="0" anchor="ctr">
            <a:spAutoFit/>
          </a:bodyPr>
          <a:lstStyle/>
          <a:p>
            <a:pPr>
              <a:spcAft>
                <a:spcPts val="600"/>
              </a:spcAft>
            </a:pPr>
            <a:r>
              <a:rPr lang="en-US" sz="2200" dirty="0"/>
              <a:t>Module 05: Plan Agile with GitHub Projects and Azure Boards</a:t>
            </a:r>
          </a:p>
        </p:txBody>
      </p:sp>
    </p:spTree>
    <p:extLst>
      <p:ext uri="{BB962C8B-B14F-4D97-AF65-F5344CB8AC3E}">
        <p14:creationId xmlns:p14="http://schemas.microsoft.com/office/powerpoint/2010/main" val="2319790245"/>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EAFE427-78EF-48D4-8222-A71520BB6C60}"/>
              </a:ext>
            </a:extLst>
          </p:cNvPr>
          <p:cNvSpPr>
            <a:spLocks noGrp="1"/>
          </p:cNvSpPr>
          <p:nvPr>
            <p:ph type="title"/>
          </p:nvPr>
        </p:nvSpPr>
        <p:spPr>
          <a:xfrm>
            <a:off x="427039" y="3243000"/>
            <a:ext cx="9240836" cy="508524"/>
          </a:xfrm>
        </p:spPr>
        <p:txBody>
          <a:bodyPr/>
          <a:lstStyle/>
          <a:p>
            <a:r>
              <a:rPr lang="en-US" dirty="0"/>
              <a:t>Module 04: Choose the DevOps tools</a:t>
            </a:r>
          </a:p>
        </p:txBody>
      </p:sp>
      <p:pic>
        <p:nvPicPr>
          <p:cNvPr id="4" name="Picture 3" descr="Icon of a series of rectangular blocks depicting migrate">
            <a:extLst>
              <a:ext uri="{FF2B5EF4-FFF2-40B4-BE49-F238E27FC236}">
                <a16:creationId xmlns:a16="http://schemas.microsoft.com/office/drawing/2014/main" id="{9574317F-BA3D-4DB9-8168-755693030236}"/>
              </a:ext>
            </a:extLst>
          </p:cNvPr>
          <p:cNvPicPr>
            <a:picLocks noChangeAspect="1"/>
          </p:cNvPicPr>
          <p:nvPr/>
        </p:nvPicPr>
        <p:blipFill>
          <a:blip r:embed="rId3">
            <a:clrChange>
              <a:clrFrom>
                <a:srgbClr val="FFFFFF"/>
              </a:clrFrom>
              <a:clrTo>
                <a:srgbClr val="FFFFFF">
                  <a:alpha val="0"/>
                </a:srgbClr>
              </a:clrTo>
            </a:clrChange>
          </a:blip>
          <a:srcRect/>
          <a:stretch/>
        </p:blipFill>
        <p:spPr>
          <a:xfrm>
            <a:off x="10393680" y="2979958"/>
            <a:ext cx="1034609" cy="1034609"/>
          </a:xfrm>
          <a:prstGeom prst="rect">
            <a:avLst/>
          </a:prstGeom>
        </p:spPr>
      </p:pic>
    </p:spTree>
    <p:extLst>
      <p:ext uri="{BB962C8B-B14F-4D97-AF65-F5344CB8AC3E}">
        <p14:creationId xmlns:p14="http://schemas.microsoft.com/office/powerpoint/2010/main" val="3230661780"/>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D9396F-2669-47C7-87E1-D755B2CF80DF}"/>
              </a:ext>
            </a:extLst>
          </p:cNvPr>
          <p:cNvSpPr>
            <a:spLocks noGrp="1"/>
          </p:cNvSpPr>
          <p:nvPr>
            <p:ph type="title"/>
          </p:nvPr>
        </p:nvSpPr>
        <p:spPr>
          <a:xfrm>
            <a:off x="465138" y="632779"/>
            <a:ext cx="11533187" cy="411162"/>
          </a:xfrm>
        </p:spPr>
        <p:txBody>
          <a:bodyPr/>
          <a:lstStyle/>
          <a:p>
            <a:r>
              <a:rPr lang="en-US" dirty="0"/>
              <a:t>What is Azure DevOps?</a:t>
            </a:r>
          </a:p>
        </p:txBody>
      </p:sp>
      <p:pic>
        <p:nvPicPr>
          <p:cNvPr id="23" name="Picture 22" descr="Icon of a computer screen">
            <a:extLst>
              <a:ext uri="{FF2B5EF4-FFF2-40B4-BE49-F238E27FC236}">
                <a16:creationId xmlns:a16="http://schemas.microsoft.com/office/drawing/2014/main" id="{191708A8-4BC6-498E-89E6-1FDF5DB8C4B8}"/>
              </a:ext>
            </a:extLst>
          </p:cNvPr>
          <p:cNvPicPr>
            <a:picLocks noChangeAspect="1"/>
          </p:cNvPicPr>
          <p:nvPr/>
        </p:nvPicPr>
        <p:blipFill>
          <a:blip r:embed="rId3"/>
          <a:stretch>
            <a:fillRect/>
          </a:stretch>
        </p:blipFill>
        <p:spPr>
          <a:xfrm>
            <a:off x="465138" y="1152612"/>
            <a:ext cx="952500" cy="952500"/>
          </a:xfrm>
          <a:prstGeom prst="rect">
            <a:avLst/>
          </a:prstGeom>
        </p:spPr>
      </p:pic>
      <p:sp>
        <p:nvSpPr>
          <p:cNvPr id="5" name="Rectangle 4">
            <a:extLst>
              <a:ext uri="{FF2B5EF4-FFF2-40B4-BE49-F238E27FC236}">
                <a16:creationId xmlns:a16="http://schemas.microsoft.com/office/drawing/2014/main" id="{572A322B-E10F-4EA1-BA5C-823299F074C6}"/>
              </a:ext>
            </a:extLst>
          </p:cNvPr>
          <p:cNvSpPr/>
          <p:nvPr/>
        </p:nvSpPr>
        <p:spPr>
          <a:xfrm>
            <a:off x="1701800" y="1474974"/>
            <a:ext cx="10296524" cy="307777"/>
          </a:xfrm>
          <a:prstGeom prst="rect">
            <a:avLst/>
          </a:prstGeom>
        </p:spPr>
        <p:txBody>
          <a:bodyPr wrap="square" lIns="0" tIns="0" rIns="0" bIns="0" anchor="ctr">
            <a:spAutoFit/>
          </a:bodyPr>
          <a:lstStyle/>
          <a:p>
            <a:r>
              <a:rPr lang="en-US" sz="2000" b="1" dirty="0"/>
              <a:t>Azure Boards</a:t>
            </a:r>
            <a:r>
              <a:rPr lang="en-US" sz="2000" dirty="0"/>
              <a:t>: Agile planning, work item tracking, visualization and reporting tool</a:t>
            </a:r>
          </a:p>
        </p:txBody>
      </p:sp>
      <p:cxnSp>
        <p:nvCxnSpPr>
          <p:cNvPr id="14" name="Straight Connector 13">
            <a:extLst>
              <a:ext uri="{FF2B5EF4-FFF2-40B4-BE49-F238E27FC236}">
                <a16:creationId xmlns:a16="http://schemas.microsoft.com/office/drawing/2014/main" id="{E2D29B0D-6576-4368-9BB9-65FE9C0FEAA8}"/>
              </a:ext>
              <a:ext uri="{C183D7F6-B498-43B3-948B-1728B52AA6E4}">
                <adec:decorative xmlns:adec="http://schemas.microsoft.com/office/drawing/2017/decorative" val="1"/>
              </a:ext>
            </a:extLst>
          </p:cNvPr>
          <p:cNvCxnSpPr>
            <a:cxnSpLocks/>
          </p:cNvCxnSpPr>
          <p:nvPr/>
        </p:nvCxnSpPr>
        <p:spPr>
          <a:xfrm>
            <a:off x="1701800" y="2181523"/>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1" name="Picture 40" descr="Icon of a square with two smaller squares inside it">
            <a:extLst>
              <a:ext uri="{FF2B5EF4-FFF2-40B4-BE49-F238E27FC236}">
                <a16:creationId xmlns:a16="http://schemas.microsoft.com/office/drawing/2014/main" id="{3CE683F3-797F-4D11-B92B-A9A2A0181818}"/>
              </a:ext>
            </a:extLst>
          </p:cNvPr>
          <p:cNvPicPr>
            <a:picLocks noChangeAspect="1"/>
          </p:cNvPicPr>
          <p:nvPr/>
        </p:nvPicPr>
        <p:blipFill>
          <a:blip r:embed="rId4"/>
          <a:stretch>
            <a:fillRect/>
          </a:stretch>
        </p:blipFill>
        <p:spPr>
          <a:xfrm>
            <a:off x="465138" y="2257934"/>
            <a:ext cx="952500" cy="952500"/>
          </a:xfrm>
          <a:prstGeom prst="rect">
            <a:avLst/>
          </a:prstGeom>
        </p:spPr>
      </p:pic>
      <p:sp>
        <p:nvSpPr>
          <p:cNvPr id="6" name="Rectangle 5">
            <a:extLst>
              <a:ext uri="{FF2B5EF4-FFF2-40B4-BE49-F238E27FC236}">
                <a16:creationId xmlns:a16="http://schemas.microsoft.com/office/drawing/2014/main" id="{C1FA5FA2-79E0-48FE-AE26-2DEFAE0407B2}"/>
              </a:ext>
            </a:extLst>
          </p:cNvPr>
          <p:cNvSpPr/>
          <p:nvPr/>
        </p:nvSpPr>
        <p:spPr>
          <a:xfrm>
            <a:off x="1701800" y="2426407"/>
            <a:ext cx="10296524" cy="615553"/>
          </a:xfrm>
          <a:prstGeom prst="rect">
            <a:avLst/>
          </a:prstGeom>
        </p:spPr>
        <p:txBody>
          <a:bodyPr wrap="square" lIns="0" tIns="0" rIns="0" bIns="0" anchor="ctr">
            <a:spAutoFit/>
          </a:bodyPr>
          <a:lstStyle/>
          <a:p>
            <a:r>
              <a:rPr lang="en-US" sz="2000" b="1" dirty="0"/>
              <a:t>Azure Pipelines</a:t>
            </a:r>
            <a:r>
              <a:rPr lang="en-US" sz="2000" dirty="0"/>
              <a:t>: A language, platform and cloud agnostic CI/CD platform with support for containers or Kubernetes</a:t>
            </a:r>
          </a:p>
        </p:txBody>
      </p:sp>
      <p:cxnSp>
        <p:nvCxnSpPr>
          <p:cNvPr id="31" name="Straight Connector 30">
            <a:extLst>
              <a:ext uri="{FF2B5EF4-FFF2-40B4-BE49-F238E27FC236}">
                <a16:creationId xmlns:a16="http://schemas.microsoft.com/office/drawing/2014/main" id="{F406FCF7-CA02-4662-A86F-CC72785CB94D}"/>
              </a:ext>
              <a:ext uri="{C183D7F6-B498-43B3-948B-1728B52AA6E4}">
                <adec:decorative xmlns:adec="http://schemas.microsoft.com/office/drawing/2017/decorative" val="1"/>
              </a:ext>
            </a:extLst>
          </p:cNvPr>
          <p:cNvCxnSpPr>
            <a:cxnSpLocks/>
          </p:cNvCxnSpPr>
          <p:nvPr/>
        </p:nvCxnSpPr>
        <p:spPr>
          <a:xfrm>
            <a:off x="1701800" y="3286845"/>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5" name="Picture 44" descr="Icon of a cloud with multiples lines extending from it">
            <a:extLst>
              <a:ext uri="{FF2B5EF4-FFF2-40B4-BE49-F238E27FC236}">
                <a16:creationId xmlns:a16="http://schemas.microsoft.com/office/drawing/2014/main" id="{14CFC5FB-EC5B-4383-9A4F-5505EA9DEAA8}"/>
              </a:ext>
            </a:extLst>
          </p:cNvPr>
          <p:cNvPicPr>
            <a:picLocks noChangeAspect="1"/>
          </p:cNvPicPr>
          <p:nvPr/>
        </p:nvPicPr>
        <p:blipFill>
          <a:blip r:embed="rId5"/>
          <a:stretch>
            <a:fillRect/>
          </a:stretch>
        </p:blipFill>
        <p:spPr>
          <a:xfrm>
            <a:off x="465138" y="3363256"/>
            <a:ext cx="952500" cy="952500"/>
          </a:xfrm>
          <a:prstGeom prst="rect">
            <a:avLst/>
          </a:prstGeom>
        </p:spPr>
      </p:pic>
      <p:sp>
        <p:nvSpPr>
          <p:cNvPr id="7" name="Rectangle 6">
            <a:extLst>
              <a:ext uri="{FF2B5EF4-FFF2-40B4-BE49-F238E27FC236}">
                <a16:creationId xmlns:a16="http://schemas.microsoft.com/office/drawing/2014/main" id="{7FE8307A-8337-42C5-A9C0-95B2F9C96DC7}"/>
              </a:ext>
            </a:extLst>
          </p:cNvPr>
          <p:cNvSpPr/>
          <p:nvPr/>
        </p:nvSpPr>
        <p:spPr>
          <a:xfrm>
            <a:off x="1701800" y="3685617"/>
            <a:ext cx="10296524" cy="307777"/>
          </a:xfrm>
          <a:prstGeom prst="rect">
            <a:avLst/>
          </a:prstGeom>
        </p:spPr>
        <p:txBody>
          <a:bodyPr wrap="square" lIns="0" tIns="0" rIns="0" bIns="0" anchor="ctr">
            <a:spAutoFit/>
          </a:bodyPr>
          <a:lstStyle/>
          <a:p>
            <a:r>
              <a:rPr lang="en-US" sz="2000" b="1" dirty="0"/>
              <a:t>Azure Repos</a:t>
            </a:r>
            <a:r>
              <a:rPr lang="en-US" sz="2000" dirty="0"/>
              <a:t>: Provides cloud-hosted private git repos</a:t>
            </a:r>
          </a:p>
        </p:txBody>
      </p:sp>
      <p:cxnSp>
        <p:nvCxnSpPr>
          <p:cNvPr id="32" name="Straight Connector 31">
            <a:extLst>
              <a:ext uri="{FF2B5EF4-FFF2-40B4-BE49-F238E27FC236}">
                <a16:creationId xmlns:a16="http://schemas.microsoft.com/office/drawing/2014/main" id="{A5B39D28-18D1-4803-ACB3-9A6A8A29EDF4}"/>
              </a:ext>
              <a:ext uri="{C183D7F6-B498-43B3-948B-1728B52AA6E4}">
                <adec:decorative xmlns:adec="http://schemas.microsoft.com/office/drawing/2017/decorative" val="1"/>
              </a:ext>
            </a:extLst>
          </p:cNvPr>
          <p:cNvCxnSpPr>
            <a:cxnSpLocks/>
          </p:cNvCxnSpPr>
          <p:nvPr/>
        </p:nvCxnSpPr>
        <p:spPr>
          <a:xfrm>
            <a:off x="1701800" y="4392167"/>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9" name="Picture 48" descr="Icon of a bar chart with circles on the bottom">
            <a:extLst>
              <a:ext uri="{FF2B5EF4-FFF2-40B4-BE49-F238E27FC236}">
                <a16:creationId xmlns:a16="http://schemas.microsoft.com/office/drawing/2014/main" id="{C0F15B55-DA90-4BD9-90B1-C97397CBA32D}"/>
              </a:ext>
            </a:extLst>
          </p:cNvPr>
          <p:cNvPicPr>
            <a:picLocks noChangeAspect="1"/>
          </p:cNvPicPr>
          <p:nvPr/>
        </p:nvPicPr>
        <p:blipFill>
          <a:blip r:embed="rId6"/>
          <a:stretch>
            <a:fillRect/>
          </a:stretch>
        </p:blipFill>
        <p:spPr>
          <a:xfrm>
            <a:off x="465138" y="4546326"/>
            <a:ext cx="952500" cy="952500"/>
          </a:xfrm>
          <a:prstGeom prst="rect">
            <a:avLst/>
          </a:prstGeom>
        </p:spPr>
      </p:pic>
      <p:sp>
        <p:nvSpPr>
          <p:cNvPr id="8" name="Rectangle 7">
            <a:extLst>
              <a:ext uri="{FF2B5EF4-FFF2-40B4-BE49-F238E27FC236}">
                <a16:creationId xmlns:a16="http://schemas.microsoft.com/office/drawing/2014/main" id="{70D7D32B-318B-4E7C-B6C8-DA76866F8FFD}"/>
              </a:ext>
            </a:extLst>
          </p:cNvPr>
          <p:cNvSpPr/>
          <p:nvPr/>
        </p:nvSpPr>
        <p:spPr>
          <a:xfrm>
            <a:off x="1701800" y="4714799"/>
            <a:ext cx="10296524" cy="615553"/>
          </a:xfrm>
          <a:prstGeom prst="rect">
            <a:avLst/>
          </a:prstGeom>
        </p:spPr>
        <p:txBody>
          <a:bodyPr wrap="square" lIns="0" tIns="0" rIns="0" bIns="0" anchor="ctr">
            <a:spAutoFit/>
          </a:bodyPr>
          <a:lstStyle/>
          <a:p>
            <a:r>
              <a:rPr lang="en-US" sz="2000" b="1" dirty="0"/>
              <a:t>Azure Artifacts</a:t>
            </a:r>
            <a:r>
              <a:rPr lang="en-US" sz="2000" dirty="0"/>
              <a:t>: Provides integrated package management with support for Maven, npm, Python and NuGet package feeds from public or private sources</a:t>
            </a:r>
          </a:p>
        </p:txBody>
      </p:sp>
      <p:cxnSp>
        <p:nvCxnSpPr>
          <p:cNvPr id="33" name="Straight Connector 32">
            <a:extLst>
              <a:ext uri="{FF2B5EF4-FFF2-40B4-BE49-F238E27FC236}">
                <a16:creationId xmlns:a16="http://schemas.microsoft.com/office/drawing/2014/main" id="{1069280B-1615-4435-8664-01F7B31B40F0}"/>
              </a:ext>
              <a:ext uri="{C183D7F6-B498-43B3-948B-1728B52AA6E4}">
                <adec:decorative xmlns:adec="http://schemas.microsoft.com/office/drawing/2017/decorative" val="1"/>
              </a:ext>
            </a:extLst>
          </p:cNvPr>
          <p:cNvCxnSpPr>
            <a:cxnSpLocks/>
          </p:cNvCxnSpPr>
          <p:nvPr/>
        </p:nvCxnSpPr>
        <p:spPr>
          <a:xfrm>
            <a:off x="1701800" y="5652985"/>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8" name="Picture 57" descr="Icon of a document">
            <a:extLst>
              <a:ext uri="{FF2B5EF4-FFF2-40B4-BE49-F238E27FC236}">
                <a16:creationId xmlns:a16="http://schemas.microsoft.com/office/drawing/2014/main" id="{85B84B39-DEE0-43BB-AB5A-59A5F83F5F52}"/>
              </a:ext>
            </a:extLst>
          </p:cNvPr>
          <p:cNvPicPr>
            <a:picLocks noChangeAspect="1"/>
          </p:cNvPicPr>
          <p:nvPr/>
        </p:nvPicPr>
        <p:blipFill>
          <a:blip r:embed="rId7"/>
          <a:stretch>
            <a:fillRect/>
          </a:stretch>
        </p:blipFill>
        <p:spPr>
          <a:xfrm>
            <a:off x="465138" y="5729397"/>
            <a:ext cx="952500" cy="952500"/>
          </a:xfrm>
          <a:prstGeom prst="rect">
            <a:avLst/>
          </a:prstGeom>
        </p:spPr>
      </p:pic>
      <p:sp>
        <p:nvSpPr>
          <p:cNvPr id="9" name="Rectangle 8">
            <a:extLst>
              <a:ext uri="{FF2B5EF4-FFF2-40B4-BE49-F238E27FC236}">
                <a16:creationId xmlns:a16="http://schemas.microsoft.com/office/drawing/2014/main" id="{CB057868-0B62-4C2D-A980-C93F00A3504C}"/>
              </a:ext>
            </a:extLst>
          </p:cNvPr>
          <p:cNvSpPr/>
          <p:nvPr/>
        </p:nvSpPr>
        <p:spPr>
          <a:xfrm>
            <a:off x="1701800" y="6051758"/>
            <a:ext cx="10296524" cy="307777"/>
          </a:xfrm>
          <a:prstGeom prst="rect">
            <a:avLst/>
          </a:prstGeom>
        </p:spPr>
        <p:txBody>
          <a:bodyPr wrap="square" lIns="0" tIns="0" rIns="0" bIns="0" anchor="ctr">
            <a:spAutoFit/>
          </a:bodyPr>
          <a:lstStyle/>
          <a:p>
            <a:r>
              <a:rPr lang="en-US" sz="2000" b="1" dirty="0"/>
              <a:t>Azure Test Plans</a:t>
            </a:r>
            <a:r>
              <a:rPr lang="en-US" sz="2000" dirty="0"/>
              <a:t>: Provides an integrated planned and exploratory testing solution</a:t>
            </a:r>
          </a:p>
        </p:txBody>
      </p:sp>
    </p:spTree>
    <p:extLst>
      <p:ext uri="{BB962C8B-B14F-4D97-AF65-F5344CB8AC3E}">
        <p14:creationId xmlns:p14="http://schemas.microsoft.com/office/powerpoint/2010/main" val="339900040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D9396F-2669-47C7-87E1-D755B2CF80DF}"/>
              </a:ext>
            </a:extLst>
          </p:cNvPr>
          <p:cNvSpPr>
            <a:spLocks noGrp="1"/>
          </p:cNvSpPr>
          <p:nvPr>
            <p:ph type="title"/>
          </p:nvPr>
        </p:nvSpPr>
        <p:spPr>
          <a:xfrm>
            <a:off x="465138" y="632779"/>
            <a:ext cx="11533187" cy="411162"/>
          </a:xfrm>
        </p:spPr>
        <p:txBody>
          <a:bodyPr/>
          <a:lstStyle/>
          <a:p>
            <a:r>
              <a:rPr lang="en-US" dirty="0"/>
              <a:t>What is GitHub?</a:t>
            </a:r>
          </a:p>
        </p:txBody>
      </p:sp>
      <p:pic>
        <p:nvPicPr>
          <p:cNvPr id="23" name="Picture 22" descr="Icon of a computer screen">
            <a:extLst>
              <a:ext uri="{FF2B5EF4-FFF2-40B4-BE49-F238E27FC236}">
                <a16:creationId xmlns:a16="http://schemas.microsoft.com/office/drawing/2014/main" id="{191708A8-4BC6-498E-89E6-1FDF5DB8C4B8}"/>
              </a:ext>
            </a:extLst>
          </p:cNvPr>
          <p:cNvPicPr>
            <a:picLocks noChangeAspect="1"/>
          </p:cNvPicPr>
          <p:nvPr/>
        </p:nvPicPr>
        <p:blipFill>
          <a:blip r:embed="rId3"/>
          <a:stretch>
            <a:fillRect/>
          </a:stretch>
        </p:blipFill>
        <p:spPr>
          <a:xfrm>
            <a:off x="465138" y="1152612"/>
            <a:ext cx="952500" cy="952500"/>
          </a:xfrm>
          <a:prstGeom prst="rect">
            <a:avLst/>
          </a:prstGeom>
        </p:spPr>
      </p:pic>
      <p:sp>
        <p:nvSpPr>
          <p:cNvPr id="5" name="Rectangle 4">
            <a:extLst>
              <a:ext uri="{FF2B5EF4-FFF2-40B4-BE49-F238E27FC236}">
                <a16:creationId xmlns:a16="http://schemas.microsoft.com/office/drawing/2014/main" id="{572A322B-E10F-4EA1-BA5C-823299F074C6}"/>
              </a:ext>
            </a:extLst>
          </p:cNvPr>
          <p:cNvSpPr/>
          <p:nvPr/>
        </p:nvSpPr>
        <p:spPr>
          <a:xfrm>
            <a:off x="1674813" y="2398302"/>
            <a:ext cx="10296524" cy="615553"/>
          </a:xfrm>
          <a:prstGeom prst="rect">
            <a:avLst/>
          </a:prstGeom>
        </p:spPr>
        <p:txBody>
          <a:bodyPr wrap="square" lIns="0" tIns="0" rIns="0" bIns="0" anchor="ctr">
            <a:spAutoFit/>
          </a:bodyPr>
          <a:lstStyle/>
          <a:p>
            <a:r>
              <a:rPr lang="en-US" sz="2000" b="1" dirty="0"/>
              <a:t>Repos: </a:t>
            </a:r>
            <a:r>
              <a:rPr lang="en-US" sz="2000" dirty="0"/>
              <a:t>Provide cloud-hosted and on-premises git repos for both public and private projects</a:t>
            </a:r>
          </a:p>
        </p:txBody>
      </p:sp>
      <p:cxnSp>
        <p:nvCxnSpPr>
          <p:cNvPr id="14" name="Straight Connector 13">
            <a:extLst>
              <a:ext uri="{FF2B5EF4-FFF2-40B4-BE49-F238E27FC236}">
                <a16:creationId xmlns:a16="http://schemas.microsoft.com/office/drawing/2014/main" id="{E2D29B0D-6576-4368-9BB9-65FE9C0FEAA8}"/>
              </a:ext>
              <a:ext uri="{C183D7F6-B498-43B3-948B-1728B52AA6E4}">
                <adec:decorative xmlns:adec="http://schemas.microsoft.com/office/drawing/2017/decorative" val="1"/>
              </a:ext>
            </a:extLst>
          </p:cNvPr>
          <p:cNvCxnSpPr>
            <a:cxnSpLocks/>
          </p:cNvCxnSpPr>
          <p:nvPr/>
        </p:nvCxnSpPr>
        <p:spPr>
          <a:xfrm>
            <a:off x="1701800" y="2181523"/>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1" name="Picture 40" descr="Icon of a square with two smaller squares inside it">
            <a:extLst>
              <a:ext uri="{FF2B5EF4-FFF2-40B4-BE49-F238E27FC236}">
                <a16:creationId xmlns:a16="http://schemas.microsoft.com/office/drawing/2014/main" id="{3CE683F3-797F-4D11-B92B-A9A2A0181818}"/>
              </a:ext>
            </a:extLst>
          </p:cNvPr>
          <p:cNvPicPr>
            <a:picLocks noChangeAspect="1"/>
          </p:cNvPicPr>
          <p:nvPr/>
        </p:nvPicPr>
        <p:blipFill>
          <a:blip r:embed="rId4"/>
          <a:stretch>
            <a:fillRect/>
          </a:stretch>
        </p:blipFill>
        <p:spPr>
          <a:xfrm>
            <a:off x="465138" y="2257934"/>
            <a:ext cx="952500" cy="952500"/>
          </a:xfrm>
          <a:prstGeom prst="rect">
            <a:avLst/>
          </a:prstGeom>
        </p:spPr>
      </p:pic>
      <p:sp>
        <p:nvSpPr>
          <p:cNvPr id="6" name="Rectangle 5">
            <a:extLst>
              <a:ext uri="{FF2B5EF4-FFF2-40B4-BE49-F238E27FC236}">
                <a16:creationId xmlns:a16="http://schemas.microsoft.com/office/drawing/2014/main" id="{C1FA5FA2-79E0-48FE-AE26-2DEFAE0407B2}"/>
              </a:ext>
            </a:extLst>
          </p:cNvPr>
          <p:cNvSpPr/>
          <p:nvPr/>
        </p:nvSpPr>
        <p:spPr>
          <a:xfrm>
            <a:off x="1674813" y="3626073"/>
            <a:ext cx="10296524" cy="307777"/>
          </a:xfrm>
          <a:prstGeom prst="rect">
            <a:avLst/>
          </a:prstGeom>
        </p:spPr>
        <p:txBody>
          <a:bodyPr wrap="square" lIns="0" tIns="0" rIns="0" bIns="0" anchor="ctr">
            <a:spAutoFit/>
          </a:bodyPr>
          <a:lstStyle/>
          <a:p>
            <a:r>
              <a:rPr lang="en-US" sz="2000" b="1" dirty="0"/>
              <a:t>Actions: </a:t>
            </a:r>
            <a:r>
              <a:rPr lang="en-US" sz="2000" dirty="0"/>
              <a:t>Create automation workflows with environment variables and customized scripts </a:t>
            </a:r>
          </a:p>
        </p:txBody>
      </p:sp>
      <p:cxnSp>
        <p:nvCxnSpPr>
          <p:cNvPr id="31" name="Straight Connector 30">
            <a:extLst>
              <a:ext uri="{FF2B5EF4-FFF2-40B4-BE49-F238E27FC236}">
                <a16:creationId xmlns:a16="http://schemas.microsoft.com/office/drawing/2014/main" id="{F406FCF7-CA02-4662-A86F-CC72785CB94D}"/>
              </a:ext>
              <a:ext uri="{C183D7F6-B498-43B3-948B-1728B52AA6E4}">
                <adec:decorative xmlns:adec="http://schemas.microsoft.com/office/drawing/2017/decorative" val="1"/>
              </a:ext>
            </a:extLst>
          </p:cNvPr>
          <p:cNvCxnSpPr>
            <a:cxnSpLocks/>
          </p:cNvCxnSpPr>
          <p:nvPr/>
        </p:nvCxnSpPr>
        <p:spPr>
          <a:xfrm>
            <a:off x="1701800" y="3286845"/>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5" name="Picture 44" descr="Icon of a cloud with multiples lines extending from it">
            <a:extLst>
              <a:ext uri="{FF2B5EF4-FFF2-40B4-BE49-F238E27FC236}">
                <a16:creationId xmlns:a16="http://schemas.microsoft.com/office/drawing/2014/main" id="{14CFC5FB-EC5B-4383-9A4F-5505EA9DEAA8}"/>
              </a:ext>
            </a:extLst>
          </p:cNvPr>
          <p:cNvPicPr>
            <a:picLocks noChangeAspect="1"/>
          </p:cNvPicPr>
          <p:nvPr/>
        </p:nvPicPr>
        <p:blipFill>
          <a:blip r:embed="rId5"/>
          <a:stretch>
            <a:fillRect/>
          </a:stretch>
        </p:blipFill>
        <p:spPr>
          <a:xfrm>
            <a:off x="465138" y="3363256"/>
            <a:ext cx="952500" cy="952500"/>
          </a:xfrm>
          <a:prstGeom prst="rect">
            <a:avLst/>
          </a:prstGeom>
        </p:spPr>
      </p:pic>
      <p:sp>
        <p:nvSpPr>
          <p:cNvPr id="7" name="Rectangle 6">
            <a:extLst>
              <a:ext uri="{FF2B5EF4-FFF2-40B4-BE49-F238E27FC236}">
                <a16:creationId xmlns:a16="http://schemas.microsoft.com/office/drawing/2014/main" id="{7FE8307A-8337-42C5-A9C0-95B2F9C96DC7}"/>
              </a:ext>
            </a:extLst>
          </p:cNvPr>
          <p:cNvSpPr/>
          <p:nvPr/>
        </p:nvSpPr>
        <p:spPr>
          <a:xfrm>
            <a:off x="1701800" y="4868688"/>
            <a:ext cx="10296524" cy="307777"/>
          </a:xfrm>
          <a:prstGeom prst="rect">
            <a:avLst/>
          </a:prstGeom>
        </p:spPr>
        <p:txBody>
          <a:bodyPr wrap="square" lIns="0" tIns="0" rIns="0" bIns="0" anchor="ctr">
            <a:spAutoFit/>
          </a:bodyPr>
          <a:lstStyle/>
          <a:p>
            <a:r>
              <a:rPr lang="en-US" sz="2000" b="1"/>
              <a:t>Packages: </a:t>
            </a:r>
            <a:r>
              <a:rPr lang="en-US" sz="2000" dirty="0"/>
              <a:t>Ease integration with numerous existing packages and open-source repositories</a:t>
            </a:r>
          </a:p>
        </p:txBody>
      </p:sp>
      <p:cxnSp>
        <p:nvCxnSpPr>
          <p:cNvPr id="32" name="Straight Connector 31">
            <a:extLst>
              <a:ext uri="{FF2B5EF4-FFF2-40B4-BE49-F238E27FC236}">
                <a16:creationId xmlns:a16="http://schemas.microsoft.com/office/drawing/2014/main" id="{A5B39D28-18D1-4803-ACB3-9A6A8A29EDF4}"/>
              </a:ext>
              <a:ext uri="{C183D7F6-B498-43B3-948B-1728B52AA6E4}">
                <adec:decorative xmlns:adec="http://schemas.microsoft.com/office/drawing/2017/decorative" val="1"/>
              </a:ext>
            </a:extLst>
          </p:cNvPr>
          <p:cNvCxnSpPr>
            <a:cxnSpLocks/>
          </p:cNvCxnSpPr>
          <p:nvPr/>
        </p:nvCxnSpPr>
        <p:spPr>
          <a:xfrm>
            <a:off x="1701800" y="4392167"/>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9" name="Picture 48" descr="Icon of a bar chart with circles on the bottom">
            <a:extLst>
              <a:ext uri="{FF2B5EF4-FFF2-40B4-BE49-F238E27FC236}">
                <a16:creationId xmlns:a16="http://schemas.microsoft.com/office/drawing/2014/main" id="{C0F15B55-DA90-4BD9-90B1-C97397CBA32D}"/>
              </a:ext>
            </a:extLst>
          </p:cNvPr>
          <p:cNvPicPr>
            <a:picLocks noChangeAspect="1"/>
          </p:cNvPicPr>
          <p:nvPr/>
        </p:nvPicPr>
        <p:blipFill>
          <a:blip r:embed="rId6"/>
          <a:stretch>
            <a:fillRect/>
          </a:stretch>
        </p:blipFill>
        <p:spPr>
          <a:xfrm>
            <a:off x="465138" y="4546326"/>
            <a:ext cx="952500" cy="952500"/>
          </a:xfrm>
          <a:prstGeom prst="rect">
            <a:avLst/>
          </a:prstGeom>
        </p:spPr>
      </p:pic>
      <p:sp>
        <p:nvSpPr>
          <p:cNvPr id="8" name="Rectangle 7">
            <a:extLst>
              <a:ext uri="{FF2B5EF4-FFF2-40B4-BE49-F238E27FC236}">
                <a16:creationId xmlns:a16="http://schemas.microsoft.com/office/drawing/2014/main" id="{70D7D32B-318B-4E7C-B6C8-DA76866F8FFD}"/>
              </a:ext>
            </a:extLst>
          </p:cNvPr>
          <p:cNvSpPr/>
          <p:nvPr/>
        </p:nvSpPr>
        <p:spPr>
          <a:xfrm>
            <a:off x="1701800" y="1458447"/>
            <a:ext cx="10296524" cy="307777"/>
          </a:xfrm>
          <a:prstGeom prst="rect">
            <a:avLst/>
          </a:prstGeom>
        </p:spPr>
        <p:txBody>
          <a:bodyPr wrap="square" lIns="0" tIns="0" rIns="0" bIns="0" anchor="ctr">
            <a:spAutoFit/>
          </a:bodyPr>
          <a:lstStyle/>
          <a:p>
            <a:r>
              <a:rPr lang="en-US" sz="2000" b="1" dirty="0"/>
              <a:t>Codespaces: </a:t>
            </a:r>
            <a:r>
              <a:rPr lang="en-US" sz="2000" dirty="0"/>
              <a:t>Provide cloud-hosted collaborative development environments</a:t>
            </a:r>
          </a:p>
        </p:txBody>
      </p:sp>
      <p:cxnSp>
        <p:nvCxnSpPr>
          <p:cNvPr id="33" name="Straight Connector 32">
            <a:extLst>
              <a:ext uri="{FF2B5EF4-FFF2-40B4-BE49-F238E27FC236}">
                <a16:creationId xmlns:a16="http://schemas.microsoft.com/office/drawing/2014/main" id="{1069280B-1615-4435-8664-01F7B31B40F0}"/>
              </a:ext>
              <a:ext uri="{C183D7F6-B498-43B3-948B-1728B52AA6E4}">
                <adec:decorative xmlns:adec="http://schemas.microsoft.com/office/drawing/2017/decorative" val="1"/>
              </a:ext>
            </a:extLst>
          </p:cNvPr>
          <p:cNvCxnSpPr>
            <a:cxnSpLocks/>
          </p:cNvCxnSpPr>
          <p:nvPr/>
        </p:nvCxnSpPr>
        <p:spPr>
          <a:xfrm>
            <a:off x="1701800" y="5652985"/>
            <a:ext cx="102965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8" name="Picture 57" descr="Icon of a document">
            <a:extLst>
              <a:ext uri="{FF2B5EF4-FFF2-40B4-BE49-F238E27FC236}">
                <a16:creationId xmlns:a16="http://schemas.microsoft.com/office/drawing/2014/main" id="{85B84B39-DEE0-43BB-AB5A-59A5F83F5F52}"/>
              </a:ext>
            </a:extLst>
          </p:cNvPr>
          <p:cNvPicPr>
            <a:picLocks noChangeAspect="1"/>
          </p:cNvPicPr>
          <p:nvPr/>
        </p:nvPicPr>
        <p:blipFill>
          <a:blip r:embed="rId7"/>
          <a:stretch>
            <a:fillRect/>
          </a:stretch>
        </p:blipFill>
        <p:spPr>
          <a:xfrm>
            <a:off x="465138" y="5729397"/>
            <a:ext cx="952500" cy="952500"/>
          </a:xfrm>
          <a:prstGeom prst="rect">
            <a:avLst/>
          </a:prstGeom>
        </p:spPr>
      </p:pic>
      <p:sp>
        <p:nvSpPr>
          <p:cNvPr id="9" name="Rectangle 8">
            <a:extLst>
              <a:ext uri="{FF2B5EF4-FFF2-40B4-BE49-F238E27FC236}">
                <a16:creationId xmlns:a16="http://schemas.microsoft.com/office/drawing/2014/main" id="{CB057868-0B62-4C2D-A980-C93F00A3504C}"/>
              </a:ext>
            </a:extLst>
          </p:cNvPr>
          <p:cNvSpPr/>
          <p:nvPr/>
        </p:nvSpPr>
        <p:spPr>
          <a:xfrm>
            <a:off x="1701800" y="6051758"/>
            <a:ext cx="10296524" cy="307777"/>
          </a:xfrm>
          <a:prstGeom prst="rect">
            <a:avLst/>
          </a:prstGeom>
        </p:spPr>
        <p:txBody>
          <a:bodyPr wrap="square" lIns="0" tIns="0" rIns="0" bIns="0" anchor="ctr">
            <a:spAutoFit/>
          </a:bodyPr>
          <a:lstStyle/>
          <a:p>
            <a:r>
              <a:rPr lang="en-US" sz="2000" b="1" dirty="0"/>
              <a:t>Security: </a:t>
            </a:r>
            <a:r>
              <a:rPr lang="en-US" sz="2000" dirty="0"/>
              <a:t>Review code and identity vulnerabilities early in the development cycle</a:t>
            </a:r>
          </a:p>
        </p:txBody>
      </p:sp>
    </p:spTree>
    <p:extLst>
      <p:ext uri="{BB962C8B-B14F-4D97-AF65-F5344CB8AC3E}">
        <p14:creationId xmlns:p14="http://schemas.microsoft.com/office/powerpoint/2010/main" val="379445908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9141-9042-456D-87C2-3EB4C429C68D}"/>
              </a:ext>
            </a:extLst>
          </p:cNvPr>
          <p:cNvSpPr>
            <a:spLocks noGrp="1"/>
          </p:cNvSpPr>
          <p:nvPr>
            <p:ph type="title"/>
          </p:nvPr>
        </p:nvSpPr>
        <p:spPr>
          <a:xfrm>
            <a:off x="465138" y="632779"/>
            <a:ext cx="11533187" cy="411162"/>
          </a:xfrm>
        </p:spPr>
        <p:txBody>
          <a:bodyPr/>
          <a:lstStyle/>
          <a:p>
            <a:r>
              <a:rPr lang="en-US" dirty="0"/>
              <a:t>Explore an authorization and access strategy</a:t>
            </a:r>
          </a:p>
        </p:txBody>
      </p:sp>
      <p:pic>
        <p:nvPicPr>
          <p:cNvPr id="23" name="Picture 22" descr="Icon of three squares and a cloud">
            <a:extLst>
              <a:ext uri="{FF2B5EF4-FFF2-40B4-BE49-F238E27FC236}">
                <a16:creationId xmlns:a16="http://schemas.microsoft.com/office/drawing/2014/main" id="{5EDBB828-0CF4-4A1B-9B1D-E711ECC4EC0B}"/>
              </a:ext>
            </a:extLst>
          </p:cNvPr>
          <p:cNvPicPr>
            <a:picLocks noChangeAspect="1"/>
          </p:cNvPicPr>
          <p:nvPr/>
        </p:nvPicPr>
        <p:blipFill>
          <a:blip r:embed="rId3"/>
          <a:stretch>
            <a:fillRect/>
          </a:stretch>
        </p:blipFill>
        <p:spPr>
          <a:xfrm>
            <a:off x="444060" y="1375567"/>
            <a:ext cx="952500" cy="952500"/>
          </a:xfrm>
          <a:prstGeom prst="rect">
            <a:avLst/>
          </a:prstGeom>
        </p:spPr>
      </p:pic>
      <p:sp>
        <p:nvSpPr>
          <p:cNvPr id="4" name="Rectangle 3">
            <a:extLst>
              <a:ext uri="{FF2B5EF4-FFF2-40B4-BE49-F238E27FC236}">
                <a16:creationId xmlns:a16="http://schemas.microsoft.com/office/drawing/2014/main" id="{DB536D6C-172F-4935-9054-11E52A89077A}"/>
              </a:ext>
            </a:extLst>
          </p:cNvPr>
          <p:cNvSpPr/>
          <p:nvPr/>
        </p:nvSpPr>
        <p:spPr>
          <a:xfrm>
            <a:off x="1676400" y="1482485"/>
            <a:ext cx="10333038" cy="738664"/>
          </a:xfrm>
          <a:prstGeom prst="rect">
            <a:avLst/>
          </a:prstGeom>
        </p:spPr>
        <p:txBody>
          <a:bodyPr wrap="square" lIns="0" tIns="0" rIns="0" bIns="0" anchor="ctr">
            <a:spAutoFit/>
          </a:bodyPr>
          <a:lstStyle/>
          <a:p>
            <a:r>
              <a:rPr lang="en-US" sz="2400" dirty="0"/>
              <a:t>Azure DevOps Services uses either a Microsoft account or Azure Active Directory, to protect and secure your data</a:t>
            </a:r>
          </a:p>
        </p:txBody>
      </p:sp>
      <p:cxnSp>
        <p:nvCxnSpPr>
          <p:cNvPr id="24" name="Straight Connector 23">
            <a:extLst>
              <a:ext uri="{FF2B5EF4-FFF2-40B4-BE49-F238E27FC236}">
                <a16:creationId xmlns:a16="http://schemas.microsoft.com/office/drawing/2014/main" id="{1D42B63B-8ED4-484D-9BA6-85C21035A67B}"/>
              </a:ext>
              <a:ext uri="{C183D7F6-B498-43B3-948B-1728B52AA6E4}">
                <adec:decorative xmlns:adec="http://schemas.microsoft.com/office/drawing/2017/decorative" val="1"/>
              </a:ext>
            </a:extLst>
          </p:cNvPr>
          <p:cNvCxnSpPr>
            <a:cxnSpLocks/>
          </p:cNvCxnSpPr>
          <p:nvPr/>
        </p:nvCxnSpPr>
        <p:spPr>
          <a:xfrm>
            <a:off x="1676400" y="2515007"/>
            <a:ext cx="103330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0" name="Picture 19" descr="Icon of a person sitting in a desk">
            <a:extLst>
              <a:ext uri="{FF2B5EF4-FFF2-40B4-BE49-F238E27FC236}">
                <a16:creationId xmlns:a16="http://schemas.microsoft.com/office/drawing/2014/main" id="{4E72E61B-E31D-4A35-BF3F-4328ECBB0200}"/>
              </a:ext>
            </a:extLst>
          </p:cNvPr>
          <p:cNvPicPr>
            <a:picLocks noChangeAspect="1"/>
          </p:cNvPicPr>
          <p:nvPr/>
        </p:nvPicPr>
        <p:blipFill>
          <a:blip r:embed="rId4"/>
          <a:stretch>
            <a:fillRect/>
          </a:stretch>
        </p:blipFill>
        <p:spPr>
          <a:xfrm>
            <a:off x="444060" y="2701947"/>
            <a:ext cx="952500" cy="952500"/>
          </a:xfrm>
          <a:prstGeom prst="rect">
            <a:avLst/>
          </a:prstGeom>
        </p:spPr>
      </p:pic>
      <p:sp>
        <p:nvSpPr>
          <p:cNvPr id="5" name="Rectangle 4">
            <a:extLst>
              <a:ext uri="{FF2B5EF4-FFF2-40B4-BE49-F238E27FC236}">
                <a16:creationId xmlns:a16="http://schemas.microsoft.com/office/drawing/2014/main" id="{1BE17046-99DB-40C5-BDFB-192DBDDF197F}"/>
              </a:ext>
            </a:extLst>
          </p:cNvPr>
          <p:cNvSpPr/>
          <p:nvPr/>
        </p:nvSpPr>
        <p:spPr>
          <a:xfrm>
            <a:off x="1676400" y="2808865"/>
            <a:ext cx="10333038" cy="738664"/>
          </a:xfrm>
          <a:prstGeom prst="rect">
            <a:avLst/>
          </a:prstGeom>
        </p:spPr>
        <p:txBody>
          <a:bodyPr wrap="square" lIns="0" tIns="0" rIns="0" bIns="0" anchor="ctr">
            <a:spAutoFit/>
          </a:bodyPr>
          <a:lstStyle/>
          <a:p>
            <a:r>
              <a:rPr lang="en-US" sz="2400" dirty="0"/>
              <a:t>For non-Microsoft tools like Git, NuGet, or Xcode you can use personal access tokens</a:t>
            </a:r>
          </a:p>
        </p:txBody>
      </p:sp>
      <p:cxnSp>
        <p:nvCxnSpPr>
          <p:cNvPr id="25" name="Straight Connector 24">
            <a:extLst>
              <a:ext uri="{FF2B5EF4-FFF2-40B4-BE49-F238E27FC236}">
                <a16:creationId xmlns:a16="http://schemas.microsoft.com/office/drawing/2014/main" id="{8DA7DC6E-DC61-453F-83DD-3D05B2788FB9}"/>
              </a:ext>
              <a:ext uri="{C183D7F6-B498-43B3-948B-1728B52AA6E4}">
                <adec:decorative xmlns:adec="http://schemas.microsoft.com/office/drawing/2017/decorative" val="1"/>
              </a:ext>
            </a:extLst>
          </p:cNvPr>
          <p:cNvCxnSpPr>
            <a:cxnSpLocks/>
          </p:cNvCxnSpPr>
          <p:nvPr/>
        </p:nvCxnSpPr>
        <p:spPr>
          <a:xfrm>
            <a:off x="1676400" y="3841387"/>
            <a:ext cx="103330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two people">
            <a:extLst>
              <a:ext uri="{FF2B5EF4-FFF2-40B4-BE49-F238E27FC236}">
                <a16:creationId xmlns:a16="http://schemas.microsoft.com/office/drawing/2014/main" id="{253BC505-57EA-4A1C-9CEF-29DB7B794AC1}"/>
              </a:ext>
            </a:extLst>
          </p:cNvPr>
          <p:cNvPicPr>
            <a:picLocks noChangeAspect="1"/>
          </p:cNvPicPr>
          <p:nvPr/>
        </p:nvPicPr>
        <p:blipFill>
          <a:blip r:embed="rId5"/>
          <a:stretch>
            <a:fillRect/>
          </a:stretch>
        </p:blipFill>
        <p:spPr>
          <a:xfrm>
            <a:off x="444060" y="4028327"/>
            <a:ext cx="950976" cy="950976"/>
          </a:xfrm>
          <a:prstGeom prst="rect">
            <a:avLst/>
          </a:prstGeom>
        </p:spPr>
      </p:pic>
      <p:sp>
        <p:nvSpPr>
          <p:cNvPr id="6" name="Rectangle 5">
            <a:extLst>
              <a:ext uri="{FF2B5EF4-FFF2-40B4-BE49-F238E27FC236}">
                <a16:creationId xmlns:a16="http://schemas.microsoft.com/office/drawing/2014/main" id="{6019F95D-7AEA-43EA-95D5-F1EE686BEA64}"/>
              </a:ext>
            </a:extLst>
          </p:cNvPr>
          <p:cNvSpPr/>
          <p:nvPr/>
        </p:nvSpPr>
        <p:spPr>
          <a:xfrm>
            <a:off x="1676400" y="4134483"/>
            <a:ext cx="10333038" cy="738664"/>
          </a:xfrm>
          <a:prstGeom prst="rect">
            <a:avLst/>
          </a:prstGeom>
        </p:spPr>
        <p:txBody>
          <a:bodyPr wrap="square" lIns="0" tIns="0" rIns="0" bIns="0" anchor="ctr">
            <a:spAutoFit/>
          </a:bodyPr>
          <a:lstStyle/>
          <a:p>
            <a:r>
              <a:rPr lang="en-US" sz="2400" dirty="0"/>
              <a:t>Azure DevOps is pre-configured with default security groups and permissions</a:t>
            </a:r>
          </a:p>
        </p:txBody>
      </p:sp>
      <p:cxnSp>
        <p:nvCxnSpPr>
          <p:cNvPr id="31" name="Straight Connector 30">
            <a:extLst>
              <a:ext uri="{FF2B5EF4-FFF2-40B4-BE49-F238E27FC236}">
                <a16:creationId xmlns:a16="http://schemas.microsoft.com/office/drawing/2014/main" id="{C88C3116-3931-44A7-B8B0-4B1A09F74FBE}"/>
              </a:ext>
              <a:ext uri="{C183D7F6-B498-43B3-948B-1728B52AA6E4}">
                <adec:decorative xmlns:adec="http://schemas.microsoft.com/office/drawing/2017/decorative" val="1"/>
              </a:ext>
            </a:extLst>
          </p:cNvPr>
          <p:cNvCxnSpPr>
            <a:cxnSpLocks/>
          </p:cNvCxnSpPr>
          <p:nvPr/>
        </p:nvCxnSpPr>
        <p:spPr>
          <a:xfrm>
            <a:off x="1676400" y="5166243"/>
            <a:ext cx="103330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5" name="Picture 34" descr="Icon of a gear and a arrow going across it">
            <a:extLst>
              <a:ext uri="{FF2B5EF4-FFF2-40B4-BE49-F238E27FC236}">
                <a16:creationId xmlns:a16="http://schemas.microsoft.com/office/drawing/2014/main" id="{0C433741-6D11-4C2B-9639-2BBEC0AC4795}"/>
              </a:ext>
            </a:extLst>
          </p:cNvPr>
          <p:cNvPicPr>
            <a:picLocks noChangeAspect="1"/>
          </p:cNvPicPr>
          <p:nvPr/>
        </p:nvPicPr>
        <p:blipFill>
          <a:blip r:embed="rId6"/>
          <a:stretch>
            <a:fillRect/>
          </a:stretch>
        </p:blipFill>
        <p:spPr>
          <a:xfrm>
            <a:off x="444060" y="5353186"/>
            <a:ext cx="952500" cy="952500"/>
          </a:xfrm>
          <a:prstGeom prst="rect">
            <a:avLst/>
          </a:prstGeom>
        </p:spPr>
      </p:pic>
      <p:sp>
        <p:nvSpPr>
          <p:cNvPr id="7" name="Rectangle 6">
            <a:extLst>
              <a:ext uri="{FF2B5EF4-FFF2-40B4-BE49-F238E27FC236}">
                <a16:creationId xmlns:a16="http://schemas.microsoft.com/office/drawing/2014/main" id="{B42BF492-B8AA-4A83-8E39-0A9C7835EC21}"/>
              </a:ext>
            </a:extLst>
          </p:cNvPr>
          <p:cNvSpPr/>
          <p:nvPr/>
        </p:nvSpPr>
        <p:spPr>
          <a:xfrm>
            <a:off x="1676400" y="5644770"/>
            <a:ext cx="10333038" cy="369332"/>
          </a:xfrm>
          <a:prstGeom prst="rect">
            <a:avLst/>
          </a:prstGeom>
        </p:spPr>
        <p:txBody>
          <a:bodyPr wrap="square" lIns="0" tIns="0" rIns="0" bIns="0" anchor="ctr">
            <a:spAutoFit/>
          </a:bodyPr>
          <a:lstStyle/>
          <a:p>
            <a:r>
              <a:rPr lang="en-US" sz="2400" dirty="0"/>
              <a:t>You can also configure app access policies and conditional access policies</a:t>
            </a:r>
          </a:p>
        </p:txBody>
      </p:sp>
    </p:spTree>
    <p:extLst>
      <p:ext uri="{BB962C8B-B14F-4D97-AF65-F5344CB8AC3E}">
        <p14:creationId xmlns:p14="http://schemas.microsoft.com/office/powerpoint/2010/main" val="155810493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C4849-B5A4-4593-93DE-A7CDFC3EA096}"/>
              </a:ext>
            </a:extLst>
          </p:cNvPr>
          <p:cNvSpPr>
            <a:spLocks noGrp="1"/>
          </p:cNvSpPr>
          <p:nvPr>
            <p:ph type="title"/>
          </p:nvPr>
        </p:nvSpPr>
        <p:spPr>
          <a:xfrm>
            <a:off x="465139" y="632778"/>
            <a:ext cx="6692406" cy="949325"/>
          </a:xfrm>
        </p:spPr>
        <p:txBody>
          <a:bodyPr/>
          <a:lstStyle/>
          <a:p>
            <a:r>
              <a:rPr lang="en-US" dirty="0"/>
              <a:t>Migrate or integrate existing work management tools</a:t>
            </a:r>
          </a:p>
        </p:txBody>
      </p:sp>
      <p:pic>
        <p:nvPicPr>
          <p:cNvPr id="6" name="Picture 5" descr="Icon of small circles connected by lines forming a big circle">
            <a:extLst>
              <a:ext uri="{FF2B5EF4-FFF2-40B4-BE49-F238E27FC236}">
                <a16:creationId xmlns:a16="http://schemas.microsoft.com/office/drawing/2014/main" id="{56C34FC5-7049-4352-9C9F-0214898E9D26}"/>
              </a:ext>
            </a:extLst>
          </p:cNvPr>
          <p:cNvPicPr>
            <a:picLocks noChangeAspect="1"/>
          </p:cNvPicPr>
          <p:nvPr/>
        </p:nvPicPr>
        <p:blipFill>
          <a:blip r:embed="rId4"/>
          <a:stretch>
            <a:fillRect/>
          </a:stretch>
        </p:blipFill>
        <p:spPr>
          <a:xfrm>
            <a:off x="465139" y="2022097"/>
            <a:ext cx="942727" cy="949326"/>
          </a:xfrm>
          <a:prstGeom prst="rect">
            <a:avLst/>
          </a:prstGeom>
        </p:spPr>
      </p:pic>
      <p:sp>
        <p:nvSpPr>
          <p:cNvPr id="4" name="Rectangle 3">
            <a:extLst>
              <a:ext uri="{FF2B5EF4-FFF2-40B4-BE49-F238E27FC236}">
                <a16:creationId xmlns:a16="http://schemas.microsoft.com/office/drawing/2014/main" id="{607E3438-CC5C-4F8D-8F2C-5A2C5B60EA3A}"/>
              </a:ext>
            </a:extLst>
          </p:cNvPr>
          <p:cNvSpPr/>
          <p:nvPr/>
        </p:nvSpPr>
        <p:spPr>
          <a:xfrm>
            <a:off x="1714502" y="2022097"/>
            <a:ext cx="5443044" cy="4339650"/>
          </a:xfrm>
          <a:prstGeom prst="rect">
            <a:avLst/>
          </a:prstGeom>
        </p:spPr>
        <p:txBody>
          <a:bodyPr wrap="square" lIns="0" tIns="0" rIns="0" bIns="0" anchor="t">
            <a:spAutoFit/>
          </a:bodyPr>
          <a:lstStyle/>
          <a:p>
            <a:pPr>
              <a:spcBef>
                <a:spcPts val="600"/>
              </a:spcBef>
              <a:spcAft>
                <a:spcPts val="600"/>
              </a:spcAft>
            </a:pPr>
            <a:r>
              <a:rPr lang="en-US" sz="2400" dirty="0">
                <a:latin typeface="+mj-lt"/>
              </a:rPr>
              <a:t>Both Azure DevOps and GitHub can be integrated with a wide variety of existing work management tools:</a:t>
            </a:r>
          </a:p>
          <a:p>
            <a:pPr marL="353695" lvl="1" indent="-342900">
              <a:spcBef>
                <a:spcPts val="600"/>
              </a:spcBef>
              <a:spcAft>
                <a:spcPts val="600"/>
              </a:spcAft>
              <a:buClr>
                <a:schemeClr val="tx1"/>
              </a:buClr>
              <a:buFont typeface="Arial"/>
              <a:buChar char="•"/>
            </a:pPr>
            <a:r>
              <a:rPr lang="en-US" sz="2000" dirty="0">
                <a:solidFill>
                  <a:schemeClr val="tx2"/>
                </a:solidFill>
                <a:hlinkClick r:id="rId5">
                  <a:extLst>
                    <a:ext uri="{A12FA001-AC4F-418D-AE19-62706E023703}">
                      <ahyp:hlinkClr xmlns:ahyp="http://schemas.microsoft.com/office/drawing/2018/hyperlinkcolor" val="tx"/>
                    </a:ext>
                  </a:extLst>
                </a:hlinkClick>
              </a:rPr>
              <a:t>Trello integration tooling</a:t>
            </a:r>
            <a:r>
              <a:rPr lang="en-US" sz="2000" dirty="0">
                <a:solidFill>
                  <a:schemeClr val="tx2"/>
                </a:solidFill>
              </a:rPr>
              <a:t> </a:t>
            </a:r>
            <a:r>
              <a:rPr lang="en-US" sz="2000" dirty="0"/>
              <a:t>is a free, flexible, and visual way to organize anything with anyone. </a:t>
            </a:r>
            <a:endParaRPr lang="en-US" sz="2000" dirty="0">
              <a:cs typeface="Segoe UI"/>
            </a:endParaRPr>
          </a:p>
          <a:p>
            <a:pPr marL="353695" lvl="1" indent="-342900">
              <a:spcBef>
                <a:spcPts val="600"/>
              </a:spcBef>
              <a:spcAft>
                <a:spcPts val="600"/>
              </a:spcAft>
              <a:buClr>
                <a:schemeClr val="tx1"/>
              </a:buClr>
              <a:buFont typeface="Arial"/>
              <a:buChar char="•"/>
            </a:pPr>
            <a:r>
              <a:rPr lang="en-US" sz="2000" dirty="0">
                <a:solidFill>
                  <a:schemeClr val="tx2"/>
                </a:solidFill>
                <a:hlinkClick r:id="rId6">
                  <a:extLst>
                    <a:ext uri="{A12FA001-AC4F-418D-AE19-62706E023703}">
                      <ahyp:hlinkClr xmlns:ahyp="http://schemas.microsoft.com/office/drawing/2018/hyperlinkcolor" val="tx"/>
                    </a:ext>
                  </a:extLst>
                </a:hlinkClick>
              </a:rPr>
              <a:t>Solidify</a:t>
            </a:r>
            <a:r>
              <a:rPr lang="en-US" sz="2000" dirty="0"/>
              <a:t> offers a tool for Jira to Azure DevOps migration.</a:t>
            </a:r>
            <a:endParaRPr lang="en-US" sz="2000" dirty="0">
              <a:cs typeface="Segoe UI"/>
            </a:endParaRPr>
          </a:p>
          <a:p>
            <a:pPr marL="353695" lvl="1" indent="-342900">
              <a:spcBef>
                <a:spcPts val="600"/>
              </a:spcBef>
              <a:spcAft>
                <a:spcPts val="600"/>
              </a:spcAft>
              <a:buClr>
                <a:schemeClr val="tx1"/>
              </a:buClr>
              <a:buFont typeface="Arial"/>
              <a:buChar char="•"/>
            </a:pPr>
            <a:r>
              <a:rPr lang="en-US" sz="2000" dirty="0"/>
              <a:t>Third party organizations offer commercial tooling to assist with migrating other work management tools like Aha, BugZilla, ClearQuest.</a:t>
            </a:r>
            <a:endParaRPr lang="en-US" sz="2000" dirty="0">
              <a:cs typeface="Segoe UI"/>
            </a:endParaRPr>
          </a:p>
        </p:txBody>
      </p:sp>
    </p:spTree>
    <p:extLst>
      <p:ext uri="{BB962C8B-B14F-4D97-AF65-F5344CB8AC3E}">
        <p14:creationId xmlns:p14="http://schemas.microsoft.com/office/powerpoint/2010/main" val="2325798001"/>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54B4C-57B7-4AD3-A3E8-848AB10337B3}"/>
              </a:ext>
            </a:extLst>
          </p:cNvPr>
          <p:cNvSpPr>
            <a:spLocks noGrp="1"/>
          </p:cNvSpPr>
          <p:nvPr>
            <p:ph type="title"/>
          </p:nvPr>
        </p:nvSpPr>
        <p:spPr>
          <a:xfrm>
            <a:off x="465138" y="632779"/>
            <a:ext cx="11533187" cy="411162"/>
          </a:xfrm>
        </p:spPr>
        <p:txBody>
          <a:bodyPr/>
          <a:lstStyle/>
          <a:p>
            <a:r>
              <a:rPr lang="en-US" dirty="0"/>
              <a:t>Migrate or integrate existing test management tools</a:t>
            </a:r>
          </a:p>
        </p:txBody>
      </p:sp>
      <p:pic>
        <p:nvPicPr>
          <p:cNvPr id="7" name="Picture 6" descr="Icon of two chat bubbles">
            <a:extLst>
              <a:ext uri="{FF2B5EF4-FFF2-40B4-BE49-F238E27FC236}">
                <a16:creationId xmlns:a16="http://schemas.microsoft.com/office/drawing/2014/main" id="{BA9F4029-DE72-40D5-BEDA-478C47ECF0DA}"/>
              </a:ext>
            </a:extLst>
          </p:cNvPr>
          <p:cNvPicPr>
            <a:picLocks noChangeAspect="1"/>
          </p:cNvPicPr>
          <p:nvPr/>
        </p:nvPicPr>
        <p:blipFill>
          <a:blip r:embed="rId3"/>
          <a:stretch>
            <a:fillRect/>
          </a:stretch>
        </p:blipFill>
        <p:spPr>
          <a:xfrm>
            <a:off x="427036" y="1426249"/>
            <a:ext cx="1004825" cy="1004825"/>
          </a:xfrm>
          <a:prstGeom prst="rect">
            <a:avLst/>
          </a:prstGeom>
        </p:spPr>
      </p:pic>
      <p:sp>
        <p:nvSpPr>
          <p:cNvPr id="8" name="Rectangle 7">
            <a:extLst>
              <a:ext uri="{FF2B5EF4-FFF2-40B4-BE49-F238E27FC236}">
                <a16:creationId xmlns:a16="http://schemas.microsoft.com/office/drawing/2014/main" id="{A41A343B-AA10-42C1-9C26-3616E2271E42}"/>
              </a:ext>
            </a:extLst>
          </p:cNvPr>
          <p:cNvSpPr/>
          <p:nvPr/>
        </p:nvSpPr>
        <p:spPr>
          <a:xfrm>
            <a:off x="1741713" y="1559329"/>
            <a:ext cx="9577309" cy="738664"/>
          </a:xfrm>
          <a:prstGeom prst="rect">
            <a:avLst/>
          </a:prstGeom>
        </p:spPr>
        <p:txBody>
          <a:bodyPr wrap="square" lIns="0" tIns="0" rIns="0" bIns="0" anchor="t">
            <a:spAutoFit/>
          </a:bodyPr>
          <a:lstStyle/>
          <a:p>
            <a:r>
              <a:rPr lang="en-US" sz="2400" dirty="0"/>
              <a:t>Azure Test Plans are used to track sprints and milestones. There is a Test &amp; Feedback extension available in the Visual Studio Marketplace.</a:t>
            </a:r>
          </a:p>
        </p:txBody>
      </p:sp>
      <p:cxnSp>
        <p:nvCxnSpPr>
          <p:cNvPr id="9" name="Straight Connector 8">
            <a:extLst>
              <a:ext uri="{FF2B5EF4-FFF2-40B4-BE49-F238E27FC236}">
                <a16:creationId xmlns:a16="http://schemas.microsoft.com/office/drawing/2014/main" id="{D7CB46DA-7980-4C26-BD63-9D4C823C6A11}"/>
              </a:ext>
              <a:ext uri="{C183D7F6-B498-43B3-948B-1728B52AA6E4}">
                <adec:decorative xmlns:adec="http://schemas.microsoft.com/office/drawing/2017/decorative" val="1"/>
              </a:ext>
            </a:extLst>
          </p:cNvPr>
          <p:cNvCxnSpPr>
            <a:cxnSpLocks/>
          </p:cNvCxnSpPr>
          <p:nvPr/>
        </p:nvCxnSpPr>
        <p:spPr>
          <a:xfrm>
            <a:off x="1800225" y="2708576"/>
            <a:ext cx="95773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descr="Icon of wrench and screw driver">
            <a:extLst>
              <a:ext uri="{FF2B5EF4-FFF2-40B4-BE49-F238E27FC236}">
                <a16:creationId xmlns:a16="http://schemas.microsoft.com/office/drawing/2014/main" id="{C19A529E-5701-400F-9BDF-18CFE519E47D}"/>
              </a:ext>
            </a:extLst>
          </p:cNvPr>
          <p:cNvPicPr>
            <a:picLocks noChangeAspect="1"/>
          </p:cNvPicPr>
          <p:nvPr/>
        </p:nvPicPr>
        <p:blipFill>
          <a:blip r:embed="rId4"/>
          <a:stretch>
            <a:fillRect/>
          </a:stretch>
        </p:blipFill>
        <p:spPr>
          <a:xfrm>
            <a:off x="452499" y="3119160"/>
            <a:ext cx="1004825" cy="1004825"/>
          </a:xfrm>
          <a:prstGeom prst="rect">
            <a:avLst/>
          </a:prstGeom>
        </p:spPr>
      </p:pic>
      <p:sp>
        <p:nvSpPr>
          <p:cNvPr id="11" name="Rectangle 10">
            <a:extLst>
              <a:ext uri="{FF2B5EF4-FFF2-40B4-BE49-F238E27FC236}">
                <a16:creationId xmlns:a16="http://schemas.microsoft.com/office/drawing/2014/main" id="{C6458003-2519-4378-9348-1625553B4239}"/>
              </a:ext>
            </a:extLst>
          </p:cNvPr>
          <p:cNvSpPr/>
          <p:nvPr/>
        </p:nvSpPr>
        <p:spPr>
          <a:xfrm>
            <a:off x="1741714" y="3119160"/>
            <a:ext cx="9635820" cy="1985159"/>
          </a:xfrm>
          <a:prstGeom prst="rect">
            <a:avLst/>
          </a:prstGeom>
        </p:spPr>
        <p:txBody>
          <a:bodyPr wrap="square" lIns="0" tIns="0" rIns="0" bIns="0" anchor="t">
            <a:spAutoFit/>
          </a:bodyPr>
          <a:lstStyle/>
          <a:p>
            <a:r>
              <a:rPr lang="en-US" sz="2400" dirty="0">
                <a:latin typeface="+mj-lt"/>
              </a:rPr>
              <a:t>Other tools:</a:t>
            </a:r>
          </a:p>
          <a:p>
            <a:pPr marL="0" lvl="1">
              <a:spcBef>
                <a:spcPts val="600"/>
              </a:spcBef>
              <a:spcAft>
                <a:spcPts val="600"/>
              </a:spcAft>
              <a:buClr>
                <a:schemeClr val="tx1"/>
              </a:buClr>
            </a:pPr>
            <a:r>
              <a:rPr lang="en-US" sz="2000" dirty="0">
                <a:solidFill>
                  <a:schemeClr val="tx2"/>
                </a:solidFill>
                <a:hlinkClick r:id="rId5">
                  <a:extLst>
                    <a:ext uri="{A12FA001-AC4F-418D-AE19-62706E023703}">
                      <ahyp:hlinkClr xmlns:ahyp="http://schemas.microsoft.com/office/drawing/2018/hyperlinkcolor" val="tx"/>
                    </a:ext>
                  </a:extLst>
                </a:hlinkClick>
              </a:rPr>
              <a:t>Apache JMeter</a:t>
            </a:r>
            <a:r>
              <a:rPr lang="en-US" sz="2000" dirty="0">
                <a:solidFill>
                  <a:schemeClr val="tx2"/>
                </a:solidFill>
              </a:rPr>
              <a:t> </a:t>
            </a:r>
            <a:r>
              <a:rPr lang="en-US" sz="2000" dirty="0"/>
              <a:t>is open-source software written in Java and designed to load test functional behavior and measure performance.</a:t>
            </a:r>
            <a:endParaRPr lang="en-US" sz="2000" dirty="0">
              <a:cs typeface="Segoe UI"/>
            </a:endParaRPr>
          </a:p>
          <a:p>
            <a:pPr marL="0" lvl="1">
              <a:spcBef>
                <a:spcPts val="600"/>
              </a:spcBef>
              <a:spcAft>
                <a:spcPts val="600"/>
              </a:spcAft>
              <a:buClr>
                <a:schemeClr val="tx1"/>
              </a:buClr>
            </a:pPr>
            <a:r>
              <a:rPr lang="en-US" sz="2000" dirty="0">
                <a:solidFill>
                  <a:schemeClr val="tx2"/>
                </a:solidFill>
                <a:hlinkClick r:id="rId6">
                  <a:extLst>
                    <a:ext uri="{A12FA001-AC4F-418D-AE19-62706E023703}">
                      <ahyp:hlinkClr xmlns:ahyp="http://schemas.microsoft.com/office/drawing/2018/hyperlinkcolor" val="tx"/>
                    </a:ext>
                  </a:extLst>
                </a:hlinkClick>
              </a:rPr>
              <a:t>Pester</a:t>
            </a:r>
            <a:r>
              <a:rPr lang="en-US" sz="2000" dirty="0">
                <a:solidFill>
                  <a:schemeClr val="tx2"/>
                </a:solidFill>
              </a:rPr>
              <a:t> </a:t>
            </a:r>
            <a:r>
              <a:rPr lang="en-US" sz="2000" dirty="0"/>
              <a:t>is a tool that can be used to automate the testing of PowerShell code.</a:t>
            </a:r>
            <a:endParaRPr lang="en-US" sz="2000" dirty="0">
              <a:cs typeface="Segoe UI"/>
            </a:endParaRPr>
          </a:p>
          <a:p>
            <a:pPr marL="0" lvl="1">
              <a:spcBef>
                <a:spcPts val="600"/>
              </a:spcBef>
              <a:spcAft>
                <a:spcPts val="600"/>
              </a:spcAft>
              <a:buClr>
                <a:schemeClr val="tx1"/>
              </a:buClr>
            </a:pPr>
            <a:r>
              <a:rPr lang="en-US" sz="2000" dirty="0">
                <a:solidFill>
                  <a:schemeClr val="tx2"/>
                </a:solidFill>
                <a:hlinkClick r:id="rId7">
                  <a:extLst>
                    <a:ext uri="{A12FA001-AC4F-418D-AE19-62706E023703}">
                      <ahyp:hlinkClr xmlns:ahyp="http://schemas.microsoft.com/office/drawing/2018/hyperlinkcolor" val="tx"/>
                    </a:ext>
                  </a:extLst>
                </a:hlinkClick>
              </a:rPr>
              <a:t>SoapUI</a:t>
            </a:r>
            <a:r>
              <a:rPr lang="en-US" sz="2000" dirty="0">
                <a:solidFill>
                  <a:schemeClr val="tx2"/>
                </a:solidFill>
              </a:rPr>
              <a:t> </a:t>
            </a:r>
            <a:r>
              <a:rPr lang="en-US" sz="2000" dirty="0"/>
              <a:t>provides another testing framework for SOAP and REST testing.</a:t>
            </a:r>
            <a:endParaRPr lang="en-US" sz="2000" dirty="0">
              <a:cs typeface="Segoe UI"/>
            </a:endParaRPr>
          </a:p>
        </p:txBody>
      </p:sp>
      <p:pic>
        <p:nvPicPr>
          <p:cNvPr id="3" name="Picture 2" descr="A tick mark">
            <a:extLst>
              <a:ext uri="{FF2B5EF4-FFF2-40B4-BE49-F238E27FC236}">
                <a16:creationId xmlns:a16="http://schemas.microsoft.com/office/drawing/2014/main" id="{9E395DB8-A9D3-4147-9505-147A5EDDED09}"/>
              </a:ext>
            </a:extLst>
          </p:cNvPr>
          <p:cNvPicPr>
            <a:picLocks noChangeAspect="1"/>
          </p:cNvPicPr>
          <p:nvPr/>
        </p:nvPicPr>
        <p:blipFill>
          <a:blip r:embed="rId8"/>
          <a:stretch>
            <a:fillRect/>
          </a:stretch>
        </p:blipFill>
        <p:spPr>
          <a:xfrm>
            <a:off x="427038" y="6212113"/>
            <a:ext cx="786452" cy="780356"/>
          </a:xfrm>
          <a:prstGeom prst="rect">
            <a:avLst/>
          </a:prstGeom>
        </p:spPr>
      </p:pic>
      <p:sp>
        <p:nvSpPr>
          <p:cNvPr id="12" name="Freeform: Shape 11">
            <a:extLst>
              <a:ext uri="{FF2B5EF4-FFF2-40B4-BE49-F238E27FC236}">
                <a16:creationId xmlns:a16="http://schemas.microsoft.com/office/drawing/2014/main" id="{9DBEDB39-0E0B-4C2A-8172-2760C65BF838}"/>
              </a:ext>
            </a:extLst>
          </p:cNvPr>
          <p:cNvSpPr/>
          <p:nvPr/>
        </p:nvSpPr>
        <p:spPr bwMode="auto">
          <a:xfrm>
            <a:off x="0" y="6212113"/>
            <a:ext cx="12436475" cy="782411"/>
          </a:xfrm>
          <a:custGeom>
            <a:avLst/>
            <a:gdLst>
              <a:gd name="connsiteX0" fmla="*/ 1213422 w 12436475"/>
              <a:gd name="connsiteY0" fmla="*/ 0 h 782411"/>
              <a:gd name="connsiteX1" fmla="*/ 12436475 w 12436475"/>
              <a:gd name="connsiteY1" fmla="*/ 0 h 782411"/>
              <a:gd name="connsiteX2" fmla="*/ 12436475 w 12436475"/>
              <a:gd name="connsiteY2" fmla="*/ 782411 h 782411"/>
              <a:gd name="connsiteX3" fmla="*/ 1213422 w 12436475"/>
              <a:gd name="connsiteY3" fmla="*/ 782411 h 782411"/>
              <a:gd name="connsiteX4" fmla="*/ 0 w 12436475"/>
              <a:gd name="connsiteY4" fmla="*/ 0 h 782411"/>
              <a:gd name="connsiteX5" fmla="*/ 427038 w 12436475"/>
              <a:gd name="connsiteY5" fmla="*/ 0 h 782411"/>
              <a:gd name="connsiteX6" fmla="*/ 427038 w 12436475"/>
              <a:gd name="connsiteY6" fmla="*/ 782411 h 782411"/>
              <a:gd name="connsiteX7" fmla="*/ 0 w 12436475"/>
              <a:gd name="connsiteY7" fmla="*/ 782411 h 78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36475" h="782411">
                <a:moveTo>
                  <a:pt x="1213422" y="0"/>
                </a:moveTo>
                <a:lnTo>
                  <a:pt x="12436475" y="0"/>
                </a:lnTo>
                <a:lnTo>
                  <a:pt x="12436475" y="782411"/>
                </a:lnTo>
                <a:lnTo>
                  <a:pt x="1213422" y="782411"/>
                </a:lnTo>
                <a:close/>
                <a:moveTo>
                  <a:pt x="0" y="0"/>
                </a:moveTo>
                <a:lnTo>
                  <a:pt x="427038" y="0"/>
                </a:lnTo>
                <a:lnTo>
                  <a:pt x="427038" y="782411"/>
                </a:lnTo>
                <a:lnTo>
                  <a:pt x="0" y="782411"/>
                </a:lnTo>
                <a:close/>
              </a:path>
            </a:pathLst>
          </a:custGeom>
          <a:solidFill>
            <a:schemeClr val="bg2">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0" tIns="146304" rIns="182880" bIns="146304" numCol="1" spcCol="0" rtlCol="0" fromWordArt="0" anchor="ctr" anchorCtr="0" forceAA="0" compatLnSpc="1">
            <a:prstTxWarp prst="textNoShape">
              <a:avLst/>
            </a:prstTxWarp>
            <a:noAutofit/>
          </a:bodyPr>
          <a:lstStyle/>
          <a:p>
            <a:pPr defTabSz="932472" fontAlgn="base">
              <a:spcBef>
                <a:spcPct val="0"/>
              </a:spcBef>
              <a:spcAft>
                <a:spcPct val="0"/>
              </a:spcAft>
            </a:pPr>
            <a:r>
              <a:rPr lang="en-US" sz="2000" dirty="0">
                <a:solidFill>
                  <a:schemeClr val="tx1"/>
                </a:solidFill>
                <a:latin typeface="+mj-lt"/>
                <a:cs typeface="Segoe UI Semibold" panose="020B0702040204020203" pitchFamily="34" charset="0"/>
              </a:rPr>
              <a:t>If you are using Microsoft Test Manager, you should plan to migrate to Azure Test Plans</a:t>
            </a:r>
          </a:p>
        </p:txBody>
      </p:sp>
    </p:spTree>
    <p:extLst>
      <p:ext uri="{BB962C8B-B14F-4D97-AF65-F5344CB8AC3E}">
        <p14:creationId xmlns:p14="http://schemas.microsoft.com/office/powerpoint/2010/main" val="631340556"/>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9141-9042-456D-87C2-3EB4C429C68D}"/>
              </a:ext>
            </a:extLst>
          </p:cNvPr>
          <p:cNvSpPr>
            <a:spLocks noGrp="1"/>
          </p:cNvSpPr>
          <p:nvPr>
            <p:ph type="title"/>
          </p:nvPr>
        </p:nvSpPr>
        <p:spPr>
          <a:xfrm>
            <a:off x="465138" y="632779"/>
            <a:ext cx="11533187" cy="411162"/>
          </a:xfrm>
        </p:spPr>
        <p:txBody>
          <a:bodyPr/>
          <a:lstStyle/>
          <a:p>
            <a:r>
              <a:rPr lang="en-US" dirty="0"/>
              <a:t>Design a license management strategy</a:t>
            </a:r>
          </a:p>
        </p:txBody>
      </p:sp>
      <p:pic>
        <p:nvPicPr>
          <p:cNvPr id="23" name="Picture 22" descr="Icon of three squares and a cloud">
            <a:extLst>
              <a:ext uri="{FF2B5EF4-FFF2-40B4-BE49-F238E27FC236}">
                <a16:creationId xmlns:a16="http://schemas.microsoft.com/office/drawing/2014/main" id="{5EDBB828-0CF4-4A1B-9B1D-E711ECC4EC0B}"/>
              </a:ext>
            </a:extLst>
          </p:cNvPr>
          <p:cNvPicPr>
            <a:picLocks noChangeAspect="1"/>
          </p:cNvPicPr>
          <p:nvPr/>
        </p:nvPicPr>
        <p:blipFill>
          <a:blip r:embed="rId3"/>
          <a:stretch>
            <a:fillRect/>
          </a:stretch>
        </p:blipFill>
        <p:spPr>
          <a:xfrm>
            <a:off x="444060" y="1375567"/>
            <a:ext cx="952500" cy="952500"/>
          </a:xfrm>
          <a:prstGeom prst="rect">
            <a:avLst/>
          </a:prstGeom>
        </p:spPr>
      </p:pic>
      <p:sp>
        <p:nvSpPr>
          <p:cNvPr id="4" name="Rectangle 3">
            <a:extLst>
              <a:ext uri="{FF2B5EF4-FFF2-40B4-BE49-F238E27FC236}">
                <a16:creationId xmlns:a16="http://schemas.microsoft.com/office/drawing/2014/main" id="{DB536D6C-172F-4935-9054-11E52A89077A}"/>
              </a:ext>
            </a:extLst>
          </p:cNvPr>
          <p:cNvSpPr/>
          <p:nvPr/>
        </p:nvSpPr>
        <p:spPr>
          <a:xfrm>
            <a:off x="1676400" y="1482485"/>
            <a:ext cx="10333038" cy="738664"/>
          </a:xfrm>
          <a:prstGeom prst="rect">
            <a:avLst/>
          </a:prstGeom>
        </p:spPr>
        <p:txBody>
          <a:bodyPr wrap="square" lIns="0" tIns="0" rIns="0" bIns="0" anchor="ctr">
            <a:spAutoFit/>
          </a:bodyPr>
          <a:lstStyle/>
          <a:p>
            <a:r>
              <a:rPr lang="en-US" sz="2400" dirty="0"/>
              <a:t>Azure DevOps can be licensed for individual services or for users. It offers free and paid tiers:</a:t>
            </a:r>
          </a:p>
        </p:txBody>
      </p:sp>
      <p:cxnSp>
        <p:nvCxnSpPr>
          <p:cNvPr id="24" name="Straight Connector 23">
            <a:extLst>
              <a:ext uri="{FF2B5EF4-FFF2-40B4-BE49-F238E27FC236}">
                <a16:creationId xmlns:a16="http://schemas.microsoft.com/office/drawing/2014/main" id="{1D42B63B-8ED4-484D-9BA6-85C21035A67B}"/>
              </a:ext>
              <a:ext uri="{C183D7F6-B498-43B3-948B-1728B52AA6E4}">
                <adec:decorative xmlns:adec="http://schemas.microsoft.com/office/drawing/2017/decorative" val="1"/>
              </a:ext>
            </a:extLst>
          </p:cNvPr>
          <p:cNvCxnSpPr>
            <a:cxnSpLocks/>
          </p:cNvCxnSpPr>
          <p:nvPr/>
        </p:nvCxnSpPr>
        <p:spPr>
          <a:xfrm>
            <a:off x="1676400" y="2515007"/>
            <a:ext cx="103330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BE17046-99DB-40C5-BDFB-192DBDDF197F}"/>
              </a:ext>
            </a:extLst>
          </p:cNvPr>
          <p:cNvSpPr/>
          <p:nvPr/>
        </p:nvSpPr>
        <p:spPr>
          <a:xfrm>
            <a:off x="1676400" y="2808865"/>
            <a:ext cx="10333038" cy="738664"/>
          </a:xfrm>
          <a:prstGeom prst="rect">
            <a:avLst/>
          </a:prstGeom>
        </p:spPr>
        <p:txBody>
          <a:bodyPr wrap="square" lIns="0" tIns="0" rIns="0" bIns="0" anchor="ctr">
            <a:spAutoFit/>
          </a:bodyPr>
          <a:lstStyle/>
          <a:p>
            <a:r>
              <a:rPr lang="en-US" sz="2400" dirty="0">
                <a:hlinkClick r:id="rId4"/>
              </a:rPr>
              <a:t>https://azure.microsoft.com/en-us/pricing/details/devops/azure-devops-services/</a:t>
            </a:r>
            <a:endParaRPr lang="en-US" sz="2400" dirty="0"/>
          </a:p>
        </p:txBody>
      </p:sp>
      <p:cxnSp>
        <p:nvCxnSpPr>
          <p:cNvPr id="25" name="Straight Connector 24">
            <a:extLst>
              <a:ext uri="{FF2B5EF4-FFF2-40B4-BE49-F238E27FC236}">
                <a16:creationId xmlns:a16="http://schemas.microsoft.com/office/drawing/2014/main" id="{8DA7DC6E-DC61-453F-83DD-3D05B2788FB9}"/>
              </a:ext>
              <a:ext uri="{C183D7F6-B498-43B3-948B-1728B52AA6E4}">
                <adec:decorative xmlns:adec="http://schemas.microsoft.com/office/drawing/2017/decorative" val="1"/>
              </a:ext>
            </a:extLst>
          </p:cNvPr>
          <p:cNvCxnSpPr>
            <a:cxnSpLocks/>
          </p:cNvCxnSpPr>
          <p:nvPr/>
        </p:nvCxnSpPr>
        <p:spPr>
          <a:xfrm>
            <a:off x="1676400" y="3841387"/>
            <a:ext cx="103330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two people">
            <a:extLst>
              <a:ext uri="{FF2B5EF4-FFF2-40B4-BE49-F238E27FC236}">
                <a16:creationId xmlns:a16="http://schemas.microsoft.com/office/drawing/2014/main" id="{253BC505-57EA-4A1C-9CEF-29DB7B794AC1}"/>
              </a:ext>
            </a:extLst>
          </p:cNvPr>
          <p:cNvPicPr>
            <a:picLocks noChangeAspect="1"/>
          </p:cNvPicPr>
          <p:nvPr/>
        </p:nvPicPr>
        <p:blipFill>
          <a:blip r:embed="rId5"/>
          <a:stretch>
            <a:fillRect/>
          </a:stretch>
        </p:blipFill>
        <p:spPr>
          <a:xfrm>
            <a:off x="444060" y="4028327"/>
            <a:ext cx="950976" cy="950976"/>
          </a:xfrm>
          <a:prstGeom prst="rect">
            <a:avLst/>
          </a:prstGeom>
        </p:spPr>
      </p:pic>
      <p:sp>
        <p:nvSpPr>
          <p:cNvPr id="6" name="Rectangle 5">
            <a:extLst>
              <a:ext uri="{FF2B5EF4-FFF2-40B4-BE49-F238E27FC236}">
                <a16:creationId xmlns:a16="http://schemas.microsoft.com/office/drawing/2014/main" id="{6019F95D-7AEA-43EA-95D5-F1EE686BEA64}"/>
              </a:ext>
            </a:extLst>
          </p:cNvPr>
          <p:cNvSpPr/>
          <p:nvPr/>
        </p:nvSpPr>
        <p:spPr>
          <a:xfrm>
            <a:off x="1676400" y="4134483"/>
            <a:ext cx="10333038" cy="738664"/>
          </a:xfrm>
          <a:prstGeom prst="rect">
            <a:avLst/>
          </a:prstGeom>
        </p:spPr>
        <p:txBody>
          <a:bodyPr wrap="square" lIns="0" tIns="0" rIns="0" bIns="0" anchor="ctr">
            <a:spAutoFit/>
          </a:bodyPr>
          <a:lstStyle/>
          <a:p>
            <a:r>
              <a:rPr lang="en-US" sz="2400" dirty="0"/>
              <a:t>GitHub can be licensed for individuals, teams, and enterprises. It offers free and paid tiers:</a:t>
            </a:r>
          </a:p>
        </p:txBody>
      </p:sp>
      <p:cxnSp>
        <p:nvCxnSpPr>
          <p:cNvPr id="31" name="Straight Connector 30">
            <a:extLst>
              <a:ext uri="{FF2B5EF4-FFF2-40B4-BE49-F238E27FC236}">
                <a16:creationId xmlns:a16="http://schemas.microsoft.com/office/drawing/2014/main" id="{C88C3116-3931-44A7-B8B0-4B1A09F74FBE}"/>
              </a:ext>
              <a:ext uri="{C183D7F6-B498-43B3-948B-1728B52AA6E4}">
                <adec:decorative xmlns:adec="http://schemas.microsoft.com/office/drawing/2017/decorative" val="1"/>
              </a:ext>
            </a:extLst>
          </p:cNvPr>
          <p:cNvCxnSpPr>
            <a:cxnSpLocks/>
          </p:cNvCxnSpPr>
          <p:nvPr/>
        </p:nvCxnSpPr>
        <p:spPr>
          <a:xfrm>
            <a:off x="1676400" y="5166243"/>
            <a:ext cx="103330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42BF492-B8AA-4A83-8E39-0A9C7835EC21}"/>
              </a:ext>
            </a:extLst>
          </p:cNvPr>
          <p:cNvSpPr/>
          <p:nvPr/>
        </p:nvSpPr>
        <p:spPr>
          <a:xfrm>
            <a:off x="1676400" y="5644770"/>
            <a:ext cx="10333038" cy="369332"/>
          </a:xfrm>
          <a:prstGeom prst="rect">
            <a:avLst/>
          </a:prstGeom>
        </p:spPr>
        <p:txBody>
          <a:bodyPr wrap="square" lIns="0" tIns="0" rIns="0" bIns="0" anchor="ctr">
            <a:spAutoFit/>
          </a:bodyPr>
          <a:lstStyle/>
          <a:p>
            <a:r>
              <a:rPr lang="en-US" sz="2400" dirty="0">
                <a:hlinkClick r:id="rId6"/>
              </a:rPr>
              <a:t>https://github.com/pricing</a:t>
            </a:r>
            <a:endParaRPr lang="en-US" sz="2400" dirty="0"/>
          </a:p>
        </p:txBody>
      </p:sp>
    </p:spTree>
    <p:extLst>
      <p:ext uri="{BB962C8B-B14F-4D97-AF65-F5344CB8AC3E}">
        <p14:creationId xmlns:p14="http://schemas.microsoft.com/office/powerpoint/2010/main" val="246017208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2998664"/>
            <a:ext cx="9070923" cy="997196"/>
          </a:xfrm>
        </p:spPr>
        <p:txBody>
          <a:bodyPr/>
          <a:lstStyle/>
          <a:p>
            <a:r>
              <a:rPr lang="en-US" dirty="0"/>
              <a:t>Module 05: Plan Agile with GitHub Projects and Azure Boards</a:t>
            </a:r>
          </a:p>
        </p:txBody>
      </p:sp>
      <p:pic>
        <p:nvPicPr>
          <p:cNvPr id="5" name="Picture 4" descr="Icon of two chat bubbles">
            <a:extLst>
              <a:ext uri="{FF2B5EF4-FFF2-40B4-BE49-F238E27FC236}">
                <a16:creationId xmlns:a16="http://schemas.microsoft.com/office/drawing/2014/main" id="{CC634669-5769-450A-A09E-29D7E71587C6}"/>
              </a:ext>
            </a:extLst>
          </p:cNvPr>
          <p:cNvPicPr>
            <a:picLocks noChangeAspect="1"/>
          </p:cNvPicPr>
          <p:nvPr/>
        </p:nvPicPr>
        <p:blipFill>
          <a:blip r:embed="rId2"/>
          <a:stretch>
            <a:fillRect/>
          </a:stretch>
        </p:blipFill>
        <p:spPr>
          <a:xfrm>
            <a:off x="10362361" y="2978332"/>
            <a:ext cx="1037862" cy="1037860"/>
          </a:xfrm>
          <a:prstGeom prst="rect">
            <a:avLst/>
          </a:prstGeom>
        </p:spPr>
      </p:pic>
    </p:spTree>
    <p:extLst>
      <p:ext uri="{BB962C8B-B14F-4D97-AF65-F5344CB8AC3E}">
        <p14:creationId xmlns:p14="http://schemas.microsoft.com/office/powerpoint/2010/main" val="75496670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F9E3D-4FF1-4906-A3C3-FC0952ABB578}"/>
              </a:ext>
            </a:extLst>
          </p:cNvPr>
          <p:cNvSpPr>
            <a:spLocks noGrp="1"/>
          </p:cNvSpPr>
          <p:nvPr>
            <p:ph type="title"/>
          </p:nvPr>
        </p:nvSpPr>
        <p:spPr>
          <a:xfrm>
            <a:off x="427038" y="632779"/>
            <a:ext cx="11571287" cy="411162"/>
          </a:xfrm>
        </p:spPr>
        <p:txBody>
          <a:bodyPr/>
          <a:lstStyle/>
          <a:p>
            <a:r>
              <a:rPr lang="en-US" dirty="0"/>
              <a:t>Introduction to GitHub Projects and Project boards</a:t>
            </a:r>
          </a:p>
        </p:txBody>
      </p:sp>
      <p:sp>
        <p:nvSpPr>
          <p:cNvPr id="8" name="Rectangle 7">
            <a:extLst>
              <a:ext uri="{FF2B5EF4-FFF2-40B4-BE49-F238E27FC236}">
                <a16:creationId xmlns:a16="http://schemas.microsoft.com/office/drawing/2014/main" id="{2A298E00-7E09-EE45-1708-591B2FE07498}"/>
              </a:ext>
            </a:extLst>
          </p:cNvPr>
          <p:cNvSpPr/>
          <p:nvPr/>
        </p:nvSpPr>
        <p:spPr>
          <a:xfrm>
            <a:off x="427038" y="1476287"/>
            <a:ext cx="5657486" cy="147555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400" dirty="0">
                <a:solidFill>
                  <a:schemeClr val="tx1"/>
                </a:solidFill>
                <a:latin typeface="+mj-lt"/>
              </a:rPr>
              <a:t>GitHub Project Boards </a:t>
            </a:r>
            <a:r>
              <a:rPr lang="en-US" sz="2000" dirty="0">
                <a:solidFill>
                  <a:srgbClr val="000000"/>
                </a:solidFill>
              </a:rPr>
              <a:t>Project boards are made up of issues, pull requests, and notes categorized as cards that you can drag and drop into your chosen columns.</a:t>
            </a:r>
          </a:p>
        </p:txBody>
      </p:sp>
      <p:sp>
        <p:nvSpPr>
          <p:cNvPr id="9" name="Rectangle 8">
            <a:extLst>
              <a:ext uri="{FF2B5EF4-FFF2-40B4-BE49-F238E27FC236}">
                <a16:creationId xmlns:a16="http://schemas.microsoft.com/office/drawing/2014/main" id="{7565427F-26EB-6A09-BB5D-812B42459E79}"/>
              </a:ext>
            </a:extLst>
          </p:cNvPr>
          <p:cNvSpPr/>
          <p:nvPr/>
        </p:nvSpPr>
        <p:spPr>
          <a:xfrm>
            <a:off x="6340839" y="1476287"/>
            <a:ext cx="5657486" cy="147555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t" anchorCtr="0">
            <a:noAutofit/>
          </a:bodyPr>
          <a:lstStyle/>
          <a:p>
            <a:pPr defTabSz="1066800">
              <a:spcBef>
                <a:spcPts val="1000"/>
              </a:spcBef>
            </a:pPr>
            <a:r>
              <a:rPr lang="en-US" sz="2400" dirty="0">
                <a:solidFill>
                  <a:schemeClr val="tx1"/>
                </a:solidFill>
                <a:latin typeface="+mj-lt"/>
              </a:rPr>
              <a:t>GitHub Projects </a:t>
            </a:r>
            <a:r>
              <a:rPr lang="en-US" sz="2000" dirty="0">
                <a:solidFill>
                  <a:srgbClr val="000000"/>
                </a:solidFill>
              </a:rPr>
              <a:t>are a new, customizable and flexible tool version of projects for planning and tracking work on GitHub. </a:t>
            </a:r>
          </a:p>
        </p:txBody>
      </p:sp>
      <p:pic>
        <p:nvPicPr>
          <p:cNvPr id="29" name="Picture 28" descr="A screenshot of a computer&#10;&#10;Description automatically generated">
            <a:extLst>
              <a:ext uri="{FF2B5EF4-FFF2-40B4-BE49-F238E27FC236}">
                <a16:creationId xmlns:a16="http://schemas.microsoft.com/office/drawing/2014/main" id="{35322ACC-4CDD-123B-CD5B-6B392DC3ED78}"/>
              </a:ext>
            </a:extLst>
          </p:cNvPr>
          <p:cNvPicPr>
            <a:picLocks noChangeAspect="1"/>
          </p:cNvPicPr>
          <p:nvPr/>
        </p:nvPicPr>
        <p:blipFill rotWithShape="1">
          <a:blip r:embed="rId3"/>
          <a:srcRect l="337" t="28718" r="24162"/>
          <a:stretch/>
        </p:blipFill>
        <p:spPr>
          <a:xfrm>
            <a:off x="427038" y="3178948"/>
            <a:ext cx="5701300" cy="3272740"/>
          </a:xfrm>
          <a:prstGeom prst="rect">
            <a:avLst/>
          </a:prstGeom>
        </p:spPr>
      </p:pic>
      <p:pic>
        <p:nvPicPr>
          <p:cNvPr id="31" name="Picture 30" descr="Graphical user interface, application&#10;&#10;Description automatically generated">
            <a:extLst>
              <a:ext uri="{FF2B5EF4-FFF2-40B4-BE49-F238E27FC236}">
                <a16:creationId xmlns:a16="http://schemas.microsoft.com/office/drawing/2014/main" id="{98FA1236-99D9-FC94-D731-8F3F2E8A6FF3}"/>
              </a:ext>
            </a:extLst>
          </p:cNvPr>
          <p:cNvPicPr>
            <a:picLocks noChangeAspect="1"/>
          </p:cNvPicPr>
          <p:nvPr/>
        </p:nvPicPr>
        <p:blipFill rotWithShape="1">
          <a:blip r:embed="rId4"/>
          <a:srcRect l="2049" r="32947"/>
          <a:stretch/>
        </p:blipFill>
        <p:spPr>
          <a:xfrm>
            <a:off x="6340839" y="3204098"/>
            <a:ext cx="5657486" cy="3272740"/>
          </a:xfrm>
          <a:prstGeom prst="rect">
            <a:avLst/>
          </a:prstGeom>
        </p:spPr>
      </p:pic>
    </p:spTree>
    <p:extLst>
      <p:ext uri="{BB962C8B-B14F-4D97-AF65-F5344CB8AC3E}">
        <p14:creationId xmlns:p14="http://schemas.microsoft.com/office/powerpoint/2010/main" val="4184683131"/>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A0FB-9B14-4136-9C25-0CCBA15E0F9C}"/>
              </a:ext>
            </a:extLst>
          </p:cNvPr>
          <p:cNvSpPr>
            <a:spLocks noGrp="1"/>
          </p:cNvSpPr>
          <p:nvPr>
            <p:ph type="title"/>
          </p:nvPr>
        </p:nvSpPr>
        <p:spPr>
          <a:xfrm>
            <a:off x="427038" y="632779"/>
            <a:ext cx="11571287" cy="411162"/>
          </a:xfrm>
        </p:spPr>
        <p:txBody>
          <a:bodyPr/>
          <a:lstStyle/>
          <a:p>
            <a:r>
              <a:rPr lang="en-US" dirty="0"/>
              <a:t>Introduction to Azure Boards</a:t>
            </a:r>
          </a:p>
        </p:txBody>
      </p:sp>
      <p:sp>
        <p:nvSpPr>
          <p:cNvPr id="6" name="Rectangle 5">
            <a:extLst>
              <a:ext uri="{FF2B5EF4-FFF2-40B4-BE49-F238E27FC236}">
                <a16:creationId xmlns:a16="http://schemas.microsoft.com/office/drawing/2014/main" id="{8D92263B-A9D0-4CFC-AD22-41D526C34E8F}"/>
              </a:ext>
            </a:extLst>
          </p:cNvPr>
          <p:cNvSpPr/>
          <p:nvPr/>
        </p:nvSpPr>
        <p:spPr>
          <a:xfrm>
            <a:off x="427039" y="1569107"/>
            <a:ext cx="3165247" cy="238661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1000"/>
              </a:spcBef>
            </a:pPr>
            <a:r>
              <a:rPr lang="en-US" sz="2400" dirty="0">
                <a:solidFill>
                  <a:schemeClr val="tx1"/>
                </a:solidFill>
                <a:latin typeface="+mj-lt"/>
              </a:rPr>
              <a:t>Agile, Scrum, and Kanban processes by default.</a:t>
            </a:r>
          </a:p>
        </p:txBody>
      </p:sp>
      <p:sp>
        <p:nvSpPr>
          <p:cNvPr id="7" name="Rectangle 6">
            <a:extLst>
              <a:ext uri="{FF2B5EF4-FFF2-40B4-BE49-F238E27FC236}">
                <a16:creationId xmlns:a16="http://schemas.microsoft.com/office/drawing/2014/main" id="{58F15816-0D86-4421-8FAA-65117EB1E3C0}"/>
              </a:ext>
            </a:extLst>
          </p:cNvPr>
          <p:cNvSpPr/>
          <p:nvPr/>
        </p:nvSpPr>
        <p:spPr>
          <a:xfrm>
            <a:off x="427039" y="4158652"/>
            <a:ext cx="3165247" cy="238661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1000"/>
              </a:spcBef>
            </a:pPr>
            <a:r>
              <a:rPr lang="en-US" sz="2400" dirty="0">
                <a:solidFill>
                  <a:schemeClr val="tx1"/>
                </a:solidFill>
                <a:latin typeface="+mj-lt"/>
              </a:rPr>
              <a:t>Track work, issues, and code defects associated with your project.</a:t>
            </a:r>
          </a:p>
        </p:txBody>
      </p:sp>
      <p:pic>
        <p:nvPicPr>
          <p:cNvPr id="5" name="Picture 4" descr="Graphical user interface, application&#10;&#10;Description automatically generated">
            <a:extLst>
              <a:ext uri="{FF2B5EF4-FFF2-40B4-BE49-F238E27FC236}">
                <a16:creationId xmlns:a16="http://schemas.microsoft.com/office/drawing/2014/main" id="{F74E87BC-0AF0-98E5-41B3-B29D6758D51C}"/>
              </a:ext>
            </a:extLst>
          </p:cNvPr>
          <p:cNvPicPr>
            <a:picLocks noChangeAspect="1"/>
          </p:cNvPicPr>
          <p:nvPr/>
        </p:nvPicPr>
        <p:blipFill>
          <a:blip r:embed="rId3"/>
          <a:stretch>
            <a:fillRect/>
          </a:stretch>
        </p:blipFill>
        <p:spPr>
          <a:xfrm>
            <a:off x="3849971" y="1584097"/>
            <a:ext cx="8159465" cy="4961166"/>
          </a:xfrm>
          <a:prstGeom prst="rect">
            <a:avLst/>
          </a:prstGeom>
          <a:ln>
            <a:solidFill>
              <a:schemeClr val="tx1"/>
            </a:solidFill>
          </a:ln>
        </p:spPr>
      </p:pic>
    </p:spTree>
    <p:extLst>
      <p:ext uri="{BB962C8B-B14F-4D97-AF65-F5344CB8AC3E}">
        <p14:creationId xmlns:p14="http://schemas.microsoft.com/office/powerpoint/2010/main" val="122198478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A63F21-F3D1-441A-BD6E-69B847B0E36D}"/>
              </a:ext>
            </a:extLst>
          </p:cNvPr>
          <p:cNvSpPr>
            <a:spLocks noGrp="1"/>
          </p:cNvSpPr>
          <p:nvPr>
            <p:ph type="title"/>
          </p:nvPr>
        </p:nvSpPr>
        <p:spPr>
          <a:xfrm>
            <a:off x="465138" y="632779"/>
            <a:ext cx="11533187" cy="411162"/>
          </a:xfrm>
        </p:spPr>
        <p:txBody>
          <a:bodyPr/>
          <a:lstStyle/>
          <a:p>
            <a:r>
              <a:rPr lang="en-US"/>
              <a:t>Learning objectives</a:t>
            </a:r>
            <a:endParaRPr lang="en-US" dirty="0"/>
          </a:p>
        </p:txBody>
      </p:sp>
      <p:sp>
        <p:nvSpPr>
          <p:cNvPr id="5" name="Rectangle 4">
            <a:extLst>
              <a:ext uri="{FF2B5EF4-FFF2-40B4-BE49-F238E27FC236}">
                <a16:creationId xmlns:a16="http://schemas.microsoft.com/office/drawing/2014/main" id="{0EC575D1-7AD9-4C95-AAC1-959010EB5EFE}"/>
              </a:ext>
            </a:extLst>
          </p:cNvPr>
          <p:cNvSpPr/>
          <p:nvPr/>
        </p:nvSpPr>
        <p:spPr>
          <a:xfrm>
            <a:off x="465138" y="1221878"/>
            <a:ext cx="10670266" cy="369332"/>
          </a:xfrm>
          <a:prstGeom prst="rect">
            <a:avLst/>
          </a:prstGeom>
        </p:spPr>
        <p:txBody>
          <a:bodyPr lIns="0" tIns="0" rIns="0" bIns="0">
            <a:spAutoFit/>
          </a:bodyPr>
          <a:lstStyle/>
          <a:p>
            <a:r>
              <a:rPr lang="en-US" sz="2400" dirty="0">
                <a:latin typeface="+mj-lt"/>
              </a:rPr>
              <a:t>After completing this Learning Path, students will be able to:</a:t>
            </a:r>
          </a:p>
        </p:txBody>
      </p:sp>
      <p:pic>
        <p:nvPicPr>
          <p:cNvPr id="14" name="Picture 13" descr="Icon of a wrench and a clipboard">
            <a:extLst>
              <a:ext uri="{FF2B5EF4-FFF2-40B4-BE49-F238E27FC236}">
                <a16:creationId xmlns:a16="http://schemas.microsoft.com/office/drawing/2014/main" id="{A63DD6D7-F145-4774-993C-D94C20C134C0}"/>
              </a:ext>
            </a:extLst>
          </p:cNvPr>
          <p:cNvPicPr>
            <a:picLocks noChangeAspect="1"/>
          </p:cNvPicPr>
          <p:nvPr/>
        </p:nvPicPr>
        <p:blipFill>
          <a:blip r:embed="rId3"/>
          <a:stretch>
            <a:fillRect/>
          </a:stretch>
        </p:blipFill>
        <p:spPr>
          <a:xfrm>
            <a:off x="437986" y="1796505"/>
            <a:ext cx="952500" cy="952500"/>
          </a:xfrm>
          <a:prstGeom prst="rect">
            <a:avLst/>
          </a:prstGeom>
        </p:spPr>
      </p:pic>
      <p:sp>
        <p:nvSpPr>
          <p:cNvPr id="6" name="Rectangle 5">
            <a:extLst>
              <a:ext uri="{FF2B5EF4-FFF2-40B4-BE49-F238E27FC236}">
                <a16:creationId xmlns:a16="http://schemas.microsoft.com/office/drawing/2014/main" id="{E43BCF0A-F77F-4B1D-BFAE-100076BCF206}"/>
              </a:ext>
            </a:extLst>
          </p:cNvPr>
          <p:cNvSpPr/>
          <p:nvPr/>
        </p:nvSpPr>
        <p:spPr>
          <a:xfrm>
            <a:off x="1603023" y="1964979"/>
            <a:ext cx="4416552" cy="615553"/>
          </a:xfrm>
          <a:prstGeom prst="rect">
            <a:avLst/>
          </a:prstGeom>
        </p:spPr>
        <p:txBody>
          <a:bodyPr wrap="square" lIns="0" tIns="0" rIns="0" bIns="0" anchor="ctr">
            <a:spAutoFit/>
          </a:bodyPr>
          <a:lstStyle/>
          <a:p>
            <a:r>
              <a:rPr lang="en-US" sz="2000" dirty="0"/>
              <a:t>Plan for the transformation with shared</a:t>
            </a:r>
            <a:br>
              <a:rPr lang="en-US" sz="2000" dirty="0"/>
            </a:br>
            <a:r>
              <a:rPr lang="en-US" sz="2000" dirty="0"/>
              <a:t>goals and timelines</a:t>
            </a:r>
          </a:p>
        </p:txBody>
      </p:sp>
      <p:cxnSp>
        <p:nvCxnSpPr>
          <p:cNvPr id="36" name="Straight Connector 35">
            <a:extLst>
              <a:ext uri="{FF2B5EF4-FFF2-40B4-BE49-F238E27FC236}">
                <a16:creationId xmlns:a16="http://schemas.microsoft.com/office/drawing/2014/main" id="{B04101F1-BFD6-4D1B-B804-651249BCEC16}"/>
              </a:ext>
              <a:ext uri="{C183D7F6-B498-43B3-948B-1728B52AA6E4}">
                <adec:decorative xmlns:adec="http://schemas.microsoft.com/office/drawing/2017/decorative" val="1"/>
              </a:ext>
            </a:extLst>
          </p:cNvPr>
          <p:cNvCxnSpPr>
            <a:cxnSpLocks/>
          </p:cNvCxnSpPr>
          <p:nvPr/>
        </p:nvCxnSpPr>
        <p:spPr>
          <a:xfrm>
            <a:off x="1635712" y="2913670"/>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descr="Icon of a document with a checkmark">
            <a:extLst>
              <a:ext uri="{FF2B5EF4-FFF2-40B4-BE49-F238E27FC236}">
                <a16:creationId xmlns:a16="http://schemas.microsoft.com/office/drawing/2014/main" id="{8A1F87D9-EA2D-41B7-A750-9464C460175C}"/>
              </a:ext>
            </a:extLst>
          </p:cNvPr>
          <p:cNvPicPr>
            <a:picLocks noChangeAspect="1"/>
          </p:cNvPicPr>
          <p:nvPr/>
        </p:nvPicPr>
        <p:blipFill>
          <a:blip r:embed="rId4"/>
          <a:stretch>
            <a:fillRect/>
          </a:stretch>
        </p:blipFill>
        <p:spPr>
          <a:xfrm>
            <a:off x="437986" y="3078335"/>
            <a:ext cx="950976" cy="950976"/>
          </a:xfrm>
          <a:prstGeom prst="rect">
            <a:avLst/>
          </a:prstGeom>
        </p:spPr>
      </p:pic>
      <p:sp>
        <p:nvSpPr>
          <p:cNvPr id="7" name="Rectangle 6">
            <a:extLst>
              <a:ext uri="{FF2B5EF4-FFF2-40B4-BE49-F238E27FC236}">
                <a16:creationId xmlns:a16="http://schemas.microsoft.com/office/drawing/2014/main" id="{B7A59C6C-CA56-4BD2-826B-2B23046D2E50}"/>
              </a:ext>
            </a:extLst>
          </p:cNvPr>
          <p:cNvSpPr/>
          <p:nvPr/>
        </p:nvSpPr>
        <p:spPr>
          <a:xfrm>
            <a:off x="1603022" y="3088852"/>
            <a:ext cx="4416552" cy="929942"/>
          </a:xfrm>
          <a:prstGeom prst="rect">
            <a:avLst/>
          </a:prstGeom>
        </p:spPr>
        <p:txBody>
          <a:bodyPr wrap="square" lIns="0" tIns="0" rIns="0" bIns="0" anchor="ctr">
            <a:noAutofit/>
          </a:bodyPr>
          <a:lstStyle/>
          <a:p>
            <a:r>
              <a:rPr lang="en-US" sz="2000" dirty="0"/>
              <a:t>Select a project and identify project metrics and Key Performance Indicators (KPI’s)</a:t>
            </a:r>
          </a:p>
        </p:txBody>
      </p:sp>
      <p:cxnSp>
        <p:nvCxnSpPr>
          <p:cNvPr id="37" name="Straight Connector 36">
            <a:extLst>
              <a:ext uri="{FF2B5EF4-FFF2-40B4-BE49-F238E27FC236}">
                <a16:creationId xmlns:a16="http://schemas.microsoft.com/office/drawing/2014/main" id="{CE0439F9-BEF0-427A-A8D0-C309128EBD39}"/>
              </a:ext>
              <a:ext uri="{C183D7F6-B498-43B3-948B-1728B52AA6E4}">
                <adec:decorative xmlns:adec="http://schemas.microsoft.com/office/drawing/2017/decorative" val="1"/>
              </a:ext>
            </a:extLst>
          </p:cNvPr>
          <p:cNvCxnSpPr>
            <a:cxnSpLocks/>
          </p:cNvCxnSpPr>
          <p:nvPr/>
        </p:nvCxnSpPr>
        <p:spPr>
          <a:xfrm>
            <a:off x="1635712" y="4193976"/>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descr="Icon of two people">
            <a:extLst>
              <a:ext uri="{FF2B5EF4-FFF2-40B4-BE49-F238E27FC236}">
                <a16:creationId xmlns:a16="http://schemas.microsoft.com/office/drawing/2014/main" id="{F6BFDF87-B3E3-4039-943F-B9F542ECD365}"/>
              </a:ext>
            </a:extLst>
          </p:cNvPr>
          <p:cNvPicPr>
            <a:picLocks noChangeAspect="1"/>
          </p:cNvPicPr>
          <p:nvPr/>
        </p:nvPicPr>
        <p:blipFill>
          <a:blip r:embed="rId5"/>
          <a:stretch>
            <a:fillRect/>
          </a:stretch>
        </p:blipFill>
        <p:spPr>
          <a:xfrm>
            <a:off x="447244" y="4358641"/>
            <a:ext cx="950976" cy="950976"/>
          </a:xfrm>
          <a:prstGeom prst="rect">
            <a:avLst/>
          </a:prstGeom>
        </p:spPr>
      </p:pic>
      <p:sp>
        <p:nvSpPr>
          <p:cNvPr id="8" name="Rectangle 7">
            <a:extLst>
              <a:ext uri="{FF2B5EF4-FFF2-40B4-BE49-F238E27FC236}">
                <a16:creationId xmlns:a16="http://schemas.microsoft.com/office/drawing/2014/main" id="{05201CD9-F1B4-41DB-92BC-91BB198B970B}"/>
              </a:ext>
            </a:extLst>
          </p:cNvPr>
          <p:cNvSpPr/>
          <p:nvPr/>
        </p:nvSpPr>
        <p:spPr>
          <a:xfrm>
            <a:off x="1603022" y="4526353"/>
            <a:ext cx="4416552" cy="615553"/>
          </a:xfrm>
          <a:prstGeom prst="rect">
            <a:avLst/>
          </a:prstGeom>
        </p:spPr>
        <p:txBody>
          <a:bodyPr wrap="square" lIns="0" tIns="0" rIns="0" bIns="0" anchor="ctr">
            <a:spAutoFit/>
          </a:bodyPr>
          <a:lstStyle/>
          <a:p>
            <a:r>
              <a:rPr lang="en-US" sz="2000" dirty="0"/>
              <a:t>Create a team and agile organizational structure</a:t>
            </a:r>
          </a:p>
        </p:txBody>
      </p:sp>
      <p:cxnSp>
        <p:nvCxnSpPr>
          <p:cNvPr id="38" name="Straight Connector 37">
            <a:extLst>
              <a:ext uri="{FF2B5EF4-FFF2-40B4-BE49-F238E27FC236}">
                <a16:creationId xmlns:a16="http://schemas.microsoft.com/office/drawing/2014/main" id="{F75D2635-5E5B-4610-8AFC-346DE24A0854}"/>
              </a:ext>
              <a:ext uri="{C183D7F6-B498-43B3-948B-1728B52AA6E4}">
                <adec:decorative xmlns:adec="http://schemas.microsoft.com/office/drawing/2017/decorative" val="1"/>
              </a:ext>
            </a:extLst>
          </p:cNvPr>
          <p:cNvCxnSpPr>
            <a:cxnSpLocks/>
          </p:cNvCxnSpPr>
          <p:nvPr/>
        </p:nvCxnSpPr>
        <p:spPr>
          <a:xfrm>
            <a:off x="1635712" y="5474282"/>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9" name="Picture 18" descr="Icon of wrench and screw driver">
            <a:extLst>
              <a:ext uri="{FF2B5EF4-FFF2-40B4-BE49-F238E27FC236}">
                <a16:creationId xmlns:a16="http://schemas.microsoft.com/office/drawing/2014/main" id="{149451F3-CB0E-4F7F-A71F-7FE8447BC840}"/>
              </a:ext>
            </a:extLst>
          </p:cNvPr>
          <p:cNvPicPr>
            <a:picLocks noChangeAspect="1"/>
          </p:cNvPicPr>
          <p:nvPr/>
        </p:nvPicPr>
        <p:blipFill>
          <a:blip r:embed="rId6"/>
          <a:stretch>
            <a:fillRect/>
          </a:stretch>
        </p:blipFill>
        <p:spPr>
          <a:xfrm>
            <a:off x="437986" y="5638946"/>
            <a:ext cx="952500" cy="952500"/>
          </a:xfrm>
          <a:prstGeom prst="rect">
            <a:avLst/>
          </a:prstGeom>
        </p:spPr>
      </p:pic>
      <p:sp>
        <p:nvSpPr>
          <p:cNvPr id="9" name="Rectangle 8">
            <a:extLst>
              <a:ext uri="{FF2B5EF4-FFF2-40B4-BE49-F238E27FC236}">
                <a16:creationId xmlns:a16="http://schemas.microsoft.com/office/drawing/2014/main" id="{B74DC97B-8217-4CB0-89D6-96D9C1B5E8AD}"/>
              </a:ext>
            </a:extLst>
          </p:cNvPr>
          <p:cNvSpPr/>
          <p:nvPr/>
        </p:nvSpPr>
        <p:spPr>
          <a:xfrm>
            <a:off x="1603022" y="5961308"/>
            <a:ext cx="4416552" cy="307777"/>
          </a:xfrm>
          <a:prstGeom prst="rect">
            <a:avLst/>
          </a:prstGeom>
        </p:spPr>
        <p:txBody>
          <a:bodyPr wrap="square" lIns="0" tIns="0" rIns="0" bIns="0" anchor="ctr">
            <a:spAutoFit/>
          </a:bodyPr>
          <a:lstStyle/>
          <a:p>
            <a:r>
              <a:rPr lang="en-US" sz="2000" dirty="0"/>
              <a:t>Design a tool integration strategy</a:t>
            </a:r>
          </a:p>
        </p:txBody>
      </p:sp>
      <p:pic>
        <p:nvPicPr>
          <p:cNvPr id="48" name="Picture 47" descr="Icon of a screen with filled chart ">
            <a:extLst>
              <a:ext uri="{FF2B5EF4-FFF2-40B4-BE49-F238E27FC236}">
                <a16:creationId xmlns:a16="http://schemas.microsoft.com/office/drawing/2014/main" id="{DC03A202-6546-4C69-8140-6135B4859A31}"/>
              </a:ext>
            </a:extLst>
          </p:cNvPr>
          <p:cNvPicPr>
            <a:picLocks noChangeAspect="1"/>
          </p:cNvPicPr>
          <p:nvPr/>
        </p:nvPicPr>
        <p:blipFill>
          <a:blip r:embed="rId7"/>
          <a:stretch>
            <a:fillRect/>
          </a:stretch>
        </p:blipFill>
        <p:spPr>
          <a:xfrm>
            <a:off x="6353175" y="1796505"/>
            <a:ext cx="952500" cy="952500"/>
          </a:xfrm>
          <a:prstGeom prst="rect">
            <a:avLst/>
          </a:prstGeom>
        </p:spPr>
      </p:pic>
      <p:sp>
        <p:nvSpPr>
          <p:cNvPr id="10" name="Rectangle 9">
            <a:extLst>
              <a:ext uri="{FF2B5EF4-FFF2-40B4-BE49-F238E27FC236}">
                <a16:creationId xmlns:a16="http://schemas.microsoft.com/office/drawing/2014/main" id="{A9C1AF2B-05A2-47B3-A5C2-C3603E6CF46A}"/>
              </a:ext>
            </a:extLst>
          </p:cNvPr>
          <p:cNvSpPr/>
          <p:nvPr/>
        </p:nvSpPr>
        <p:spPr>
          <a:xfrm>
            <a:off x="7530179" y="1958642"/>
            <a:ext cx="4416552" cy="628226"/>
          </a:xfrm>
          <a:prstGeom prst="rect">
            <a:avLst/>
          </a:prstGeom>
        </p:spPr>
        <p:txBody>
          <a:bodyPr wrap="square" lIns="0" tIns="0" rIns="0" bIns="0" anchor="ctr">
            <a:spAutoFit/>
          </a:bodyPr>
          <a:lstStyle/>
          <a:p>
            <a:r>
              <a:rPr lang="en-US" sz="2000" dirty="0"/>
              <a:t>Design a license management strategy </a:t>
            </a:r>
            <a:br>
              <a:rPr lang="en-US" sz="2000" dirty="0"/>
            </a:br>
            <a:r>
              <a:rPr lang="en-US" sz="2000" dirty="0"/>
              <a:t>(e.g., Azure DevOps users)</a:t>
            </a:r>
          </a:p>
        </p:txBody>
      </p:sp>
      <p:cxnSp>
        <p:nvCxnSpPr>
          <p:cNvPr id="59" name="Straight Connector 58">
            <a:extLst>
              <a:ext uri="{FF2B5EF4-FFF2-40B4-BE49-F238E27FC236}">
                <a16:creationId xmlns:a16="http://schemas.microsoft.com/office/drawing/2014/main" id="{E65D6887-5FB0-4C8D-8876-843BD63D2131}"/>
              </a:ext>
              <a:ext uri="{C183D7F6-B498-43B3-948B-1728B52AA6E4}">
                <adec:decorative xmlns:adec="http://schemas.microsoft.com/office/drawing/2017/decorative" val="1"/>
              </a:ext>
            </a:extLst>
          </p:cNvPr>
          <p:cNvCxnSpPr>
            <a:cxnSpLocks/>
          </p:cNvCxnSpPr>
          <p:nvPr/>
        </p:nvCxnSpPr>
        <p:spPr>
          <a:xfrm>
            <a:off x="7530179" y="2913162"/>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4" name="Picture 43" descr="Icon of a screen with line charts">
            <a:extLst>
              <a:ext uri="{FF2B5EF4-FFF2-40B4-BE49-F238E27FC236}">
                <a16:creationId xmlns:a16="http://schemas.microsoft.com/office/drawing/2014/main" id="{E2452F0A-DE80-4AB5-A5D3-500090B2EB9A}"/>
              </a:ext>
            </a:extLst>
          </p:cNvPr>
          <p:cNvPicPr>
            <a:picLocks noChangeAspect="1"/>
          </p:cNvPicPr>
          <p:nvPr/>
        </p:nvPicPr>
        <p:blipFill>
          <a:blip r:embed="rId8"/>
          <a:stretch>
            <a:fillRect/>
          </a:stretch>
        </p:blipFill>
        <p:spPr>
          <a:xfrm>
            <a:off x="6353175" y="3077319"/>
            <a:ext cx="952500" cy="952500"/>
          </a:xfrm>
          <a:prstGeom prst="rect">
            <a:avLst/>
          </a:prstGeom>
        </p:spPr>
      </p:pic>
      <p:sp>
        <p:nvSpPr>
          <p:cNvPr id="11" name="Rectangle 10">
            <a:extLst>
              <a:ext uri="{FF2B5EF4-FFF2-40B4-BE49-F238E27FC236}">
                <a16:creationId xmlns:a16="http://schemas.microsoft.com/office/drawing/2014/main" id="{5B2FE7D7-BD36-49A0-8B4E-BDDA485B0668}"/>
              </a:ext>
            </a:extLst>
          </p:cNvPr>
          <p:cNvSpPr/>
          <p:nvPr/>
        </p:nvSpPr>
        <p:spPr>
          <a:xfrm>
            <a:off x="7530179" y="3088852"/>
            <a:ext cx="4416552" cy="923330"/>
          </a:xfrm>
          <a:prstGeom prst="rect">
            <a:avLst/>
          </a:prstGeom>
        </p:spPr>
        <p:txBody>
          <a:bodyPr wrap="square" lIns="0" tIns="0" rIns="0" bIns="0" anchor="ctr">
            <a:spAutoFit/>
          </a:bodyPr>
          <a:lstStyle/>
          <a:p>
            <a:r>
              <a:rPr lang="en-US" sz="2000" dirty="0"/>
              <a:t>Design a strategy for end-to-end traceability from work items to working software</a:t>
            </a:r>
          </a:p>
        </p:txBody>
      </p:sp>
      <p:cxnSp>
        <p:nvCxnSpPr>
          <p:cNvPr id="60" name="Straight Connector 59">
            <a:extLst>
              <a:ext uri="{FF2B5EF4-FFF2-40B4-BE49-F238E27FC236}">
                <a16:creationId xmlns:a16="http://schemas.microsoft.com/office/drawing/2014/main" id="{CE8CB3D2-C0B3-47BD-9F2D-5A4E590BAA2E}"/>
              </a:ext>
              <a:ext uri="{C183D7F6-B498-43B3-948B-1728B52AA6E4}">
                <adec:decorative xmlns:adec="http://schemas.microsoft.com/office/drawing/2017/decorative" val="1"/>
              </a:ext>
            </a:extLst>
          </p:cNvPr>
          <p:cNvCxnSpPr>
            <a:cxnSpLocks/>
          </p:cNvCxnSpPr>
          <p:nvPr/>
        </p:nvCxnSpPr>
        <p:spPr>
          <a:xfrm>
            <a:off x="7530179" y="4193976"/>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0" name="Picture 39" descr="Icon of a key">
            <a:extLst>
              <a:ext uri="{FF2B5EF4-FFF2-40B4-BE49-F238E27FC236}">
                <a16:creationId xmlns:a16="http://schemas.microsoft.com/office/drawing/2014/main" id="{9A090166-68EA-47DE-9FFC-A87E3A09DCAA}"/>
              </a:ext>
            </a:extLst>
          </p:cNvPr>
          <p:cNvPicPr>
            <a:picLocks noChangeAspect="1"/>
          </p:cNvPicPr>
          <p:nvPr/>
        </p:nvPicPr>
        <p:blipFill>
          <a:blip r:embed="rId9"/>
          <a:stretch>
            <a:fillRect/>
          </a:stretch>
        </p:blipFill>
        <p:spPr>
          <a:xfrm>
            <a:off x="6353175" y="4358133"/>
            <a:ext cx="952500" cy="952500"/>
          </a:xfrm>
          <a:prstGeom prst="rect">
            <a:avLst/>
          </a:prstGeom>
        </p:spPr>
      </p:pic>
      <p:sp>
        <p:nvSpPr>
          <p:cNvPr id="12" name="Rectangle 11">
            <a:extLst>
              <a:ext uri="{FF2B5EF4-FFF2-40B4-BE49-F238E27FC236}">
                <a16:creationId xmlns:a16="http://schemas.microsoft.com/office/drawing/2014/main" id="{100E31A2-76D6-48AA-8DAB-25658C772B74}"/>
              </a:ext>
            </a:extLst>
          </p:cNvPr>
          <p:cNvSpPr/>
          <p:nvPr/>
        </p:nvSpPr>
        <p:spPr>
          <a:xfrm>
            <a:off x="7530179" y="4520270"/>
            <a:ext cx="4416552" cy="628226"/>
          </a:xfrm>
          <a:prstGeom prst="rect">
            <a:avLst/>
          </a:prstGeom>
        </p:spPr>
        <p:txBody>
          <a:bodyPr wrap="square" lIns="0" tIns="0" rIns="0" bIns="0" anchor="ctr">
            <a:spAutoFit/>
          </a:bodyPr>
          <a:lstStyle/>
          <a:p>
            <a:r>
              <a:rPr lang="en-US" sz="2000" dirty="0"/>
              <a:t>Design an authentication and access strategy</a:t>
            </a:r>
          </a:p>
        </p:txBody>
      </p:sp>
      <p:cxnSp>
        <p:nvCxnSpPr>
          <p:cNvPr id="61" name="Straight Connector 60">
            <a:extLst>
              <a:ext uri="{FF2B5EF4-FFF2-40B4-BE49-F238E27FC236}">
                <a16:creationId xmlns:a16="http://schemas.microsoft.com/office/drawing/2014/main" id="{8B5D1FFD-D978-42F7-9587-A349FB56A209}"/>
              </a:ext>
              <a:ext uri="{C183D7F6-B498-43B3-948B-1728B52AA6E4}">
                <adec:decorative xmlns:adec="http://schemas.microsoft.com/office/drawing/2017/decorative" val="1"/>
              </a:ext>
            </a:extLst>
          </p:cNvPr>
          <p:cNvCxnSpPr>
            <a:cxnSpLocks/>
          </p:cNvCxnSpPr>
          <p:nvPr/>
        </p:nvCxnSpPr>
        <p:spPr>
          <a:xfrm>
            <a:off x="7530179" y="5474790"/>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4" name="Picture 33" descr="Icon of a whiteboard with a cloud symbol drawn on it">
            <a:extLst>
              <a:ext uri="{FF2B5EF4-FFF2-40B4-BE49-F238E27FC236}">
                <a16:creationId xmlns:a16="http://schemas.microsoft.com/office/drawing/2014/main" id="{B890ECE1-6AE4-469A-988D-383AB69BDC4A}"/>
              </a:ext>
            </a:extLst>
          </p:cNvPr>
          <p:cNvPicPr>
            <a:picLocks noChangeAspect="1"/>
          </p:cNvPicPr>
          <p:nvPr/>
        </p:nvPicPr>
        <p:blipFill>
          <a:blip r:embed="rId10"/>
          <a:stretch>
            <a:fillRect/>
          </a:stretch>
        </p:blipFill>
        <p:spPr>
          <a:xfrm>
            <a:off x="6353175" y="5638946"/>
            <a:ext cx="952500" cy="952500"/>
          </a:xfrm>
          <a:prstGeom prst="rect">
            <a:avLst/>
          </a:prstGeom>
        </p:spPr>
      </p:pic>
      <p:sp>
        <p:nvSpPr>
          <p:cNvPr id="13" name="Rectangle 12">
            <a:extLst>
              <a:ext uri="{FF2B5EF4-FFF2-40B4-BE49-F238E27FC236}">
                <a16:creationId xmlns:a16="http://schemas.microsoft.com/office/drawing/2014/main" id="{432E5B00-B3C6-417D-8B03-7CB1A1063759}"/>
              </a:ext>
            </a:extLst>
          </p:cNvPr>
          <p:cNvSpPr/>
          <p:nvPr/>
        </p:nvSpPr>
        <p:spPr>
          <a:xfrm>
            <a:off x="7530179" y="5801083"/>
            <a:ext cx="4416552" cy="628226"/>
          </a:xfrm>
          <a:prstGeom prst="rect">
            <a:avLst/>
          </a:prstGeom>
        </p:spPr>
        <p:txBody>
          <a:bodyPr wrap="square" lIns="0" tIns="0" rIns="0" bIns="0" anchor="ctr">
            <a:spAutoFit/>
          </a:bodyPr>
          <a:lstStyle/>
          <a:p>
            <a:r>
              <a:rPr lang="en-US" sz="2000" dirty="0"/>
              <a:t>Design a strategy for integrating </a:t>
            </a:r>
            <a:br>
              <a:rPr lang="en-US" sz="2000" dirty="0"/>
            </a:br>
            <a:r>
              <a:rPr lang="en-US" sz="2000" dirty="0"/>
              <a:t>on-premises and cloud resources</a:t>
            </a:r>
          </a:p>
        </p:txBody>
      </p:sp>
    </p:spTree>
    <p:extLst>
      <p:ext uri="{BB962C8B-B14F-4D97-AF65-F5344CB8AC3E}">
        <p14:creationId xmlns:p14="http://schemas.microsoft.com/office/powerpoint/2010/main" val="1445161382"/>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8C772-0444-4B2B-8F8A-CDAC4E4A05DF}"/>
              </a:ext>
            </a:extLst>
          </p:cNvPr>
          <p:cNvSpPr>
            <a:spLocks noGrp="1"/>
          </p:cNvSpPr>
          <p:nvPr>
            <p:ph type="title"/>
          </p:nvPr>
        </p:nvSpPr>
        <p:spPr>
          <a:xfrm>
            <a:off x="427038" y="632779"/>
            <a:ext cx="11571287" cy="411162"/>
          </a:xfrm>
        </p:spPr>
        <p:txBody>
          <a:bodyPr/>
          <a:lstStyle/>
          <a:p>
            <a:r>
              <a:rPr lang="en-US" dirty="0"/>
              <a:t>Link GitHub to Azure Boards</a:t>
            </a:r>
          </a:p>
        </p:txBody>
      </p:sp>
      <p:sp>
        <p:nvSpPr>
          <p:cNvPr id="6" name="Rectangle 5">
            <a:extLst>
              <a:ext uri="{FF2B5EF4-FFF2-40B4-BE49-F238E27FC236}">
                <a16:creationId xmlns:a16="http://schemas.microsoft.com/office/drawing/2014/main" id="{D105F768-F790-48F1-819D-009C7FF56511}"/>
              </a:ext>
            </a:extLst>
          </p:cNvPr>
          <p:cNvSpPr/>
          <p:nvPr/>
        </p:nvSpPr>
        <p:spPr>
          <a:xfrm>
            <a:off x="427038" y="5258027"/>
            <a:ext cx="6317289" cy="1148092"/>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200" dirty="0">
                <a:solidFill>
                  <a:schemeClr val="tx1"/>
                </a:solidFill>
                <a:latin typeface="+mj-lt"/>
              </a:rPr>
              <a:t>Azure Boards App links commits, pull requests, and issues, directly to work items</a:t>
            </a:r>
          </a:p>
        </p:txBody>
      </p:sp>
      <p:sp>
        <p:nvSpPr>
          <p:cNvPr id="17" name="Rectangle 16">
            <a:extLst>
              <a:ext uri="{FF2B5EF4-FFF2-40B4-BE49-F238E27FC236}">
                <a16:creationId xmlns:a16="http://schemas.microsoft.com/office/drawing/2014/main" id="{B21DAB0A-E7AE-4112-871D-BDF308F0DAD8}"/>
              </a:ext>
            </a:extLst>
          </p:cNvPr>
          <p:cNvSpPr/>
          <p:nvPr/>
        </p:nvSpPr>
        <p:spPr>
          <a:xfrm>
            <a:off x="7041263" y="1282628"/>
            <a:ext cx="4957062" cy="135676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200" dirty="0">
                <a:solidFill>
                  <a:schemeClr val="tx1"/>
                </a:solidFill>
                <a:latin typeface="+mj-lt"/>
              </a:rPr>
              <a:t>Use Azure Boards to plan and track your work, and GitHub as source control for software development.</a:t>
            </a:r>
          </a:p>
        </p:txBody>
      </p:sp>
      <p:pic>
        <p:nvPicPr>
          <p:cNvPr id="4" name="Picture 3">
            <a:extLst>
              <a:ext uri="{FF2B5EF4-FFF2-40B4-BE49-F238E27FC236}">
                <a16:creationId xmlns:a16="http://schemas.microsoft.com/office/drawing/2014/main" id="{1012D17B-96D8-408E-A444-8489566D5A1E}"/>
              </a:ext>
            </a:extLst>
          </p:cNvPr>
          <p:cNvPicPr>
            <a:picLocks noChangeAspect="1"/>
          </p:cNvPicPr>
          <p:nvPr/>
        </p:nvPicPr>
        <p:blipFill>
          <a:blip r:embed="rId3"/>
          <a:stretch>
            <a:fillRect/>
          </a:stretch>
        </p:blipFill>
        <p:spPr>
          <a:xfrm>
            <a:off x="7041263" y="4355135"/>
            <a:ext cx="4957062" cy="2050984"/>
          </a:xfrm>
          <a:prstGeom prst="rect">
            <a:avLst/>
          </a:prstGeom>
          <a:ln>
            <a:solidFill>
              <a:schemeClr val="tx1"/>
            </a:solidFill>
          </a:ln>
        </p:spPr>
      </p:pic>
      <p:pic>
        <p:nvPicPr>
          <p:cNvPr id="8" name="Picture 7" descr="Graphical user interface, text, application, chat or text message&#10;&#10;Description automatically generated">
            <a:extLst>
              <a:ext uri="{FF2B5EF4-FFF2-40B4-BE49-F238E27FC236}">
                <a16:creationId xmlns:a16="http://schemas.microsoft.com/office/drawing/2014/main" id="{478DECD9-F60C-8B5B-5329-1414FC269420}"/>
              </a:ext>
            </a:extLst>
          </p:cNvPr>
          <p:cNvPicPr>
            <a:picLocks noChangeAspect="1"/>
          </p:cNvPicPr>
          <p:nvPr/>
        </p:nvPicPr>
        <p:blipFill>
          <a:blip r:embed="rId4"/>
          <a:stretch>
            <a:fillRect/>
          </a:stretch>
        </p:blipFill>
        <p:spPr>
          <a:xfrm>
            <a:off x="427038" y="1282628"/>
            <a:ext cx="6317289" cy="3781083"/>
          </a:xfrm>
          <a:prstGeom prst="rect">
            <a:avLst/>
          </a:prstGeom>
          <a:ln>
            <a:solidFill>
              <a:schemeClr val="tx1"/>
            </a:solidFill>
          </a:ln>
        </p:spPr>
      </p:pic>
      <p:sp>
        <p:nvSpPr>
          <p:cNvPr id="10" name="Rectangle 9">
            <a:extLst>
              <a:ext uri="{FF2B5EF4-FFF2-40B4-BE49-F238E27FC236}">
                <a16:creationId xmlns:a16="http://schemas.microsoft.com/office/drawing/2014/main" id="{9387F8D2-817F-6EE2-24F9-7527667B4A2C}"/>
              </a:ext>
            </a:extLst>
          </p:cNvPr>
          <p:cNvSpPr/>
          <p:nvPr/>
        </p:nvSpPr>
        <p:spPr>
          <a:xfrm>
            <a:off x="7041263" y="2830170"/>
            <a:ext cx="4957062" cy="1334183"/>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200" dirty="0">
                <a:solidFill>
                  <a:schemeClr val="tx1"/>
                </a:solidFill>
                <a:latin typeface="+mj-lt"/>
              </a:rPr>
              <a:t>Authenticate to GitHub using a username/password or a personal access token (PAT).</a:t>
            </a:r>
          </a:p>
        </p:txBody>
      </p:sp>
    </p:spTree>
    <p:extLst>
      <p:ext uri="{BB962C8B-B14F-4D97-AF65-F5344CB8AC3E}">
        <p14:creationId xmlns:p14="http://schemas.microsoft.com/office/powerpoint/2010/main" val="186494791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A0FB-9B14-4136-9C25-0CCBA15E0F9C}"/>
              </a:ext>
            </a:extLst>
          </p:cNvPr>
          <p:cNvSpPr>
            <a:spLocks noGrp="1"/>
          </p:cNvSpPr>
          <p:nvPr>
            <p:ph type="title"/>
          </p:nvPr>
        </p:nvSpPr>
        <p:spPr>
          <a:xfrm>
            <a:off x="427038" y="632779"/>
            <a:ext cx="11571287" cy="411162"/>
          </a:xfrm>
        </p:spPr>
        <p:txBody>
          <a:bodyPr/>
          <a:lstStyle/>
          <a:p>
            <a:r>
              <a:rPr lang="en-US" dirty="0"/>
              <a:t>Configure GitHub Projects</a:t>
            </a:r>
          </a:p>
        </p:txBody>
      </p:sp>
      <p:sp>
        <p:nvSpPr>
          <p:cNvPr id="17" name="Text Placeholder 2">
            <a:extLst>
              <a:ext uri="{FF2B5EF4-FFF2-40B4-BE49-F238E27FC236}">
                <a16:creationId xmlns:a16="http://schemas.microsoft.com/office/drawing/2014/main" id="{7A33077C-5335-E4CD-284D-347D7BFBFAA2}"/>
              </a:ext>
            </a:extLst>
          </p:cNvPr>
          <p:cNvSpPr txBox="1">
            <a:spLocks/>
          </p:cNvSpPr>
          <p:nvPr/>
        </p:nvSpPr>
        <p:spPr>
          <a:xfrm>
            <a:off x="427038" y="1778025"/>
            <a:ext cx="5539046" cy="3292064"/>
          </a:xfrm>
          <a:prstGeom prst="rect">
            <a:avLst/>
          </a:prstGeom>
          <a:solidFill>
            <a:schemeClr val="bg1">
              <a:lumMod val="95000"/>
            </a:schemeClr>
          </a:solidFill>
        </p:spPr>
        <p:txBody>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indent="-342900">
              <a:buFont typeface="Arial" panose="020B0604020202020204" pitchFamily="34" charset="0"/>
              <a:buChar char="•"/>
            </a:pPr>
            <a:r>
              <a:rPr lang="en-US" sz="2000" dirty="0">
                <a:latin typeface="+mn-lt"/>
              </a:rPr>
              <a:t>You can use a project board template to create a project board with automation already configured.</a:t>
            </a:r>
          </a:p>
          <a:p>
            <a:pPr marL="342900" indent="-342900">
              <a:buFont typeface="Arial" panose="020B0604020202020204" pitchFamily="34" charset="0"/>
              <a:buChar char="•"/>
            </a:pPr>
            <a:r>
              <a:rPr lang="en-US" sz="2000" dirty="0">
                <a:latin typeface="+mn-lt"/>
              </a:rPr>
              <a:t>You can also copy a project board to reuse its customizations for similar projects. </a:t>
            </a:r>
          </a:p>
          <a:p>
            <a:pPr marL="342900" indent="-342900">
              <a:buFont typeface="Arial" panose="020B0604020202020204" pitchFamily="34" charset="0"/>
              <a:buChar char="•"/>
            </a:pPr>
            <a:r>
              <a:rPr lang="en-US" sz="2000" dirty="0">
                <a:latin typeface="+mn-lt"/>
              </a:rPr>
              <a:t>You can link up to twenty-five repositories to your organization or user-owned project board.</a:t>
            </a:r>
          </a:p>
          <a:p>
            <a:pPr marL="342900" indent="-342900">
              <a:buFont typeface="Arial" panose="020B0604020202020204" pitchFamily="34" charset="0"/>
              <a:buChar char="•"/>
            </a:pPr>
            <a:r>
              <a:rPr lang="en-US" sz="2000" dirty="0">
                <a:latin typeface="+mn-lt"/>
              </a:rPr>
              <a:t>Once you've created your project board, you can add issues, pull requests, and notes to it.</a:t>
            </a:r>
          </a:p>
        </p:txBody>
      </p:sp>
      <p:pic>
        <p:nvPicPr>
          <p:cNvPr id="6" name="Picture 5">
            <a:extLst>
              <a:ext uri="{FF2B5EF4-FFF2-40B4-BE49-F238E27FC236}">
                <a16:creationId xmlns:a16="http://schemas.microsoft.com/office/drawing/2014/main" id="{E56566E5-E857-47FA-2BD2-32F7264FF7D3}"/>
              </a:ext>
            </a:extLst>
          </p:cNvPr>
          <p:cNvPicPr>
            <a:picLocks noChangeAspect="1"/>
          </p:cNvPicPr>
          <p:nvPr/>
        </p:nvPicPr>
        <p:blipFill>
          <a:blip r:embed="rId3"/>
          <a:stretch>
            <a:fillRect/>
          </a:stretch>
        </p:blipFill>
        <p:spPr>
          <a:xfrm>
            <a:off x="6212681" y="1778025"/>
            <a:ext cx="5982077" cy="3292064"/>
          </a:xfrm>
          <a:prstGeom prst="rect">
            <a:avLst/>
          </a:prstGeom>
          <a:ln>
            <a:solidFill>
              <a:schemeClr val="tx1"/>
            </a:solidFill>
          </a:ln>
        </p:spPr>
      </p:pic>
    </p:spTree>
    <p:extLst>
      <p:ext uri="{BB962C8B-B14F-4D97-AF65-F5344CB8AC3E}">
        <p14:creationId xmlns:p14="http://schemas.microsoft.com/office/powerpoint/2010/main" val="19263026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A0FB-9B14-4136-9C25-0CCBA15E0F9C}"/>
              </a:ext>
            </a:extLst>
          </p:cNvPr>
          <p:cNvSpPr>
            <a:spLocks noGrp="1"/>
          </p:cNvSpPr>
          <p:nvPr>
            <p:ph type="title"/>
          </p:nvPr>
        </p:nvSpPr>
        <p:spPr>
          <a:xfrm>
            <a:off x="427038" y="632779"/>
            <a:ext cx="11571287" cy="411162"/>
          </a:xfrm>
        </p:spPr>
        <p:txBody>
          <a:bodyPr/>
          <a:lstStyle/>
          <a:p>
            <a:r>
              <a:rPr lang="en-US" dirty="0"/>
              <a:t>Manage work with GitHub Project boards</a:t>
            </a:r>
          </a:p>
        </p:txBody>
      </p:sp>
      <p:sp>
        <p:nvSpPr>
          <p:cNvPr id="4" name="Rectangle 3">
            <a:extLst>
              <a:ext uri="{FF2B5EF4-FFF2-40B4-BE49-F238E27FC236}">
                <a16:creationId xmlns:a16="http://schemas.microsoft.com/office/drawing/2014/main" id="{51B453FD-C7A4-3BA2-2FB9-E1A0371DC4E0}"/>
              </a:ext>
              <a:ext uri="{C183D7F6-B498-43B3-948B-1728B52AA6E4}">
                <adec:decorative xmlns:adec="http://schemas.microsoft.com/office/drawing/2017/decorative" val="1"/>
              </a:ext>
            </a:extLst>
          </p:cNvPr>
          <p:cNvSpPr/>
          <p:nvPr/>
        </p:nvSpPr>
        <p:spPr bwMode="auto">
          <a:xfrm>
            <a:off x="427038" y="1304145"/>
            <a:ext cx="11586847" cy="3893120"/>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Shape 7">
            <a:extLst>
              <a:ext uri="{FF2B5EF4-FFF2-40B4-BE49-F238E27FC236}">
                <a16:creationId xmlns:a16="http://schemas.microsoft.com/office/drawing/2014/main" id="{F1AA65EC-6EA1-8B6D-6F55-C0027A9150B1}"/>
              </a:ext>
            </a:extLst>
          </p:cNvPr>
          <p:cNvSpPr/>
          <p:nvPr/>
        </p:nvSpPr>
        <p:spPr>
          <a:xfrm>
            <a:off x="428025" y="5356420"/>
            <a:ext cx="2191942"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933450">
              <a:spcBef>
                <a:spcPct val="0"/>
              </a:spcBef>
              <a:spcAft>
                <a:spcPct val="35000"/>
              </a:spcAft>
            </a:pPr>
            <a:r>
              <a:rPr lang="en-US" sz="2000" kern="1200" dirty="0">
                <a:solidFill>
                  <a:schemeClr val="tx1"/>
                </a:solidFill>
                <a:latin typeface="+mj-lt"/>
              </a:rPr>
              <a:t>Control project deliverables</a:t>
            </a:r>
            <a:endParaRPr lang="en-IN" sz="2000" kern="1200" dirty="0">
              <a:solidFill>
                <a:schemeClr val="tx1"/>
              </a:solidFill>
              <a:latin typeface="+mj-lt"/>
            </a:endParaRPr>
          </a:p>
        </p:txBody>
      </p:sp>
      <p:sp>
        <p:nvSpPr>
          <p:cNvPr id="10" name="Freeform: Shape 9">
            <a:extLst>
              <a:ext uri="{FF2B5EF4-FFF2-40B4-BE49-F238E27FC236}">
                <a16:creationId xmlns:a16="http://schemas.microsoft.com/office/drawing/2014/main" id="{0730CB79-3A94-8FD6-6676-91B255A47C82}"/>
              </a:ext>
            </a:extLst>
          </p:cNvPr>
          <p:cNvSpPr/>
          <p:nvPr/>
        </p:nvSpPr>
        <p:spPr>
          <a:xfrm>
            <a:off x="2776504" y="5356420"/>
            <a:ext cx="2191942"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defTabSz="933450">
              <a:spcBef>
                <a:spcPct val="0"/>
              </a:spcBef>
              <a:spcAft>
                <a:spcPct val="35000"/>
              </a:spcAft>
            </a:pPr>
            <a:r>
              <a:rPr lang="en-US" sz="2000" kern="1200" dirty="0">
                <a:solidFill>
                  <a:schemeClr val="tx1"/>
                </a:solidFill>
                <a:latin typeface="+mj-lt"/>
              </a:rPr>
              <a:t>Set to any length of time</a:t>
            </a:r>
            <a:endParaRPr lang="en-IN" sz="2000" kern="1200" dirty="0">
              <a:solidFill>
                <a:schemeClr val="tx1"/>
              </a:solidFill>
              <a:latin typeface="+mj-lt"/>
            </a:endParaRPr>
          </a:p>
        </p:txBody>
      </p:sp>
      <p:sp>
        <p:nvSpPr>
          <p:cNvPr id="12" name="Freeform: Shape 11">
            <a:extLst>
              <a:ext uri="{FF2B5EF4-FFF2-40B4-BE49-F238E27FC236}">
                <a16:creationId xmlns:a16="http://schemas.microsoft.com/office/drawing/2014/main" id="{25227FB6-4106-1907-D882-A180811AF445}"/>
              </a:ext>
            </a:extLst>
          </p:cNvPr>
          <p:cNvSpPr/>
          <p:nvPr/>
        </p:nvSpPr>
        <p:spPr>
          <a:xfrm>
            <a:off x="5124983" y="5356420"/>
            <a:ext cx="1994274"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dirty="0">
                <a:solidFill>
                  <a:schemeClr val="tx1"/>
                </a:solidFill>
                <a:latin typeface="+mj-lt"/>
              </a:rPr>
              <a:t>Include breaks</a:t>
            </a:r>
            <a:endParaRPr lang="en-IN" sz="2000" kern="1200" dirty="0">
              <a:solidFill>
                <a:schemeClr val="tx1"/>
              </a:solidFill>
              <a:latin typeface="+mj-lt"/>
            </a:endParaRPr>
          </a:p>
        </p:txBody>
      </p:sp>
      <p:sp>
        <p:nvSpPr>
          <p:cNvPr id="14" name="Freeform: Shape 13">
            <a:extLst>
              <a:ext uri="{FF2B5EF4-FFF2-40B4-BE49-F238E27FC236}">
                <a16:creationId xmlns:a16="http://schemas.microsoft.com/office/drawing/2014/main" id="{3C651AD9-8C18-4DF0-6EA6-366052B78880}"/>
              </a:ext>
            </a:extLst>
          </p:cNvPr>
          <p:cNvSpPr/>
          <p:nvPr/>
        </p:nvSpPr>
        <p:spPr>
          <a:xfrm>
            <a:off x="7275794" y="5356420"/>
            <a:ext cx="2389610"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dirty="0">
                <a:solidFill>
                  <a:schemeClr val="tx1"/>
                </a:solidFill>
                <a:latin typeface="+mj-lt"/>
              </a:rPr>
              <a:t>Release dates</a:t>
            </a:r>
            <a:endParaRPr lang="en-IN" sz="2000" kern="1200" dirty="0">
              <a:solidFill>
                <a:schemeClr val="tx1"/>
              </a:solidFill>
              <a:latin typeface="+mj-lt"/>
            </a:endParaRPr>
          </a:p>
        </p:txBody>
      </p:sp>
      <p:sp>
        <p:nvSpPr>
          <p:cNvPr id="16" name="Freeform: Shape 15">
            <a:extLst>
              <a:ext uri="{FF2B5EF4-FFF2-40B4-BE49-F238E27FC236}">
                <a16:creationId xmlns:a16="http://schemas.microsoft.com/office/drawing/2014/main" id="{2D6DCCFD-2C53-5FE8-9241-6C9A36E21984}"/>
              </a:ext>
            </a:extLst>
          </p:cNvPr>
          <p:cNvSpPr/>
          <p:nvPr/>
        </p:nvSpPr>
        <p:spPr>
          <a:xfrm>
            <a:off x="9821942" y="5356420"/>
            <a:ext cx="2191942"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dirty="0">
                <a:solidFill>
                  <a:schemeClr val="tx1"/>
                </a:solidFill>
                <a:latin typeface="+mj-lt"/>
              </a:rPr>
              <a:t>Iterations to planning upcoming work</a:t>
            </a:r>
            <a:endParaRPr lang="en-IN" sz="2000" kern="1200" dirty="0">
              <a:solidFill>
                <a:schemeClr val="tx1"/>
              </a:solidFill>
              <a:latin typeface="+mj-lt"/>
            </a:endParaRPr>
          </a:p>
        </p:txBody>
      </p:sp>
      <p:pic>
        <p:nvPicPr>
          <p:cNvPr id="18" name="Picture 17" descr="Graphical user interface, application, Teams&#10;&#10;Description automatically generated">
            <a:extLst>
              <a:ext uri="{FF2B5EF4-FFF2-40B4-BE49-F238E27FC236}">
                <a16:creationId xmlns:a16="http://schemas.microsoft.com/office/drawing/2014/main" id="{7874036E-4504-0EA2-13B2-0E1CD355F69D}"/>
              </a:ext>
            </a:extLst>
          </p:cNvPr>
          <p:cNvPicPr>
            <a:picLocks noChangeAspect="1"/>
          </p:cNvPicPr>
          <p:nvPr/>
        </p:nvPicPr>
        <p:blipFill>
          <a:blip r:embed="rId3"/>
          <a:stretch>
            <a:fillRect/>
          </a:stretch>
        </p:blipFill>
        <p:spPr>
          <a:xfrm>
            <a:off x="1640061" y="1404131"/>
            <a:ext cx="8964118" cy="3693147"/>
          </a:xfrm>
          <a:prstGeom prst="rect">
            <a:avLst/>
          </a:prstGeom>
        </p:spPr>
      </p:pic>
    </p:spTree>
    <p:extLst>
      <p:ext uri="{BB962C8B-B14F-4D97-AF65-F5344CB8AC3E}">
        <p14:creationId xmlns:p14="http://schemas.microsoft.com/office/powerpoint/2010/main" val="258871091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A0FB-9B14-4136-9C25-0CCBA15E0F9C}"/>
              </a:ext>
            </a:extLst>
          </p:cNvPr>
          <p:cNvSpPr>
            <a:spLocks noGrp="1"/>
          </p:cNvSpPr>
          <p:nvPr>
            <p:ph type="title"/>
          </p:nvPr>
        </p:nvSpPr>
        <p:spPr>
          <a:xfrm>
            <a:off x="427038" y="632779"/>
            <a:ext cx="11571287" cy="411162"/>
          </a:xfrm>
        </p:spPr>
        <p:txBody>
          <a:bodyPr/>
          <a:lstStyle/>
          <a:p>
            <a:r>
              <a:rPr lang="en-US" dirty="0"/>
              <a:t>Customize Project views</a:t>
            </a:r>
          </a:p>
        </p:txBody>
      </p:sp>
      <p:pic>
        <p:nvPicPr>
          <p:cNvPr id="15" name="Picture Placeholder 5" descr="Graphical user interface, application&#10;&#10;Description automatically generated">
            <a:extLst>
              <a:ext uri="{FF2B5EF4-FFF2-40B4-BE49-F238E27FC236}">
                <a16:creationId xmlns:a16="http://schemas.microsoft.com/office/drawing/2014/main" id="{9B9BC666-8D4D-D56D-C7B1-93FF5E8C22EF}"/>
              </a:ext>
            </a:extLst>
          </p:cNvPr>
          <p:cNvPicPr>
            <a:picLocks noChangeAspect="1"/>
          </p:cNvPicPr>
          <p:nvPr/>
        </p:nvPicPr>
        <p:blipFill rotWithShape="1">
          <a:blip r:embed="rId3"/>
          <a:srcRect l="1037" t="-2802" r="47665" b="2802"/>
          <a:stretch/>
        </p:blipFill>
        <p:spPr>
          <a:xfrm>
            <a:off x="6517095" y="1721111"/>
            <a:ext cx="5429266" cy="3980196"/>
          </a:xfrm>
          <a:prstGeom prst="rect">
            <a:avLst/>
          </a:prstGeom>
          <a:ln w="76200">
            <a:solidFill>
              <a:schemeClr val="tx1"/>
            </a:solidFill>
          </a:ln>
        </p:spPr>
      </p:pic>
      <p:pic>
        <p:nvPicPr>
          <p:cNvPr id="14" name="Picture 13" descr="Icon of a circle branched into three connect circles">
            <a:extLst>
              <a:ext uri="{FF2B5EF4-FFF2-40B4-BE49-F238E27FC236}">
                <a16:creationId xmlns:a16="http://schemas.microsoft.com/office/drawing/2014/main" id="{A9E3B24B-4B7F-4E1F-DBB4-7C627F5954C8}"/>
              </a:ext>
            </a:extLst>
          </p:cNvPr>
          <p:cNvPicPr>
            <a:picLocks noChangeAspect="1"/>
          </p:cNvPicPr>
          <p:nvPr/>
        </p:nvPicPr>
        <p:blipFill>
          <a:blip r:embed="rId4"/>
          <a:stretch>
            <a:fillRect/>
          </a:stretch>
        </p:blipFill>
        <p:spPr>
          <a:xfrm>
            <a:off x="427038" y="1659580"/>
            <a:ext cx="1085088" cy="1086612"/>
          </a:xfrm>
          <a:prstGeom prst="rect">
            <a:avLst/>
          </a:prstGeom>
        </p:spPr>
      </p:pic>
      <p:sp>
        <p:nvSpPr>
          <p:cNvPr id="21" name="Rectangle 20">
            <a:extLst>
              <a:ext uri="{FF2B5EF4-FFF2-40B4-BE49-F238E27FC236}">
                <a16:creationId xmlns:a16="http://schemas.microsoft.com/office/drawing/2014/main" id="{3CC15C97-D20C-D001-BC9F-02CEB8A0B56F}"/>
              </a:ext>
            </a:extLst>
          </p:cNvPr>
          <p:cNvSpPr/>
          <p:nvPr/>
        </p:nvSpPr>
        <p:spPr bwMode="auto">
          <a:xfrm>
            <a:off x="1810984" y="1680724"/>
            <a:ext cx="4407253"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latin typeface="+mj-lt"/>
              </a:rPr>
              <a:t>Organize information </a:t>
            </a:r>
            <a:r>
              <a:rPr lang="en-US" sz="2000" dirty="0">
                <a:solidFill>
                  <a:schemeClr val="tx1"/>
                </a:solidFill>
              </a:rPr>
              <a:t>by changing the layout, grouping, sorting, and filtering your work.</a:t>
            </a:r>
          </a:p>
        </p:txBody>
      </p:sp>
      <p:pic>
        <p:nvPicPr>
          <p:cNvPr id="25" name="Picture 24" descr="Icon of a document with a checkmark">
            <a:extLst>
              <a:ext uri="{FF2B5EF4-FFF2-40B4-BE49-F238E27FC236}">
                <a16:creationId xmlns:a16="http://schemas.microsoft.com/office/drawing/2014/main" id="{FAAC6EC2-496C-88D1-C23C-E3FDA1DCBF98}"/>
              </a:ext>
            </a:extLst>
          </p:cNvPr>
          <p:cNvPicPr>
            <a:picLocks noChangeAspect="1"/>
          </p:cNvPicPr>
          <p:nvPr/>
        </p:nvPicPr>
        <p:blipFill>
          <a:blip r:embed="rId5"/>
          <a:stretch>
            <a:fillRect/>
          </a:stretch>
        </p:blipFill>
        <p:spPr>
          <a:xfrm>
            <a:off x="427038" y="3168665"/>
            <a:ext cx="1085088" cy="1085088"/>
          </a:xfrm>
          <a:prstGeom prst="rect">
            <a:avLst/>
          </a:prstGeom>
        </p:spPr>
      </p:pic>
      <p:sp>
        <p:nvSpPr>
          <p:cNvPr id="27" name="Rectangle 26">
            <a:extLst>
              <a:ext uri="{FF2B5EF4-FFF2-40B4-BE49-F238E27FC236}">
                <a16:creationId xmlns:a16="http://schemas.microsoft.com/office/drawing/2014/main" id="{D75F07F3-F700-9F07-52E5-E0B3A3C650FA}"/>
              </a:ext>
            </a:extLst>
          </p:cNvPr>
          <p:cNvSpPr/>
          <p:nvPr/>
        </p:nvSpPr>
        <p:spPr bwMode="auto">
          <a:xfrm>
            <a:off x="1810984" y="3168665"/>
            <a:ext cx="4407253" cy="30623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200"/>
              </a:spcBef>
            </a:pPr>
            <a:r>
              <a:rPr lang="en-US" sz="2400" dirty="0">
                <a:solidFill>
                  <a:schemeClr val="tx1"/>
                </a:solidFill>
                <a:latin typeface="+mj-lt"/>
              </a:rPr>
              <a:t>Use Command Palette:</a:t>
            </a:r>
          </a:p>
          <a:p>
            <a:pPr marL="342900" indent="-342900">
              <a:spcBef>
                <a:spcPts val="600"/>
              </a:spcBef>
              <a:buFont typeface="Arial"/>
              <a:buChar char="•"/>
            </a:pPr>
            <a:r>
              <a:rPr lang="en-US" sz="2000" dirty="0">
                <a:solidFill>
                  <a:schemeClr val="tx1"/>
                </a:solidFill>
              </a:rPr>
              <a:t>Switch layout: Table.</a:t>
            </a:r>
          </a:p>
          <a:p>
            <a:pPr marL="342900" indent="-342900">
              <a:spcBef>
                <a:spcPts val="600"/>
              </a:spcBef>
              <a:buFont typeface="Arial"/>
              <a:buChar char="•"/>
            </a:pPr>
            <a:r>
              <a:rPr lang="en-US" sz="2000" dirty="0">
                <a:solidFill>
                  <a:schemeClr val="tx1"/>
                </a:solidFill>
              </a:rPr>
              <a:t>Show: Milestone.</a:t>
            </a:r>
          </a:p>
          <a:p>
            <a:pPr marL="342900" indent="-342900">
              <a:spcBef>
                <a:spcPts val="600"/>
              </a:spcBef>
              <a:buFont typeface="Arial"/>
              <a:buChar char="•"/>
            </a:pPr>
            <a:r>
              <a:rPr lang="en-US" sz="2000" dirty="0">
                <a:solidFill>
                  <a:schemeClr val="tx1"/>
                </a:solidFill>
              </a:rPr>
              <a:t>Sort by: Assignees, </a:t>
            </a:r>
            <a:r>
              <a:rPr lang="en-US" sz="2000" dirty="0" err="1">
                <a:solidFill>
                  <a:schemeClr val="tx1"/>
                </a:solidFill>
              </a:rPr>
              <a:t>asc</a:t>
            </a:r>
            <a:r>
              <a:rPr lang="en-US" sz="2000" dirty="0">
                <a:solidFill>
                  <a:schemeClr val="tx1"/>
                </a:solidFill>
              </a:rPr>
              <a:t>.</a:t>
            </a:r>
          </a:p>
          <a:p>
            <a:pPr marL="342900" indent="-342900">
              <a:spcBef>
                <a:spcPts val="600"/>
              </a:spcBef>
              <a:buFont typeface="Arial"/>
              <a:buChar char="•"/>
            </a:pPr>
            <a:r>
              <a:rPr lang="en-US" sz="2000" dirty="0">
                <a:solidFill>
                  <a:schemeClr val="tx1"/>
                </a:solidFill>
              </a:rPr>
              <a:t>Group by: Status.</a:t>
            </a:r>
          </a:p>
          <a:p>
            <a:pPr marL="342900" indent="-342900">
              <a:spcBef>
                <a:spcPts val="600"/>
              </a:spcBef>
              <a:buFont typeface="Arial"/>
              <a:buChar char="•"/>
            </a:pPr>
            <a:r>
              <a:rPr lang="en-US" sz="2000" dirty="0">
                <a:solidFill>
                  <a:schemeClr val="tx1"/>
                </a:solidFill>
              </a:rPr>
              <a:t>Column field by: Status.</a:t>
            </a:r>
          </a:p>
          <a:p>
            <a:pPr marL="342900" indent="-342900">
              <a:spcBef>
                <a:spcPts val="600"/>
              </a:spcBef>
              <a:buFont typeface="Arial"/>
              <a:buChar char="•"/>
            </a:pPr>
            <a:r>
              <a:rPr lang="en-US" sz="2000" dirty="0">
                <a:solidFill>
                  <a:schemeClr val="tx1"/>
                </a:solidFill>
              </a:rPr>
              <a:t>Filter by Status.</a:t>
            </a:r>
          </a:p>
          <a:p>
            <a:pPr marL="342900" indent="-342900">
              <a:spcBef>
                <a:spcPts val="600"/>
              </a:spcBef>
              <a:buFont typeface="Arial"/>
              <a:buChar char="•"/>
            </a:pPr>
            <a:r>
              <a:rPr lang="en-US" sz="2000" dirty="0">
                <a:solidFill>
                  <a:schemeClr val="tx1"/>
                </a:solidFill>
              </a:rPr>
              <a:t>Delete view.</a:t>
            </a:r>
          </a:p>
        </p:txBody>
      </p:sp>
    </p:spTree>
    <p:extLst>
      <p:ext uri="{BB962C8B-B14F-4D97-AF65-F5344CB8AC3E}">
        <p14:creationId xmlns:p14="http://schemas.microsoft.com/office/powerpoint/2010/main" val="189611746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A0FB-9B14-4136-9C25-0CCBA15E0F9C}"/>
              </a:ext>
            </a:extLst>
          </p:cNvPr>
          <p:cNvSpPr>
            <a:spLocks noGrp="1"/>
          </p:cNvSpPr>
          <p:nvPr>
            <p:ph type="title"/>
          </p:nvPr>
        </p:nvSpPr>
        <p:spPr>
          <a:xfrm>
            <a:off x="427038" y="632779"/>
            <a:ext cx="11571287" cy="411162"/>
          </a:xfrm>
        </p:spPr>
        <p:txBody>
          <a:bodyPr/>
          <a:lstStyle/>
          <a:p>
            <a:r>
              <a:rPr lang="en-US" dirty="0"/>
              <a:t>Collaborate using team discussions</a:t>
            </a:r>
          </a:p>
        </p:txBody>
      </p:sp>
      <p:pic>
        <p:nvPicPr>
          <p:cNvPr id="4" name="Picture 3" descr="Graphical user interface, application, Teams&#10;&#10;Description automatically generated">
            <a:extLst>
              <a:ext uri="{FF2B5EF4-FFF2-40B4-BE49-F238E27FC236}">
                <a16:creationId xmlns:a16="http://schemas.microsoft.com/office/drawing/2014/main" id="{E4C9D178-B559-F63E-1B39-3910E797A242}"/>
              </a:ext>
            </a:extLst>
          </p:cNvPr>
          <p:cNvPicPr>
            <a:picLocks noChangeAspect="1"/>
          </p:cNvPicPr>
          <p:nvPr/>
        </p:nvPicPr>
        <p:blipFill>
          <a:blip r:embed="rId3"/>
          <a:stretch>
            <a:fillRect/>
          </a:stretch>
        </p:blipFill>
        <p:spPr>
          <a:xfrm>
            <a:off x="427038" y="1455527"/>
            <a:ext cx="7854016" cy="4906219"/>
          </a:xfrm>
          <a:prstGeom prst="rect">
            <a:avLst/>
          </a:prstGeom>
          <a:ln>
            <a:solidFill>
              <a:schemeClr val="tx1"/>
            </a:solidFill>
          </a:ln>
        </p:spPr>
      </p:pic>
      <p:sp>
        <p:nvSpPr>
          <p:cNvPr id="6" name="Rectangle 5">
            <a:extLst>
              <a:ext uri="{FF2B5EF4-FFF2-40B4-BE49-F238E27FC236}">
                <a16:creationId xmlns:a16="http://schemas.microsoft.com/office/drawing/2014/main" id="{90A9C26B-763E-0E70-CC5B-03AD4897C3D4}"/>
              </a:ext>
            </a:extLst>
          </p:cNvPr>
          <p:cNvSpPr/>
          <p:nvPr/>
        </p:nvSpPr>
        <p:spPr>
          <a:xfrm>
            <a:off x="8593235" y="1455527"/>
            <a:ext cx="3165247" cy="238661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1000"/>
              </a:spcBef>
            </a:pPr>
            <a:r>
              <a:rPr lang="en-US" sz="2400" dirty="0">
                <a:solidFill>
                  <a:schemeClr val="tx1"/>
                </a:solidFill>
                <a:latin typeface="+mj-lt"/>
              </a:rPr>
              <a:t>GitHub discussions </a:t>
            </a:r>
            <a:r>
              <a:rPr lang="en-US" sz="2000" dirty="0">
                <a:solidFill>
                  <a:schemeClr val="tx1"/>
                </a:solidFill>
              </a:rPr>
              <a:t>can help make your team plan together, update one another, or talk about any topic.</a:t>
            </a:r>
          </a:p>
        </p:txBody>
      </p:sp>
      <p:sp>
        <p:nvSpPr>
          <p:cNvPr id="8" name="Rectangle 7">
            <a:extLst>
              <a:ext uri="{FF2B5EF4-FFF2-40B4-BE49-F238E27FC236}">
                <a16:creationId xmlns:a16="http://schemas.microsoft.com/office/drawing/2014/main" id="{FB9641EA-B6C0-4C76-7934-7F4948EACBA7}"/>
              </a:ext>
            </a:extLst>
          </p:cNvPr>
          <p:cNvSpPr/>
          <p:nvPr/>
        </p:nvSpPr>
        <p:spPr>
          <a:xfrm>
            <a:off x="8593235" y="3975135"/>
            <a:ext cx="3165247" cy="238661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1000"/>
              </a:spcBef>
            </a:pPr>
            <a:r>
              <a:rPr lang="en-US" sz="2400" dirty="0">
                <a:solidFill>
                  <a:schemeClr val="tx1"/>
                </a:solidFill>
                <a:latin typeface="+mj-lt"/>
              </a:rPr>
              <a:t>Across projects or repositories conversations (issues, pull requests, etc.).</a:t>
            </a:r>
          </a:p>
        </p:txBody>
      </p:sp>
    </p:spTree>
    <p:extLst>
      <p:ext uri="{BB962C8B-B14F-4D97-AF65-F5344CB8AC3E}">
        <p14:creationId xmlns:p14="http://schemas.microsoft.com/office/powerpoint/2010/main" val="29230217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703D14B6-6794-105F-28F5-5BE4D6B8A0C0}"/>
              </a:ext>
            </a:extLst>
          </p:cNvPr>
          <p:cNvPicPr>
            <a:picLocks noChangeAspect="1"/>
          </p:cNvPicPr>
          <p:nvPr/>
        </p:nvPicPr>
        <p:blipFill>
          <a:blip r:embed="rId3"/>
          <a:stretch>
            <a:fillRect/>
          </a:stretch>
        </p:blipFill>
        <p:spPr>
          <a:xfrm>
            <a:off x="2338046" y="1633927"/>
            <a:ext cx="7885245" cy="4480497"/>
          </a:xfrm>
          <a:prstGeom prst="rect">
            <a:avLst/>
          </a:prstGeom>
        </p:spPr>
      </p:pic>
      <p:sp>
        <p:nvSpPr>
          <p:cNvPr id="2" name="Title 1">
            <a:extLst>
              <a:ext uri="{FF2B5EF4-FFF2-40B4-BE49-F238E27FC236}">
                <a16:creationId xmlns:a16="http://schemas.microsoft.com/office/drawing/2014/main" id="{544A83E9-9D3F-4D27-92C5-3271240ED3D2}"/>
              </a:ext>
            </a:extLst>
          </p:cNvPr>
          <p:cNvSpPr>
            <a:spLocks noGrp="1"/>
          </p:cNvSpPr>
          <p:nvPr>
            <p:ph type="title"/>
          </p:nvPr>
        </p:nvSpPr>
        <p:spPr>
          <a:xfrm>
            <a:off x="465138" y="632779"/>
            <a:ext cx="11533187" cy="411162"/>
          </a:xfrm>
        </p:spPr>
        <p:txBody>
          <a:bodyPr/>
          <a:lstStyle/>
          <a:p>
            <a:r>
              <a:rPr lang="en-US" dirty="0"/>
              <a:t>Demonstration: GitHub Project Boards and Projects</a:t>
            </a:r>
          </a:p>
        </p:txBody>
      </p:sp>
      <p:sp>
        <p:nvSpPr>
          <p:cNvPr id="14" name="Rectangle 13">
            <a:extLst>
              <a:ext uri="{FF2B5EF4-FFF2-40B4-BE49-F238E27FC236}">
                <a16:creationId xmlns:a16="http://schemas.microsoft.com/office/drawing/2014/main" id="{053E2EAD-4CE4-452B-9094-A72ED7D613C8}"/>
              </a:ext>
            </a:extLst>
          </p:cNvPr>
          <p:cNvSpPr/>
          <p:nvPr/>
        </p:nvSpPr>
        <p:spPr>
          <a:xfrm>
            <a:off x="5452643" y="3497262"/>
            <a:ext cx="1531188" cy="646331"/>
          </a:xfrm>
          <a:prstGeom prst="rect">
            <a:avLst/>
          </a:prstGeom>
        </p:spPr>
        <p:txBody>
          <a:bodyPr wrap="square">
            <a:spAutoFit/>
          </a:bodyPr>
          <a:lstStyle/>
          <a:p>
            <a:pPr algn="ctr"/>
            <a:r>
              <a:rPr lang="en-US" sz="3600" dirty="0">
                <a:latin typeface="Segoe UI Semibold" panose="020B0702040204020203" pitchFamily="34" charset="0"/>
                <a:cs typeface="Segoe UI Semibold" panose="020B0702040204020203" pitchFamily="34" charset="0"/>
              </a:rPr>
              <a:t>DEMO</a:t>
            </a:r>
            <a:endParaRPr lang="en-US" sz="2000"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37388218"/>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415417" y="3243000"/>
            <a:ext cx="9070923" cy="508524"/>
          </a:xfrm>
        </p:spPr>
        <p:txBody>
          <a:bodyPr/>
          <a:lstStyle/>
          <a:p>
            <a:r>
              <a:rPr lang="en-US" dirty="0"/>
              <a:t>Module 06: Introduction to source control</a:t>
            </a:r>
          </a:p>
        </p:txBody>
      </p:sp>
      <p:pic>
        <p:nvPicPr>
          <p:cNvPr id="3" name="Picture 2" descr="Icon of small circles connected by lines forming a big circle">
            <a:extLst>
              <a:ext uri="{FF2B5EF4-FFF2-40B4-BE49-F238E27FC236}">
                <a16:creationId xmlns:a16="http://schemas.microsoft.com/office/drawing/2014/main" id="{19DA3413-0B3B-4105-B1EF-F383C22EE2F7}"/>
              </a:ext>
            </a:extLst>
          </p:cNvPr>
          <p:cNvPicPr>
            <a:picLocks noChangeAspect="1"/>
          </p:cNvPicPr>
          <p:nvPr/>
        </p:nvPicPr>
        <p:blipFill>
          <a:blip r:embed="rId2">
            <a:clrChange>
              <a:clrFrom>
                <a:srgbClr val="FFFFFF"/>
              </a:clrFrom>
              <a:clrTo>
                <a:srgbClr val="FFFFFF">
                  <a:alpha val="0"/>
                </a:srgbClr>
              </a:clrTo>
            </a:clrChange>
          </a:blip>
          <a:srcRect/>
          <a:stretch/>
        </p:blipFill>
        <p:spPr>
          <a:xfrm>
            <a:off x="10363448" y="2956606"/>
            <a:ext cx="1003052" cy="1003052"/>
          </a:xfrm>
          <a:prstGeom prst="rect">
            <a:avLst/>
          </a:prstGeom>
        </p:spPr>
      </p:pic>
    </p:spTree>
    <p:extLst>
      <p:ext uri="{BB962C8B-B14F-4D97-AF65-F5344CB8AC3E}">
        <p14:creationId xmlns:p14="http://schemas.microsoft.com/office/powerpoint/2010/main" val="374676602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C9A31B-2533-487F-AD91-67726E0623EC}"/>
              </a:ext>
            </a:extLst>
          </p:cNvPr>
          <p:cNvSpPr>
            <a:spLocks noGrp="1"/>
          </p:cNvSpPr>
          <p:nvPr>
            <p:ph type="title"/>
          </p:nvPr>
        </p:nvSpPr>
        <p:spPr>
          <a:xfrm>
            <a:off x="427038" y="632779"/>
            <a:ext cx="11571287" cy="411162"/>
          </a:xfrm>
        </p:spPr>
        <p:txBody>
          <a:bodyPr/>
          <a:lstStyle/>
          <a:p>
            <a:r>
              <a:rPr lang="en-US" dirty="0"/>
              <a:t>Introduction</a:t>
            </a:r>
          </a:p>
        </p:txBody>
      </p:sp>
      <p:sp>
        <p:nvSpPr>
          <p:cNvPr id="8" name="Rectangle 7">
            <a:extLst>
              <a:ext uri="{FF2B5EF4-FFF2-40B4-BE49-F238E27FC236}">
                <a16:creationId xmlns:a16="http://schemas.microsoft.com/office/drawing/2014/main" id="{D4540C38-1562-4F6B-B753-9408EA2B5B1B}"/>
              </a:ext>
            </a:extLst>
          </p:cNvPr>
          <p:cNvSpPr/>
          <p:nvPr/>
        </p:nvSpPr>
        <p:spPr>
          <a:xfrm>
            <a:off x="427038" y="1535115"/>
            <a:ext cx="11325079" cy="1540594"/>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defTabSz="1066800">
              <a:spcBef>
                <a:spcPts val="1200"/>
              </a:spcBef>
            </a:pPr>
            <a:r>
              <a:rPr lang="en-US" sz="2400" dirty="0">
                <a:solidFill>
                  <a:schemeClr val="tx1"/>
                </a:solidFill>
              </a:rPr>
              <a:t>When it was introduced, DevOps was a revolutionary way</a:t>
            </a:r>
            <a:br>
              <a:rPr lang="en-US" sz="2400" dirty="0">
                <a:solidFill>
                  <a:schemeClr val="tx1"/>
                </a:solidFill>
              </a:rPr>
            </a:br>
            <a:r>
              <a:rPr lang="en-US" sz="2400" dirty="0">
                <a:solidFill>
                  <a:schemeClr val="tx1"/>
                </a:solidFill>
              </a:rPr>
              <a:t>to release software quickly and efficiently while maintaining a high level of security.</a:t>
            </a:r>
          </a:p>
        </p:txBody>
      </p:sp>
      <p:sp>
        <p:nvSpPr>
          <p:cNvPr id="6" name="Rectangle 5">
            <a:extLst>
              <a:ext uri="{FF2B5EF4-FFF2-40B4-BE49-F238E27FC236}">
                <a16:creationId xmlns:a16="http://schemas.microsoft.com/office/drawing/2014/main" id="{E054B98F-C64B-42BB-B697-F6646B3B6EE5}"/>
              </a:ext>
            </a:extLst>
          </p:cNvPr>
          <p:cNvSpPr/>
          <p:nvPr/>
        </p:nvSpPr>
        <p:spPr>
          <a:xfrm>
            <a:off x="427037" y="3713743"/>
            <a:ext cx="11325079" cy="930993"/>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t" anchorCtr="0">
            <a:noAutofit/>
          </a:bodyPr>
          <a:lstStyle/>
          <a:p>
            <a:pPr defTabSz="1066800">
              <a:spcBef>
                <a:spcPts val="1200"/>
              </a:spcBef>
            </a:pPr>
            <a:r>
              <a:rPr lang="en-US" sz="2400" dirty="0">
                <a:solidFill>
                  <a:schemeClr val="tx1"/>
                </a:solidFill>
              </a:rPr>
              <a:t>Source control (version control) is a critical part of DevOps.</a:t>
            </a:r>
          </a:p>
        </p:txBody>
      </p:sp>
    </p:spTree>
    <p:extLst>
      <p:ext uri="{BB962C8B-B14F-4D97-AF65-F5344CB8AC3E}">
        <p14:creationId xmlns:p14="http://schemas.microsoft.com/office/powerpoint/2010/main" val="398684796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7038" y="632779"/>
            <a:ext cx="11571287" cy="411162"/>
          </a:xfrm>
        </p:spPr>
        <p:txBody>
          <a:bodyPr/>
          <a:lstStyle/>
          <a:p>
            <a:r>
              <a:rPr lang="en-US" dirty="0"/>
              <a:t>Explore DevOps foundational practices</a:t>
            </a:r>
          </a:p>
        </p:txBody>
      </p:sp>
      <p:sp>
        <p:nvSpPr>
          <p:cNvPr id="2" name="Rectangle 1">
            <a:extLst>
              <a:ext uri="{FF2B5EF4-FFF2-40B4-BE49-F238E27FC236}">
                <a16:creationId xmlns:a16="http://schemas.microsoft.com/office/drawing/2014/main" id="{6D20498B-BEE5-44BA-9B41-D5066E274034}"/>
              </a:ext>
            </a:extLst>
          </p:cNvPr>
          <p:cNvSpPr/>
          <p:nvPr/>
        </p:nvSpPr>
        <p:spPr bwMode="auto">
          <a:xfrm>
            <a:off x="427036" y="1173822"/>
            <a:ext cx="1084621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1400" dirty="0">
                <a:solidFill>
                  <a:schemeClr val="tx1"/>
                </a:solidFill>
                <a:latin typeface="+mj-lt"/>
              </a:rPr>
              <a:t>Foundational practices and the stages of DevOps evolution: stages 0 to 2</a:t>
            </a:r>
          </a:p>
        </p:txBody>
      </p:sp>
      <p:graphicFrame>
        <p:nvGraphicFramePr>
          <p:cNvPr id="5" name="Table 8">
            <a:extLst>
              <a:ext uri="{FF2B5EF4-FFF2-40B4-BE49-F238E27FC236}">
                <a16:creationId xmlns:a16="http://schemas.microsoft.com/office/drawing/2014/main" id="{89BAB9D6-490E-4324-AD65-ACF07E420A72}"/>
              </a:ext>
            </a:extLst>
          </p:cNvPr>
          <p:cNvGraphicFramePr>
            <a:graphicFrameLocks noGrp="1"/>
          </p:cNvGraphicFramePr>
          <p:nvPr/>
        </p:nvGraphicFramePr>
        <p:xfrm>
          <a:off x="427036" y="1573212"/>
          <a:ext cx="11571289" cy="5082540"/>
        </p:xfrm>
        <a:graphic>
          <a:graphicData uri="http://schemas.openxmlformats.org/drawingml/2006/table">
            <a:tbl>
              <a:tblPr firstRow="1" bandRow="1">
                <a:tableStyleId>{2D5ABB26-0587-4C30-8999-92F81FD0307C}</a:tableStyleId>
              </a:tblPr>
              <a:tblGrid>
                <a:gridCol w="944564">
                  <a:extLst>
                    <a:ext uri="{9D8B030D-6E8A-4147-A177-3AD203B41FA5}">
                      <a16:colId xmlns:a16="http://schemas.microsoft.com/office/drawing/2014/main" val="1345477391"/>
                    </a:ext>
                  </a:extLst>
                </a:gridCol>
                <a:gridCol w="6754091">
                  <a:extLst>
                    <a:ext uri="{9D8B030D-6E8A-4147-A177-3AD203B41FA5}">
                      <a16:colId xmlns:a16="http://schemas.microsoft.com/office/drawing/2014/main" val="3575212613"/>
                    </a:ext>
                  </a:extLst>
                </a:gridCol>
                <a:gridCol w="3872634">
                  <a:extLst>
                    <a:ext uri="{9D8B030D-6E8A-4147-A177-3AD203B41FA5}">
                      <a16:colId xmlns:a16="http://schemas.microsoft.com/office/drawing/2014/main" val="2087940096"/>
                    </a:ext>
                  </a:extLst>
                </a:gridCol>
              </a:tblGrid>
              <a:tr h="0">
                <a:tc>
                  <a:txBody>
                    <a:bodyPr/>
                    <a:lstStyle/>
                    <a:p>
                      <a:endParaRPr lang="en-IN" sz="1100"/>
                    </a:p>
                  </a:txBody>
                  <a:tcPr>
                    <a:lnL w="6350" cap="flat" cmpd="sng" algn="ctr">
                      <a:no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chemeClr val="bg1"/>
                          </a:solidFill>
                          <a:latin typeface="+mj-lt"/>
                        </a:rPr>
                        <a:t>Defining practices and associated practices</a:t>
                      </a:r>
                      <a:endParaRPr lang="en-IN" sz="1400" dirty="0">
                        <a:solidFill>
                          <a:schemeClr val="bg1"/>
                        </a:solidFill>
                        <a:latin typeface="+mj-lt"/>
                      </a:endParaRPr>
                    </a:p>
                  </a:txBody>
                  <a:tcPr>
                    <a:lnL w="6350" cap="flat" cmpd="sng" algn="ctr">
                      <a:solidFill>
                        <a:srgbClr val="243A5E"/>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r>
                        <a:rPr lang="en-US" sz="1400" dirty="0">
                          <a:solidFill>
                            <a:schemeClr val="bg1"/>
                          </a:solidFill>
                          <a:latin typeface="+mj-lt"/>
                        </a:rPr>
                        <a:t>Practices that contribute to success</a:t>
                      </a:r>
                      <a:endParaRPr lang="en-IN" sz="1400" dirty="0">
                        <a:solidFill>
                          <a:schemeClr val="bg1"/>
                        </a:solidFill>
                        <a:latin typeface="+mj-lt"/>
                      </a:endParaRPr>
                    </a:p>
                  </a:txBody>
                  <a:tcPr>
                    <a:lnL w="635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6350" cap="flat" cmpd="sng" algn="ctr">
                      <a:no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3913254943"/>
                  </a:ext>
                </a:extLst>
              </a:tr>
              <a:tr h="0">
                <a:tc>
                  <a:txBody>
                    <a:bodyPr/>
                    <a:lstStyle/>
                    <a:p>
                      <a:r>
                        <a:rPr lang="en-US" sz="1600">
                          <a:latin typeface="+mj-lt"/>
                        </a:rPr>
                        <a:t>Stage 0</a:t>
                      </a:r>
                      <a:endParaRPr lang="en-IN" sz="1600">
                        <a:latin typeface="+mj-lt"/>
                      </a:endParaRPr>
                    </a:p>
                  </a:txBody>
                  <a:tcP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109538" indent="-109538">
                        <a:spcBef>
                          <a:spcPts val="100"/>
                        </a:spcBef>
                        <a:buFont typeface="Arial" panose="020B0604020202020204" pitchFamily="34" charset="0"/>
                        <a:buChar char="•"/>
                      </a:pPr>
                      <a:r>
                        <a:rPr lang="en-US" sz="1600" dirty="0"/>
                        <a:t>Monitoring and alerting are configurable by the team operating the service</a:t>
                      </a:r>
                    </a:p>
                    <a:p>
                      <a:pPr marL="109538" indent="-109538">
                        <a:spcBef>
                          <a:spcPts val="100"/>
                        </a:spcBef>
                        <a:buFont typeface="Arial" panose="020B0604020202020204" pitchFamily="34" charset="0"/>
                        <a:buChar char="•"/>
                      </a:pPr>
                      <a:r>
                        <a:rPr lang="en-US" sz="1600" dirty="0"/>
                        <a:t>Deployment patterns for building applications or services are reused </a:t>
                      </a:r>
                    </a:p>
                    <a:p>
                      <a:pPr marL="109538" indent="-109538">
                        <a:spcBef>
                          <a:spcPts val="100"/>
                        </a:spcBef>
                        <a:buFont typeface="Arial" panose="020B0604020202020204" pitchFamily="34" charset="0"/>
                        <a:buChar char="•"/>
                      </a:pPr>
                      <a:r>
                        <a:rPr lang="en-US" sz="1600" dirty="0"/>
                        <a:t>Testing patterns for building applications or services are reused </a:t>
                      </a:r>
                    </a:p>
                    <a:p>
                      <a:pPr marL="109538" indent="-109538">
                        <a:spcBef>
                          <a:spcPts val="100"/>
                        </a:spcBef>
                        <a:buFont typeface="Arial" panose="020B0604020202020204" pitchFamily="34" charset="0"/>
                        <a:buChar char="•"/>
                      </a:pPr>
                      <a:r>
                        <a:rPr lang="en-US" sz="1600" dirty="0"/>
                        <a:t>Teams contribute improvements to tooling provided by other teams</a:t>
                      </a:r>
                    </a:p>
                    <a:p>
                      <a:pPr marL="109538" indent="-109538">
                        <a:spcBef>
                          <a:spcPts val="100"/>
                        </a:spcBef>
                        <a:buFont typeface="Arial" panose="020B0604020202020204" pitchFamily="34" charset="0"/>
                        <a:buChar char="•"/>
                      </a:pPr>
                      <a:r>
                        <a:rPr lang="en-US" sz="1600" dirty="0"/>
                        <a:t>Configurations are managed by a configuration management tool </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0" indent="-109728">
                        <a:spcBef>
                          <a:spcPts val="100"/>
                        </a:spcBef>
                        <a:buFont typeface="Arial" panose="020B0604020202020204" pitchFamily="34" charset="0"/>
                        <a:buChar char="•"/>
                      </a:pPr>
                      <a:endParaRPr lang="en-IN" sz="1600"/>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610782482"/>
                  </a:ext>
                </a:extLst>
              </a:tr>
              <a:tr h="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mj-lt"/>
                          <a:ea typeface="+mn-ea"/>
                          <a:cs typeface="+mn-cs"/>
                        </a:rPr>
                        <a:t>Stage 1</a:t>
                      </a:r>
                      <a:endParaRPr kumimoji="0" lang="en-IN" sz="1600" b="0" i="0" u="none" strike="noStrike" kern="1200" cap="none" spc="0" normalizeH="0" baseline="0" noProof="0">
                        <a:ln>
                          <a:noFill/>
                        </a:ln>
                        <a:solidFill>
                          <a:srgbClr val="000000"/>
                        </a:solidFill>
                        <a:effectLst/>
                        <a:uLnTx/>
                        <a:uFillTx/>
                        <a:latin typeface="+mj-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109538" indent="-109538">
                        <a:spcBef>
                          <a:spcPts val="100"/>
                        </a:spcBef>
                        <a:buFont typeface="Arial" panose="020B0604020202020204" pitchFamily="34" charset="0"/>
                        <a:buChar char="•"/>
                      </a:pPr>
                      <a:r>
                        <a:rPr lang="en-US" sz="1600" b="1" kern="1200" dirty="0">
                          <a:solidFill>
                            <a:schemeClr val="tx1"/>
                          </a:solidFill>
                          <a:latin typeface="+mn-lt"/>
                          <a:ea typeface="+mn-ea"/>
                          <a:cs typeface="+mn-cs"/>
                        </a:rPr>
                        <a:t>Application development teams use </a:t>
                      </a:r>
                      <a:r>
                        <a:rPr lang="en-US" sz="1600" b="1" kern="1200" dirty="0">
                          <a:solidFill>
                            <a:schemeClr val="tx1"/>
                          </a:solidFill>
                          <a:highlight>
                            <a:srgbClr val="FFFF00"/>
                          </a:highlight>
                          <a:latin typeface="+mn-lt"/>
                          <a:ea typeface="+mn-ea"/>
                          <a:cs typeface="+mn-cs"/>
                        </a:rPr>
                        <a:t>version control</a:t>
                      </a:r>
                    </a:p>
                    <a:p>
                      <a:pPr marL="109538" indent="-109538">
                        <a:spcBef>
                          <a:spcPts val="100"/>
                        </a:spcBef>
                        <a:buFont typeface="Arial" panose="020B0604020202020204" pitchFamily="34" charset="0"/>
                        <a:buChar char="•"/>
                      </a:pPr>
                      <a:r>
                        <a:rPr lang="en-US" sz="1600" b="1" kern="1200" dirty="0">
                          <a:solidFill>
                            <a:schemeClr val="tx1"/>
                          </a:solidFill>
                          <a:latin typeface="+mn-lt"/>
                          <a:ea typeface="+mn-ea"/>
                          <a:cs typeface="+mn-cs"/>
                        </a:rPr>
                        <a:t>Teams deploy on a standard set of operating systems</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109538" indent="-109538">
                        <a:spcBef>
                          <a:spcPts val="100"/>
                        </a:spcBef>
                        <a:buFont typeface="Arial" panose="020B0604020202020204" pitchFamily="34" charset="0"/>
                        <a:buChar char="•"/>
                      </a:pPr>
                      <a:r>
                        <a:rPr lang="en-US" sz="1600"/>
                        <a:t>Build on a standard set of technology</a:t>
                      </a:r>
                    </a:p>
                    <a:p>
                      <a:pPr marL="109538" indent="-109538">
                        <a:spcBef>
                          <a:spcPts val="100"/>
                        </a:spcBef>
                        <a:buFont typeface="Arial" panose="020B0604020202020204" pitchFamily="34" charset="0"/>
                        <a:buChar char="•"/>
                      </a:pPr>
                      <a:r>
                        <a:rPr lang="en-US" sz="1600"/>
                        <a:t>Put application configurations in </a:t>
                      </a:r>
                      <a:r>
                        <a:rPr lang="en-US" sz="1600">
                          <a:highlight>
                            <a:srgbClr val="FFFF00"/>
                          </a:highlight>
                        </a:rPr>
                        <a:t>version control </a:t>
                      </a:r>
                    </a:p>
                    <a:p>
                      <a:pPr marL="109538" indent="-109538">
                        <a:spcBef>
                          <a:spcPts val="100"/>
                        </a:spcBef>
                        <a:buFont typeface="Arial" panose="020B0604020202020204" pitchFamily="34" charset="0"/>
                        <a:buChar char="•"/>
                      </a:pPr>
                      <a:r>
                        <a:rPr lang="en-US" sz="1600"/>
                        <a:t>Test infrastructure changes before deploying to production</a:t>
                      </a:r>
                    </a:p>
                    <a:p>
                      <a:pPr marL="109538" indent="-109538">
                        <a:spcBef>
                          <a:spcPts val="100"/>
                        </a:spcBef>
                        <a:buFont typeface="Arial" panose="020B0604020202020204" pitchFamily="34" charset="0"/>
                        <a:buChar char="•"/>
                      </a:pPr>
                      <a:r>
                        <a:rPr lang="en-US" sz="1600">
                          <a:highlight>
                            <a:srgbClr val="FFFF00"/>
                          </a:highlight>
                        </a:rPr>
                        <a:t>Source code </a:t>
                      </a:r>
                      <a:r>
                        <a:rPr lang="en-US" sz="1600"/>
                        <a:t>is available to other teams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308106594"/>
                  </a:ext>
                </a:extLst>
              </a:tr>
              <a:tr h="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mj-lt"/>
                          <a:ea typeface="+mn-ea"/>
                          <a:cs typeface="+mn-cs"/>
                        </a:rPr>
                        <a:t>Stage 2</a:t>
                      </a:r>
                      <a:endParaRPr kumimoji="0" lang="en-IN" sz="1600" b="0" i="0" u="none" strike="noStrike" kern="1200" cap="none" spc="0" normalizeH="0" baseline="0" noProof="0">
                        <a:ln>
                          <a:noFill/>
                        </a:ln>
                        <a:solidFill>
                          <a:srgbClr val="000000"/>
                        </a:solidFill>
                        <a:effectLst/>
                        <a:uLnTx/>
                        <a:uFillTx/>
                        <a:latin typeface="+mj-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109538" indent="-109538"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Build on a standard set of technologies</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j-lt"/>
                          <a:ea typeface="+mn-ea"/>
                          <a:cs typeface="+mn-cs"/>
                        </a:rPr>
                        <a:t>Teams deploy on a single standard operating system</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109538" indent="-109538">
                        <a:spcBef>
                          <a:spcPts val="100"/>
                        </a:spcBef>
                        <a:buFont typeface="Arial" panose="020B0604020202020204" pitchFamily="34" charset="0"/>
                        <a:buChar char="•"/>
                      </a:pPr>
                      <a:r>
                        <a:rPr lang="en-US" sz="1600" dirty="0"/>
                        <a:t>Deployment patterns for building applications and services are reused </a:t>
                      </a:r>
                    </a:p>
                    <a:p>
                      <a:pPr marL="109538" indent="-109538">
                        <a:spcBef>
                          <a:spcPts val="100"/>
                        </a:spcBef>
                        <a:buFont typeface="Arial" panose="020B0604020202020204" pitchFamily="34" charset="0"/>
                        <a:buChar char="•"/>
                      </a:pPr>
                      <a:r>
                        <a:rPr lang="en-US" sz="1600" dirty="0"/>
                        <a:t>Rearchitect applications based on business needs</a:t>
                      </a:r>
                    </a:p>
                    <a:p>
                      <a:pPr marL="109538" indent="-109538">
                        <a:spcBef>
                          <a:spcPts val="100"/>
                        </a:spcBef>
                        <a:buFont typeface="Arial" panose="020B0604020202020204" pitchFamily="34" charset="0"/>
                        <a:buChar char="•"/>
                      </a:pPr>
                      <a:r>
                        <a:rPr lang="en-US" sz="1600" dirty="0"/>
                        <a:t>Put system configurations in </a:t>
                      </a:r>
                      <a:r>
                        <a:rPr lang="en-US" sz="1600" dirty="0">
                          <a:highlight>
                            <a:srgbClr val="FFFF00"/>
                          </a:highlight>
                        </a:rPr>
                        <a:t>version control</a:t>
                      </a:r>
                      <a:endParaRPr lang="en-IN" sz="1600" kern="1200" dirty="0">
                        <a:solidFill>
                          <a:schemeClr val="tx1"/>
                        </a:solidFill>
                        <a:highlight>
                          <a:srgbClr val="FFFF00"/>
                        </a:highlight>
                        <a:latin typeface="+mn-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869323674"/>
                  </a:ext>
                </a:extLst>
              </a:tr>
            </a:tbl>
          </a:graphicData>
        </a:graphic>
      </p:graphicFrame>
      <p:sp>
        <p:nvSpPr>
          <p:cNvPr id="9" name="Rectangle 8">
            <a:extLst>
              <a:ext uri="{FF2B5EF4-FFF2-40B4-BE49-F238E27FC236}">
                <a16:creationId xmlns:a16="http://schemas.microsoft.com/office/drawing/2014/main" id="{9D9C7049-3C63-48B2-A792-A2D2A446C73D}"/>
              </a:ext>
            </a:extLst>
          </p:cNvPr>
          <p:cNvSpPr/>
          <p:nvPr/>
        </p:nvSpPr>
        <p:spPr bwMode="auto">
          <a:xfrm>
            <a:off x="427036" y="6716587"/>
            <a:ext cx="10846210" cy="1231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800" b="1" dirty="0">
                <a:solidFill>
                  <a:schemeClr val="tx1"/>
                </a:solidFill>
              </a:rPr>
              <a:t>* The practices that define each stage are highlighted in bold font</a:t>
            </a:r>
          </a:p>
        </p:txBody>
      </p:sp>
    </p:spTree>
    <p:extLst>
      <p:ext uri="{BB962C8B-B14F-4D97-AF65-F5344CB8AC3E}">
        <p14:creationId xmlns:p14="http://schemas.microsoft.com/office/powerpoint/2010/main" val="3308747716"/>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7038" y="632779"/>
            <a:ext cx="11571287" cy="411162"/>
          </a:xfrm>
        </p:spPr>
        <p:txBody>
          <a:bodyPr/>
          <a:lstStyle/>
          <a:p>
            <a:r>
              <a:rPr lang="en-US" dirty="0"/>
              <a:t>Explore DevOps foundational practices (continued)</a:t>
            </a:r>
          </a:p>
        </p:txBody>
      </p:sp>
      <p:sp>
        <p:nvSpPr>
          <p:cNvPr id="2" name="Rectangle 1">
            <a:extLst>
              <a:ext uri="{FF2B5EF4-FFF2-40B4-BE49-F238E27FC236}">
                <a16:creationId xmlns:a16="http://schemas.microsoft.com/office/drawing/2014/main" id="{6D20498B-BEE5-44BA-9B41-D5066E274034}"/>
              </a:ext>
            </a:extLst>
          </p:cNvPr>
          <p:cNvSpPr/>
          <p:nvPr/>
        </p:nvSpPr>
        <p:spPr bwMode="auto">
          <a:xfrm>
            <a:off x="427036" y="1173822"/>
            <a:ext cx="10846210" cy="2154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1400" dirty="0">
                <a:solidFill>
                  <a:schemeClr val="tx1"/>
                </a:solidFill>
                <a:latin typeface="+mj-lt"/>
              </a:rPr>
              <a:t>Foundational practices and the stages of DevOps evolution: stages 3 to 5 </a:t>
            </a:r>
          </a:p>
        </p:txBody>
      </p:sp>
      <p:graphicFrame>
        <p:nvGraphicFramePr>
          <p:cNvPr id="5" name="Table 8">
            <a:extLst>
              <a:ext uri="{FF2B5EF4-FFF2-40B4-BE49-F238E27FC236}">
                <a16:creationId xmlns:a16="http://schemas.microsoft.com/office/drawing/2014/main" id="{89BAB9D6-490E-4324-AD65-ACF07E420A72}"/>
              </a:ext>
            </a:extLst>
          </p:cNvPr>
          <p:cNvGraphicFramePr>
            <a:graphicFrameLocks noGrp="1"/>
          </p:cNvGraphicFramePr>
          <p:nvPr/>
        </p:nvGraphicFramePr>
        <p:xfrm>
          <a:off x="427036" y="1519147"/>
          <a:ext cx="11571289" cy="4620260"/>
        </p:xfrm>
        <a:graphic>
          <a:graphicData uri="http://schemas.openxmlformats.org/drawingml/2006/table">
            <a:tbl>
              <a:tblPr firstRow="1" bandRow="1">
                <a:tableStyleId>{2D5ABB26-0587-4C30-8999-92F81FD0307C}</a:tableStyleId>
              </a:tblPr>
              <a:tblGrid>
                <a:gridCol w="944564">
                  <a:extLst>
                    <a:ext uri="{9D8B030D-6E8A-4147-A177-3AD203B41FA5}">
                      <a16:colId xmlns:a16="http://schemas.microsoft.com/office/drawing/2014/main" val="1345477391"/>
                    </a:ext>
                  </a:extLst>
                </a:gridCol>
                <a:gridCol w="5265548">
                  <a:extLst>
                    <a:ext uri="{9D8B030D-6E8A-4147-A177-3AD203B41FA5}">
                      <a16:colId xmlns:a16="http://schemas.microsoft.com/office/drawing/2014/main" val="3575212613"/>
                    </a:ext>
                  </a:extLst>
                </a:gridCol>
                <a:gridCol w="5361177">
                  <a:extLst>
                    <a:ext uri="{9D8B030D-6E8A-4147-A177-3AD203B41FA5}">
                      <a16:colId xmlns:a16="http://schemas.microsoft.com/office/drawing/2014/main" val="2087940096"/>
                    </a:ext>
                  </a:extLst>
                </a:gridCol>
              </a:tblGrid>
              <a:tr h="0">
                <a:tc>
                  <a:txBody>
                    <a:bodyPr/>
                    <a:lstStyle/>
                    <a:p>
                      <a:endParaRPr lang="en-IN" sz="1100"/>
                    </a:p>
                  </a:txBody>
                  <a:tcPr>
                    <a:lnL w="6350" cap="flat" cmpd="sng" algn="ctr">
                      <a:no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solidFill>
                            <a:schemeClr val="bg1"/>
                          </a:solidFill>
                          <a:latin typeface="+mj-lt"/>
                        </a:rPr>
                        <a:t>Defining practices and associated practices</a:t>
                      </a:r>
                      <a:endParaRPr lang="en-IN" sz="1400" dirty="0">
                        <a:solidFill>
                          <a:schemeClr val="bg1"/>
                        </a:solidFill>
                        <a:latin typeface="+mj-lt"/>
                      </a:endParaRPr>
                    </a:p>
                  </a:txBody>
                  <a:tcPr>
                    <a:lnL w="6350" cap="flat" cmpd="sng" algn="ctr">
                      <a:solidFill>
                        <a:srgbClr val="243A5E"/>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r>
                        <a:rPr lang="en-US" sz="1400" dirty="0">
                          <a:solidFill>
                            <a:schemeClr val="bg1"/>
                          </a:solidFill>
                          <a:latin typeface="+mj-lt"/>
                        </a:rPr>
                        <a:t>Practices that contribute to success</a:t>
                      </a:r>
                      <a:endParaRPr lang="en-IN" sz="1400" dirty="0">
                        <a:solidFill>
                          <a:schemeClr val="bg1"/>
                        </a:solidFill>
                        <a:latin typeface="+mj-lt"/>
                      </a:endParaRPr>
                    </a:p>
                  </a:txBody>
                  <a:tcPr>
                    <a:lnL w="6350" cap="flat" cmpd="sng" algn="ctr">
                      <a:noFill/>
                      <a:prstDash val="solid"/>
                      <a:round/>
                      <a:headEnd type="none" w="med" len="med"/>
                      <a:tailEnd type="none" w="med" len="med"/>
                    </a:lnL>
                    <a:lnR w="6350" cap="flat" cmpd="sng" algn="ctr">
                      <a:solidFill>
                        <a:schemeClr val="tx1">
                          <a:lumMod val="75000"/>
                          <a:lumOff val="25000"/>
                        </a:schemeClr>
                      </a:solidFill>
                      <a:prstDash val="solid"/>
                      <a:round/>
                      <a:headEnd type="none" w="med" len="med"/>
                      <a:tailEnd type="none" w="med" len="med"/>
                    </a:lnR>
                    <a:lnT w="6350" cap="flat" cmpd="sng" algn="ctr">
                      <a:solidFill>
                        <a:schemeClr val="tx1">
                          <a:lumMod val="75000"/>
                          <a:lumOff val="25000"/>
                        </a:schemeClr>
                      </a:solidFill>
                      <a:prstDash val="solid"/>
                      <a:round/>
                      <a:headEnd type="none" w="med" len="med"/>
                      <a:tailEnd type="none" w="med" len="med"/>
                    </a:lnT>
                    <a:lnB w="6350" cap="flat" cmpd="sng" algn="ctr">
                      <a:no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3913254943"/>
                  </a:ext>
                </a:extLst>
              </a:tr>
              <a:tr h="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Stage 3</a:t>
                      </a:r>
                      <a:endParaRPr kumimoji="0" lang="en-IN" sz="1600" b="0" i="0" u="none" strike="noStrike" kern="1200" cap="none" spc="0" normalizeH="0" baseline="0" noProof="0" dirty="0">
                        <a:ln>
                          <a:noFill/>
                        </a:ln>
                        <a:solidFill>
                          <a:srgbClr val="000000"/>
                        </a:solidFill>
                        <a:effectLst/>
                        <a:uLnTx/>
                        <a:uFillTx/>
                        <a:latin typeface="+mj-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109538" indent="-109538"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Individuals can do work without manual approval from outside the team</a:t>
                      </a:r>
                    </a:p>
                    <a:p>
                      <a:pPr marL="109538" indent="-109538"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Deployment patterns for building applications and services are reused</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Infrastructure changes are tested before deploying to production </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Individuals can make changes without significant wait times</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Service changes can be made during business hours</a:t>
                      </a:r>
                    </a:p>
                    <a:p>
                      <a:pPr marL="109220" indent="-109220"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Post-incident reviews and results are shared</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Teams build on a standard set of technologies </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Teams use continuous integration</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Infrastructure teams use </a:t>
                      </a:r>
                      <a:r>
                        <a:rPr lang="en-US" sz="1600" kern="1200" dirty="0">
                          <a:solidFill>
                            <a:schemeClr val="tx1"/>
                          </a:solidFill>
                          <a:highlight>
                            <a:srgbClr val="FFFF00"/>
                          </a:highlight>
                          <a:latin typeface="+mn-lt"/>
                          <a:ea typeface="+mn-ea"/>
                          <a:cs typeface="+mn-cs"/>
                        </a:rPr>
                        <a:t>version control</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671765504"/>
                  </a:ext>
                </a:extLst>
              </a:tr>
              <a:tr h="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Stage 4</a:t>
                      </a:r>
                      <a:endParaRPr kumimoji="0" lang="en-IN" sz="1600" b="0" i="0" u="none" strike="noStrike" kern="1200" cap="none" spc="0" normalizeH="0" baseline="0" noProof="0" dirty="0">
                        <a:ln>
                          <a:noFill/>
                        </a:ln>
                        <a:solidFill>
                          <a:srgbClr val="000000"/>
                        </a:solidFill>
                        <a:effectLst/>
                        <a:uLnTx/>
                        <a:uFillTx/>
                        <a:latin typeface="+mj-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109538" indent="-109538"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System configurations are automated</a:t>
                      </a:r>
                    </a:p>
                    <a:p>
                      <a:pPr marL="109538" indent="-109538"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Provisioning is automated</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Application configurations are in </a:t>
                      </a:r>
                      <a:r>
                        <a:rPr lang="en-US" sz="1600" kern="1200" dirty="0">
                          <a:solidFill>
                            <a:schemeClr val="tx1"/>
                          </a:solidFill>
                          <a:highlight>
                            <a:srgbClr val="FFFF00"/>
                          </a:highlight>
                          <a:latin typeface="+mn-lt"/>
                          <a:ea typeface="+mn-ea"/>
                          <a:cs typeface="+mn-cs"/>
                        </a:rPr>
                        <a:t>version control </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Infrastructure teams use </a:t>
                      </a:r>
                      <a:r>
                        <a:rPr lang="en-US" sz="1600" kern="1200" dirty="0">
                          <a:solidFill>
                            <a:schemeClr val="tx1"/>
                          </a:solidFill>
                          <a:highlight>
                            <a:srgbClr val="FFFF00"/>
                          </a:highlight>
                          <a:latin typeface="+mn-lt"/>
                          <a:ea typeface="+mn-ea"/>
                          <a:cs typeface="+mn-cs"/>
                        </a:rPr>
                        <a:t>version control </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109220" indent="-109220"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Security policy configurations are automated</a:t>
                      </a:r>
                    </a:p>
                    <a:p>
                      <a:pPr marL="109220" indent="-109220"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Resources made available via self-service</a:t>
                      </a:r>
                      <a:endParaRPr lang="en-IN" sz="1600" kern="1200" dirty="0">
                        <a:solidFill>
                          <a:schemeClr val="tx1"/>
                        </a:solidFill>
                        <a:latin typeface="+mn-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1423429185"/>
                  </a:ext>
                </a:extLst>
              </a:tr>
              <a:tr h="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j-lt"/>
                          <a:ea typeface="+mn-ea"/>
                          <a:cs typeface="+mn-cs"/>
                        </a:rPr>
                        <a:t>Stage 5</a:t>
                      </a:r>
                      <a:endParaRPr kumimoji="0" lang="en-IN" sz="1600" b="0" i="0" u="none" strike="noStrike" kern="1200" cap="none" spc="0" normalizeH="0" baseline="0" noProof="0" dirty="0">
                        <a:ln>
                          <a:noFill/>
                        </a:ln>
                        <a:solidFill>
                          <a:srgbClr val="000000"/>
                        </a:solidFill>
                        <a:effectLst/>
                        <a:uLnTx/>
                        <a:uFillTx/>
                        <a:latin typeface="+mj-lt"/>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marL="109220" indent="-109220"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Incident responses are automated</a:t>
                      </a:r>
                    </a:p>
                    <a:p>
                      <a:pPr marL="109220" indent="-109220" algn="l" defTabSz="932742" rtl="0" eaLnBrk="1" latinLnBrk="0" hangingPunct="1">
                        <a:spcBef>
                          <a:spcPts val="100"/>
                        </a:spcBef>
                        <a:buFont typeface="Arial" panose="020B0604020202020204" pitchFamily="34" charset="0"/>
                        <a:buChar char="•"/>
                      </a:pPr>
                      <a:r>
                        <a:rPr lang="en-US" sz="1600" b="1" kern="1200" dirty="0">
                          <a:solidFill>
                            <a:schemeClr val="tx1"/>
                          </a:solidFill>
                          <a:latin typeface="+mn-lt"/>
                          <a:ea typeface="+mn-ea"/>
                          <a:cs typeface="+mn-cs"/>
                        </a:rPr>
                        <a:t>Resources available via self-service</a:t>
                      </a:r>
                    </a:p>
                    <a:p>
                      <a:pPr marL="109220" indent="-109220" algn="l"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Rearchitect applications based on business needs </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Security teams are involved in technology design and deployment </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tc>
                  <a:txBody>
                    <a:bodyPr/>
                    <a:lstStyle/>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Security policy configurations are automated</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Application developers deploy testing environments on their own </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Success metrics for projects are visible</a:t>
                      </a:r>
                    </a:p>
                    <a:p>
                      <a:pPr marL="109538" indent="-109538" algn="l" defTabSz="932742" rtl="0" eaLnBrk="1" latinLnBrk="0" hangingPunct="1">
                        <a:spcBef>
                          <a:spcPts val="100"/>
                        </a:spcBef>
                        <a:buFont typeface="Arial" panose="020B0604020202020204" pitchFamily="34" charset="0"/>
                        <a:buChar char="•"/>
                      </a:pPr>
                      <a:r>
                        <a:rPr lang="en-US" sz="1600" kern="1200" dirty="0">
                          <a:solidFill>
                            <a:schemeClr val="tx1"/>
                          </a:solidFill>
                          <a:latin typeface="+mn-lt"/>
                          <a:ea typeface="+mn-ea"/>
                          <a:cs typeface="+mn-cs"/>
                        </a:rPr>
                        <a:t>Provisioning is automated</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tcPr>
                </a:tc>
                <a:extLst>
                  <a:ext uri="{0D108BD9-81ED-4DB2-BD59-A6C34878D82A}">
                    <a16:rowId xmlns:a16="http://schemas.microsoft.com/office/drawing/2014/main" val="3350611635"/>
                  </a:ext>
                </a:extLst>
              </a:tr>
            </a:tbl>
          </a:graphicData>
        </a:graphic>
      </p:graphicFrame>
      <p:sp>
        <p:nvSpPr>
          <p:cNvPr id="9" name="Rectangle 8">
            <a:extLst>
              <a:ext uri="{FF2B5EF4-FFF2-40B4-BE49-F238E27FC236}">
                <a16:creationId xmlns:a16="http://schemas.microsoft.com/office/drawing/2014/main" id="{9D9C7049-3C63-48B2-A792-A2D2A446C73D}"/>
              </a:ext>
            </a:extLst>
          </p:cNvPr>
          <p:cNvSpPr/>
          <p:nvPr/>
        </p:nvSpPr>
        <p:spPr bwMode="auto">
          <a:xfrm>
            <a:off x="427036" y="6583623"/>
            <a:ext cx="10846210" cy="1231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en-US" sz="800" b="1">
                <a:solidFill>
                  <a:schemeClr val="tx1"/>
                </a:solidFill>
              </a:rPr>
              <a:t>* The practices that define each stage are highlighted in bold font</a:t>
            </a:r>
          </a:p>
        </p:txBody>
      </p:sp>
    </p:spTree>
    <p:extLst>
      <p:ext uri="{BB962C8B-B14F-4D97-AF65-F5344CB8AC3E}">
        <p14:creationId xmlns:p14="http://schemas.microsoft.com/office/powerpoint/2010/main" val="59973854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61B9C-B4A1-4E8B-BDD0-8D4B9DE9519A}"/>
              </a:ext>
            </a:extLst>
          </p:cNvPr>
          <p:cNvSpPr>
            <a:spLocks noGrp="1"/>
          </p:cNvSpPr>
          <p:nvPr>
            <p:ph type="title"/>
          </p:nvPr>
        </p:nvSpPr>
        <p:spPr>
          <a:xfrm>
            <a:off x="427038" y="632779"/>
            <a:ext cx="11571287" cy="411162"/>
          </a:xfrm>
        </p:spPr>
        <p:txBody>
          <a:bodyPr/>
          <a:lstStyle/>
          <a:p>
            <a:r>
              <a:rPr lang="en-US"/>
              <a:t>Learning objectives (continued)</a:t>
            </a:r>
          </a:p>
        </p:txBody>
      </p:sp>
      <p:sp>
        <p:nvSpPr>
          <p:cNvPr id="32" name="TextBox 31">
            <a:extLst>
              <a:ext uri="{FF2B5EF4-FFF2-40B4-BE49-F238E27FC236}">
                <a16:creationId xmlns:a16="http://schemas.microsoft.com/office/drawing/2014/main" id="{71CE5AA3-28FC-4BF3-AC83-FB8EDD3F5D5A}"/>
              </a:ext>
            </a:extLst>
          </p:cNvPr>
          <p:cNvSpPr txBox="1"/>
          <p:nvPr/>
        </p:nvSpPr>
        <p:spPr>
          <a:xfrm>
            <a:off x="427038" y="1192213"/>
            <a:ext cx="11582400" cy="338554"/>
          </a:xfrm>
          <a:prstGeom prst="rect">
            <a:avLst/>
          </a:prstGeom>
        </p:spPr>
        <p:txBody>
          <a:bodyPr vert="horz" wrap="square" lIns="0" tIns="0" rIns="0" bIns="0" rtlCol="0">
            <a:noAutofit/>
          </a:bodyPr>
          <a:lstStyle>
            <a:lvl1pPr marR="0" indent="0" fontAlgn="auto">
              <a:lnSpc>
                <a:spcPct val="100000"/>
              </a:lnSpc>
              <a:spcBef>
                <a:spcPts val="0"/>
              </a:spcBef>
              <a:spcAft>
                <a:spcPts val="0"/>
              </a:spcAft>
              <a:buClrTx/>
              <a:buSzPct val="90000"/>
              <a:buFont typeface="Wingdings" panose="05000000000000000000" pitchFamily="2" charset="2"/>
              <a:buNone/>
              <a:tabLst/>
              <a:defRPr sz="2400" spc="-50" baseline="0">
                <a:latin typeface="+mj-lt"/>
              </a:defRPr>
            </a:lvl1pPr>
            <a:lvl2pPr marL="0" marR="0" indent="0" fontAlgn="auto">
              <a:lnSpc>
                <a:spcPct val="100000"/>
              </a:lnSpc>
              <a:spcBef>
                <a:spcPts val="0"/>
              </a:spcBef>
              <a:spcAft>
                <a:spcPts val="0"/>
              </a:spcAft>
              <a:buClrTx/>
              <a:buSzPct val="90000"/>
              <a:buFontTx/>
              <a:buNone/>
              <a:tabLst/>
              <a:defRPr sz="2000" spc="0" baseline="0">
                <a:solidFill>
                  <a:srgbClr val="000000"/>
                </a:solidFill>
              </a:defRPr>
            </a:lvl2pPr>
            <a:lvl3pPr marL="0" marR="0" indent="0" fontAlgn="auto">
              <a:lnSpc>
                <a:spcPct val="100000"/>
              </a:lnSpc>
              <a:spcBef>
                <a:spcPts val="0"/>
              </a:spcBef>
              <a:spcAft>
                <a:spcPts val="0"/>
              </a:spcAft>
              <a:buClrTx/>
              <a:buSzPct val="90000"/>
              <a:buFont typeface="Wingdings" panose="05000000000000000000" pitchFamily="2" charset="2"/>
              <a:buNone/>
              <a:tabLst/>
              <a:defRPr sz="1400" spc="0" baseline="0">
                <a:solidFill>
                  <a:schemeClr val="tx2"/>
                </a:solidFill>
                <a:latin typeface="+mj-lt"/>
              </a:defRPr>
            </a:lvl3pPr>
            <a:lvl4pPr marL="0" marR="0" indent="0" fontAlgn="auto">
              <a:lnSpc>
                <a:spcPct val="100000"/>
              </a:lnSpc>
              <a:spcBef>
                <a:spcPts val="0"/>
              </a:spcBef>
              <a:spcAft>
                <a:spcPts val="0"/>
              </a:spcAft>
              <a:buClrTx/>
              <a:buSzPct val="90000"/>
              <a:buFont typeface="Wingdings" panose="05000000000000000000" pitchFamily="2" charset="2"/>
              <a:buNone/>
              <a:tabLst/>
              <a:defRPr sz="1400" spc="0" baseline="0">
                <a:solidFill>
                  <a:srgbClr val="000000"/>
                </a:solidFill>
              </a:defRPr>
            </a:lvl4pPr>
            <a:lvl5pPr marL="0" marR="0" indent="0" fontAlgn="auto">
              <a:lnSpc>
                <a:spcPct val="100000"/>
              </a:lnSpc>
              <a:spcBef>
                <a:spcPts val="0"/>
              </a:spcBef>
              <a:spcAft>
                <a:spcPts val="0"/>
              </a:spcAft>
              <a:buClrTx/>
              <a:buSzPct val="90000"/>
              <a:buFont typeface="Wingdings" panose="05000000000000000000" pitchFamily="2" charset="2"/>
              <a:buNone/>
              <a:tabLst/>
              <a:defRPr sz="1000" b="1" spc="0" baseline="0">
                <a:solidFill>
                  <a:srgbClr val="000000"/>
                </a:solidFill>
              </a:defRPr>
            </a:lvl5pPr>
            <a:lvl6pPr marL="2331854" indent="0">
              <a:spcBef>
                <a:spcPct val="20000"/>
              </a:spcBef>
              <a:buFont typeface="Arial" pitchFamily="34" charset="0"/>
              <a:buNone/>
              <a:defRPr sz="2000"/>
            </a:lvl6pPr>
            <a:lvl7pPr marL="0" indent="0">
              <a:lnSpc>
                <a:spcPct val="100000"/>
              </a:lnSpc>
              <a:spcBef>
                <a:spcPts val="0"/>
              </a:spcBef>
              <a:spcAft>
                <a:spcPts val="0"/>
              </a:spcAft>
              <a:buFont typeface="Arial" pitchFamily="34" charset="0"/>
              <a:buNone/>
              <a:defRPr sz="1000">
                <a:solidFill>
                  <a:srgbClr val="000000"/>
                </a:solidFill>
              </a:defRPr>
            </a:lvl7pPr>
            <a:lvl8pPr marL="3497783" indent="-233186">
              <a:spcBef>
                <a:spcPct val="20000"/>
              </a:spcBef>
              <a:buFont typeface="Arial" pitchFamily="34" charset="0"/>
              <a:buChar char="•"/>
              <a:defRPr sz="2000"/>
            </a:lvl8pPr>
            <a:lvl9pPr marL="3964155" indent="-233186">
              <a:spcBef>
                <a:spcPct val="20000"/>
              </a:spcBef>
              <a:buFont typeface="Arial" pitchFamily="34" charset="0"/>
              <a:buChar char="•"/>
              <a:defRPr sz="2000"/>
            </a:lvl9pPr>
          </a:lstStyle>
          <a:p>
            <a:r>
              <a:rPr lang="en-US" sz="2200" dirty="0"/>
              <a:t>After completing this Learning Path, students will be able to:</a:t>
            </a:r>
          </a:p>
        </p:txBody>
      </p:sp>
      <p:pic>
        <p:nvPicPr>
          <p:cNvPr id="20" name="Picture 19" descr="Icon of a person sitting in a desk">
            <a:extLst>
              <a:ext uri="{FF2B5EF4-FFF2-40B4-BE49-F238E27FC236}">
                <a16:creationId xmlns:a16="http://schemas.microsoft.com/office/drawing/2014/main" id="{95C7F4D8-6C48-4182-AA2E-93D6507EDD3E}"/>
              </a:ext>
            </a:extLst>
          </p:cNvPr>
          <p:cNvPicPr>
            <a:picLocks noChangeAspect="1"/>
          </p:cNvPicPr>
          <p:nvPr/>
        </p:nvPicPr>
        <p:blipFill>
          <a:blip r:embed="rId3"/>
          <a:stretch>
            <a:fillRect/>
          </a:stretch>
        </p:blipFill>
        <p:spPr>
          <a:xfrm>
            <a:off x="482160" y="1882550"/>
            <a:ext cx="1086612" cy="1086612"/>
          </a:xfrm>
          <a:prstGeom prst="rect">
            <a:avLst/>
          </a:prstGeom>
        </p:spPr>
      </p:pic>
      <p:sp>
        <p:nvSpPr>
          <p:cNvPr id="15" name="Rectangle 14">
            <a:extLst>
              <a:ext uri="{FF2B5EF4-FFF2-40B4-BE49-F238E27FC236}">
                <a16:creationId xmlns:a16="http://schemas.microsoft.com/office/drawing/2014/main" id="{E26E3F18-681D-412B-8043-D11D687F77A1}"/>
              </a:ext>
            </a:extLst>
          </p:cNvPr>
          <p:cNvSpPr/>
          <p:nvPr/>
        </p:nvSpPr>
        <p:spPr bwMode="auto">
          <a:xfrm>
            <a:off x="1816100" y="1903694"/>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Describe the benefits of using Source Control</a:t>
            </a:r>
          </a:p>
        </p:txBody>
      </p:sp>
      <p:cxnSp>
        <p:nvCxnSpPr>
          <p:cNvPr id="18" name="Straight Connector 17">
            <a:extLst>
              <a:ext uri="{FF2B5EF4-FFF2-40B4-BE49-F238E27FC236}">
                <a16:creationId xmlns:a16="http://schemas.microsoft.com/office/drawing/2014/main" id="{4B2FA794-3303-4E38-ADAB-5FC053FC2D50}"/>
              </a:ext>
              <a:ext uri="{C183D7F6-B498-43B3-948B-1728B52AA6E4}">
                <adec:decorative xmlns:adec="http://schemas.microsoft.com/office/drawing/2017/decorative" val="1"/>
              </a:ext>
            </a:extLst>
          </p:cNvPr>
          <p:cNvCxnSpPr>
            <a:cxnSpLocks/>
          </p:cNvCxnSpPr>
          <p:nvPr/>
        </p:nvCxnSpPr>
        <p:spPr>
          <a:xfrm>
            <a:off x="1816100" y="3175195"/>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3" name="Picture 22" descr="Icon of a document">
            <a:extLst>
              <a:ext uri="{FF2B5EF4-FFF2-40B4-BE49-F238E27FC236}">
                <a16:creationId xmlns:a16="http://schemas.microsoft.com/office/drawing/2014/main" id="{C59D0DCA-8159-4BFF-98FB-624417E74525}"/>
              </a:ext>
            </a:extLst>
          </p:cNvPr>
          <p:cNvPicPr>
            <a:picLocks noChangeAspect="1"/>
          </p:cNvPicPr>
          <p:nvPr/>
        </p:nvPicPr>
        <p:blipFill>
          <a:blip r:embed="rId4"/>
          <a:stretch>
            <a:fillRect/>
          </a:stretch>
        </p:blipFill>
        <p:spPr>
          <a:xfrm>
            <a:off x="482160" y="3381228"/>
            <a:ext cx="1086612" cy="1086612"/>
          </a:xfrm>
          <a:prstGeom prst="rect">
            <a:avLst/>
          </a:prstGeom>
        </p:spPr>
      </p:pic>
      <p:sp>
        <p:nvSpPr>
          <p:cNvPr id="16" name="Rectangle 15">
            <a:extLst>
              <a:ext uri="{FF2B5EF4-FFF2-40B4-BE49-F238E27FC236}">
                <a16:creationId xmlns:a16="http://schemas.microsoft.com/office/drawing/2014/main" id="{12273DA2-8917-494F-9E5D-BC62F91429F8}"/>
              </a:ext>
            </a:extLst>
          </p:cNvPr>
          <p:cNvSpPr/>
          <p:nvPr/>
        </p:nvSpPr>
        <p:spPr bwMode="auto">
          <a:xfrm>
            <a:off x="1816100" y="3404280"/>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a:solidFill>
                  <a:schemeClr val="tx1"/>
                </a:solidFill>
              </a:rPr>
              <a:t>Describe Azure Repos and GitHub</a:t>
            </a:r>
          </a:p>
        </p:txBody>
      </p:sp>
      <p:cxnSp>
        <p:nvCxnSpPr>
          <p:cNvPr id="19" name="Straight Connector 18">
            <a:extLst>
              <a:ext uri="{FF2B5EF4-FFF2-40B4-BE49-F238E27FC236}">
                <a16:creationId xmlns:a16="http://schemas.microsoft.com/office/drawing/2014/main" id="{7DE5799E-3D47-4F7C-810C-2B2B32A0D3E9}"/>
              </a:ext>
              <a:ext uri="{C183D7F6-B498-43B3-948B-1728B52AA6E4}">
                <adec:decorative xmlns:adec="http://schemas.microsoft.com/office/drawing/2017/decorative" val="1"/>
              </a:ext>
            </a:extLst>
          </p:cNvPr>
          <p:cNvCxnSpPr>
            <a:cxnSpLocks/>
          </p:cNvCxnSpPr>
          <p:nvPr/>
        </p:nvCxnSpPr>
        <p:spPr>
          <a:xfrm>
            <a:off x="1816100" y="4675781"/>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9" name="Picture 28" descr="Icon of arrow pointing in four opposite directions">
            <a:extLst>
              <a:ext uri="{FF2B5EF4-FFF2-40B4-BE49-F238E27FC236}">
                <a16:creationId xmlns:a16="http://schemas.microsoft.com/office/drawing/2014/main" id="{8CDCBC8F-CD21-4C00-91DA-2760F37405E5}"/>
              </a:ext>
            </a:extLst>
          </p:cNvPr>
          <p:cNvPicPr>
            <a:picLocks noChangeAspect="1"/>
          </p:cNvPicPr>
          <p:nvPr/>
        </p:nvPicPr>
        <p:blipFill>
          <a:blip r:embed="rId5"/>
          <a:stretch>
            <a:fillRect/>
          </a:stretch>
        </p:blipFill>
        <p:spPr>
          <a:xfrm>
            <a:off x="482160" y="4883337"/>
            <a:ext cx="1086612" cy="1085088"/>
          </a:xfrm>
          <a:prstGeom prst="rect">
            <a:avLst/>
          </a:prstGeom>
        </p:spPr>
      </p:pic>
      <p:sp>
        <p:nvSpPr>
          <p:cNvPr id="17" name="Rectangle 16">
            <a:extLst>
              <a:ext uri="{FF2B5EF4-FFF2-40B4-BE49-F238E27FC236}">
                <a16:creationId xmlns:a16="http://schemas.microsoft.com/office/drawing/2014/main" id="{405A8381-1446-4803-A050-6099F4DFEE84}"/>
              </a:ext>
            </a:extLst>
          </p:cNvPr>
          <p:cNvSpPr/>
          <p:nvPr/>
        </p:nvSpPr>
        <p:spPr bwMode="auto">
          <a:xfrm>
            <a:off x="1816100" y="4904865"/>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000" dirty="0">
                <a:solidFill>
                  <a:schemeClr val="tx1"/>
                </a:solidFill>
              </a:rPr>
              <a:t>Migrate from TFVC to Git</a:t>
            </a:r>
          </a:p>
        </p:txBody>
      </p:sp>
    </p:spTree>
    <p:extLst>
      <p:ext uri="{BB962C8B-B14F-4D97-AF65-F5344CB8AC3E}">
        <p14:creationId xmlns:p14="http://schemas.microsoft.com/office/powerpoint/2010/main" val="316985794"/>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1055D-2326-43DA-8879-B02AE8E02946}"/>
              </a:ext>
            </a:extLst>
          </p:cNvPr>
          <p:cNvSpPr>
            <a:spLocks noGrp="1"/>
          </p:cNvSpPr>
          <p:nvPr>
            <p:ph type="title"/>
          </p:nvPr>
        </p:nvSpPr>
        <p:spPr>
          <a:xfrm>
            <a:off x="427038" y="632779"/>
            <a:ext cx="11571287" cy="411162"/>
          </a:xfrm>
        </p:spPr>
        <p:txBody>
          <a:bodyPr/>
          <a:lstStyle/>
          <a:p>
            <a:r>
              <a:rPr lang="en-US" dirty="0"/>
              <a:t>What is source control?</a:t>
            </a:r>
          </a:p>
        </p:txBody>
      </p:sp>
      <p:pic>
        <p:nvPicPr>
          <p:cNvPr id="58" name="Picture 57" descr="Icon of lines going to different circles">
            <a:extLst>
              <a:ext uri="{FF2B5EF4-FFF2-40B4-BE49-F238E27FC236}">
                <a16:creationId xmlns:a16="http://schemas.microsoft.com/office/drawing/2014/main" id="{974A4CEF-0C8C-4CF2-B0D4-C62B34C1FE7A}"/>
              </a:ext>
            </a:extLst>
          </p:cNvPr>
          <p:cNvPicPr>
            <a:picLocks noChangeAspect="1"/>
          </p:cNvPicPr>
          <p:nvPr/>
        </p:nvPicPr>
        <p:blipFill>
          <a:blip r:embed="rId3"/>
          <a:stretch>
            <a:fillRect/>
          </a:stretch>
        </p:blipFill>
        <p:spPr>
          <a:xfrm>
            <a:off x="432155" y="1667499"/>
            <a:ext cx="1085088" cy="1086612"/>
          </a:xfrm>
          <a:prstGeom prst="rect">
            <a:avLst/>
          </a:prstGeom>
        </p:spPr>
      </p:pic>
      <p:sp>
        <p:nvSpPr>
          <p:cNvPr id="10" name="Rectangle 9">
            <a:extLst>
              <a:ext uri="{FF2B5EF4-FFF2-40B4-BE49-F238E27FC236}">
                <a16:creationId xmlns:a16="http://schemas.microsoft.com/office/drawing/2014/main" id="{724F2604-4A83-4B59-A5FB-26AC31CCFDDE}"/>
              </a:ext>
            </a:extLst>
          </p:cNvPr>
          <p:cNvSpPr/>
          <p:nvPr/>
        </p:nvSpPr>
        <p:spPr bwMode="auto">
          <a:xfrm>
            <a:off x="1816100" y="1662165"/>
            <a:ext cx="9951179" cy="10972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A source control system allows developers to collaborate on code and track changes. Use version control to save your work and coordinate code changes across your team.</a:t>
            </a:r>
          </a:p>
        </p:txBody>
      </p:sp>
      <p:cxnSp>
        <p:nvCxnSpPr>
          <p:cNvPr id="19" name="Straight Connector 18">
            <a:extLst>
              <a:ext uri="{FF2B5EF4-FFF2-40B4-BE49-F238E27FC236}">
                <a16:creationId xmlns:a16="http://schemas.microsoft.com/office/drawing/2014/main" id="{5F1E7C78-6A52-4547-9C5E-C93D196F1902}"/>
              </a:ext>
              <a:ext uri="{C183D7F6-B498-43B3-948B-1728B52AA6E4}">
                <adec:decorative xmlns:adec="http://schemas.microsoft.com/office/drawing/2017/decorative" val="1"/>
              </a:ext>
            </a:extLst>
          </p:cNvPr>
          <p:cNvCxnSpPr>
            <a:cxnSpLocks/>
          </p:cNvCxnSpPr>
          <p:nvPr/>
        </p:nvCxnSpPr>
        <p:spPr>
          <a:xfrm>
            <a:off x="1816100" y="2973374"/>
            <a:ext cx="995117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7" name="Picture 66" descr="Icon of two gears with different sizes">
            <a:extLst>
              <a:ext uri="{FF2B5EF4-FFF2-40B4-BE49-F238E27FC236}">
                <a16:creationId xmlns:a16="http://schemas.microsoft.com/office/drawing/2014/main" id="{9A993330-4187-4F93-8513-80756DD9C7EB}"/>
              </a:ext>
            </a:extLst>
          </p:cNvPr>
          <p:cNvPicPr>
            <a:picLocks noChangeAspect="1"/>
          </p:cNvPicPr>
          <p:nvPr/>
        </p:nvPicPr>
        <p:blipFill>
          <a:blip r:embed="rId4"/>
          <a:stretch>
            <a:fillRect/>
          </a:stretch>
        </p:blipFill>
        <p:spPr>
          <a:xfrm>
            <a:off x="432155" y="3156005"/>
            <a:ext cx="1085088" cy="1086612"/>
          </a:xfrm>
          <a:prstGeom prst="rect">
            <a:avLst/>
          </a:prstGeom>
        </p:spPr>
      </p:pic>
      <p:sp>
        <p:nvSpPr>
          <p:cNvPr id="14" name="Rectangle 13">
            <a:extLst>
              <a:ext uri="{FF2B5EF4-FFF2-40B4-BE49-F238E27FC236}">
                <a16:creationId xmlns:a16="http://schemas.microsoft.com/office/drawing/2014/main" id="{7430FFC7-8D49-47CF-BFFF-A2BC54F7920D}"/>
              </a:ext>
            </a:extLst>
          </p:cNvPr>
          <p:cNvSpPr/>
          <p:nvPr/>
        </p:nvSpPr>
        <p:spPr bwMode="auto">
          <a:xfrm>
            <a:off x="1816100" y="3007423"/>
            <a:ext cx="9951179" cy="138186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The version control system saves a snapshot of your files (history) so that you can review and even roll back to any version of your code with ease.</a:t>
            </a:r>
          </a:p>
        </p:txBody>
      </p:sp>
      <p:cxnSp>
        <p:nvCxnSpPr>
          <p:cNvPr id="20" name="Straight Connector 19">
            <a:extLst>
              <a:ext uri="{FF2B5EF4-FFF2-40B4-BE49-F238E27FC236}">
                <a16:creationId xmlns:a16="http://schemas.microsoft.com/office/drawing/2014/main" id="{BDD28950-915F-43B4-8BB1-75FAE9BD5F4F}"/>
              </a:ext>
              <a:ext uri="{C183D7F6-B498-43B3-948B-1728B52AA6E4}">
                <adec:decorative xmlns:adec="http://schemas.microsoft.com/office/drawing/2017/decorative" val="1"/>
              </a:ext>
            </a:extLst>
          </p:cNvPr>
          <p:cNvCxnSpPr>
            <a:cxnSpLocks/>
          </p:cNvCxnSpPr>
          <p:nvPr/>
        </p:nvCxnSpPr>
        <p:spPr>
          <a:xfrm>
            <a:off x="1816100" y="4513280"/>
            <a:ext cx="995117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a shield, with a plus sign and a diagonal arrow">
            <a:extLst>
              <a:ext uri="{FF2B5EF4-FFF2-40B4-BE49-F238E27FC236}">
                <a16:creationId xmlns:a16="http://schemas.microsoft.com/office/drawing/2014/main" id="{BECDDA15-710B-4E3E-85DE-46158A2173E3}"/>
              </a:ext>
            </a:extLst>
          </p:cNvPr>
          <p:cNvPicPr>
            <a:picLocks noChangeAspect="1"/>
          </p:cNvPicPr>
          <p:nvPr/>
        </p:nvPicPr>
        <p:blipFill>
          <a:blip r:embed="rId5"/>
          <a:stretch>
            <a:fillRect/>
          </a:stretch>
        </p:blipFill>
        <p:spPr>
          <a:xfrm>
            <a:off x="432155" y="4641649"/>
            <a:ext cx="1085088" cy="1086612"/>
          </a:xfrm>
          <a:prstGeom prst="rect">
            <a:avLst/>
          </a:prstGeom>
        </p:spPr>
      </p:pic>
      <p:sp>
        <p:nvSpPr>
          <p:cNvPr id="18" name="Rectangle 17">
            <a:extLst>
              <a:ext uri="{FF2B5EF4-FFF2-40B4-BE49-F238E27FC236}">
                <a16:creationId xmlns:a16="http://schemas.microsoft.com/office/drawing/2014/main" id="{6A1C885B-8244-403F-A441-CD722F5BAC97}"/>
              </a:ext>
            </a:extLst>
          </p:cNvPr>
          <p:cNvSpPr/>
          <p:nvPr/>
        </p:nvSpPr>
        <p:spPr bwMode="auto">
          <a:xfrm>
            <a:off x="1816100" y="4637269"/>
            <a:ext cx="9951179" cy="10972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Source control protects source code from catastrophe and the casual degradation of human error and unintended consequences.</a:t>
            </a:r>
          </a:p>
        </p:txBody>
      </p:sp>
    </p:spTree>
    <p:extLst>
      <p:ext uri="{BB962C8B-B14F-4D97-AF65-F5344CB8AC3E}">
        <p14:creationId xmlns:p14="http://schemas.microsoft.com/office/powerpoint/2010/main" val="196539414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86F46-19F5-4F8D-862C-8EA5534029D2}"/>
              </a:ext>
            </a:extLst>
          </p:cNvPr>
          <p:cNvSpPr>
            <a:spLocks noGrp="1"/>
          </p:cNvSpPr>
          <p:nvPr>
            <p:ph type="title"/>
          </p:nvPr>
        </p:nvSpPr>
        <p:spPr>
          <a:xfrm>
            <a:off x="427038" y="632779"/>
            <a:ext cx="11571287" cy="411162"/>
          </a:xfrm>
        </p:spPr>
        <p:txBody>
          <a:bodyPr/>
          <a:lstStyle/>
          <a:p>
            <a:r>
              <a:rPr lang="en-US" dirty="0"/>
              <a:t>Explore benefits of source control</a:t>
            </a:r>
          </a:p>
        </p:txBody>
      </p:sp>
      <p:sp>
        <p:nvSpPr>
          <p:cNvPr id="6" name="Rectangle 5">
            <a:extLst>
              <a:ext uri="{FF2B5EF4-FFF2-40B4-BE49-F238E27FC236}">
                <a16:creationId xmlns:a16="http://schemas.microsoft.com/office/drawing/2014/main" id="{3866E624-93FC-4C90-A3DB-F4733AA35C7E}"/>
              </a:ext>
              <a:ext uri="{C183D7F6-B498-43B3-948B-1728B52AA6E4}">
                <adec:decorative xmlns:adec="http://schemas.microsoft.com/office/drawing/2017/decorative" val="1"/>
              </a:ext>
            </a:extLst>
          </p:cNvPr>
          <p:cNvSpPr/>
          <p:nvPr/>
        </p:nvSpPr>
        <p:spPr bwMode="auto">
          <a:xfrm>
            <a:off x="427038" y="1557974"/>
            <a:ext cx="11586847" cy="3189285"/>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Pipeline with version control, build, unit test, deploy, auto test, deploy to production, and measure and validate">
            <a:extLst>
              <a:ext uri="{FF2B5EF4-FFF2-40B4-BE49-F238E27FC236}">
                <a16:creationId xmlns:a16="http://schemas.microsoft.com/office/drawing/2014/main" id="{72BA12C6-EBD9-4B02-8D54-813C6D689C9B}"/>
              </a:ext>
            </a:extLst>
          </p:cNvPr>
          <p:cNvPicPr>
            <a:picLocks noChangeAspect="1"/>
          </p:cNvPicPr>
          <p:nvPr/>
        </p:nvPicPr>
        <p:blipFill>
          <a:blip r:embed="rId3"/>
          <a:stretch>
            <a:fillRect/>
          </a:stretch>
        </p:blipFill>
        <p:spPr>
          <a:xfrm>
            <a:off x="2802545" y="1600877"/>
            <a:ext cx="6835832" cy="3112102"/>
          </a:xfrm>
          <a:prstGeom prst="rect">
            <a:avLst/>
          </a:prstGeom>
        </p:spPr>
      </p:pic>
      <p:sp>
        <p:nvSpPr>
          <p:cNvPr id="8" name="Freeform: Shape 7">
            <a:extLst>
              <a:ext uri="{FF2B5EF4-FFF2-40B4-BE49-F238E27FC236}">
                <a16:creationId xmlns:a16="http://schemas.microsoft.com/office/drawing/2014/main" id="{624C50F9-10CC-4FBE-94E0-BE285841F5D6}"/>
              </a:ext>
            </a:extLst>
          </p:cNvPr>
          <p:cNvSpPr/>
          <p:nvPr/>
        </p:nvSpPr>
        <p:spPr>
          <a:xfrm>
            <a:off x="428025" y="4906415"/>
            <a:ext cx="2191942"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a:solidFill>
                  <a:schemeClr val="tx1"/>
                </a:solidFill>
                <a:latin typeface="+mj-lt"/>
              </a:rPr>
              <a:t>Create workflows</a:t>
            </a:r>
            <a:endParaRPr lang="en-IN" sz="2000" kern="1200">
              <a:solidFill>
                <a:schemeClr val="tx1"/>
              </a:solidFill>
              <a:latin typeface="+mj-lt"/>
            </a:endParaRPr>
          </a:p>
        </p:txBody>
      </p:sp>
      <p:sp>
        <p:nvSpPr>
          <p:cNvPr id="9" name="Freeform: Shape 8">
            <a:extLst>
              <a:ext uri="{FF2B5EF4-FFF2-40B4-BE49-F238E27FC236}">
                <a16:creationId xmlns:a16="http://schemas.microsoft.com/office/drawing/2014/main" id="{9A593C42-4D6C-4596-9AA8-987CEA33A4E7}"/>
              </a:ext>
            </a:extLst>
          </p:cNvPr>
          <p:cNvSpPr/>
          <p:nvPr/>
        </p:nvSpPr>
        <p:spPr>
          <a:xfrm>
            <a:off x="2776504" y="4906415"/>
            <a:ext cx="2191942"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a:solidFill>
                  <a:schemeClr val="tx1"/>
                </a:solidFill>
                <a:latin typeface="+mj-lt"/>
              </a:rPr>
              <a:t>Work with versions</a:t>
            </a:r>
            <a:endParaRPr lang="en-IN" sz="2000" kern="1200">
              <a:solidFill>
                <a:schemeClr val="tx1"/>
              </a:solidFill>
              <a:latin typeface="+mj-lt"/>
            </a:endParaRPr>
          </a:p>
        </p:txBody>
      </p:sp>
      <p:sp>
        <p:nvSpPr>
          <p:cNvPr id="10" name="Freeform: Shape 9">
            <a:extLst>
              <a:ext uri="{FF2B5EF4-FFF2-40B4-BE49-F238E27FC236}">
                <a16:creationId xmlns:a16="http://schemas.microsoft.com/office/drawing/2014/main" id="{8B18064B-FBD5-460E-8389-2746682C973F}"/>
              </a:ext>
            </a:extLst>
          </p:cNvPr>
          <p:cNvSpPr/>
          <p:nvPr/>
        </p:nvSpPr>
        <p:spPr>
          <a:xfrm>
            <a:off x="5124983" y="4906415"/>
            <a:ext cx="1994274"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a:solidFill>
                  <a:schemeClr val="tx1"/>
                </a:solidFill>
                <a:latin typeface="+mj-lt"/>
              </a:rPr>
              <a:t>Collaboration</a:t>
            </a:r>
            <a:endParaRPr lang="en-IN" sz="2000" kern="1200">
              <a:solidFill>
                <a:schemeClr val="tx1"/>
              </a:solidFill>
              <a:latin typeface="+mj-lt"/>
            </a:endParaRPr>
          </a:p>
        </p:txBody>
      </p:sp>
      <p:sp>
        <p:nvSpPr>
          <p:cNvPr id="11" name="Freeform: Shape 10">
            <a:extLst>
              <a:ext uri="{FF2B5EF4-FFF2-40B4-BE49-F238E27FC236}">
                <a16:creationId xmlns:a16="http://schemas.microsoft.com/office/drawing/2014/main" id="{9D1A8725-AB59-4699-85B5-D9813B0C1F30}"/>
              </a:ext>
            </a:extLst>
          </p:cNvPr>
          <p:cNvSpPr/>
          <p:nvPr/>
        </p:nvSpPr>
        <p:spPr>
          <a:xfrm>
            <a:off x="7275794" y="4906415"/>
            <a:ext cx="2389610"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a:solidFill>
                  <a:schemeClr val="tx1"/>
                </a:solidFill>
                <a:latin typeface="+mj-lt"/>
              </a:rPr>
              <a:t>Maintains history of changes</a:t>
            </a:r>
            <a:endParaRPr lang="en-IN" sz="2000" kern="1200">
              <a:solidFill>
                <a:schemeClr val="tx1"/>
              </a:solidFill>
              <a:latin typeface="+mj-lt"/>
            </a:endParaRPr>
          </a:p>
        </p:txBody>
      </p:sp>
      <p:sp>
        <p:nvSpPr>
          <p:cNvPr id="12" name="Freeform: Shape 11">
            <a:extLst>
              <a:ext uri="{FF2B5EF4-FFF2-40B4-BE49-F238E27FC236}">
                <a16:creationId xmlns:a16="http://schemas.microsoft.com/office/drawing/2014/main" id="{22DF10E6-B096-409B-A20A-BF95A3C57295}"/>
              </a:ext>
            </a:extLst>
          </p:cNvPr>
          <p:cNvSpPr/>
          <p:nvPr/>
        </p:nvSpPr>
        <p:spPr>
          <a:xfrm>
            <a:off x="9821942" y="4906415"/>
            <a:ext cx="2191942" cy="1024122"/>
          </a:xfrm>
          <a:custGeom>
            <a:avLst/>
            <a:gdLst>
              <a:gd name="connsiteX0" fmla="*/ 0 w 1982948"/>
              <a:gd name="connsiteY0" fmla="*/ 0 h 991474"/>
              <a:gd name="connsiteX1" fmla="*/ 1982948 w 1982948"/>
              <a:gd name="connsiteY1" fmla="*/ 0 h 991474"/>
              <a:gd name="connsiteX2" fmla="*/ 1982948 w 1982948"/>
              <a:gd name="connsiteY2" fmla="*/ 991474 h 991474"/>
              <a:gd name="connsiteX3" fmla="*/ 0 w 1982948"/>
              <a:gd name="connsiteY3" fmla="*/ 991474 h 991474"/>
              <a:gd name="connsiteX4" fmla="*/ 0 w 1982948"/>
              <a:gd name="connsiteY4" fmla="*/ 0 h 99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2948" h="991474">
                <a:moveTo>
                  <a:pt x="0" y="0"/>
                </a:moveTo>
                <a:lnTo>
                  <a:pt x="1982948" y="0"/>
                </a:lnTo>
                <a:lnTo>
                  <a:pt x="1982948" y="991474"/>
                </a:lnTo>
                <a:lnTo>
                  <a:pt x="0" y="991474"/>
                </a:lnTo>
                <a:lnTo>
                  <a:pt x="0" y="0"/>
                </a:lnTo>
                <a:close/>
              </a:path>
            </a:pathLst>
          </a:custGeom>
          <a:solidFill>
            <a:schemeClr val="bg1">
              <a:lumMod val="9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37160" tIns="91440" rIns="137160" bIns="91440" numCol="1" spcCol="1270" anchor="ctr" anchorCtr="0">
            <a:noAutofit/>
          </a:bodyPr>
          <a:lstStyle/>
          <a:p>
            <a:pPr marL="0" lvl="0" indent="0" defTabSz="933450">
              <a:spcBef>
                <a:spcPct val="0"/>
              </a:spcBef>
              <a:spcAft>
                <a:spcPct val="35000"/>
              </a:spcAft>
              <a:buNone/>
            </a:pPr>
            <a:r>
              <a:rPr lang="en-US" sz="2000" kern="1200">
                <a:solidFill>
                  <a:schemeClr val="tx1"/>
                </a:solidFill>
                <a:latin typeface="+mj-lt"/>
              </a:rPr>
              <a:t>Automate tasks</a:t>
            </a:r>
            <a:endParaRPr lang="en-IN" sz="2000" kern="1200">
              <a:solidFill>
                <a:schemeClr val="tx1"/>
              </a:solidFill>
              <a:latin typeface="+mj-lt"/>
            </a:endParaRPr>
          </a:p>
        </p:txBody>
      </p:sp>
    </p:spTree>
    <p:extLst>
      <p:ext uri="{BB962C8B-B14F-4D97-AF65-F5344CB8AC3E}">
        <p14:creationId xmlns:p14="http://schemas.microsoft.com/office/powerpoint/2010/main" val="1215667859"/>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9469B-17C1-434A-9BEE-318F68CE8361}"/>
              </a:ext>
            </a:extLst>
          </p:cNvPr>
          <p:cNvSpPr>
            <a:spLocks noGrp="1"/>
          </p:cNvSpPr>
          <p:nvPr>
            <p:ph type="title"/>
          </p:nvPr>
        </p:nvSpPr>
        <p:spPr>
          <a:xfrm>
            <a:off x="427038" y="632779"/>
            <a:ext cx="11571287" cy="411162"/>
          </a:xfrm>
        </p:spPr>
        <p:txBody>
          <a:bodyPr/>
          <a:lstStyle/>
          <a:p>
            <a:r>
              <a:rPr lang="en-US" dirty="0"/>
              <a:t>Explore best practices for source control</a:t>
            </a:r>
          </a:p>
        </p:txBody>
      </p:sp>
      <p:pic>
        <p:nvPicPr>
          <p:cNvPr id="68" name="Picture 67" descr="Icon of a wrench with a gear behind">
            <a:extLst>
              <a:ext uri="{FF2B5EF4-FFF2-40B4-BE49-F238E27FC236}">
                <a16:creationId xmlns:a16="http://schemas.microsoft.com/office/drawing/2014/main" id="{1A8F81DA-98A4-41D1-B71E-2A97E7A62F27}"/>
              </a:ext>
            </a:extLst>
          </p:cNvPr>
          <p:cNvPicPr>
            <a:picLocks noChangeAspect="1"/>
          </p:cNvPicPr>
          <p:nvPr/>
        </p:nvPicPr>
        <p:blipFill>
          <a:blip r:embed="rId2"/>
          <a:stretch>
            <a:fillRect/>
          </a:stretch>
        </p:blipFill>
        <p:spPr>
          <a:xfrm>
            <a:off x="507798" y="1275977"/>
            <a:ext cx="598932" cy="598932"/>
          </a:xfrm>
          <a:prstGeom prst="rect">
            <a:avLst/>
          </a:prstGeom>
        </p:spPr>
      </p:pic>
      <p:sp>
        <p:nvSpPr>
          <p:cNvPr id="15" name="TextBox 14">
            <a:extLst>
              <a:ext uri="{FF2B5EF4-FFF2-40B4-BE49-F238E27FC236}">
                <a16:creationId xmlns:a16="http://schemas.microsoft.com/office/drawing/2014/main" id="{49C273CC-51BD-4072-A3BA-E948F26B5AD5}"/>
              </a:ext>
            </a:extLst>
          </p:cNvPr>
          <p:cNvSpPr txBox="1"/>
          <p:nvPr/>
        </p:nvSpPr>
        <p:spPr>
          <a:xfrm>
            <a:off x="1285875" y="1451418"/>
            <a:ext cx="10723563" cy="246221"/>
          </a:xfrm>
          <a:prstGeom prst="rect">
            <a:avLst/>
          </a:prstGeom>
          <a:noFill/>
        </p:spPr>
        <p:txBody>
          <a:bodyPr wrap="square" lIns="0" tIns="0" rIns="0" bIns="0" rtlCol="0" anchor="ctr">
            <a:spAutoFit/>
          </a:bodyPr>
          <a:lstStyle/>
          <a:p>
            <a:pPr>
              <a:spcAft>
                <a:spcPts val="600"/>
              </a:spcAft>
            </a:pPr>
            <a:r>
              <a:rPr lang="en-US" sz="1600"/>
              <a:t>Make small changes</a:t>
            </a:r>
          </a:p>
        </p:txBody>
      </p:sp>
      <p:cxnSp>
        <p:nvCxnSpPr>
          <p:cNvPr id="32" name="Straight Connector 31">
            <a:extLst>
              <a:ext uri="{FF2B5EF4-FFF2-40B4-BE49-F238E27FC236}">
                <a16:creationId xmlns:a16="http://schemas.microsoft.com/office/drawing/2014/main" id="{1ADCD1D5-4EDC-475E-B792-F07DBAEAE604}"/>
              </a:ext>
              <a:ext uri="{C183D7F6-B498-43B3-948B-1728B52AA6E4}">
                <adec:decorative xmlns:adec="http://schemas.microsoft.com/office/drawing/2017/decorative" val="1"/>
              </a:ext>
            </a:extLst>
          </p:cNvPr>
          <p:cNvCxnSpPr>
            <a:cxnSpLocks/>
          </p:cNvCxnSpPr>
          <p:nvPr/>
        </p:nvCxnSpPr>
        <p:spPr>
          <a:xfrm>
            <a:off x="1285875" y="1954481"/>
            <a:ext cx="1071220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 name="Picture 69" descr="Icon of a webpage showing a person on the screen">
            <a:extLst>
              <a:ext uri="{FF2B5EF4-FFF2-40B4-BE49-F238E27FC236}">
                <a16:creationId xmlns:a16="http://schemas.microsoft.com/office/drawing/2014/main" id="{2D08D5B0-2C65-48C8-B4C7-99D3CC6E0965}"/>
              </a:ext>
            </a:extLst>
          </p:cNvPr>
          <p:cNvPicPr>
            <a:picLocks noChangeAspect="1"/>
          </p:cNvPicPr>
          <p:nvPr/>
        </p:nvPicPr>
        <p:blipFill>
          <a:blip r:embed="rId3"/>
          <a:stretch>
            <a:fillRect/>
          </a:stretch>
        </p:blipFill>
        <p:spPr>
          <a:xfrm>
            <a:off x="507798" y="2035883"/>
            <a:ext cx="598932" cy="598932"/>
          </a:xfrm>
          <a:prstGeom prst="rect">
            <a:avLst/>
          </a:prstGeom>
        </p:spPr>
      </p:pic>
      <p:sp>
        <p:nvSpPr>
          <p:cNvPr id="19" name="TextBox 18">
            <a:extLst>
              <a:ext uri="{FF2B5EF4-FFF2-40B4-BE49-F238E27FC236}">
                <a16:creationId xmlns:a16="http://schemas.microsoft.com/office/drawing/2014/main" id="{183D8196-F4CF-4D1F-AF7B-4280C7D6A396}"/>
              </a:ext>
            </a:extLst>
          </p:cNvPr>
          <p:cNvSpPr txBox="1"/>
          <p:nvPr/>
        </p:nvSpPr>
        <p:spPr>
          <a:xfrm>
            <a:off x="1285875" y="2211324"/>
            <a:ext cx="10723563" cy="246221"/>
          </a:xfrm>
          <a:prstGeom prst="rect">
            <a:avLst/>
          </a:prstGeom>
          <a:noFill/>
        </p:spPr>
        <p:txBody>
          <a:bodyPr wrap="square" lIns="0" tIns="0" rIns="0" bIns="0" rtlCol="0" anchor="ctr">
            <a:spAutoFit/>
          </a:bodyPr>
          <a:lstStyle/>
          <a:p>
            <a:pPr>
              <a:spcAft>
                <a:spcPts val="600"/>
              </a:spcAft>
            </a:pPr>
            <a:r>
              <a:rPr lang="en-US" sz="1600"/>
              <a:t>Don’t commit personal files</a:t>
            </a:r>
          </a:p>
        </p:txBody>
      </p:sp>
      <p:cxnSp>
        <p:nvCxnSpPr>
          <p:cNvPr id="37" name="Straight Connector 36">
            <a:extLst>
              <a:ext uri="{FF2B5EF4-FFF2-40B4-BE49-F238E27FC236}">
                <a16:creationId xmlns:a16="http://schemas.microsoft.com/office/drawing/2014/main" id="{2CBE9E22-28A7-4BDE-BB83-F1C4036354D0}"/>
              </a:ext>
              <a:ext uri="{C183D7F6-B498-43B3-948B-1728B52AA6E4}">
                <adec:decorative xmlns:adec="http://schemas.microsoft.com/office/drawing/2017/decorative" val="1"/>
              </a:ext>
            </a:extLst>
          </p:cNvPr>
          <p:cNvCxnSpPr>
            <a:cxnSpLocks/>
          </p:cNvCxnSpPr>
          <p:nvPr/>
        </p:nvCxnSpPr>
        <p:spPr>
          <a:xfrm>
            <a:off x="1285875" y="2714387"/>
            <a:ext cx="1071220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2" name="Picture 71" descr="Icon of an arrow pointing down to a rectangular shape">
            <a:extLst>
              <a:ext uri="{FF2B5EF4-FFF2-40B4-BE49-F238E27FC236}">
                <a16:creationId xmlns:a16="http://schemas.microsoft.com/office/drawing/2014/main" id="{02FCC230-BBE2-4B5C-B7BF-CC2EAA8CFF5A}"/>
              </a:ext>
            </a:extLst>
          </p:cNvPr>
          <p:cNvPicPr>
            <a:picLocks noChangeAspect="1"/>
          </p:cNvPicPr>
          <p:nvPr/>
        </p:nvPicPr>
        <p:blipFill>
          <a:blip r:embed="rId4"/>
          <a:stretch>
            <a:fillRect/>
          </a:stretch>
        </p:blipFill>
        <p:spPr>
          <a:xfrm>
            <a:off x="507798" y="2795789"/>
            <a:ext cx="598932" cy="597408"/>
          </a:xfrm>
          <a:prstGeom prst="rect">
            <a:avLst/>
          </a:prstGeom>
        </p:spPr>
      </p:pic>
      <p:sp>
        <p:nvSpPr>
          <p:cNvPr id="23" name="TextBox 22">
            <a:extLst>
              <a:ext uri="{FF2B5EF4-FFF2-40B4-BE49-F238E27FC236}">
                <a16:creationId xmlns:a16="http://schemas.microsoft.com/office/drawing/2014/main" id="{89DC9B45-5BB0-486A-A4E7-D419080AE18D}"/>
              </a:ext>
            </a:extLst>
          </p:cNvPr>
          <p:cNvSpPr txBox="1"/>
          <p:nvPr/>
        </p:nvSpPr>
        <p:spPr>
          <a:xfrm>
            <a:off x="1285875" y="2971230"/>
            <a:ext cx="10723563" cy="246221"/>
          </a:xfrm>
          <a:prstGeom prst="rect">
            <a:avLst/>
          </a:prstGeom>
          <a:noFill/>
        </p:spPr>
        <p:txBody>
          <a:bodyPr wrap="square" lIns="0" tIns="0" rIns="0" bIns="0" rtlCol="0" anchor="ctr">
            <a:spAutoFit/>
          </a:bodyPr>
          <a:lstStyle/>
          <a:p>
            <a:pPr>
              <a:spcAft>
                <a:spcPts val="600"/>
              </a:spcAft>
            </a:pPr>
            <a:r>
              <a:rPr lang="en-US" sz="1600"/>
              <a:t>Update often and right before pushing to avoid merge conflicts</a:t>
            </a:r>
          </a:p>
        </p:txBody>
      </p:sp>
      <p:cxnSp>
        <p:nvCxnSpPr>
          <p:cNvPr id="38" name="Straight Connector 37">
            <a:extLst>
              <a:ext uri="{FF2B5EF4-FFF2-40B4-BE49-F238E27FC236}">
                <a16:creationId xmlns:a16="http://schemas.microsoft.com/office/drawing/2014/main" id="{21591947-E84D-4ACD-94A7-DEB089E0F51A}"/>
              </a:ext>
              <a:ext uri="{C183D7F6-B498-43B3-948B-1728B52AA6E4}">
                <adec:decorative xmlns:adec="http://schemas.microsoft.com/office/drawing/2017/decorative" val="1"/>
              </a:ext>
            </a:extLst>
          </p:cNvPr>
          <p:cNvCxnSpPr>
            <a:cxnSpLocks/>
          </p:cNvCxnSpPr>
          <p:nvPr/>
        </p:nvCxnSpPr>
        <p:spPr>
          <a:xfrm>
            <a:off x="1285875" y="3474293"/>
            <a:ext cx="1071220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4" name="Picture 73" descr="Icon of check mark enclosed by an arc">
            <a:extLst>
              <a:ext uri="{FF2B5EF4-FFF2-40B4-BE49-F238E27FC236}">
                <a16:creationId xmlns:a16="http://schemas.microsoft.com/office/drawing/2014/main" id="{8D8F8191-49E5-4578-B811-72636BA18934}"/>
              </a:ext>
            </a:extLst>
          </p:cNvPr>
          <p:cNvPicPr>
            <a:picLocks noChangeAspect="1"/>
          </p:cNvPicPr>
          <p:nvPr/>
        </p:nvPicPr>
        <p:blipFill>
          <a:blip r:embed="rId5"/>
          <a:stretch>
            <a:fillRect/>
          </a:stretch>
        </p:blipFill>
        <p:spPr>
          <a:xfrm>
            <a:off x="507798" y="3553865"/>
            <a:ext cx="598932" cy="598932"/>
          </a:xfrm>
          <a:prstGeom prst="rect">
            <a:avLst/>
          </a:prstGeom>
        </p:spPr>
      </p:pic>
      <p:sp>
        <p:nvSpPr>
          <p:cNvPr id="27" name="TextBox 26">
            <a:extLst>
              <a:ext uri="{FF2B5EF4-FFF2-40B4-BE49-F238E27FC236}">
                <a16:creationId xmlns:a16="http://schemas.microsoft.com/office/drawing/2014/main" id="{21033126-4FB2-404C-8877-567B71F06908}"/>
              </a:ext>
            </a:extLst>
          </p:cNvPr>
          <p:cNvSpPr txBox="1"/>
          <p:nvPr/>
        </p:nvSpPr>
        <p:spPr>
          <a:xfrm>
            <a:off x="1285875" y="3731136"/>
            <a:ext cx="10723563" cy="246221"/>
          </a:xfrm>
          <a:prstGeom prst="rect">
            <a:avLst/>
          </a:prstGeom>
          <a:noFill/>
        </p:spPr>
        <p:txBody>
          <a:bodyPr wrap="square" lIns="0" tIns="0" rIns="0" bIns="0" rtlCol="0" anchor="ctr">
            <a:spAutoFit/>
          </a:bodyPr>
          <a:lstStyle/>
          <a:p>
            <a:pPr>
              <a:spcAft>
                <a:spcPts val="600"/>
              </a:spcAft>
            </a:pPr>
            <a:r>
              <a:rPr lang="en-US" sz="1600"/>
              <a:t>Verify your code change before pushing it to a repository; ensure it compiles and tests are passing</a:t>
            </a:r>
          </a:p>
        </p:txBody>
      </p:sp>
      <p:cxnSp>
        <p:nvCxnSpPr>
          <p:cNvPr id="39" name="Straight Connector 38">
            <a:extLst>
              <a:ext uri="{FF2B5EF4-FFF2-40B4-BE49-F238E27FC236}">
                <a16:creationId xmlns:a16="http://schemas.microsoft.com/office/drawing/2014/main" id="{4EF06251-205E-437B-B53E-46BB8CDBDB27}"/>
              </a:ext>
              <a:ext uri="{C183D7F6-B498-43B3-948B-1728B52AA6E4}">
                <adec:decorative xmlns:adec="http://schemas.microsoft.com/office/drawing/2017/decorative" val="1"/>
              </a:ext>
            </a:extLst>
          </p:cNvPr>
          <p:cNvCxnSpPr>
            <a:cxnSpLocks/>
          </p:cNvCxnSpPr>
          <p:nvPr/>
        </p:nvCxnSpPr>
        <p:spPr>
          <a:xfrm>
            <a:off x="1285875" y="4234199"/>
            <a:ext cx="1071220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6" name="Picture 75" descr="Icon of a circle with letter i at the centre">
            <a:extLst>
              <a:ext uri="{FF2B5EF4-FFF2-40B4-BE49-F238E27FC236}">
                <a16:creationId xmlns:a16="http://schemas.microsoft.com/office/drawing/2014/main" id="{2A4B010C-02CA-4D62-B44A-9C6F8452F796}"/>
              </a:ext>
            </a:extLst>
          </p:cNvPr>
          <p:cNvPicPr>
            <a:picLocks noChangeAspect="1"/>
          </p:cNvPicPr>
          <p:nvPr/>
        </p:nvPicPr>
        <p:blipFill>
          <a:blip r:embed="rId6"/>
          <a:stretch>
            <a:fillRect/>
          </a:stretch>
        </p:blipFill>
        <p:spPr>
          <a:xfrm>
            <a:off x="507798" y="4313771"/>
            <a:ext cx="598932" cy="598932"/>
          </a:xfrm>
          <a:prstGeom prst="rect">
            <a:avLst/>
          </a:prstGeom>
        </p:spPr>
      </p:pic>
      <p:sp>
        <p:nvSpPr>
          <p:cNvPr id="31" name="TextBox 30">
            <a:extLst>
              <a:ext uri="{FF2B5EF4-FFF2-40B4-BE49-F238E27FC236}">
                <a16:creationId xmlns:a16="http://schemas.microsoft.com/office/drawing/2014/main" id="{97906A1D-0A2B-4B41-85F4-3A02410DDA82}"/>
              </a:ext>
            </a:extLst>
          </p:cNvPr>
          <p:cNvSpPr txBox="1"/>
          <p:nvPr/>
        </p:nvSpPr>
        <p:spPr>
          <a:xfrm>
            <a:off x="1285875" y="4491041"/>
            <a:ext cx="10723563" cy="246221"/>
          </a:xfrm>
          <a:prstGeom prst="rect">
            <a:avLst/>
          </a:prstGeom>
          <a:noFill/>
        </p:spPr>
        <p:txBody>
          <a:bodyPr wrap="square" lIns="0" tIns="0" rIns="0" bIns="0" rtlCol="0" anchor="ctr">
            <a:spAutoFit/>
          </a:bodyPr>
          <a:lstStyle/>
          <a:p>
            <a:pPr>
              <a:spcAft>
                <a:spcPts val="600"/>
              </a:spcAft>
            </a:pPr>
            <a:r>
              <a:rPr lang="en-US" sz="1600"/>
              <a:t>Pay close attention to commit messages as these will tell you why a change was made</a:t>
            </a:r>
          </a:p>
        </p:txBody>
      </p:sp>
      <p:cxnSp>
        <p:nvCxnSpPr>
          <p:cNvPr id="40" name="Straight Connector 39">
            <a:extLst>
              <a:ext uri="{FF2B5EF4-FFF2-40B4-BE49-F238E27FC236}">
                <a16:creationId xmlns:a16="http://schemas.microsoft.com/office/drawing/2014/main" id="{E1D06A9E-E655-4D9B-BE8A-A71D0FD98402}"/>
              </a:ext>
              <a:ext uri="{C183D7F6-B498-43B3-948B-1728B52AA6E4}">
                <adec:decorative xmlns:adec="http://schemas.microsoft.com/office/drawing/2017/decorative" val="1"/>
              </a:ext>
            </a:extLst>
          </p:cNvPr>
          <p:cNvCxnSpPr>
            <a:cxnSpLocks/>
          </p:cNvCxnSpPr>
          <p:nvPr/>
        </p:nvCxnSpPr>
        <p:spPr>
          <a:xfrm>
            <a:off x="1285875" y="4994105"/>
            <a:ext cx="1071220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8" name="Picture 77" descr="Icon of three dots and outward pointing chevrons on left and right">
            <a:extLst>
              <a:ext uri="{FF2B5EF4-FFF2-40B4-BE49-F238E27FC236}">
                <a16:creationId xmlns:a16="http://schemas.microsoft.com/office/drawing/2014/main" id="{293F16E3-78EF-468B-B357-B553F2ABB135}"/>
              </a:ext>
            </a:extLst>
          </p:cNvPr>
          <p:cNvPicPr>
            <a:picLocks noChangeAspect="1"/>
          </p:cNvPicPr>
          <p:nvPr/>
        </p:nvPicPr>
        <p:blipFill>
          <a:blip r:embed="rId7"/>
          <a:stretch>
            <a:fillRect/>
          </a:stretch>
        </p:blipFill>
        <p:spPr>
          <a:xfrm>
            <a:off x="507798" y="5073677"/>
            <a:ext cx="598932" cy="598932"/>
          </a:xfrm>
          <a:prstGeom prst="rect">
            <a:avLst/>
          </a:prstGeom>
        </p:spPr>
      </p:pic>
      <p:sp>
        <p:nvSpPr>
          <p:cNvPr id="36" name="TextBox 35">
            <a:extLst>
              <a:ext uri="{FF2B5EF4-FFF2-40B4-BE49-F238E27FC236}">
                <a16:creationId xmlns:a16="http://schemas.microsoft.com/office/drawing/2014/main" id="{705C7F6D-F34F-4DE8-A49D-503FC8F6C5CD}"/>
              </a:ext>
            </a:extLst>
          </p:cNvPr>
          <p:cNvSpPr txBox="1"/>
          <p:nvPr/>
        </p:nvSpPr>
        <p:spPr>
          <a:xfrm>
            <a:off x="1285875" y="5250948"/>
            <a:ext cx="10723563" cy="246221"/>
          </a:xfrm>
          <a:prstGeom prst="rect">
            <a:avLst/>
          </a:prstGeom>
          <a:noFill/>
        </p:spPr>
        <p:txBody>
          <a:bodyPr wrap="square" lIns="0" tIns="0" rIns="0" bIns="0" rtlCol="0" anchor="ctr">
            <a:spAutoFit/>
          </a:bodyPr>
          <a:lstStyle/>
          <a:p>
            <a:pPr>
              <a:spcAft>
                <a:spcPts val="600"/>
              </a:spcAft>
            </a:pPr>
            <a:r>
              <a:rPr lang="en-US" sz="1600"/>
              <a:t>Link code changes to work items</a:t>
            </a:r>
          </a:p>
        </p:txBody>
      </p:sp>
      <p:cxnSp>
        <p:nvCxnSpPr>
          <p:cNvPr id="45" name="Straight Connector 44">
            <a:extLst>
              <a:ext uri="{FF2B5EF4-FFF2-40B4-BE49-F238E27FC236}">
                <a16:creationId xmlns:a16="http://schemas.microsoft.com/office/drawing/2014/main" id="{E79408F8-B8F1-4B0B-B542-66D3995FB3D8}"/>
              </a:ext>
              <a:ext uri="{C183D7F6-B498-43B3-948B-1728B52AA6E4}">
                <adec:decorative xmlns:adec="http://schemas.microsoft.com/office/drawing/2017/decorative" val="1"/>
              </a:ext>
            </a:extLst>
          </p:cNvPr>
          <p:cNvCxnSpPr>
            <a:cxnSpLocks/>
          </p:cNvCxnSpPr>
          <p:nvPr/>
        </p:nvCxnSpPr>
        <p:spPr>
          <a:xfrm>
            <a:off x="1285875" y="5754011"/>
            <a:ext cx="1071220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0" name="Picture 79" descr="Icon of a person enclosed in a frame">
            <a:extLst>
              <a:ext uri="{FF2B5EF4-FFF2-40B4-BE49-F238E27FC236}">
                <a16:creationId xmlns:a16="http://schemas.microsoft.com/office/drawing/2014/main" id="{91529457-94E1-436C-A127-B441DEAB3D0D}"/>
              </a:ext>
            </a:extLst>
          </p:cNvPr>
          <p:cNvPicPr>
            <a:picLocks noChangeAspect="1"/>
          </p:cNvPicPr>
          <p:nvPr/>
        </p:nvPicPr>
        <p:blipFill>
          <a:blip r:embed="rId8"/>
          <a:stretch>
            <a:fillRect/>
          </a:stretch>
        </p:blipFill>
        <p:spPr>
          <a:xfrm>
            <a:off x="507798" y="5833578"/>
            <a:ext cx="598932" cy="598932"/>
          </a:xfrm>
          <a:prstGeom prst="rect">
            <a:avLst/>
          </a:prstGeom>
        </p:spPr>
      </p:pic>
      <p:sp>
        <p:nvSpPr>
          <p:cNvPr id="44" name="TextBox 43">
            <a:extLst>
              <a:ext uri="{FF2B5EF4-FFF2-40B4-BE49-F238E27FC236}">
                <a16:creationId xmlns:a16="http://schemas.microsoft.com/office/drawing/2014/main" id="{0864533A-74DC-41E1-A22C-33B6766F02AA}"/>
              </a:ext>
            </a:extLst>
          </p:cNvPr>
          <p:cNvSpPr txBox="1"/>
          <p:nvPr/>
        </p:nvSpPr>
        <p:spPr>
          <a:xfrm>
            <a:off x="1285875" y="6010849"/>
            <a:ext cx="10723563" cy="246221"/>
          </a:xfrm>
          <a:prstGeom prst="rect">
            <a:avLst/>
          </a:prstGeom>
          <a:noFill/>
        </p:spPr>
        <p:txBody>
          <a:bodyPr wrap="square" lIns="0" tIns="0" rIns="0" bIns="0" rtlCol="0" anchor="ctr">
            <a:spAutoFit/>
          </a:bodyPr>
          <a:lstStyle/>
          <a:p>
            <a:pPr>
              <a:spcAft>
                <a:spcPts val="600"/>
              </a:spcAft>
            </a:pPr>
            <a:r>
              <a:rPr lang="en-US" sz="1600"/>
              <a:t>No matter your background or preferences, be a team player and follow agreed conventions and workflows</a:t>
            </a:r>
          </a:p>
        </p:txBody>
      </p:sp>
    </p:spTree>
    <p:extLst>
      <p:ext uri="{BB962C8B-B14F-4D97-AF65-F5344CB8AC3E}">
        <p14:creationId xmlns:p14="http://schemas.microsoft.com/office/powerpoint/2010/main" val="342223372"/>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2998664"/>
            <a:ext cx="9070923" cy="997196"/>
          </a:xfrm>
        </p:spPr>
        <p:txBody>
          <a:bodyPr/>
          <a:lstStyle/>
          <a:p>
            <a:r>
              <a:rPr lang="en-US" dirty="0"/>
              <a:t>Module 07: Describe types of source control systems</a:t>
            </a:r>
          </a:p>
        </p:txBody>
      </p:sp>
      <p:pic>
        <p:nvPicPr>
          <p:cNvPr id="6" name="Picture 5" descr="Icon of four servers">
            <a:extLst>
              <a:ext uri="{FF2B5EF4-FFF2-40B4-BE49-F238E27FC236}">
                <a16:creationId xmlns:a16="http://schemas.microsoft.com/office/drawing/2014/main" id="{A91F736E-571D-4663-A48A-97D5E446DEAB}"/>
              </a:ext>
            </a:extLst>
          </p:cNvPr>
          <p:cNvPicPr>
            <a:picLocks noChangeAspect="1"/>
          </p:cNvPicPr>
          <p:nvPr/>
        </p:nvPicPr>
        <p:blipFill>
          <a:blip r:embed="rId2"/>
          <a:stretch>
            <a:fillRect/>
          </a:stretch>
        </p:blipFill>
        <p:spPr>
          <a:xfrm>
            <a:off x="10480849" y="3158965"/>
            <a:ext cx="828501" cy="777831"/>
          </a:xfrm>
          <a:prstGeom prst="rect">
            <a:avLst/>
          </a:prstGeom>
        </p:spPr>
      </p:pic>
    </p:spTree>
    <p:extLst>
      <p:ext uri="{BB962C8B-B14F-4D97-AF65-F5344CB8AC3E}">
        <p14:creationId xmlns:p14="http://schemas.microsoft.com/office/powerpoint/2010/main" val="318131729"/>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8C772-0444-4B2B-8F8A-CDAC4E4A05DF}"/>
              </a:ext>
            </a:extLst>
          </p:cNvPr>
          <p:cNvSpPr>
            <a:spLocks noGrp="1"/>
          </p:cNvSpPr>
          <p:nvPr>
            <p:ph type="title"/>
          </p:nvPr>
        </p:nvSpPr>
        <p:spPr>
          <a:xfrm>
            <a:off x="427038" y="632779"/>
            <a:ext cx="11571287" cy="411162"/>
          </a:xfrm>
        </p:spPr>
        <p:txBody>
          <a:bodyPr/>
          <a:lstStyle/>
          <a:p>
            <a:r>
              <a:rPr lang="en-US" dirty="0"/>
              <a:t>Understand centralized source control</a:t>
            </a:r>
          </a:p>
        </p:txBody>
      </p:sp>
      <p:sp>
        <p:nvSpPr>
          <p:cNvPr id="14" name="Rectangle 13">
            <a:extLst>
              <a:ext uri="{FF2B5EF4-FFF2-40B4-BE49-F238E27FC236}">
                <a16:creationId xmlns:a16="http://schemas.microsoft.com/office/drawing/2014/main" id="{FC3656FF-1BC6-4D3E-96D9-63982C2A99DF}"/>
              </a:ext>
              <a:ext uri="{C183D7F6-B498-43B3-948B-1728B52AA6E4}">
                <adec:decorative xmlns:adec="http://schemas.microsoft.com/office/drawing/2017/decorative" val="1"/>
              </a:ext>
            </a:extLst>
          </p:cNvPr>
          <p:cNvSpPr/>
          <p:nvPr/>
        </p:nvSpPr>
        <p:spPr bwMode="auto">
          <a:xfrm>
            <a:off x="427038" y="1427345"/>
            <a:ext cx="11586847" cy="3189285"/>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sp>
        <p:nvSpPr>
          <p:cNvPr id="29" name="TextBox 28">
            <a:extLst>
              <a:ext uri="{FF2B5EF4-FFF2-40B4-BE49-F238E27FC236}">
                <a16:creationId xmlns:a16="http://schemas.microsoft.com/office/drawing/2014/main" id="{83C0AF1D-41EF-43F5-8CE8-5563CF321035}"/>
              </a:ext>
            </a:extLst>
          </p:cNvPr>
          <p:cNvSpPr txBox="1"/>
          <p:nvPr/>
        </p:nvSpPr>
        <p:spPr>
          <a:xfrm>
            <a:off x="804266" y="3440187"/>
            <a:ext cx="1271182" cy="276999"/>
          </a:xfrm>
          <a:prstGeom prst="rect">
            <a:avLst/>
          </a:prstGeom>
          <a:noFill/>
        </p:spPr>
        <p:txBody>
          <a:bodyPr wrap="square" lIns="0" tIns="0" rIns="0" bIns="0" rtlCol="0">
            <a:spAutoFit/>
          </a:bodyPr>
          <a:lstStyle/>
          <a:p>
            <a:pPr algn="ctr">
              <a:lnSpc>
                <a:spcPct val="90000"/>
              </a:lnSpc>
              <a:spcAft>
                <a:spcPts val="600"/>
              </a:spcAft>
            </a:pPr>
            <a:r>
              <a:rPr lang="en-IN" sz="2000"/>
              <a:t>Centralized</a:t>
            </a:r>
          </a:p>
        </p:txBody>
      </p:sp>
      <p:pic>
        <p:nvPicPr>
          <p:cNvPr id="28" name="Picture 27">
            <a:extLst>
              <a:ext uri="{FF2B5EF4-FFF2-40B4-BE49-F238E27FC236}">
                <a16:creationId xmlns:a16="http://schemas.microsoft.com/office/drawing/2014/main" id="{4821B059-A900-4838-A1BD-18164C9F1B5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15058" y="2326788"/>
            <a:ext cx="1049599" cy="1033907"/>
          </a:xfrm>
          <a:prstGeom prst="rect">
            <a:avLst/>
          </a:prstGeom>
        </p:spPr>
      </p:pic>
      <p:graphicFrame>
        <p:nvGraphicFramePr>
          <p:cNvPr id="4" name="Table 3" descr="Strengths include scaling, permissions, monitoring, file locking. Best used for large codebases, audit and access, and hard to merge file types">
            <a:extLst>
              <a:ext uri="{FF2B5EF4-FFF2-40B4-BE49-F238E27FC236}">
                <a16:creationId xmlns:a16="http://schemas.microsoft.com/office/drawing/2014/main" id="{6D54D460-3EE1-406D-ABA9-77908298A3A0}"/>
              </a:ext>
            </a:extLst>
          </p:cNvPr>
          <p:cNvGraphicFramePr>
            <a:graphicFrameLocks noGrp="1"/>
          </p:cNvGraphicFramePr>
          <p:nvPr/>
        </p:nvGraphicFramePr>
        <p:xfrm>
          <a:off x="2594420" y="1619744"/>
          <a:ext cx="9227466" cy="2804487"/>
        </p:xfrm>
        <a:graphic>
          <a:graphicData uri="http://schemas.openxmlformats.org/drawingml/2006/table">
            <a:tbl>
              <a:tblPr firstRow="1" bandRow="1">
                <a:tableStyleId>{5C22544A-7EE6-4342-B048-85BDC9FD1C3A}</a:tableStyleId>
              </a:tblPr>
              <a:tblGrid>
                <a:gridCol w="4613733">
                  <a:extLst>
                    <a:ext uri="{9D8B030D-6E8A-4147-A177-3AD203B41FA5}">
                      <a16:colId xmlns:a16="http://schemas.microsoft.com/office/drawing/2014/main" val="3422310454"/>
                    </a:ext>
                  </a:extLst>
                </a:gridCol>
                <a:gridCol w="4613733">
                  <a:extLst>
                    <a:ext uri="{9D8B030D-6E8A-4147-A177-3AD203B41FA5}">
                      <a16:colId xmlns:a16="http://schemas.microsoft.com/office/drawing/2014/main" val="3414123394"/>
                    </a:ext>
                  </a:extLst>
                </a:gridCol>
              </a:tblGrid>
              <a:tr h="0">
                <a:tc>
                  <a:txBody>
                    <a:bodyPr/>
                    <a:lstStyle/>
                    <a:p>
                      <a:pPr algn="l">
                        <a:lnSpc>
                          <a:spcPct val="100000"/>
                        </a:lnSpc>
                      </a:pPr>
                      <a:r>
                        <a:rPr lang="en-US" sz="2000" b="0" dirty="0">
                          <a:solidFill>
                            <a:schemeClr val="bg1"/>
                          </a:solidFill>
                          <a:latin typeface="+mj-lt"/>
                        </a:rPr>
                        <a:t>Strengths</a:t>
                      </a:r>
                    </a:p>
                  </a:txBody>
                  <a:tcPr marL="93260" marR="932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lnSpc>
                          <a:spcPct val="100000"/>
                        </a:lnSpc>
                      </a:pPr>
                      <a:r>
                        <a:rPr lang="en-US" sz="2000" b="0" dirty="0">
                          <a:solidFill>
                            <a:schemeClr val="bg1"/>
                          </a:solidFill>
                          <a:latin typeface="+mj-lt"/>
                        </a:rPr>
                        <a:t>Best Used for</a:t>
                      </a:r>
                    </a:p>
                  </a:txBody>
                  <a:tcPr marL="93260" marR="93260" marT="9144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extLst>
                  <a:ext uri="{0D108BD9-81ED-4DB2-BD59-A6C34878D82A}">
                    <a16:rowId xmlns:a16="http://schemas.microsoft.com/office/drawing/2014/main" val="1907515957"/>
                  </a:ext>
                </a:extLst>
              </a:tr>
              <a:tr h="2316807">
                <a:tc>
                  <a:txBody>
                    <a:bodyPr/>
                    <a:lstStyle/>
                    <a:p>
                      <a:pPr marL="285750" indent="-285750" algn="l">
                        <a:lnSpc>
                          <a:spcPct val="100000"/>
                        </a:lnSpc>
                        <a:spcBef>
                          <a:spcPts val="1000"/>
                        </a:spcBef>
                        <a:buFont typeface="Arial" panose="020B0604020202020204" pitchFamily="34" charset="0"/>
                        <a:buChar char="•"/>
                      </a:pPr>
                      <a:r>
                        <a:rPr lang="en-US" sz="1800" dirty="0">
                          <a:solidFill>
                            <a:schemeClr val="tx1"/>
                          </a:solidFill>
                        </a:rPr>
                        <a:t>Easily scales for very large codebases</a:t>
                      </a:r>
                    </a:p>
                    <a:p>
                      <a:pPr marL="285750" indent="-285750" algn="l">
                        <a:lnSpc>
                          <a:spcPct val="100000"/>
                        </a:lnSpc>
                        <a:spcBef>
                          <a:spcPts val="1000"/>
                        </a:spcBef>
                        <a:buFont typeface="Arial" panose="020B0604020202020204" pitchFamily="34" charset="0"/>
                        <a:buChar char="•"/>
                      </a:pPr>
                      <a:r>
                        <a:rPr lang="en-US" sz="1800" dirty="0">
                          <a:solidFill>
                            <a:schemeClr val="tx1"/>
                          </a:solidFill>
                        </a:rPr>
                        <a:t>Granular permission control</a:t>
                      </a:r>
                    </a:p>
                    <a:p>
                      <a:pPr marL="285750" indent="-285750" algn="l">
                        <a:lnSpc>
                          <a:spcPct val="100000"/>
                        </a:lnSpc>
                        <a:spcBef>
                          <a:spcPts val="1000"/>
                        </a:spcBef>
                        <a:buFont typeface="Arial" panose="020B0604020202020204" pitchFamily="34" charset="0"/>
                        <a:buChar char="•"/>
                      </a:pPr>
                      <a:r>
                        <a:rPr lang="en-US" sz="1800" dirty="0">
                          <a:solidFill>
                            <a:schemeClr val="tx1"/>
                          </a:solidFill>
                        </a:rPr>
                        <a:t>Permits monitoring of usage</a:t>
                      </a:r>
                    </a:p>
                    <a:p>
                      <a:pPr marL="285750" indent="-285750" algn="l">
                        <a:lnSpc>
                          <a:spcPct val="100000"/>
                        </a:lnSpc>
                        <a:spcBef>
                          <a:spcPts val="1000"/>
                        </a:spcBef>
                        <a:buFont typeface="Arial" panose="020B0604020202020204" pitchFamily="34" charset="0"/>
                        <a:buChar char="•"/>
                      </a:pPr>
                      <a:r>
                        <a:rPr lang="en-US" sz="1800" dirty="0">
                          <a:solidFill>
                            <a:schemeClr val="tx1"/>
                          </a:solidFill>
                        </a:rPr>
                        <a:t>Allows exclusive file locking</a:t>
                      </a:r>
                    </a:p>
                  </a:txBody>
                  <a:tcPr marL="93260" marR="93260" marT="91440" marB="91440">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solidFill>
                  </a:tcPr>
                </a:tc>
                <a:tc>
                  <a:txBody>
                    <a:bodyPr/>
                    <a:lstStyle/>
                    <a:p>
                      <a:pPr marL="285750" indent="-285750" algn="l">
                        <a:lnSpc>
                          <a:spcPct val="100000"/>
                        </a:lnSpc>
                        <a:spcBef>
                          <a:spcPts val="1000"/>
                        </a:spcBef>
                        <a:buFont typeface="Arial" panose="020B0604020202020204" pitchFamily="34" charset="0"/>
                        <a:buChar char="•"/>
                      </a:pPr>
                      <a:r>
                        <a:rPr lang="en-US" sz="1800" dirty="0">
                          <a:solidFill>
                            <a:schemeClr val="tx1"/>
                          </a:solidFill>
                        </a:rPr>
                        <a:t>Large integrated codebases</a:t>
                      </a:r>
                    </a:p>
                    <a:p>
                      <a:pPr marL="285750" indent="-285750" algn="l">
                        <a:lnSpc>
                          <a:spcPct val="100000"/>
                        </a:lnSpc>
                        <a:spcBef>
                          <a:spcPts val="1000"/>
                        </a:spcBef>
                        <a:buFont typeface="Arial" panose="020B0604020202020204" pitchFamily="34" charset="0"/>
                        <a:buChar char="•"/>
                      </a:pPr>
                      <a:r>
                        <a:rPr lang="en-US" sz="1800" dirty="0">
                          <a:solidFill>
                            <a:schemeClr val="tx1"/>
                          </a:solidFill>
                        </a:rPr>
                        <a:t>Audit and access control down to </a:t>
                      </a:r>
                      <a:br>
                        <a:rPr lang="en-US" sz="1800" dirty="0">
                          <a:solidFill>
                            <a:srgbClr val="000000"/>
                          </a:solidFill>
                        </a:rPr>
                      </a:br>
                      <a:r>
                        <a:rPr lang="en-US" sz="1800" dirty="0">
                          <a:solidFill>
                            <a:schemeClr val="tx1"/>
                          </a:solidFill>
                        </a:rPr>
                        <a:t>the file level</a:t>
                      </a:r>
                    </a:p>
                    <a:p>
                      <a:pPr marL="285750" indent="-285750" algn="l">
                        <a:lnSpc>
                          <a:spcPct val="100000"/>
                        </a:lnSpc>
                        <a:spcBef>
                          <a:spcPts val="1000"/>
                        </a:spcBef>
                        <a:buFont typeface="Arial" panose="020B0604020202020204" pitchFamily="34" charset="0"/>
                        <a:buChar char="•"/>
                      </a:pPr>
                      <a:r>
                        <a:rPr lang="en-US" sz="1800" dirty="0">
                          <a:solidFill>
                            <a:schemeClr val="tx1"/>
                          </a:solidFill>
                        </a:rPr>
                        <a:t>Hard to merge file types</a:t>
                      </a:r>
                    </a:p>
                  </a:txBody>
                  <a:tcPr marL="93260" marR="93260" marT="91440" marB="91440">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984803929"/>
                  </a:ext>
                </a:extLst>
              </a:tr>
            </a:tbl>
          </a:graphicData>
        </a:graphic>
      </p:graphicFrame>
      <p:sp>
        <p:nvSpPr>
          <p:cNvPr id="9" name="Rectangle 8">
            <a:extLst>
              <a:ext uri="{FF2B5EF4-FFF2-40B4-BE49-F238E27FC236}">
                <a16:creationId xmlns:a16="http://schemas.microsoft.com/office/drawing/2014/main" id="{CFD0A791-16F3-4BFA-81DD-194E6FC05C73}"/>
              </a:ext>
            </a:extLst>
          </p:cNvPr>
          <p:cNvSpPr/>
          <p:nvPr/>
        </p:nvSpPr>
        <p:spPr>
          <a:xfrm>
            <a:off x="434934" y="4781557"/>
            <a:ext cx="5709696" cy="147555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400" dirty="0">
                <a:solidFill>
                  <a:schemeClr val="tx1"/>
                </a:solidFill>
                <a:latin typeface="+mj-lt"/>
              </a:rPr>
              <a:t>There is a single central copy of your project, and programmers commit their changes to this central copy.</a:t>
            </a:r>
          </a:p>
        </p:txBody>
      </p:sp>
      <p:sp>
        <p:nvSpPr>
          <p:cNvPr id="10" name="Rectangle 9">
            <a:extLst>
              <a:ext uri="{FF2B5EF4-FFF2-40B4-BE49-F238E27FC236}">
                <a16:creationId xmlns:a16="http://schemas.microsoft.com/office/drawing/2014/main" id="{53CFB5FE-89A6-4FFB-B434-C641F7148B61}"/>
              </a:ext>
            </a:extLst>
          </p:cNvPr>
          <p:cNvSpPr/>
          <p:nvPr/>
        </p:nvSpPr>
        <p:spPr>
          <a:xfrm>
            <a:off x="6299742" y="4781557"/>
            <a:ext cx="5709696" cy="147555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400" dirty="0">
                <a:solidFill>
                  <a:schemeClr val="tx1"/>
                </a:solidFill>
                <a:latin typeface="+mj-lt"/>
              </a:rPr>
              <a:t>Common centralized source control systems are TFVC, CVS, Subversion</a:t>
            </a:r>
            <a:br>
              <a:rPr lang="en-US" sz="2400" dirty="0">
                <a:solidFill>
                  <a:schemeClr val="tx1"/>
                </a:solidFill>
                <a:latin typeface="+mj-lt"/>
              </a:rPr>
            </a:br>
            <a:r>
              <a:rPr lang="en-US" sz="2400" dirty="0">
                <a:solidFill>
                  <a:schemeClr val="tx1"/>
                </a:solidFill>
                <a:latin typeface="+mj-lt"/>
              </a:rPr>
              <a:t>(or SVN), and Perforce.</a:t>
            </a:r>
          </a:p>
        </p:txBody>
      </p:sp>
    </p:spTree>
    <p:extLst>
      <p:ext uri="{BB962C8B-B14F-4D97-AF65-F5344CB8AC3E}">
        <p14:creationId xmlns:p14="http://schemas.microsoft.com/office/powerpoint/2010/main" val="141429570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8C772-0444-4B2B-8F8A-CDAC4E4A05DF}"/>
              </a:ext>
            </a:extLst>
          </p:cNvPr>
          <p:cNvSpPr>
            <a:spLocks noGrp="1"/>
          </p:cNvSpPr>
          <p:nvPr>
            <p:ph type="title"/>
          </p:nvPr>
        </p:nvSpPr>
        <p:spPr>
          <a:xfrm>
            <a:off x="427038" y="632779"/>
            <a:ext cx="11571287" cy="411162"/>
          </a:xfrm>
        </p:spPr>
        <p:txBody>
          <a:bodyPr/>
          <a:lstStyle/>
          <a:p>
            <a:r>
              <a:rPr lang="en-US" dirty="0"/>
              <a:t>Understand distributed source control</a:t>
            </a:r>
          </a:p>
        </p:txBody>
      </p:sp>
      <p:sp>
        <p:nvSpPr>
          <p:cNvPr id="3" name="Rectangle 2">
            <a:extLst>
              <a:ext uri="{FF2B5EF4-FFF2-40B4-BE49-F238E27FC236}">
                <a16:creationId xmlns:a16="http://schemas.microsoft.com/office/drawing/2014/main" id="{B962F219-48D5-4187-A47A-900B8F1172FF}"/>
              </a:ext>
              <a:ext uri="{C183D7F6-B498-43B3-948B-1728B52AA6E4}">
                <adec:decorative xmlns:adec="http://schemas.microsoft.com/office/drawing/2017/decorative" val="1"/>
              </a:ext>
            </a:extLst>
          </p:cNvPr>
          <p:cNvSpPr/>
          <p:nvPr/>
        </p:nvSpPr>
        <p:spPr bwMode="auto">
          <a:xfrm>
            <a:off x="427038" y="1427345"/>
            <a:ext cx="11586847" cy="3189285"/>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sp>
        <p:nvSpPr>
          <p:cNvPr id="21" name="TextBox 20">
            <a:extLst>
              <a:ext uri="{FF2B5EF4-FFF2-40B4-BE49-F238E27FC236}">
                <a16:creationId xmlns:a16="http://schemas.microsoft.com/office/drawing/2014/main" id="{42423499-ACD8-4E1D-B2FB-69D48D7773F9}"/>
              </a:ext>
            </a:extLst>
          </p:cNvPr>
          <p:cNvSpPr txBox="1"/>
          <p:nvPr/>
        </p:nvSpPr>
        <p:spPr>
          <a:xfrm>
            <a:off x="804266" y="3498105"/>
            <a:ext cx="1271182" cy="276999"/>
          </a:xfrm>
          <a:prstGeom prst="rect">
            <a:avLst/>
          </a:prstGeom>
          <a:noFill/>
        </p:spPr>
        <p:txBody>
          <a:bodyPr wrap="square" lIns="0" tIns="0" rIns="0" bIns="0" rtlCol="0">
            <a:spAutoFit/>
          </a:bodyPr>
          <a:lstStyle/>
          <a:p>
            <a:pPr algn="ctr">
              <a:lnSpc>
                <a:spcPct val="90000"/>
              </a:lnSpc>
              <a:spcAft>
                <a:spcPts val="600"/>
              </a:spcAft>
            </a:pPr>
            <a:r>
              <a:rPr lang="en-IN" sz="2000"/>
              <a:t>Distributed</a:t>
            </a:r>
          </a:p>
        </p:txBody>
      </p:sp>
      <p:pic>
        <p:nvPicPr>
          <p:cNvPr id="19" name="Picture 18">
            <a:extLst>
              <a:ext uri="{FF2B5EF4-FFF2-40B4-BE49-F238E27FC236}">
                <a16:creationId xmlns:a16="http://schemas.microsoft.com/office/drawing/2014/main" id="{6F89A4DA-7DE6-4658-BDAF-08F39082AA0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12236" y="2268870"/>
            <a:ext cx="1055242" cy="1055242"/>
          </a:xfrm>
          <a:prstGeom prst="rect">
            <a:avLst/>
          </a:prstGeom>
        </p:spPr>
      </p:pic>
      <p:graphicFrame>
        <p:nvGraphicFramePr>
          <p:cNvPr id="5" name="Table 4" descr="Strengths are cross platform, open source, offline support, and history. Best used for small codebases, evolving open course, distributed teams, and Greenfield projects">
            <a:extLst>
              <a:ext uri="{FF2B5EF4-FFF2-40B4-BE49-F238E27FC236}">
                <a16:creationId xmlns:a16="http://schemas.microsoft.com/office/drawing/2014/main" id="{2DA0A556-5388-4F92-8C96-C3D0C33EBDD1}"/>
              </a:ext>
            </a:extLst>
          </p:cNvPr>
          <p:cNvGraphicFramePr>
            <a:graphicFrameLocks noGrp="1"/>
          </p:cNvGraphicFramePr>
          <p:nvPr>
            <p:extLst>
              <p:ext uri="{D42A27DB-BD31-4B8C-83A1-F6EECF244321}">
                <p14:modId xmlns:p14="http://schemas.microsoft.com/office/powerpoint/2010/main" val="3620560069"/>
              </p:ext>
            </p:extLst>
          </p:nvPr>
        </p:nvGraphicFramePr>
        <p:xfrm>
          <a:off x="2594420" y="1619744"/>
          <a:ext cx="9227466" cy="2804487"/>
        </p:xfrm>
        <a:graphic>
          <a:graphicData uri="http://schemas.openxmlformats.org/drawingml/2006/table">
            <a:tbl>
              <a:tblPr firstRow="1" bandRow="1">
                <a:tableStyleId>{5C22544A-7EE6-4342-B048-85BDC9FD1C3A}</a:tableStyleId>
              </a:tblPr>
              <a:tblGrid>
                <a:gridCol w="4613733">
                  <a:extLst>
                    <a:ext uri="{9D8B030D-6E8A-4147-A177-3AD203B41FA5}">
                      <a16:colId xmlns:a16="http://schemas.microsoft.com/office/drawing/2014/main" val="3422310454"/>
                    </a:ext>
                  </a:extLst>
                </a:gridCol>
                <a:gridCol w="4613733">
                  <a:extLst>
                    <a:ext uri="{9D8B030D-6E8A-4147-A177-3AD203B41FA5}">
                      <a16:colId xmlns:a16="http://schemas.microsoft.com/office/drawing/2014/main" val="3414123394"/>
                    </a:ext>
                  </a:extLst>
                </a:gridCol>
              </a:tblGrid>
              <a:tr h="0">
                <a:tc>
                  <a:txBody>
                    <a:bodyPr/>
                    <a:lstStyle/>
                    <a:p>
                      <a:pPr algn="l">
                        <a:lnSpc>
                          <a:spcPct val="100000"/>
                        </a:lnSpc>
                      </a:pPr>
                      <a:r>
                        <a:rPr lang="en-US" sz="2000" b="0" dirty="0">
                          <a:solidFill>
                            <a:schemeClr val="bg1"/>
                          </a:solidFill>
                          <a:latin typeface="+mj-lt"/>
                        </a:rPr>
                        <a:t>Strengths</a:t>
                      </a:r>
                    </a:p>
                  </a:txBody>
                  <a:tcPr marL="93260" marR="93260" marT="91440" marB="91440"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tc>
                  <a:txBody>
                    <a:bodyPr/>
                    <a:lstStyle/>
                    <a:p>
                      <a:pPr algn="l">
                        <a:lnSpc>
                          <a:spcPct val="100000"/>
                        </a:lnSpc>
                      </a:pPr>
                      <a:r>
                        <a:rPr lang="en-US" sz="2000" b="0" dirty="0">
                          <a:solidFill>
                            <a:schemeClr val="bg1"/>
                          </a:solidFill>
                          <a:latin typeface="+mj-lt"/>
                        </a:rPr>
                        <a:t>Best Used for</a:t>
                      </a:r>
                    </a:p>
                  </a:txBody>
                  <a:tcPr marL="93260" marR="93260" marT="91440" marB="91440"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rgbClr val="243A5E"/>
                      </a:solidFill>
                      <a:prstDash val="solid"/>
                      <a:round/>
                      <a:headEnd type="none" w="med" len="med"/>
                      <a:tailEnd type="none" w="med" len="med"/>
                    </a:lnB>
                    <a:solidFill>
                      <a:srgbClr val="243A5E"/>
                    </a:solidFill>
                  </a:tcPr>
                </a:tc>
                <a:extLst>
                  <a:ext uri="{0D108BD9-81ED-4DB2-BD59-A6C34878D82A}">
                    <a16:rowId xmlns:a16="http://schemas.microsoft.com/office/drawing/2014/main" val="1907515957"/>
                  </a:ext>
                </a:extLst>
              </a:tr>
              <a:tr h="2316807">
                <a:tc>
                  <a:txBody>
                    <a:bodyPr/>
                    <a:lstStyle/>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Cross platform support</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An open-source friendly code review model via pull requests</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Complete offline support</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Portable history</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An enthusiastic growing </a:t>
                      </a:r>
                      <a:r>
                        <a:rPr lang="en-US" sz="1800" kern="1200">
                          <a:solidFill>
                            <a:schemeClr val="tx1"/>
                          </a:solidFill>
                          <a:latin typeface="+mn-lt"/>
                          <a:ea typeface="+mn-ea"/>
                          <a:cs typeface="+mn-cs"/>
                        </a:rPr>
                        <a:t>user base</a:t>
                      </a:r>
                      <a:endParaRPr lang="en-US" sz="1800" kern="1200" dirty="0">
                        <a:solidFill>
                          <a:schemeClr val="tx1"/>
                        </a:solidFill>
                        <a:latin typeface="+mn-lt"/>
                        <a:ea typeface="+mn-ea"/>
                        <a:cs typeface="+mn-cs"/>
                      </a:endParaRPr>
                    </a:p>
                  </a:txBody>
                  <a:tcPr marL="93260" marR="93260" marT="46630" marB="46630">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solidFill>
                  </a:tcPr>
                </a:tc>
                <a:tc>
                  <a:txBody>
                    <a:bodyPr/>
                    <a:lstStyle/>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Smaller size (in bytes) and modular codebases</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Evolving through open-source</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Highly distributed teams</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Teams working across platforms</a:t>
                      </a:r>
                    </a:p>
                    <a:p>
                      <a:pPr marL="285750" indent="-285750" algn="l" defTabSz="932742" rtl="0" eaLnBrk="1" latinLnBrk="0" hangingPunct="1">
                        <a:lnSpc>
                          <a:spcPct val="100000"/>
                        </a:lnSpc>
                        <a:spcBef>
                          <a:spcPts val="1000"/>
                        </a:spcBef>
                        <a:buFont typeface="Arial" panose="020B0604020202020204" pitchFamily="34" charset="0"/>
                        <a:buChar char="•"/>
                      </a:pPr>
                      <a:r>
                        <a:rPr lang="en-US" sz="1800" kern="1200" dirty="0">
                          <a:solidFill>
                            <a:schemeClr val="tx1"/>
                          </a:solidFill>
                          <a:latin typeface="+mn-lt"/>
                          <a:ea typeface="+mn-ea"/>
                          <a:cs typeface="+mn-cs"/>
                        </a:rPr>
                        <a:t>Greenfield codebases</a:t>
                      </a:r>
                    </a:p>
                  </a:txBody>
                  <a:tcPr marL="93260" marR="93260" marT="46630" marB="46630">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984803929"/>
                  </a:ext>
                </a:extLst>
              </a:tr>
            </a:tbl>
          </a:graphicData>
        </a:graphic>
      </p:graphicFrame>
      <p:sp>
        <p:nvSpPr>
          <p:cNvPr id="6" name="Rectangle 5">
            <a:extLst>
              <a:ext uri="{FF2B5EF4-FFF2-40B4-BE49-F238E27FC236}">
                <a16:creationId xmlns:a16="http://schemas.microsoft.com/office/drawing/2014/main" id="{D105F768-F790-48F1-819D-009C7FF56511}"/>
              </a:ext>
            </a:extLst>
          </p:cNvPr>
          <p:cNvSpPr/>
          <p:nvPr/>
        </p:nvSpPr>
        <p:spPr>
          <a:xfrm>
            <a:off x="434934" y="4781557"/>
            <a:ext cx="5709696" cy="147555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400" dirty="0">
                <a:solidFill>
                  <a:schemeClr val="tx1"/>
                </a:solidFill>
                <a:latin typeface="+mj-lt"/>
              </a:rPr>
              <a:t>Every developer clones a copy </a:t>
            </a:r>
            <a:br>
              <a:rPr lang="en-US" sz="2400" dirty="0">
                <a:latin typeface="+mj-lt"/>
              </a:rPr>
            </a:br>
            <a:r>
              <a:rPr lang="en-US" sz="2400" dirty="0">
                <a:solidFill>
                  <a:schemeClr val="tx1"/>
                </a:solidFill>
                <a:latin typeface="+mj-lt"/>
              </a:rPr>
              <a:t>of a repository and has the full </a:t>
            </a:r>
            <a:br>
              <a:rPr lang="en-US" sz="2400" dirty="0">
                <a:latin typeface="+mj-lt"/>
              </a:rPr>
            </a:br>
            <a:r>
              <a:rPr lang="en-US" sz="2400" dirty="0">
                <a:solidFill>
                  <a:schemeClr val="tx1"/>
                </a:solidFill>
                <a:latin typeface="+mj-lt"/>
              </a:rPr>
              <a:t>history of the project.</a:t>
            </a:r>
          </a:p>
        </p:txBody>
      </p:sp>
      <p:sp>
        <p:nvSpPr>
          <p:cNvPr id="17" name="Rectangle 16">
            <a:extLst>
              <a:ext uri="{FF2B5EF4-FFF2-40B4-BE49-F238E27FC236}">
                <a16:creationId xmlns:a16="http://schemas.microsoft.com/office/drawing/2014/main" id="{B21DAB0A-E7AE-4112-871D-BDF308F0DAD8}"/>
              </a:ext>
            </a:extLst>
          </p:cNvPr>
          <p:cNvSpPr/>
          <p:nvPr/>
        </p:nvSpPr>
        <p:spPr>
          <a:xfrm>
            <a:off x="6299742" y="4781557"/>
            <a:ext cx="5709696" cy="147555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37160" tIns="91440" rIns="137160" bIns="91440" numCol="1" spcCol="1270" anchor="ctr" anchorCtr="0">
            <a:noAutofit/>
          </a:bodyPr>
          <a:lstStyle/>
          <a:p>
            <a:pPr defTabSz="1066800">
              <a:spcBef>
                <a:spcPts val="1000"/>
              </a:spcBef>
            </a:pPr>
            <a:r>
              <a:rPr lang="en-US" sz="2400" dirty="0">
                <a:solidFill>
                  <a:schemeClr val="tx1"/>
                </a:solidFill>
                <a:latin typeface="+mj-lt"/>
              </a:rPr>
              <a:t>Common distributed source </a:t>
            </a:r>
            <a:br>
              <a:rPr lang="en-US" sz="2400" dirty="0">
                <a:latin typeface="+mj-lt"/>
              </a:rPr>
            </a:br>
            <a:r>
              <a:rPr lang="en-US" sz="2400" dirty="0">
                <a:solidFill>
                  <a:schemeClr val="tx1"/>
                </a:solidFill>
                <a:latin typeface="+mj-lt"/>
              </a:rPr>
              <a:t>control systems are Mercurial, </a:t>
            </a:r>
            <a:br>
              <a:rPr lang="en-US" sz="2400" dirty="0">
                <a:latin typeface="+mj-lt"/>
              </a:rPr>
            </a:br>
            <a:r>
              <a:rPr lang="en-US" sz="2400" dirty="0">
                <a:solidFill>
                  <a:schemeClr val="tx1"/>
                </a:solidFill>
                <a:latin typeface="+mj-lt"/>
              </a:rPr>
              <a:t>Git, and Bazaar.</a:t>
            </a:r>
          </a:p>
        </p:txBody>
      </p:sp>
    </p:spTree>
    <p:extLst>
      <p:ext uri="{BB962C8B-B14F-4D97-AF65-F5344CB8AC3E}">
        <p14:creationId xmlns:p14="http://schemas.microsoft.com/office/powerpoint/2010/main" val="839226471"/>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4830A-5F1B-4295-80C3-0F01952028D3}"/>
              </a:ext>
            </a:extLst>
          </p:cNvPr>
          <p:cNvSpPr>
            <a:spLocks noGrp="1"/>
          </p:cNvSpPr>
          <p:nvPr>
            <p:ph type="title"/>
          </p:nvPr>
        </p:nvSpPr>
        <p:spPr>
          <a:xfrm>
            <a:off x="427038" y="632779"/>
            <a:ext cx="11571287" cy="411162"/>
          </a:xfrm>
        </p:spPr>
        <p:txBody>
          <a:bodyPr/>
          <a:lstStyle/>
          <a:p>
            <a:r>
              <a:rPr lang="en-US" dirty="0"/>
              <a:t>Explore Git and Team Foundation Version Control</a:t>
            </a:r>
          </a:p>
        </p:txBody>
      </p:sp>
      <p:sp>
        <p:nvSpPr>
          <p:cNvPr id="10" name="Rectangle 9">
            <a:extLst>
              <a:ext uri="{FF2B5EF4-FFF2-40B4-BE49-F238E27FC236}">
                <a16:creationId xmlns:a16="http://schemas.microsoft.com/office/drawing/2014/main" id="{62E067CD-AEFC-4C07-9525-19521AFE1AF6}"/>
              </a:ext>
            </a:extLst>
          </p:cNvPr>
          <p:cNvSpPr/>
          <p:nvPr/>
        </p:nvSpPr>
        <p:spPr>
          <a:xfrm>
            <a:off x="427038" y="1192214"/>
            <a:ext cx="11571286" cy="1589716"/>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600"/>
              </a:spcBef>
            </a:pPr>
            <a:r>
              <a:rPr lang="en-US" sz="2000" dirty="0">
                <a:solidFill>
                  <a:schemeClr val="tx1"/>
                </a:solidFill>
                <a:latin typeface="+mj-lt"/>
              </a:rPr>
              <a:t>Git:</a:t>
            </a:r>
          </a:p>
          <a:p>
            <a:pPr marL="285750" indent="-285750" defTabSz="1066800">
              <a:spcBef>
                <a:spcPts val="600"/>
              </a:spcBef>
              <a:buFont typeface="Arial"/>
              <a:buChar char="•"/>
            </a:pPr>
            <a:r>
              <a:rPr lang="en-US" dirty="0">
                <a:solidFill>
                  <a:schemeClr val="tx1"/>
                </a:solidFill>
              </a:rPr>
              <a:t>Distributed Source Control system</a:t>
            </a:r>
            <a:endParaRPr lang="en-US" dirty="0">
              <a:solidFill>
                <a:schemeClr val="tx1"/>
              </a:solidFill>
              <a:cs typeface="Segoe UI"/>
            </a:endParaRPr>
          </a:p>
          <a:p>
            <a:pPr marL="285750" indent="-285750" defTabSz="1066800">
              <a:spcBef>
                <a:spcPts val="600"/>
              </a:spcBef>
              <a:buFont typeface="Arial"/>
              <a:buChar char="•"/>
            </a:pPr>
            <a:r>
              <a:rPr lang="en-US" dirty="0">
                <a:solidFill>
                  <a:schemeClr val="tx1"/>
                </a:solidFill>
              </a:rPr>
              <a:t>Each developer has a copy of the source repository on their development system</a:t>
            </a:r>
            <a:endParaRPr lang="en-US" dirty="0">
              <a:solidFill>
                <a:schemeClr val="tx1"/>
              </a:solidFill>
              <a:cs typeface="Segoe UI"/>
            </a:endParaRPr>
          </a:p>
        </p:txBody>
      </p:sp>
      <p:sp>
        <p:nvSpPr>
          <p:cNvPr id="11" name="Rectangle 10">
            <a:extLst>
              <a:ext uri="{FF2B5EF4-FFF2-40B4-BE49-F238E27FC236}">
                <a16:creationId xmlns:a16="http://schemas.microsoft.com/office/drawing/2014/main" id="{82B34FA4-A66F-4153-AC16-31D70105C764}"/>
              </a:ext>
            </a:extLst>
          </p:cNvPr>
          <p:cNvSpPr/>
          <p:nvPr/>
        </p:nvSpPr>
        <p:spPr>
          <a:xfrm>
            <a:off x="427039" y="2930203"/>
            <a:ext cx="11571286" cy="3615060"/>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600"/>
              </a:spcBef>
            </a:pPr>
            <a:r>
              <a:rPr lang="en-US" sz="2000" dirty="0">
                <a:solidFill>
                  <a:schemeClr val="tx1"/>
                </a:solidFill>
                <a:latin typeface="+mj-lt"/>
              </a:rPr>
              <a:t>TFVC:</a:t>
            </a:r>
          </a:p>
          <a:p>
            <a:pPr marL="285750" indent="-285750" defTabSz="1066800">
              <a:spcBef>
                <a:spcPts val="600"/>
              </a:spcBef>
              <a:buFont typeface="Arial"/>
              <a:buChar char="•"/>
            </a:pPr>
            <a:r>
              <a:rPr lang="en-US" dirty="0">
                <a:solidFill>
                  <a:schemeClr val="tx1"/>
                </a:solidFill>
              </a:rPr>
              <a:t>Centralized Source Control system</a:t>
            </a:r>
            <a:endParaRPr lang="en-US" dirty="0">
              <a:solidFill>
                <a:schemeClr val="tx1"/>
              </a:solidFill>
              <a:cs typeface="Segoe UI"/>
            </a:endParaRPr>
          </a:p>
          <a:p>
            <a:pPr marL="285750" indent="-285750" defTabSz="1066800">
              <a:spcBef>
                <a:spcPts val="600"/>
              </a:spcBef>
              <a:buFont typeface="Arial"/>
              <a:buChar char="•"/>
            </a:pPr>
            <a:r>
              <a:rPr lang="en-US" dirty="0">
                <a:solidFill>
                  <a:schemeClr val="tx1"/>
                </a:solidFill>
              </a:rPr>
              <a:t>Team members have only one version of</a:t>
            </a:r>
            <a:br>
              <a:rPr lang="en-US" dirty="0">
                <a:solidFill>
                  <a:schemeClr val="tx1"/>
                </a:solidFill>
              </a:rPr>
            </a:br>
            <a:r>
              <a:rPr lang="en-US" dirty="0">
                <a:solidFill>
                  <a:schemeClr val="tx1"/>
                </a:solidFill>
              </a:rPr>
              <a:t>each file on their dev machines.</a:t>
            </a:r>
            <a:endParaRPr lang="en-US" dirty="0">
              <a:solidFill>
                <a:schemeClr val="tx1"/>
              </a:solidFill>
              <a:cs typeface="Segoe UI"/>
            </a:endParaRPr>
          </a:p>
          <a:p>
            <a:pPr marL="285750" indent="-285750" defTabSz="1066800">
              <a:spcBef>
                <a:spcPts val="600"/>
              </a:spcBef>
              <a:buFont typeface="Arial"/>
              <a:buChar char="•"/>
            </a:pPr>
            <a:r>
              <a:rPr lang="en-US" dirty="0">
                <a:solidFill>
                  <a:schemeClr val="tx1"/>
                </a:solidFill>
              </a:rPr>
              <a:t>In the </a:t>
            </a:r>
            <a:r>
              <a:rPr lang="en-US" b="1" dirty="0">
                <a:solidFill>
                  <a:schemeClr val="tx1"/>
                </a:solidFill>
              </a:rPr>
              <a:t>server workspaces </a:t>
            </a:r>
            <a:r>
              <a:rPr lang="en-US" dirty="0">
                <a:solidFill>
                  <a:schemeClr val="tx1"/>
                </a:solidFill>
              </a:rPr>
              <a:t>model, before making changes, team members publicly check out files.</a:t>
            </a:r>
            <a:endParaRPr lang="en-US" dirty="0">
              <a:solidFill>
                <a:schemeClr val="tx1"/>
              </a:solidFill>
              <a:cs typeface="Segoe UI"/>
            </a:endParaRPr>
          </a:p>
          <a:p>
            <a:pPr marL="285750" indent="-285750" defTabSz="1066800">
              <a:spcBef>
                <a:spcPts val="600"/>
              </a:spcBef>
              <a:buFont typeface="Arial"/>
              <a:buChar char="•"/>
            </a:pPr>
            <a:r>
              <a:rPr lang="en-US" dirty="0">
                <a:solidFill>
                  <a:schemeClr val="tx1"/>
                </a:solidFill>
              </a:rPr>
              <a:t>In the </a:t>
            </a:r>
            <a:r>
              <a:rPr lang="en-US" b="1" dirty="0">
                <a:solidFill>
                  <a:schemeClr val="tx1"/>
                </a:solidFill>
              </a:rPr>
              <a:t>local workspaces </a:t>
            </a:r>
            <a:r>
              <a:rPr lang="en-US" dirty="0">
                <a:solidFill>
                  <a:schemeClr val="tx1"/>
                </a:solidFill>
              </a:rPr>
              <a:t>model, each team member takes a copy of the latest version</a:t>
            </a:r>
            <a:br>
              <a:rPr lang="en-US" dirty="0">
                <a:solidFill>
                  <a:schemeClr val="tx1"/>
                </a:solidFill>
              </a:rPr>
            </a:br>
            <a:r>
              <a:rPr lang="en-US" dirty="0">
                <a:solidFill>
                  <a:schemeClr val="tx1"/>
                </a:solidFill>
              </a:rPr>
              <a:t>of the codebase with them and works offline as needed.</a:t>
            </a:r>
            <a:endParaRPr lang="en-US" dirty="0">
              <a:solidFill>
                <a:schemeClr val="tx1"/>
              </a:solidFill>
              <a:cs typeface="Segoe UI"/>
            </a:endParaRPr>
          </a:p>
        </p:txBody>
      </p:sp>
    </p:spTree>
    <p:extLst>
      <p:ext uri="{BB962C8B-B14F-4D97-AF65-F5344CB8AC3E}">
        <p14:creationId xmlns:p14="http://schemas.microsoft.com/office/powerpoint/2010/main" val="1641953927"/>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09E4532D-DDA2-D763-ACFD-E6C0D2DF3811}"/>
              </a:ext>
            </a:extLst>
          </p:cNvPr>
          <p:cNvPicPr>
            <a:picLocks noChangeAspect="1"/>
          </p:cNvPicPr>
          <p:nvPr/>
        </p:nvPicPr>
        <p:blipFill>
          <a:blip r:embed="rId2"/>
          <a:stretch>
            <a:fillRect/>
          </a:stretch>
        </p:blipFill>
        <p:spPr>
          <a:xfrm>
            <a:off x="8539041" y="1461042"/>
            <a:ext cx="3042051" cy="2268171"/>
          </a:xfrm>
          <a:prstGeom prst="rect">
            <a:avLst/>
          </a:prstGeom>
        </p:spPr>
      </p:pic>
      <p:sp>
        <p:nvSpPr>
          <p:cNvPr id="2" name="Title 1">
            <a:extLst>
              <a:ext uri="{FF2B5EF4-FFF2-40B4-BE49-F238E27FC236}">
                <a16:creationId xmlns:a16="http://schemas.microsoft.com/office/drawing/2014/main" id="{C60A1AAB-C552-4BA6-9207-5EB8D04E995E}"/>
              </a:ext>
            </a:extLst>
          </p:cNvPr>
          <p:cNvSpPr>
            <a:spLocks noGrp="1"/>
          </p:cNvSpPr>
          <p:nvPr>
            <p:ph type="title"/>
          </p:nvPr>
        </p:nvSpPr>
        <p:spPr>
          <a:xfrm>
            <a:off x="427038" y="632779"/>
            <a:ext cx="11571287" cy="411162"/>
          </a:xfrm>
        </p:spPr>
        <p:txBody>
          <a:bodyPr/>
          <a:lstStyle/>
          <a:p>
            <a:r>
              <a:rPr lang="en-US" dirty="0"/>
              <a:t>Examine and choose Git</a:t>
            </a:r>
          </a:p>
        </p:txBody>
      </p:sp>
      <p:sp>
        <p:nvSpPr>
          <p:cNvPr id="25" name="Rectangle 24">
            <a:extLst>
              <a:ext uri="{FF2B5EF4-FFF2-40B4-BE49-F238E27FC236}">
                <a16:creationId xmlns:a16="http://schemas.microsoft.com/office/drawing/2014/main" id="{B3923462-C15A-43CB-AB4A-B1F49BFF2DDF}"/>
              </a:ext>
            </a:extLst>
          </p:cNvPr>
          <p:cNvSpPr/>
          <p:nvPr/>
        </p:nvSpPr>
        <p:spPr bwMode="auto">
          <a:xfrm>
            <a:off x="4364791" y="1196976"/>
            <a:ext cx="3711655" cy="2581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IN" sz="1600" dirty="0">
                <a:solidFill>
                  <a:schemeClr val="tx1"/>
                </a:solidFill>
                <a:latin typeface="+mj-lt"/>
                <a:cs typeface="Segoe UI" pitchFamily="34" charset="0"/>
              </a:rPr>
              <a:t>Distributed development</a:t>
            </a:r>
          </a:p>
        </p:txBody>
      </p:sp>
      <p:pic>
        <p:nvPicPr>
          <p:cNvPr id="8" name="Picture 7" descr="Full repo systems">
            <a:extLst>
              <a:ext uri="{FF2B5EF4-FFF2-40B4-BE49-F238E27FC236}">
                <a16:creationId xmlns:a16="http://schemas.microsoft.com/office/drawing/2014/main" id="{4D40439F-645E-4DA7-BC0B-1606D0B313A6}"/>
              </a:ext>
            </a:extLst>
          </p:cNvPr>
          <p:cNvPicPr>
            <a:picLocks noChangeAspect="1"/>
          </p:cNvPicPr>
          <p:nvPr/>
        </p:nvPicPr>
        <p:blipFill>
          <a:blip r:embed="rId3"/>
          <a:stretch>
            <a:fillRect/>
          </a:stretch>
        </p:blipFill>
        <p:spPr>
          <a:xfrm>
            <a:off x="5186416" y="1565973"/>
            <a:ext cx="2068404" cy="2200397"/>
          </a:xfrm>
          <a:prstGeom prst="rect">
            <a:avLst/>
          </a:prstGeom>
        </p:spPr>
      </p:pic>
      <p:sp>
        <p:nvSpPr>
          <p:cNvPr id="26" name="Rectangle 25">
            <a:extLst>
              <a:ext uri="{FF2B5EF4-FFF2-40B4-BE49-F238E27FC236}">
                <a16:creationId xmlns:a16="http://schemas.microsoft.com/office/drawing/2014/main" id="{4DD4B665-17AC-4B50-AC0C-72CD65ADB505}"/>
              </a:ext>
            </a:extLst>
          </p:cNvPr>
          <p:cNvSpPr/>
          <p:nvPr/>
        </p:nvSpPr>
        <p:spPr bwMode="auto">
          <a:xfrm>
            <a:off x="8297782" y="1196976"/>
            <a:ext cx="3711655" cy="2581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IN" sz="1600" dirty="0">
                <a:solidFill>
                  <a:schemeClr val="tx1"/>
                </a:solidFill>
                <a:latin typeface="+mj-lt"/>
                <a:cs typeface="Segoe UI" pitchFamily="34" charset="0"/>
              </a:rPr>
              <a:t>Pull requests</a:t>
            </a:r>
          </a:p>
        </p:txBody>
      </p:sp>
      <p:sp>
        <p:nvSpPr>
          <p:cNvPr id="29" name="Rectangle 28">
            <a:extLst>
              <a:ext uri="{FF2B5EF4-FFF2-40B4-BE49-F238E27FC236}">
                <a16:creationId xmlns:a16="http://schemas.microsoft.com/office/drawing/2014/main" id="{D3A1C424-35CA-40BC-8B92-FD2F9BC2C60C}"/>
              </a:ext>
            </a:extLst>
          </p:cNvPr>
          <p:cNvSpPr/>
          <p:nvPr/>
        </p:nvSpPr>
        <p:spPr bwMode="auto">
          <a:xfrm>
            <a:off x="2398295" y="3963945"/>
            <a:ext cx="3711655" cy="2581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IN" sz="1600">
                <a:solidFill>
                  <a:schemeClr val="tx1"/>
                </a:solidFill>
                <a:latin typeface="+mj-lt"/>
                <a:cs typeface="Segoe UI" pitchFamily="34" charset="0"/>
              </a:rPr>
              <a:t>Community</a:t>
            </a:r>
          </a:p>
        </p:txBody>
      </p:sp>
      <p:pic>
        <p:nvPicPr>
          <p:cNvPr id="14" name="Picture 13" descr="Community of people">
            <a:extLst>
              <a:ext uri="{FF2B5EF4-FFF2-40B4-BE49-F238E27FC236}">
                <a16:creationId xmlns:a16="http://schemas.microsoft.com/office/drawing/2014/main" id="{6AB4C9FC-9353-4B28-8800-C38CE495B984}"/>
              </a:ext>
            </a:extLst>
          </p:cNvPr>
          <p:cNvPicPr>
            <a:picLocks noChangeAspect="1"/>
          </p:cNvPicPr>
          <p:nvPr/>
        </p:nvPicPr>
        <p:blipFill>
          <a:blip r:embed="rId4"/>
          <a:stretch>
            <a:fillRect/>
          </a:stretch>
        </p:blipFill>
        <p:spPr>
          <a:xfrm>
            <a:off x="2554100" y="4305300"/>
            <a:ext cx="3400044" cy="2157200"/>
          </a:xfrm>
          <a:prstGeom prst="rect">
            <a:avLst/>
          </a:prstGeom>
        </p:spPr>
      </p:pic>
      <p:sp>
        <p:nvSpPr>
          <p:cNvPr id="30" name="Rectangle 29">
            <a:extLst>
              <a:ext uri="{FF2B5EF4-FFF2-40B4-BE49-F238E27FC236}">
                <a16:creationId xmlns:a16="http://schemas.microsoft.com/office/drawing/2014/main" id="{11FB8A07-B0E3-4A03-836C-B743F3435438}"/>
              </a:ext>
            </a:extLst>
          </p:cNvPr>
          <p:cNvSpPr/>
          <p:nvPr/>
        </p:nvSpPr>
        <p:spPr bwMode="auto">
          <a:xfrm>
            <a:off x="6331286" y="3963945"/>
            <a:ext cx="3711655" cy="2581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IN" sz="1600" dirty="0">
                <a:solidFill>
                  <a:schemeClr val="tx1"/>
                </a:solidFill>
                <a:latin typeface="+mj-lt"/>
                <a:cs typeface="Segoe UI" pitchFamily="34" charset="0"/>
              </a:rPr>
              <a:t>Release cycles</a:t>
            </a:r>
          </a:p>
        </p:txBody>
      </p:sp>
      <p:pic>
        <p:nvPicPr>
          <p:cNvPr id="20" name="Picture 19" descr="Product release with feedback">
            <a:extLst>
              <a:ext uri="{FF2B5EF4-FFF2-40B4-BE49-F238E27FC236}">
                <a16:creationId xmlns:a16="http://schemas.microsoft.com/office/drawing/2014/main" id="{C86C50FB-1313-431D-B059-1C70566F4BC8}"/>
              </a:ext>
            </a:extLst>
          </p:cNvPr>
          <p:cNvPicPr>
            <a:picLocks noChangeAspect="1"/>
          </p:cNvPicPr>
          <p:nvPr/>
        </p:nvPicPr>
        <p:blipFill>
          <a:blip r:embed="rId5"/>
          <a:stretch>
            <a:fillRect/>
          </a:stretch>
        </p:blipFill>
        <p:spPr>
          <a:xfrm>
            <a:off x="6552623" y="4314333"/>
            <a:ext cx="3268980" cy="2208276"/>
          </a:xfrm>
          <a:prstGeom prst="rect">
            <a:avLst/>
          </a:prstGeom>
        </p:spPr>
      </p:pic>
      <p:pic>
        <p:nvPicPr>
          <p:cNvPr id="5" name="Picture 4" descr="Diagram, schematic&#10;&#10;Description automatically generated">
            <a:extLst>
              <a:ext uri="{FF2B5EF4-FFF2-40B4-BE49-F238E27FC236}">
                <a16:creationId xmlns:a16="http://schemas.microsoft.com/office/drawing/2014/main" id="{E6596786-FCFD-4B12-A7DD-0A9B3C6743A8}"/>
              </a:ext>
            </a:extLst>
          </p:cNvPr>
          <p:cNvPicPr>
            <a:picLocks noChangeAspect="1"/>
          </p:cNvPicPr>
          <p:nvPr/>
        </p:nvPicPr>
        <p:blipFill>
          <a:blip r:embed="rId6"/>
          <a:stretch>
            <a:fillRect/>
          </a:stretch>
        </p:blipFill>
        <p:spPr>
          <a:xfrm>
            <a:off x="1007732" y="1506013"/>
            <a:ext cx="2305093" cy="2193221"/>
          </a:xfrm>
          <a:prstGeom prst="rect">
            <a:avLst/>
          </a:prstGeom>
        </p:spPr>
      </p:pic>
      <p:sp>
        <p:nvSpPr>
          <p:cNvPr id="24" name="Rectangle 23">
            <a:extLst>
              <a:ext uri="{FF2B5EF4-FFF2-40B4-BE49-F238E27FC236}">
                <a16:creationId xmlns:a16="http://schemas.microsoft.com/office/drawing/2014/main" id="{2C9CCB4D-049C-47D0-BF93-0B6C8E1582AD}"/>
              </a:ext>
            </a:extLst>
          </p:cNvPr>
          <p:cNvSpPr/>
          <p:nvPr/>
        </p:nvSpPr>
        <p:spPr bwMode="auto">
          <a:xfrm>
            <a:off x="431800" y="1196976"/>
            <a:ext cx="3711655" cy="258131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defTabSz="932472" fontAlgn="base">
              <a:spcBef>
                <a:spcPct val="0"/>
              </a:spcBef>
              <a:spcAft>
                <a:spcPct val="0"/>
              </a:spcAft>
            </a:pPr>
            <a:r>
              <a:rPr lang="en-US" sz="1600" dirty="0">
                <a:solidFill>
                  <a:schemeClr val="tx1"/>
                </a:solidFill>
                <a:latin typeface="+mj-lt"/>
                <a:ea typeface="Segoe UI" pitchFamily="34" charset="0"/>
                <a:cs typeface="Segoe UI" pitchFamily="34" charset="0"/>
              </a:rPr>
              <a:t>Feature branches</a:t>
            </a:r>
            <a:endParaRPr lang="en-IN" sz="1600" dirty="0">
              <a:solidFill>
                <a:schemeClr val="tx1"/>
              </a:solidFill>
              <a:latin typeface="+mj-lt"/>
              <a:ea typeface="Segoe UI" pitchFamily="34" charset="0"/>
              <a:cs typeface="Segoe UI" pitchFamily="34" charset="0"/>
            </a:endParaRPr>
          </a:p>
        </p:txBody>
      </p:sp>
    </p:spTree>
    <p:extLst>
      <p:ext uri="{BB962C8B-B14F-4D97-AF65-F5344CB8AC3E}">
        <p14:creationId xmlns:p14="http://schemas.microsoft.com/office/powerpoint/2010/main" val="1113653304"/>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F9E3D-4FF1-4906-A3C3-FC0952ABB578}"/>
              </a:ext>
            </a:extLst>
          </p:cNvPr>
          <p:cNvSpPr>
            <a:spLocks noGrp="1"/>
          </p:cNvSpPr>
          <p:nvPr>
            <p:ph type="title"/>
          </p:nvPr>
        </p:nvSpPr>
        <p:spPr>
          <a:xfrm>
            <a:off x="427038" y="632779"/>
            <a:ext cx="11571287" cy="411162"/>
          </a:xfrm>
        </p:spPr>
        <p:txBody>
          <a:bodyPr/>
          <a:lstStyle/>
          <a:p>
            <a:r>
              <a:rPr lang="en-US" dirty="0"/>
              <a:t>Understand objections to using Git</a:t>
            </a:r>
          </a:p>
        </p:txBody>
      </p:sp>
      <p:pic>
        <p:nvPicPr>
          <p:cNvPr id="44" name="Picture 43" descr="Icon of a book with a bookmark">
            <a:extLst>
              <a:ext uri="{FF2B5EF4-FFF2-40B4-BE49-F238E27FC236}">
                <a16:creationId xmlns:a16="http://schemas.microsoft.com/office/drawing/2014/main" id="{4652C322-CBD9-4F40-8C9B-BE1B5DE5CE46}"/>
              </a:ext>
            </a:extLst>
          </p:cNvPr>
          <p:cNvPicPr>
            <a:picLocks noChangeAspect="1"/>
          </p:cNvPicPr>
          <p:nvPr/>
        </p:nvPicPr>
        <p:blipFill>
          <a:blip r:embed="rId3"/>
          <a:stretch>
            <a:fillRect/>
          </a:stretch>
        </p:blipFill>
        <p:spPr>
          <a:xfrm>
            <a:off x="446678" y="1281532"/>
            <a:ext cx="720852" cy="720852"/>
          </a:xfrm>
          <a:prstGeom prst="rect">
            <a:avLst/>
          </a:prstGeom>
        </p:spPr>
      </p:pic>
      <p:sp>
        <p:nvSpPr>
          <p:cNvPr id="15" name="TextBox 14">
            <a:extLst>
              <a:ext uri="{FF2B5EF4-FFF2-40B4-BE49-F238E27FC236}">
                <a16:creationId xmlns:a16="http://schemas.microsoft.com/office/drawing/2014/main" id="{EEEF0A15-6B48-4451-92B3-4852F9DB3AC6}"/>
              </a:ext>
            </a:extLst>
          </p:cNvPr>
          <p:cNvSpPr txBox="1"/>
          <p:nvPr/>
        </p:nvSpPr>
        <p:spPr>
          <a:xfrm>
            <a:off x="1304925" y="1502704"/>
            <a:ext cx="10704513" cy="276999"/>
          </a:xfrm>
          <a:prstGeom prst="rect">
            <a:avLst/>
          </a:prstGeom>
          <a:noFill/>
        </p:spPr>
        <p:txBody>
          <a:bodyPr wrap="square" lIns="0" tIns="0" rIns="0" bIns="0" rtlCol="0" anchor="ctr">
            <a:spAutoFit/>
          </a:bodyPr>
          <a:lstStyle/>
          <a:p>
            <a:pPr>
              <a:spcAft>
                <a:spcPts val="600"/>
              </a:spcAft>
            </a:pPr>
            <a:r>
              <a:rPr lang="en-US" dirty="0">
                <a:latin typeface="+mj-lt"/>
              </a:rPr>
              <a:t>Overwriting History </a:t>
            </a:r>
            <a:r>
              <a:rPr lang="en-US" dirty="0"/>
              <a:t>– If used incorrectly, it can lead to conflicts</a:t>
            </a:r>
          </a:p>
        </p:txBody>
      </p:sp>
      <p:cxnSp>
        <p:nvCxnSpPr>
          <p:cNvPr id="26" name="Straight Connector 25">
            <a:extLst>
              <a:ext uri="{FF2B5EF4-FFF2-40B4-BE49-F238E27FC236}">
                <a16:creationId xmlns:a16="http://schemas.microsoft.com/office/drawing/2014/main" id="{D27CC5D2-6A6A-4266-B158-5580032D7C45}"/>
              </a:ext>
              <a:ext uri="{C183D7F6-B498-43B3-948B-1728B52AA6E4}">
                <adec:decorative xmlns:adec="http://schemas.microsoft.com/office/drawing/2017/decorative" val="1"/>
              </a:ext>
            </a:extLst>
          </p:cNvPr>
          <p:cNvCxnSpPr>
            <a:cxnSpLocks/>
          </p:cNvCxnSpPr>
          <p:nvPr/>
        </p:nvCxnSpPr>
        <p:spPr>
          <a:xfrm>
            <a:off x="1304925" y="2093736"/>
            <a:ext cx="1069317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6" name="Picture 45" descr="Icon of a document">
            <a:extLst>
              <a:ext uri="{FF2B5EF4-FFF2-40B4-BE49-F238E27FC236}">
                <a16:creationId xmlns:a16="http://schemas.microsoft.com/office/drawing/2014/main" id="{8CF6946C-8026-471D-B3FC-C10E620400EA}"/>
              </a:ext>
            </a:extLst>
          </p:cNvPr>
          <p:cNvPicPr>
            <a:picLocks noChangeAspect="1"/>
          </p:cNvPicPr>
          <p:nvPr/>
        </p:nvPicPr>
        <p:blipFill>
          <a:blip r:embed="rId4"/>
          <a:stretch>
            <a:fillRect/>
          </a:stretch>
        </p:blipFill>
        <p:spPr>
          <a:xfrm>
            <a:off x="446678" y="2186598"/>
            <a:ext cx="720852" cy="720852"/>
          </a:xfrm>
          <a:prstGeom prst="rect">
            <a:avLst/>
          </a:prstGeom>
        </p:spPr>
      </p:pic>
      <p:sp>
        <p:nvSpPr>
          <p:cNvPr id="16" name="TextBox 15">
            <a:extLst>
              <a:ext uri="{FF2B5EF4-FFF2-40B4-BE49-F238E27FC236}">
                <a16:creationId xmlns:a16="http://schemas.microsoft.com/office/drawing/2014/main" id="{9BFE95C3-B64E-4E58-A1B4-3F7EBF09C3E7}"/>
              </a:ext>
            </a:extLst>
          </p:cNvPr>
          <p:cNvSpPr txBox="1"/>
          <p:nvPr/>
        </p:nvSpPr>
        <p:spPr>
          <a:xfrm>
            <a:off x="1304925" y="2269270"/>
            <a:ext cx="10704513" cy="553998"/>
          </a:xfrm>
          <a:prstGeom prst="rect">
            <a:avLst/>
          </a:prstGeom>
          <a:noFill/>
        </p:spPr>
        <p:txBody>
          <a:bodyPr wrap="square" lIns="0" tIns="0" rIns="0" bIns="0" rtlCol="0" anchor="ctr">
            <a:spAutoFit/>
          </a:bodyPr>
          <a:lstStyle/>
          <a:p>
            <a:pPr>
              <a:spcAft>
                <a:spcPts val="600"/>
              </a:spcAft>
            </a:pPr>
            <a:r>
              <a:rPr lang="en-US" dirty="0">
                <a:latin typeface="+mj-lt"/>
              </a:rPr>
              <a:t>Large Files </a:t>
            </a:r>
            <a:r>
              <a:rPr lang="en-US" dirty="0"/>
              <a:t>– Git works best with repos that are small and that do not contain large files (or binaries); consider using Git LFS support</a:t>
            </a:r>
          </a:p>
        </p:txBody>
      </p:sp>
      <p:cxnSp>
        <p:nvCxnSpPr>
          <p:cNvPr id="34" name="Straight Connector 33">
            <a:extLst>
              <a:ext uri="{FF2B5EF4-FFF2-40B4-BE49-F238E27FC236}">
                <a16:creationId xmlns:a16="http://schemas.microsoft.com/office/drawing/2014/main" id="{7FC1741B-76CF-4969-92B9-28F055F09003}"/>
              </a:ext>
              <a:ext uri="{C183D7F6-B498-43B3-948B-1728B52AA6E4}">
                <adec:decorative xmlns:adec="http://schemas.microsoft.com/office/drawing/2017/decorative" val="1"/>
              </a:ext>
            </a:extLst>
          </p:cNvPr>
          <p:cNvCxnSpPr>
            <a:cxnSpLocks/>
          </p:cNvCxnSpPr>
          <p:nvPr/>
        </p:nvCxnSpPr>
        <p:spPr>
          <a:xfrm>
            <a:off x="1304925" y="2998802"/>
            <a:ext cx="1069317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8" name="Picture 57" descr="Icon of a person sitting in a desk">
            <a:extLst>
              <a:ext uri="{FF2B5EF4-FFF2-40B4-BE49-F238E27FC236}">
                <a16:creationId xmlns:a16="http://schemas.microsoft.com/office/drawing/2014/main" id="{B86C3172-F4B3-4C0D-B2A6-F8C86E256ADA}"/>
              </a:ext>
            </a:extLst>
          </p:cNvPr>
          <p:cNvPicPr>
            <a:picLocks noChangeAspect="1"/>
          </p:cNvPicPr>
          <p:nvPr/>
        </p:nvPicPr>
        <p:blipFill>
          <a:blip r:embed="rId5"/>
          <a:stretch>
            <a:fillRect/>
          </a:stretch>
        </p:blipFill>
        <p:spPr>
          <a:xfrm>
            <a:off x="446678" y="3113041"/>
            <a:ext cx="720852" cy="720852"/>
          </a:xfrm>
          <a:prstGeom prst="rect">
            <a:avLst/>
          </a:prstGeom>
        </p:spPr>
      </p:pic>
      <p:sp>
        <p:nvSpPr>
          <p:cNvPr id="25" name="TextBox 24">
            <a:extLst>
              <a:ext uri="{FF2B5EF4-FFF2-40B4-BE49-F238E27FC236}">
                <a16:creationId xmlns:a16="http://schemas.microsoft.com/office/drawing/2014/main" id="{68211362-ED14-4DFA-B6BA-D5CE36489E0D}"/>
              </a:ext>
            </a:extLst>
          </p:cNvPr>
          <p:cNvSpPr txBox="1"/>
          <p:nvPr/>
        </p:nvSpPr>
        <p:spPr>
          <a:xfrm>
            <a:off x="1304925" y="3172156"/>
            <a:ext cx="10704513" cy="553998"/>
          </a:xfrm>
          <a:prstGeom prst="rect">
            <a:avLst/>
          </a:prstGeom>
          <a:noFill/>
        </p:spPr>
        <p:txBody>
          <a:bodyPr wrap="square" lIns="0" tIns="0" rIns="0" bIns="0" rtlCol="0" anchor="ctr">
            <a:spAutoFit/>
          </a:bodyPr>
          <a:lstStyle/>
          <a:p>
            <a:pPr>
              <a:spcAft>
                <a:spcPts val="600"/>
              </a:spcAft>
            </a:pPr>
            <a:r>
              <a:rPr lang="en-US" dirty="0">
                <a:latin typeface="+mj-lt"/>
              </a:rPr>
              <a:t>Learning Curve </a:t>
            </a:r>
            <a:r>
              <a:rPr lang="en-US" dirty="0"/>
              <a:t>– Some training and instruction will be needed. Existing developers might need to be retrained.</a:t>
            </a:r>
          </a:p>
        </p:txBody>
      </p:sp>
      <p:cxnSp>
        <p:nvCxnSpPr>
          <p:cNvPr id="37" name="Straight Connector 36">
            <a:extLst>
              <a:ext uri="{FF2B5EF4-FFF2-40B4-BE49-F238E27FC236}">
                <a16:creationId xmlns:a16="http://schemas.microsoft.com/office/drawing/2014/main" id="{2CF1DC02-3035-4EE1-A142-D634E87BEBBB}"/>
              </a:ext>
              <a:ext uri="{C183D7F6-B498-43B3-948B-1728B52AA6E4}">
                <adec:decorative xmlns:adec="http://schemas.microsoft.com/office/drawing/2017/decorative" val="1"/>
              </a:ext>
            </a:extLst>
          </p:cNvPr>
          <p:cNvCxnSpPr>
            <a:cxnSpLocks/>
          </p:cNvCxnSpPr>
          <p:nvPr/>
        </p:nvCxnSpPr>
        <p:spPr>
          <a:xfrm>
            <a:off x="1304925" y="3926755"/>
            <a:ext cx="1069317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2" name="Picture 61" descr="Icon of two chat bubbles">
            <a:extLst>
              <a:ext uri="{FF2B5EF4-FFF2-40B4-BE49-F238E27FC236}">
                <a16:creationId xmlns:a16="http://schemas.microsoft.com/office/drawing/2014/main" id="{9D266D77-2499-428E-A80D-00854106E223}"/>
              </a:ext>
            </a:extLst>
          </p:cNvPr>
          <p:cNvPicPr>
            <a:picLocks noChangeAspect="1"/>
          </p:cNvPicPr>
          <p:nvPr/>
        </p:nvPicPr>
        <p:blipFill>
          <a:blip r:embed="rId6"/>
          <a:stretch>
            <a:fillRect/>
          </a:stretch>
        </p:blipFill>
        <p:spPr>
          <a:xfrm>
            <a:off x="446678" y="4018110"/>
            <a:ext cx="720852" cy="720852"/>
          </a:xfrm>
          <a:prstGeom prst="rect">
            <a:avLst/>
          </a:prstGeom>
        </p:spPr>
      </p:pic>
      <p:sp>
        <p:nvSpPr>
          <p:cNvPr id="33" name="TextBox 32">
            <a:extLst>
              <a:ext uri="{FF2B5EF4-FFF2-40B4-BE49-F238E27FC236}">
                <a16:creationId xmlns:a16="http://schemas.microsoft.com/office/drawing/2014/main" id="{A5EFB94D-15FD-4AC5-A8FD-9A111F5D9928}"/>
              </a:ext>
            </a:extLst>
          </p:cNvPr>
          <p:cNvSpPr txBox="1"/>
          <p:nvPr/>
        </p:nvSpPr>
        <p:spPr>
          <a:xfrm>
            <a:off x="1304925" y="4240792"/>
            <a:ext cx="10704513" cy="276999"/>
          </a:xfrm>
          <a:prstGeom prst="rect">
            <a:avLst/>
          </a:prstGeom>
          <a:noFill/>
        </p:spPr>
        <p:txBody>
          <a:bodyPr wrap="square" lIns="0" tIns="0" rIns="0" bIns="0" rtlCol="0" anchor="ctr">
            <a:spAutoFit/>
          </a:bodyPr>
          <a:lstStyle/>
          <a:p>
            <a:pPr>
              <a:spcAft>
                <a:spcPts val="600"/>
              </a:spcAft>
            </a:pPr>
            <a:r>
              <a:rPr lang="en-US">
                <a:latin typeface="+mj-lt"/>
              </a:rPr>
              <a:t>Discussion</a:t>
            </a:r>
            <a:r>
              <a:rPr lang="en-US"/>
              <a:t> – What objections do you have?</a:t>
            </a:r>
          </a:p>
        </p:txBody>
      </p:sp>
    </p:spTree>
    <p:extLst>
      <p:ext uri="{BB962C8B-B14F-4D97-AF65-F5344CB8AC3E}">
        <p14:creationId xmlns:p14="http://schemas.microsoft.com/office/powerpoint/2010/main" val="941704837"/>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A83E9-9D3F-4D27-92C5-3271240ED3D2}"/>
              </a:ext>
            </a:extLst>
          </p:cNvPr>
          <p:cNvSpPr>
            <a:spLocks noGrp="1"/>
          </p:cNvSpPr>
          <p:nvPr>
            <p:ph type="title"/>
          </p:nvPr>
        </p:nvSpPr>
        <p:spPr>
          <a:xfrm>
            <a:off x="465138" y="632779"/>
            <a:ext cx="11533187" cy="411162"/>
          </a:xfrm>
        </p:spPr>
        <p:txBody>
          <a:bodyPr/>
          <a:lstStyle/>
          <a:p>
            <a:r>
              <a:rPr lang="en-US" dirty="0"/>
              <a:t>Describe working with Git locally</a:t>
            </a:r>
          </a:p>
        </p:txBody>
      </p:sp>
      <p:sp>
        <p:nvSpPr>
          <p:cNvPr id="14" name="Rectangle 13">
            <a:extLst>
              <a:ext uri="{FF2B5EF4-FFF2-40B4-BE49-F238E27FC236}">
                <a16:creationId xmlns:a16="http://schemas.microsoft.com/office/drawing/2014/main" id="{053E2EAD-4CE4-452B-9094-A72ED7D613C8}"/>
              </a:ext>
            </a:extLst>
          </p:cNvPr>
          <p:cNvSpPr/>
          <p:nvPr/>
        </p:nvSpPr>
        <p:spPr>
          <a:xfrm>
            <a:off x="5452644" y="3312597"/>
            <a:ext cx="1531188" cy="646331"/>
          </a:xfrm>
          <a:prstGeom prst="rect">
            <a:avLst/>
          </a:prstGeom>
        </p:spPr>
        <p:txBody>
          <a:bodyPr wrap="square">
            <a:spAutoFit/>
          </a:bodyPr>
          <a:lstStyle/>
          <a:p>
            <a:pPr algn="ctr"/>
            <a:r>
              <a:rPr lang="en-US" sz="3600">
                <a:latin typeface="Segoe UI Semibold" panose="020B0702040204020203" pitchFamily="34" charset="0"/>
                <a:cs typeface="Segoe UI Semibold" panose="020B0702040204020203" pitchFamily="34" charset="0"/>
              </a:rPr>
              <a:t>DEMO</a:t>
            </a:r>
            <a:endParaRPr lang="en-US" sz="200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33192334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4E6DD6B-02EF-4958-9AED-694D7EEBF0BB}"/>
              </a:ext>
            </a:extLst>
          </p:cNvPr>
          <p:cNvSpPr>
            <a:spLocks noGrp="1"/>
          </p:cNvSpPr>
          <p:nvPr>
            <p:ph type="title"/>
          </p:nvPr>
        </p:nvSpPr>
        <p:spPr>
          <a:xfrm>
            <a:off x="427039" y="3247963"/>
            <a:ext cx="9240836" cy="498598"/>
          </a:xfrm>
        </p:spPr>
        <p:txBody>
          <a:bodyPr/>
          <a:lstStyle/>
          <a:p>
            <a:r>
              <a:rPr lang="en-US" dirty="0"/>
              <a:t>Module 01: Introduction to DevOps</a:t>
            </a:r>
          </a:p>
        </p:txBody>
      </p:sp>
      <p:pic>
        <p:nvPicPr>
          <p:cNvPr id="4" name="Picture 3" descr="Icon of a circle branched into three connect circles">
            <a:extLst>
              <a:ext uri="{FF2B5EF4-FFF2-40B4-BE49-F238E27FC236}">
                <a16:creationId xmlns:a16="http://schemas.microsoft.com/office/drawing/2014/main" id="{70070CE0-46FA-468D-8DD5-130CCEDC06D6}"/>
              </a:ext>
            </a:extLst>
          </p:cNvPr>
          <p:cNvPicPr>
            <a:picLocks noChangeAspect="1"/>
          </p:cNvPicPr>
          <p:nvPr/>
        </p:nvPicPr>
        <p:blipFill>
          <a:blip r:embed="rId3"/>
          <a:stretch>
            <a:fillRect/>
          </a:stretch>
        </p:blipFill>
        <p:spPr>
          <a:xfrm>
            <a:off x="10449044" y="2959159"/>
            <a:ext cx="1076206" cy="1076206"/>
          </a:xfrm>
          <a:prstGeom prst="rect">
            <a:avLst/>
          </a:prstGeom>
        </p:spPr>
      </p:pic>
    </p:spTree>
    <p:extLst>
      <p:ext uri="{BB962C8B-B14F-4D97-AF65-F5344CB8AC3E}">
        <p14:creationId xmlns:p14="http://schemas.microsoft.com/office/powerpoint/2010/main" val="3647319347"/>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CD8665D-5A50-4F07-9D33-48CCD3FD74C7}"/>
              </a:ext>
            </a:extLst>
          </p:cNvPr>
          <p:cNvSpPr>
            <a:spLocks noGrp="1"/>
          </p:cNvSpPr>
          <p:nvPr>
            <p:ph type="title"/>
          </p:nvPr>
        </p:nvSpPr>
        <p:spPr>
          <a:xfrm>
            <a:off x="596951" y="2998664"/>
            <a:ext cx="9070923" cy="997196"/>
          </a:xfrm>
        </p:spPr>
        <p:txBody>
          <a:bodyPr/>
          <a:lstStyle/>
          <a:p>
            <a:r>
              <a:rPr lang="en-US" dirty="0"/>
              <a:t>Module 08: Work with Azure Repos and GitHub</a:t>
            </a:r>
          </a:p>
        </p:txBody>
      </p:sp>
      <p:pic>
        <p:nvPicPr>
          <p:cNvPr id="3" name="Picture 2" descr="Icon of three gears with varying sizes">
            <a:extLst>
              <a:ext uri="{FF2B5EF4-FFF2-40B4-BE49-F238E27FC236}">
                <a16:creationId xmlns:a16="http://schemas.microsoft.com/office/drawing/2014/main" id="{18EB97D6-2398-A27F-A8FA-F3148B6591D8}"/>
              </a:ext>
            </a:extLst>
          </p:cNvPr>
          <p:cNvPicPr>
            <a:picLocks noChangeAspect="1"/>
          </p:cNvPicPr>
          <p:nvPr/>
        </p:nvPicPr>
        <p:blipFill>
          <a:blip r:embed="rId2"/>
          <a:stretch>
            <a:fillRect/>
          </a:stretch>
        </p:blipFill>
        <p:spPr>
          <a:xfrm>
            <a:off x="10389525" y="2927195"/>
            <a:ext cx="1136921" cy="1140133"/>
          </a:xfrm>
          <a:prstGeom prst="rect">
            <a:avLst/>
          </a:prstGeom>
        </p:spPr>
      </p:pic>
    </p:spTree>
    <p:extLst>
      <p:ext uri="{BB962C8B-B14F-4D97-AF65-F5344CB8AC3E}">
        <p14:creationId xmlns:p14="http://schemas.microsoft.com/office/powerpoint/2010/main" val="2115924733"/>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F9E3D-4FF1-4906-A3C3-FC0952ABB578}"/>
              </a:ext>
            </a:extLst>
          </p:cNvPr>
          <p:cNvSpPr>
            <a:spLocks noGrp="1"/>
          </p:cNvSpPr>
          <p:nvPr>
            <p:ph type="title"/>
          </p:nvPr>
        </p:nvSpPr>
        <p:spPr>
          <a:xfrm>
            <a:off x="427038" y="632779"/>
            <a:ext cx="11571287" cy="411162"/>
          </a:xfrm>
        </p:spPr>
        <p:txBody>
          <a:bodyPr/>
          <a:lstStyle/>
          <a:p>
            <a:r>
              <a:rPr lang="en-US" dirty="0"/>
              <a:t>Introduction to Azure Repos</a:t>
            </a:r>
          </a:p>
        </p:txBody>
      </p:sp>
      <p:pic>
        <p:nvPicPr>
          <p:cNvPr id="4" name="Picture 3" descr="Icon of five circles connected by lines">
            <a:extLst>
              <a:ext uri="{FF2B5EF4-FFF2-40B4-BE49-F238E27FC236}">
                <a16:creationId xmlns:a16="http://schemas.microsoft.com/office/drawing/2014/main" id="{56A6CC42-BAD6-42E9-BA59-8CAD19F4AD00}"/>
              </a:ext>
            </a:extLst>
          </p:cNvPr>
          <p:cNvPicPr>
            <a:picLocks noChangeAspect="1"/>
          </p:cNvPicPr>
          <p:nvPr/>
        </p:nvPicPr>
        <p:blipFill>
          <a:blip r:embed="rId2"/>
          <a:stretch>
            <a:fillRect/>
          </a:stretch>
        </p:blipFill>
        <p:spPr>
          <a:xfrm>
            <a:off x="441326" y="1747695"/>
            <a:ext cx="1438273" cy="1439951"/>
          </a:xfrm>
          <a:prstGeom prst="rect">
            <a:avLst/>
          </a:prstGeom>
        </p:spPr>
      </p:pic>
      <p:sp>
        <p:nvSpPr>
          <p:cNvPr id="9" name="Rectangle 8">
            <a:extLst>
              <a:ext uri="{FF2B5EF4-FFF2-40B4-BE49-F238E27FC236}">
                <a16:creationId xmlns:a16="http://schemas.microsoft.com/office/drawing/2014/main" id="{579A0BE3-AA1B-41A0-BA74-113E3979322B}"/>
              </a:ext>
            </a:extLst>
          </p:cNvPr>
          <p:cNvSpPr/>
          <p:nvPr/>
        </p:nvSpPr>
        <p:spPr bwMode="auto">
          <a:xfrm>
            <a:off x="2291772" y="1771874"/>
            <a:ext cx="9553232" cy="283154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800"/>
              </a:spcBef>
            </a:pPr>
            <a:r>
              <a:rPr lang="en-US" sz="2400" dirty="0">
                <a:solidFill>
                  <a:schemeClr val="tx1"/>
                </a:solidFill>
                <a:latin typeface="+mj-lt"/>
              </a:rPr>
              <a:t>Set of version control tools to manage your code:</a:t>
            </a:r>
          </a:p>
          <a:p>
            <a:pPr marL="342900" indent="-342900">
              <a:spcBef>
                <a:spcPts val="800"/>
              </a:spcBef>
              <a:buFont typeface="Arial"/>
              <a:buChar char="•"/>
            </a:pPr>
            <a:r>
              <a:rPr lang="en-US" sz="2000" dirty="0">
                <a:solidFill>
                  <a:schemeClr val="tx1"/>
                </a:solidFill>
              </a:rPr>
              <a:t>Tightly integrated with other Azure DevOps features</a:t>
            </a:r>
            <a:endParaRPr lang="en-US" sz="2000" dirty="0">
              <a:solidFill>
                <a:schemeClr val="tx1"/>
              </a:solidFill>
              <a:cs typeface="Segoe UI"/>
            </a:endParaRPr>
          </a:p>
          <a:p>
            <a:pPr marL="342900" indent="-342900">
              <a:spcBef>
                <a:spcPts val="800"/>
              </a:spcBef>
              <a:buFont typeface="Arial"/>
              <a:buChar char="•"/>
            </a:pPr>
            <a:r>
              <a:rPr lang="en-US" sz="2000" dirty="0">
                <a:solidFill>
                  <a:schemeClr val="tx1"/>
                </a:solidFill>
              </a:rPr>
              <a:t>Can connect from common development environments</a:t>
            </a:r>
            <a:endParaRPr lang="en-US" sz="2000" dirty="0">
              <a:solidFill>
                <a:schemeClr val="tx1"/>
              </a:solidFill>
              <a:cs typeface="Segoe UI"/>
            </a:endParaRPr>
          </a:p>
          <a:p>
            <a:pPr marL="342900" indent="-342900">
              <a:spcBef>
                <a:spcPts val="800"/>
              </a:spcBef>
              <a:buFont typeface="Arial"/>
              <a:buChar char="•"/>
            </a:pPr>
            <a:r>
              <a:rPr lang="en-US" sz="2000" dirty="0">
                <a:solidFill>
                  <a:schemeClr val="tx1"/>
                </a:solidFill>
              </a:rPr>
              <a:t>Policy based management to protect branches</a:t>
            </a:r>
            <a:endParaRPr lang="en-US" sz="2000" dirty="0">
              <a:solidFill>
                <a:schemeClr val="tx1"/>
              </a:solidFill>
              <a:cs typeface="Segoe UI"/>
            </a:endParaRPr>
          </a:p>
          <a:p>
            <a:pPr marL="342900" indent="-342900">
              <a:spcBef>
                <a:spcPts val="800"/>
              </a:spcBef>
              <a:buFont typeface="Arial"/>
              <a:buChar char="•"/>
            </a:pPr>
            <a:r>
              <a:rPr lang="en-US" sz="2000" dirty="0">
                <a:solidFill>
                  <a:schemeClr val="tx1"/>
                </a:solidFill>
              </a:rPr>
              <a:t>Offers two styles of version control:</a:t>
            </a:r>
            <a:endParaRPr lang="en-US" sz="2000" dirty="0">
              <a:solidFill>
                <a:schemeClr val="tx1"/>
              </a:solidFill>
              <a:cs typeface="Segoe UI"/>
            </a:endParaRPr>
          </a:p>
          <a:p>
            <a:pPr>
              <a:spcBef>
                <a:spcPts val="800"/>
              </a:spcBef>
            </a:pPr>
            <a:r>
              <a:rPr lang="en-US" sz="2000" dirty="0">
                <a:solidFill>
                  <a:schemeClr val="tx1"/>
                </a:solidFill>
              </a:rPr>
              <a:t>	</a:t>
            </a:r>
            <a:r>
              <a:rPr lang="en-US" sz="2000" b="1" dirty="0">
                <a:solidFill>
                  <a:schemeClr val="tx1"/>
                </a:solidFill>
              </a:rPr>
              <a:t>Git: </a:t>
            </a:r>
            <a:r>
              <a:rPr lang="en-US" sz="2000" dirty="0">
                <a:solidFill>
                  <a:schemeClr val="tx1"/>
                </a:solidFill>
              </a:rPr>
              <a:t>Distributed version control</a:t>
            </a:r>
            <a:endParaRPr lang="en-US" sz="2000" dirty="0">
              <a:solidFill>
                <a:schemeClr val="tx1"/>
              </a:solidFill>
              <a:cs typeface="Segoe UI"/>
            </a:endParaRPr>
          </a:p>
          <a:p>
            <a:pPr>
              <a:spcBef>
                <a:spcPts val="800"/>
              </a:spcBef>
            </a:pPr>
            <a:r>
              <a:rPr lang="en-US" sz="2000" dirty="0">
                <a:solidFill>
                  <a:schemeClr val="tx1"/>
                </a:solidFill>
              </a:rPr>
              <a:t>	</a:t>
            </a:r>
            <a:r>
              <a:rPr lang="en-US" sz="2000" b="1" dirty="0">
                <a:solidFill>
                  <a:schemeClr val="tx1"/>
                </a:solidFill>
              </a:rPr>
              <a:t>Team Foundation Version Control (TFVC): </a:t>
            </a:r>
            <a:r>
              <a:rPr lang="en-US" sz="2000" dirty="0">
                <a:solidFill>
                  <a:schemeClr val="tx1"/>
                </a:solidFill>
              </a:rPr>
              <a:t>Centralized version control</a:t>
            </a:r>
          </a:p>
        </p:txBody>
      </p:sp>
    </p:spTree>
    <p:extLst>
      <p:ext uri="{BB962C8B-B14F-4D97-AF65-F5344CB8AC3E}">
        <p14:creationId xmlns:p14="http://schemas.microsoft.com/office/powerpoint/2010/main" val="13543660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F9E3D-4FF1-4906-A3C3-FC0952ABB578}"/>
              </a:ext>
            </a:extLst>
          </p:cNvPr>
          <p:cNvSpPr>
            <a:spLocks noGrp="1"/>
          </p:cNvSpPr>
          <p:nvPr>
            <p:ph type="title"/>
          </p:nvPr>
        </p:nvSpPr>
        <p:spPr>
          <a:xfrm>
            <a:off x="427038" y="632779"/>
            <a:ext cx="11571287" cy="411162"/>
          </a:xfrm>
        </p:spPr>
        <p:txBody>
          <a:bodyPr/>
          <a:lstStyle/>
          <a:p>
            <a:r>
              <a:rPr lang="en-US" dirty="0"/>
              <a:t>Introduction to GitHub</a:t>
            </a:r>
          </a:p>
        </p:txBody>
      </p:sp>
      <p:pic>
        <p:nvPicPr>
          <p:cNvPr id="19" name="Picture 18" descr="Icon of a circle branched into three connect circles">
            <a:extLst>
              <a:ext uri="{FF2B5EF4-FFF2-40B4-BE49-F238E27FC236}">
                <a16:creationId xmlns:a16="http://schemas.microsoft.com/office/drawing/2014/main" id="{228B92D4-5ED4-4FC5-A197-94AFFE8E99F6}"/>
              </a:ext>
            </a:extLst>
          </p:cNvPr>
          <p:cNvPicPr>
            <a:picLocks noChangeAspect="1"/>
          </p:cNvPicPr>
          <p:nvPr/>
        </p:nvPicPr>
        <p:blipFill>
          <a:blip r:embed="rId2"/>
          <a:stretch>
            <a:fillRect/>
          </a:stretch>
        </p:blipFill>
        <p:spPr>
          <a:xfrm>
            <a:off x="427038" y="1512268"/>
            <a:ext cx="1085088" cy="1086612"/>
          </a:xfrm>
          <a:prstGeom prst="rect">
            <a:avLst/>
          </a:prstGeom>
        </p:spPr>
      </p:pic>
      <p:sp>
        <p:nvSpPr>
          <p:cNvPr id="8" name="Rectangle 7">
            <a:extLst>
              <a:ext uri="{FF2B5EF4-FFF2-40B4-BE49-F238E27FC236}">
                <a16:creationId xmlns:a16="http://schemas.microsoft.com/office/drawing/2014/main" id="{A299CD9D-6E2C-45BB-83E8-C83E23FC1AE4}"/>
              </a:ext>
            </a:extLst>
          </p:cNvPr>
          <p:cNvSpPr/>
          <p:nvPr/>
        </p:nvSpPr>
        <p:spPr bwMode="auto">
          <a:xfrm>
            <a:off x="1810983" y="1533412"/>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latin typeface="+mj-lt"/>
              </a:rPr>
              <a:t>Largest open-source community</a:t>
            </a:r>
          </a:p>
        </p:txBody>
      </p:sp>
      <p:cxnSp>
        <p:nvCxnSpPr>
          <p:cNvPr id="17" name="Straight Connector 16">
            <a:extLst>
              <a:ext uri="{FF2B5EF4-FFF2-40B4-BE49-F238E27FC236}">
                <a16:creationId xmlns:a16="http://schemas.microsoft.com/office/drawing/2014/main" id="{CBEBDD6C-59E3-4941-B780-88D3B3F73FFC}"/>
              </a:ext>
              <a:ext uri="{C183D7F6-B498-43B3-948B-1728B52AA6E4}">
                <adec:decorative xmlns:adec="http://schemas.microsoft.com/office/drawing/2017/decorative" val="1"/>
              </a:ext>
            </a:extLst>
          </p:cNvPr>
          <p:cNvCxnSpPr>
            <a:cxnSpLocks/>
          </p:cNvCxnSpPr>
          <p:nvPr/>
        </p:nvCxnSpPr>
        <p:spPr>
          <a:xfrm>
            <a:off x="1810983" y="2752826"/>
            <a:ext cx="878706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8" name="Picture 27" descr="Icon of a document with a checkmark">
            <a:extLst>
              <a:ext uri="{FF2B5EF4-FFF2-40B4-BE49-F238E27FC236}">
                <a16:creationId xmlns:a16="http://schemas.microsoft.com/office/drawing/2014/main" id="{18573131-B3BF-446D-A06E-B266EB633B02}"/>
              </a:ext>
            </a:extLst>
          </p:cNvPr>
          <p:cNvPicPr>
            <a:picLocks noChangeAspect="1"/>
          </p:cNvPicPr>
          <p:nvPr/>
        </p:nvPicPr>
        <p:blipFill>
          <a:blip r:embed="rId3"/>
          <a:stretch>
            <a:fillRect/>
          </a:stretch>
        </p:blipFill>
        <p:spPr>
          <a:xfrm>
            <a:off x="427038" y="3168665"/>
            <a:ext cx="1085088" cy="1085088"/>
          </a:xfrm>
          <a:prstGeom prst="rect">
            <a:avLst/>
          </a:prstGeom>
        </p:spPr>
      </p:pic>
      <p:sp>
        <p:nvSpPr>
          <p:cNvPr id="16" name="Rectangle 15">
            <a:extLst>
              <a:ext uri="{FF2B5EF4-FFF2-40B4-BE49-F238E27FC236}">
                <a16:creationId xmlns:a16="http://schemas.microsoft.com/office/drawing/2014/main" id="{BA1B889D-1254-457E-A2E9-E16DB07EC3FA}"/>
              </a:ext>
            </a:extLst>
          </p:cNvPr>
          <p:cNvSpPr/>
          <p:nvPr/>
        </p:nvSpPr>
        <p:spPr bwMode="auto">
          <a:xfrm>
            <a:off x="1810983" y="3168665"/>
            <a:ext cx="10193337" cy="26776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200"/>
              </a:spcBef>
            </a:pPr>
            <a:r>
              <a:rPr lang="en-US" sz="2400" dirty="0">
                <a:solidFill>
                  <a:schemeClr val="tx1"/>
                </a:solidFill>
                <a:latin typeface="+mj-lt"/>
              </a:rPr>
              <a:t>Features of GitHub:</a:t>
            </a:r>
          </a:p>
          <a:p>
            <a:pPr marL="342900" indent="-342900">
              <a:spcBef>
                <a:spcPts val="600"/>
              </a:spcBef>
              <a:buFont typeface="Arial"/>
              <a:buChar char="•"/>
            </a:pPr>
            <a:r>
              <a:rPr lang="en-US" sz="2000" dirty="0">
                <a:solidFill>
                  <a:schemeClr val="tx1"/>
                </a:solidFill>
              </a:rPr>
              <a:t>Automate from code to cloud</a:t>
            </a:r>
            <a:endParaRPr lang="en-US" sz="2000" dirty="0">
              <a:solidFill>
                <a:schemeClr val="tx1"/>
              </a:solidFill>
              <a:cs typeface="Segoe UI"/>
            </a:endParaRPr>
          </a:p>
          <a:p>
            <a:pPr marL="342900" indent="-342900">
              <a:spcBef>
                <a:spcPts val="600"/>
              </a:spcBef>
              <a:buFont typeface="Arial"/>
              <a:buChar char="•"/>
            </a:pPr>
            <a:r>
              <a:rPr lang="en-US" sz="2000" dirty="0">
                <a:solidFill>
                  <a:schemeClr val="tx1"/>
                </a:solidFill>
              </a:rPr>
              <a:t>Securing software, together</a:t>
            </a:r>
            <a:endParaRPr lang="en-US" sz="2000" dirty="0">
              <a:solidFill>
                <a:schemeClr val="tx1"/>
              </a:solidFill>
              <a:cs typeface="Segoe UI"/>
            </a:endParaRPr>
          </a:p>
          <a:p>
            <a:pPr marL="342900" indent="-342900">
              <a:spcBef>
                <a:spcPts val="600"/>
              </a:spcBef>
              <a:buFont typeface="Arial"/>
              <a:buChar char="•"/>
            </a:pPr>
            <a:r>
              <a:rPr lang="en-US" sz="2000" dirty="0">
                <a:solidFill>
                  <a:schemeClr val="tx1"/>
                </a:solidFill>
              </a:rPr>
              <a:t>Seamless code review</a:t>
            </a:r>
            <a:endParaRPr lang="en-US" sz="2000" dirty="0">
              <a:solidFill>
                <a:schemeClr val="tx1"/>
              </a:solidFill>
              <a:cs typeface="Segoe UI"/>
            </a:endParaRPr>
          </a:p>
          <a:p>
            <a:pPr marL="342900" indent="-342900">
              <a:spcBef>
                <a:spcPts val="600"/>
              </a:spcBef>
              <a:buFont typeface="Arial"/>
              <a:buChar char="•"/>
            </a:pPr>
            <a:r>
              <a:rPr lang="en-US" sz="2000" dirty="0">
                <a:solidFill>
                  <a:schemeClr val="tx1"/>
                </a:solidFill>
              </a:rPr>
              <a:t>Code and documentation in one place</a:t>
            </a:r>
            <a:endParaRPr lang="en-US" sz="2000" dirty="0">
              <a:solidFill>
                <a:schemeClr val="tx1"/>
              </a:solidFill>
              <a:cs typeface="Segoe UI"/>
            </a:endParaRPr>
          </a:p>
          <a:p>
            <a:pPr marL="342900" indent="-342900">
              <a:spcBef>
                <a:spcPts val="600"/>
              </a:spcBef>
              <a:buFont typeface="Arial"/>
              <a:buChar char="•"/>
            </a:pPr>
            <a:r>
              <a:rPr lang="en-US" sz="2000" dirty="0">
                <a:solidFill>
                  <a:schemeClr val="tx1"/>
                </a:solidFill>
              </a:rPr>
              <a:t>Coordinate</a:t>
            </a:r>
            <a:endParaRPr lang="en-US" sz="2000" dirty="0">
              <a:solidFill>
                <a:schemeClr val="tx1"/>
              </a:solidFill>
              <a:cs typeface="Segoe UI"/>
            </a:endParaRPr>
          </a:p>
          <a:p>
            <a:pPr marL="342900" indent="-342900">
              <a:spcBef>
                <a:spcPts val="600"/>
              </a:spcBef>
              <a:buFont typeface="Arial"/>
              <a:buChar char="•"/>
            </a:pPr>
            <a:r>
              <a:rPr lang="en-US" sz="2000" dirty="0">
                <a:solidFill>
                  <a:schemeClr val="tx1"/>
                </a:solidFill>
              </a:rPr>
              <a:t>Manage teams</a:t>
            </a:r>
            <a:endParaRPr lang="en-US" sz="2000" dirty="0">
              <a:solidFill>
                <a:schemeClr val="tx1"/>
              </a:solidFill>
              <a:cs typeface="Segoe UI"/>
            </a:endParaRPr>
          </a:p>
        </p:txBody>
      </p:sp>
    </p:spTree>
    <p:extLst>
      <p:ext uri="{BB962C8B-B14F-4D97-AF65-F5344CB8AC3E}">
        <p14:creationId xmlns:p14="http://schemas.microsoft.com/office/powerpoint/2010/main" val="2950409281"/>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1A0FB-9B14-4136-9C25-0CCBA15E0F9C}"/>
              </a:ext>
            </a:extLst>
          </p:cNvPr>
          <p:cNvSpPr>
            <a:spLocks noGrp="1"/>
          </p:cNvSpPr>
          <p:nvPr>
            <p:ph type="title"/>
          </p:nvPr>
        </p:nvSpPr>
        <p:spPr>
          <a:xfrm>
            <a:off x="427038" y="632779"/>
            <a:ext cx="11571287" cy="411162"/>
          </a:xfrm>
        </p:spPr>
        <p:txBody>
          <a:bodyPr/>
          <a:lstStyle/>
          <a:p>
            <a:r>
              <a:rPr lang="en-US" dirty="0"/>
              <a:t>Migrate from TFVC to Git</a:t>
            </a:r>
          </a:p>
        </p:txBody>
      </p:sp>
      <p:sp>
        <p:nvSpPr>
          <p:cNvPr id="6" name="Rectangle 5">
            <a:extLst>
              <a:ext uri="{FF2B5EF4-FFF2-40B4-BE49-F238E27FC236}">
                <a16:creationId xmlns:a16="http://schemas.microsoft.com/office/drawing/2014/main" id="{8D92263B-A9D0-4CFC-AD22-41D526C34E8F}"/>
              </a:ext>
            </a:extLst>
          </p:cNvPr>
          <p:cNvSpPr/>
          <p:nvPr/>
        </p:nvSpPr>
        <p:spPr>
          <a:xfrm>
            <a:off x="427039" y="1584097"/>
            <a:ext cx="3165247" cy="238661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1000"/>
              </a:spcBef>
            </a:pPr>
            <a:r>
              <a:rPr lang="en-US" sz="2400">
                <a:solidFill>
                  <a:schemeClr val="tx1"/>
                </a:solidFill>
                <a:latin typeface="+mj-lt"/>
              </a:rPr>
              <a:t>Single branch import</a:t>
            </a:r>
          </a:p>
        </p:txBody>
      </p:sp>
      <p:sp>
        <p:nvSpPr>
          <p:cNvPr id="7" name="Rectangle 6">
            <a:extLst>
              <a:ext uri="{FF2B5EF4-FFF2-40B4-BE49-F238E27FC236}">
                <a16:creationId xmlns:a16="http://schemas.microsoft.com/office/drawing/2014/main" id="{58F15816-0D86-4421-8FAA-65117EB1E3C0}"/>
              </a:ext>
            </a:extLst>
          </p:cNvPr>
          <p:cNvSpPr/>
          <p:nvPr/>
        </p:nvSpPr>
        <p:spPr>
          <a:xfrm>
            <a:off x="427039" y="4158652"/>
            <a:ext cx="3165247" cy="2386611"/>
          </a:xfrm>
          <a:prstGeom prst="rect">
            <a:avLst/>
          </a:prstGeom>
          <a:solidFill>
            <a:schemeClr val="bg1">
              <a:lumMod val="95000"/>
            </a:schemeClr>
          </a:solidFill>
          <a:ln w="6350">
            <a:solidFill>
              <a:schemeClr val="bg1">
                <a:lumMod val="95000"/>
              </a:schemeClr>
            </a:solidFill>
          </a:ln>
        </p:spPr>
        <p:style>
          <a:lnRef idx="0">
            <a:scrgbClr r="0" g="0" b="0"/>
          </a:lnRef>
          <a:fillRef idx="0">
            <a:scrgbClr r="0" g="0" b="0"/>
          </a:fillRef>
          <a:effectRef idx="0">
            <a:scrgbClr r="0" g="0" b="0"/>
          </a:effectRef>
          <a:fontRef idx="minor">
            <a:schemeClr val="lt1"/>
          </a:fontRef>
        </p:style>
        <p:txBody>
          <a:bodyPr spcFirstLastPara="0" vert="horz" wrap="square" lIns="182880" tIns="137160" rIns="182880" bIns="137160" numCol="1" spcCol="1270" anchor="ctr" anchorCtr="0">
            <a:noAutofit/>
          </a:bodyPr>
          <a:lstStyle/>
          <a:p>
            <a:pPr defTabSz="1066800">
              <a:spcBef>
                <a:spcPts val="1000"/>
              </a:spcBef>
            </a:pPr>
            <a:r>
              <a:rPr lang="en-US" sz="2400" dirty="0">
                <a:solidFill>
                  <a:schemeClr val="tx1"/>
                </a:solidFill>
                <a:latin typeface="+mj-lt"/>
              </a:rPr>
              <a:t>Full synchronization (git-</a:t>
            </a:r>
            <a:r>
              <a:rPr lang="en-US" sz="2400" dirty="0" err="1">
                <a:solidFill>
                  <a:schemeClr val="tx1"/>
                </a:solidFill>
                <a:latin typeface="+mj-lt"/>
              </a:rPr>
              <a:t>tfs</a:t>
            </a:r>
            <a:r>
              <a:rPr lang="en-US" sz="2400" dirty="0">
                <a:solidFill>
                  <a:schemeClr val="tx1"/>
                </a:solidFill>
                <a:latin typeface="+mj-lt"/>
              </a:rPr>
              <a:t>)</a:t>
            </a:r>
          </a:p>
        </p:txBody>
      </p:sp>
      <p:sp>
        <p:nvSpPr>
          <p:cNvPr id="8" name="Rectangle 7">
            <a:extLst>
              <a:ext uri="{FF2B5EF4-FFF2-40B4-BE49-F238E27FC236}">
                <a16:creationId xmlns:a16="http://schemas.microsoft.com/office/drawing/2014/main" id="{B91EE14B-9A4B-4CAB-98B9-55553F2E983D}"/>
              </a:ext>
              <a:ext uri="{C183D7F6-B498-43B3-948B-1728B52AA6E4}">
                <adec:decorative xmlns:adec="http://schemas.microsoft.com/office/drawing/2017/decorative" val="1"/>
              </a:ext>
            </a:extLst>
          </p:cNvPr>
          <p:cNvSpPr/>
          <p:nvPr/>
        </p:nvSpPr>
        <p:spPr bwMode="auto">
          <a:xfrm>
            <a:off x="3761636" y="1584099"/>
            <a:ext cx="8252249" cy="4961164"/>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IN" sz="240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Screenshot of the PartsUnlimited Import Repository menu selection">
            <a:extLst>
              <a:ext uri="{FF2B5EF4-FFF2-40B4-BE49-F238E27FC236}">
                <a16:creationId xmlns:a16="http://schemas.microsoft.com/office/drawing/2014/main" id="{9DFD7442-458F-4D73-8C4A-AAA3FBE47619}"/>
              </a:ext>
            </a:extLst>
          </p:cNvPr>
          <p:cNvPicPr>
            <a:picLocks noChangeAspect="1"/>
          </p:cNvPicPr>
          <p:nvPr/>
        </p:nvPicPr>
        <p:blipFill rotWithShape="1">
          <a:blip r:embed="rId2"/>
          <a:srcRect l="406" t="808" r="687" b="1327"/>
          <a:stretch/>
        </p:blipFill>
        <p:spPr>
          <a:xfrm>
            <a:off x="3901384" y="1710348"/>
            <a:ext cx="8089705" cy="4708667"/>
          </a:xfrm>
          <a:prstGeom prst="rect">
            <a:avLst/>
          </a:prstGeom>
          <a:ln>
            <a:noFill/>
          </a:ln>
        </p:spPr>
      </p:pic>
    </p:spTree>
    <p:extLst>
      <p:ext uri="{BB962C8B-B14F-4D97-AF65-F5344CB8AC3E}">
        <p14:creationId xmlns:p14="http://schemas.microsoft.com/office/powerpoint/2010/main" val="1843309765"/>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7038" y="632779"/>
            <a:ext cx="11571287" cy="411162"/>
          </a:xfrm>
        </p:spPr>
        <p:txBody>
          <a:bodyPr/>
          <a:lstStyle/>
          <a:p>
            <a:r>
              <a:rPr lang="en-US" dirty="0"/>
              <a:t>Migrate from TFVC to Git (continued)</a:t>
            </a:r>
          </a:p>
        </p:txBody>
      </p:sp>
      <p:pic>
        <p:nvPicPr>
          <p:cNvPr id="8" name="Picture 7" descr="Icon of an arrow that is branched to left and right">
            <a:extLst>
              <a:ext uri="{FF2B5EF4-FFF2-40B4-BE49-F238E27FC236}">
                <a16:creationId xmlns:a16="http://schemas.microsoft.com/office/drawing/2014/main" id="{81D3989A-150E-435F-9FBA-48883F9DD830}"/>
              </a:ext>
            </a:extLst>
          </p:cNvPr>
          <p:cNvPicPr>
            <a:picLocks noChangeAspect="1"/>
          </p:cNvPicPr>
          <p:nvPr/>
        </p:nvPicPr>
        <p:blipFill>
          <a:blip r:embed="rId3"/>
          <a:stretch>
            <a:fillRect/>
          </a:stretch>
        </p:blipFill>
        <p:spPr>
          <a:xfrm>
            <a:off x="427038" y="1423701"/>
            <a:ext cx="1086612" cy="1086612"/>
          </a:xfrm>
          <a:prstGeom prst="rect">
            <a:avLst/>
          </a:prstGeom>
        </p:spPr>
      </p:pic>
      <p:sp>
        <p:nvSpPr>
          <p:cNvPr id="12" name="Rectangle 11">
            <a:extLst>
              <a:ext uri="{FF2B5EF4-FFF2-40B4-BE49-F238E27FC236}">
                <a16:creationId xmlns:a16="http://schemas.microsoft.com/office/drawing/2014/main" id="{39187E87-0F12-4837-8139-B2D538271609}"/>
              </a:ext>
            </a:extLst>
          </p:cNvPr>
          <p:cNvSpPr/>
          <p:nvPr/>
        </p:nvSpPr>
        <p:spPr bwMode="auto">
          <a:xfrm>
            <a:off x="1816100" y="1444845"/>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400"/>
              </a:spcBef>
            </a:pPr>
            <a:r>
              <a:rPr lang="en-US" sz="2400" dirty="0">
                <a:solidFill>
                  <a:schemeClr val="tx1"/>
                </a:solidFill>
                <a:latin typeface="+mj-lt"/>
              </a:rPr>
              <a:t>Migrating the tip:</a:t>
            </a:r>
          </a:p>
          <a:p>
            <a:pPr marL="342900" indent="-342900">
              <a:spcBef>
                <a:spcPts val="400"/>
              </a:spcBef>
              <a:buFont typeface="Arial"/>
              <a:buChar char="•"/>
            </a:pPr>
            <a:r>
              <a:rPr lang="en-US" sz="2000" dirty="0">
                <a:solidFill>
                  <a:schemeClr val="tx1"/>
                </a:solidFill>
              </a:rPr>
              <a:t>Only the latest version of the code</a:t>
            </a:r>
            <a:endParaRPr lang="en-US" sz="2000" dirty="0">
              <a:solidFill>
                <a:schemeClr val="tx1"/>
              </a:solidFill>
              <a:cs typeface="Segoe UI"/>
            </a:endParaRPr>
          </a:p>
          <a:p>
            <a:pPr marL="342900" indent="-342900">
              <a:spcBef>
                <a:spcPts val="400"/>
              </a:spcBef>
              <a:buFont typeface="Arial"/>
              <a:buChar char="•"/>
            </a:pPr>
            <a:r>
              <a:rPr lang="en-US" sz="2000" dirty="0">
                <a:solidFill>
                  <a:schemeClr val="tx1"/>
                </a:solidFill>
              </a:rPr>
              <a:t>History remains on the old server</a:t>
            </a:r>
            <a:endParaRPr lang="en-US" sz="2000" dirty="0">
              <a:solidFill>
                <a:schemeClr val="tx1"/>
              </a:solidFill>
              <a:cs typeface="Segoe UI"/>
            </a:endParaRPr>
          </a:p>
        </p:txBody>
      </p:sp>
      <p:cxnSp>
        <p:nvCxnSpPr>
          <p:cNvPr id="21" name="Straight Connector 20">
            <a:extLst>
              <a:ext uri="{FF2B5EF4-FFF2-40B4-BE49-F238E27FC236}">
                <a16:creationId xmlns:a16="http://schemas.microsoft.com/office/drawing/2014/main" id="{C1167144-4545-425E-9BB1-1D40CB3AEA97}"/>
              </a:ext>
              <a:ext uri="{C183D7F6-B498-43B3-948B-1728B52AA6E4}">
                <adec:decorative xmlns:adec="http://schemas.microsoft.com/office/drawing/2017/decorative" val="1"/>
              </a:ext>
            </a:extLst>
          </p:cNvPr>
          <p:cNvCxnSpPr>
            <a:cxnSpLocks/>
          </p:cNvCxnSpPr>
          <p:nvPr/>
        </p:nvCxnSpPr>
        <p:spPr>
          <a:xfrm>
            <a:off x="1816100" y="2743223"/>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8" name="Picture 27" descr="Icon of a arrow in a circular path with a timer inside the circle">
            <a:extLst>
              <a:ext uri="{FF2B5EF4-FFF2-40B4-BE49-F238E27FC236}">
                <a16:creationId xmlns:a16="http://schemas.microsoft.com/office/drawing/2014/main" id="{4FDF1F51-FE16-4953-A58B-9CF1A1C6B040}"/>
              </a:ext>
            </a:extLst>
          </p:cNvPr>
          <p:cNvPicPr>
            <a:picLocks noChangeAspect="1"/>
          </p:cNvPicPr>
          <p:nvPr/>
        </p:nvPicPr>
        <p:blipFill>
          <a:blip r:embed="rId4"/>
          <a:stretch>
            <a:fillRect/>
          </a:stretch>
        </p:blipFill>
        <p:spPr>
          <a:xfrm>
            <a:off x="427038" y="2978041"/>
            <a:ext cx="1086612" cy="1086612"/>
          </a:xfrm>
          <a:prstGeom prst="rect">
            <a:avLst/>
          </a:prstGeom>
        </p:spPr>
      </p:pic>
      <p:sp>
        <p:nvSpPr>
          <p:cNvPr id="16" name="Rectangle 15">
            <a:extLst>
              <a:ext uri="{FF2B5EF4-FFF2-40B4-BE49-F238E27FC236}">
                <a16:creationId xmlns:a16="http://schemas.microsoft.com/office/drawing/2014/main" id="{D37C1481-9E49-488D-B944-5CCD0469EE1B}"/>
              </a:ext>
            </a:extLst>
          </p:cNvPr>
          <p:cNvSpPr/>
          <p:nvPr/>
        </p:nvSpPr>
        <p:spPr bwMode="auto">
          <a:xfrm>
            <a:off x="1816100" y="2999185"/>
            <a:ext cx="101933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spcBef>
                <a:spcPts val="400"/>
              </a:spcBef>
            </a:pPr>
            <a:r>
              <a:rPr lang="en-US" sz="2400" dirty="0">
                <a:solidFill>
                  <a:schemeClr val="tx1"/>
                </a:solidFill>
                <a:latin typeface="+mj-lt"/>
              </a:rPr>
              <a:t>Migrating with history:</a:t>
            </a:r>
          </a:p>
          <a:p>
            <a:pPr>
              <a:spcBef>
                <a:spcPts val="400"/>
              </a:spcBef>
            </a:pPr>
            <a:r>
              <a:rPr lang="en-US" sz="2000" dirty="0">
                <a:solidFill>
                  <a:schemeClr val="tx1"/>
                </a:solidFill>
              </a:rPr>
              <a:t>Tries to mimic the history in Git</a:t>
            </a:r>
          </a:p>
        </p:txBody>
      </p:sp>
      <p:cxnSp>
        <p:nvCxnSpPr>
          <p:cNvPr id="22" name="Straight Connector 21">
            <a:extLst>
              <a:ext uri="{FF2B5EF4-FFF2-40B4-BE49-F238E27FC236}">
                <a16:creationId xmlns:a16="http://schemas.microsoft.com/office/drawing/2014/main" id="{20566F82-C6F8-42AA-91E8-D104A4ED0EE5}"/>
              </a:ext>
              <a:ext uri="{C183D7F6-B498-43B3-948B-1728B52AA6E4}">
                <adec:decorative xmlns:adec="http://schemas.microsoft.com/office/drawing/2017/decorative" val="1"/>
              </a:ext>
            </a:extLst>
          </p:cNvPr>
          <p:cNvCxnSpPr>
            <a:cxnSpLocks/>
          </p:cNvCxnSpPr>
          <p:nvPr/>
        </p:nvCxnSpPr>
        <p:spPr>
          <a:xfrm>
            <a:off x="1816100" y="4297563"/>
            <a:ext cx="101933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1" name="Picture 30" descr="Icon of check mark enclosed by an arc">
            <a:extLst>
              <a:ext uri="{FF2B5EF4-FFF2-40B4-BE49-F238E27FC236}">
                <a16:creationId xmlns:a16="http://schemas.microsoft.com/office/drawing/2014/main" id="{A1ABFCCE-FD5D-4D0E-9E20-6FF2854F8A1B}"/>
              </a:ext>
            </a:extLst>
          </p:cNvPr>
          <p:cNvPicPr>
            <a:picLocks noChangeAspect="1"/>
          </p:cNvPicPr>
          <p:nvPr/>
        </p:nvPicPr>
        <p:blipFill>
          <a:blip r:embed="rId5"/>
          <a:stretch>
            <a:fillRect/>
          </a:stretch>
        </p:blipFill>
        <p:spPr>
          <a:xfrm>
            <a:off x="427038" y="4685749"/>
            <a:ext cx="1086612" cy="1086612"/>
          </a:xfrm>
          <a:prstGeom prst="rect">
            <a:avLst/>
          </a:prstGeom>
        </p:spPr>
      </p:pic>
      <p:sp>
        <p:nvSpPr>
          <p:cNvPr id="20" name="Rectangle 19">
            <a:extLst>
              <a:ext uri="{FF2B5EF4-FFF2-40B4-BE49-F238E27FC236}">
                <a16:creationId xmlns:a16="http://schemas.microsoft.com/office/drawing/2014/main" id="{272FD1C6-9ACC-49AF-8606-5501CB2FBFB1}"/>
              </a:ext>
            </a:extLst>
          </p:cNvPr>
          <p:cNvSpPr/>
          <p:nvPr/>
        </p:nvSpPr>
        <p:spPr bwMode="auto">
          <a:xfrm>
            <a:off x="1816100" y="4378494"/>
            <a:ext cx="10401300" cy="17030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spcBef>
                <a:spcPts val="400"/>
              </a:spcBef>
            </a:pPr>
            <a:r>
              <a:rPr lang="en-US" sz="2400" dirty="0">
                <a:solidFill>
                  <a:schemeClr val="tx1"/>
                </a:solidFill>
                <a:latin typeface="+mj-lt"/>
              </a:rPr>
              <a:t>Recommend to migrate the tip, because:</a:t>
            </a:r>
          </a:p>
          <a:p>
            <a:pPr marL="342900" indent="-342900">
              <a:spcBef>
                <a:spcPts val="400"/>
              </a:spcBef>
              <a:buFont typeface="Arial"/>
              <a:buChar char="•"/>
            </a:pPr>
            <a:r>
              <a:rPr lang="en-US" sz="2000" dirty="0">
                <a:solidFill>
                  <a:schemeClr val="tx1"/>
                </a:solidFill>
              </a:rPr>
              <a:t>History is stored differently – TFVC stores change sets, Git stores snapshots of the repository</a:t>
            </a:r>
            <a:endParaRPr lang="en-US" sz="2000" dirty="0">
              <a:solidFill>
                <a:schemeClr val="tx1"/>
              </a:solidFill>
              <a:cs typeface="Segoe UI"/>
            </a:endParaRPr>
          </a:p>
          <a:p>
            <a:pPr marL="342900" indent="-342900">
              <a:spcBef>
                <a:spcPts val="400"/>
              </a:spcBef>
              <a:buFont typeface="Arial"/>
              <a:buChar char="•"/>
            </a:pPr>
            <a:r>
              <a:rPr lang="en-US" sz="2000" dirty="0">
                <a:solidFill>
                  <a:schemeClr val="tx1"/>
                </a:solidFill>
              </a:rPr>
              <a:t>Branches are stored differently – TFVC branches folders, Git branches the entire repository </a:t>
            </a:r>
            <a:endParaRPr lang="en-US" sz="2000">
              <a:solidFill>
                <a:schemeClr val="tx1"/>
              </a:solidFill>
              <a:cs typeface="Segoe UI"/>
            </a:endParaRPr>
          </a:p>
        </p:txBody>
      </p:sp>
    </p:spTree>
    <p:extLst>
      <p:ext uri="{BB962C8B-B14F-4D97-AF65-F5344CB8AC3E}">
        <p14:creationId xmlns:p14="http://schemas.microsoft.com/office/powerpoint/2010/main" val="1285426823"/>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632779"/>
            <a:ext cx="11533187" cy="411162"/>
          </a:xfrm>
        </p:spPr>
        <p:txBody>
          <a:bodyPr/>
          <a:lstStyle/>
          <a:p>
            <a:r>
              <a:rPr lang="en-US" dirty="0"/>
              <a:t>Develop online with GitHub </a:t>
            </a:r>
            <a:r>
              <a:rPr lang="en-US" dirty="0" err="1"/>
              <a:t>Codespaces</a:t>
            </a:r>
            <a:endParaRPr lang="en-US" dirty="0"/>
          </a:p>
        </p:txBody>
      </p:sp>
      <p:sp>
        <p:nvSpPr>
          <p:cNvPr id="4" name="TextBox 3">
            <a:extLst>
              <a:ext uri="{FF2B5EF4-FFF2-40B4-BE49-F238E27FC236}">
                <a16:creationId xmlns:a16="http://schemas.microsoft.com/office/drawing/2014/main" id="{44364B72-FE4E-41E1-A938-E81DA526ECF6}"/>
              </a:ext>
            </a:extLst>
          </p:cNvPr>
          <p:cNvSpPr txBox="1"/>
          <p:nvPr/>
        </p:nvSpPr>
        <p:spPr>
          <a:xfrm>
            <a:off x="465137" y="1386641"/>
            <a:ext cx="11533187" cy="369332"/>
          </a:xfrm>
          <a:prstGeom prst="rect">
            <a:avLst/>
          </a:prstGeom>
          <a:noFill/>
        </p:spPr>
        <p:txBody>
          <a:bodyPr wrap="square" lIns="0" tIns="0" rIns="0" bIns="0" anchor="ctr">
            <a:spAutoFit/>
          </a:bodyPr>
          <a:lstStyle/>
          <a:p>
            <a:r>
              <a:rPr lang="en-US" sz="2400" dirty="0">
                <a:latin typeface="+mj-lt"/>
              </a:rPr>
              <a:t>Cloud-based development environment hosted by GitHub</a:t>
            </a:r>
          </a:p>
        </p:txBody>
      </p:sp>
      <p:pic>
        <p:nvPicPr>
          <p:cNvPr id="110" name="Picture 109" descr="Icon of check mark enclosed by an arc">
            <a:extLst>
              <a:ext uri="{FF2B5EF4-FFF2-40B4-BE49-F238E27FC236}">
                <a16:creationId xmlns:a16="http://schemas.microsoft.com/office/drawing/2014/main" id="{79EFD212-4652-4C76-927A-5ADD364F0AE2}"/>
              </a:ext>
            </a:extLst>
          </p:cNvPr>
          <p:cNvPicPr>
            <a:picLocks noChangeAspect="1"/>
          </p:cNvPicPr>
          <p:nvPr/>
        </p:nvPicPr>
        <p:blipFill>
          <a:blip r:embed="rId3"/>
          <a:stretch>
            <a:fillRect/>
          </a:stretch>
        </p:blipFill>
        <p:spPr>
          <a:xfrm>
            <a:off x="465139" y="2201863"/>
            <a:ext cx="984504" cy="984504"/>
          </a:xfrm>
          <a:prstGeom prst="rect">
            <a:avLst/>
          </a:prstGeom>
        </p:spPr>
      </p:pic>
      <p:sp>
        <p:nvSpPr>
          <p:cNvPr id="34" name="Rectangle 33">
            <a:extLst>
              <a:ext uri="{FF2B5EF4-FFF2-40B4-BE49-F238E27FC236}">
                <a16:creationId xmlns:a16="http://schemas.microsoft.com/office/drawing/2014/main" id="{785FAB54-4410-46CC-A8FD-A7CEE6F38B47}"/>
              </a:ext>
            </a:extLst>
          </p:cNvPr>
          <p:cNvSpPr/>
          <p:nvPr/>
        </p:nvSpPr>
        <p:spPr>
          <a:xfrm>
            <a:off x="1728113" y="2058758"/>
            <a:ext cx="4401753" cy="1269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lvl="1"/>
            <a:r>
              <a:rPr lang="en-US" sz="2400" dirty="0">
                <a:solidFill>
                  <a:schemeClr val="tx1"/>
                </a:solidFill>
              </a:rPr>
              <a:t>Avoids issues with old hardware/software</a:t>
            </a:r>
          </a:p>
        </p:txBody>
      </p:sp>
      <p:cxnSp>
        <p:nvCxnSpPr>
          <p:cNvPr id="29" name="Straight Connector 28">
            <a:extLst>
              <a:ext uri="{FF2B5EF4-FFF2-40B4-BE49-F238E27FC236}">
                <a16:creationId xmlns:a16="http://schemas.microsoft.com/office/drawing/2014/main" id="{B39E8802-0BCE-4482-BCC2-FADD9C28A5EF}"/>
              </a:ext>
              <a:ext uri="{C183D7F6-B498-43B3-948B-1728B52AA6E4}">
                <adec:decorative xmlns:adec="http://schemas.microsoft.com/office/drawing/2017/decorative" val="1"/>
              </a:ext>
            </a:extLst>
          </p:cNvPr>
          <p:cNvCxnSpPr>
            <a:cxnSpLocks/>
          </p:cNvCxnSpPr>
          <p:nvPr/>
        </p:nvCxnSpPr>
        <p:spPr>
          <a:xfrm>
            <a:off x="1728114" y="3459756"/>
            <a:ext cx="437082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2" name="Picture 111" descr="Icon of a document">
            <a:extLst>
              <a:ext uri="{FF2B5EF4-FFF2-40B4-BE49-F238E27FC236}">
                <a16:creationId xmlns:a16="http://schemas.microsoft.com/office/drawing/2014/main" id="{3F7A608F-0CBF-4661-93AC-1E2D7AA5D3D1}"/>
              </a:ext>
            </a:extLst>
          </p:cNvPr>
          <p:cNvPicPr>
            <a:picLocks noChangeAspect="1"/>
          </p:cNvPicPr>
          <p:nvPr/>
        </p:nvPicPr>
        <p:blipFill>
          <a:blip r:embed="rId4"/>
          <a:stretch>
            <a:fillRect/>
          </a:stretch>
        </p:blipFill>
        <p:spPr>
          <a:xfrm>
            <a:off x="465139" y="3734627"/>
            <a:ext cx="984504" cy="984504"/>
          </a:xfrm>
          <a:prstGeom prst="rect">
            <a:avLst/>
          </a:prstGeom>
        </p:spPr>
      </p:pic>
      <p:sp>
        <p:nvSpPr>
          <p:cNvPr id="39" name="Rectangle 38">
            <a:extLst>
              <a:ext uri="{FF2B5EF4-FFF2-40B4-BE49-F238E27FC236}">
                <a16:creationId xmlns:a16="http://schemas.microsoft.com/office/drawing/2014/main" id="{055153E8-9C4B-4EB6-88E6-6A598EDD02F8}"/>
              </a:ext>
            </a:extLst>
          </p:cNvPr>
          <p:cNvSpPr/>
          <p:nvPr/>
        </p:nvSpPr>
        <p:spPr>
          <a:xfrm>
            <a:off x="1728113" y="3591522"/>
            <a:ext cx="4401753" cy="1269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lvl="1"/>
            <a:r>
              <a:rPr lang="en-US" sz="2400" dirty="0">
                <a:solidFill>
                  <a:schemeClr val="tx1"/>
                </a:solidFill>
              </a:rPr>
              <a:t>Highly portable</a:t>
            </a:r>
          </a:p>
        </p:txBody>
      </p:sp>
      <p:cxnSp>
        <p:nvCxnSpPr>
          <p:cNvPr id="40" name="Straight Connector 39">
            <a:extLst>
              <a:ext uri="{FF2B5EF4-FFF2-40B4-BE49-F238E27FC236}">
                <a16:creationId xmlns:a16="http://schemas.microsoft.com/office/drawing/2014/main" id="{F4805450-0A4E-49A4-9128-05466B545C35}"/>
              </a:ext>
              <a:ext uri="{C183D7F6-B498-43B3-948B-1728B52AA6E4}">
                <adec:decorative xmlns:adec="http://schemas.microsoft.com/office/drawing/2017/decorative" val="1"/>
              </a:ext>
            </a:extLst>
          </p:cNvPr>
          <p:cNvCxnSpPr>
            <a:cxnSpLocks/>
          </p:cNvCxnSpPr>
          <p:nvPr/>
        </p:nvCxnSpPr>
        <p:spPr>
          <a:xfrm>
            <a:off x="1728114" y="4911484"/>
            <a:ext cx="437082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4" name="Picture 113" descr="Icon of a gear inside a circle">
            <a:extLst>
              <a:ext uri="{FF2B5EF4-FFF2-40B4-BE49-F238E27FC236}">
                <a16:creationId xmlns:a16="http://schemas.microsoft.com/office/drawing/2014/main" id="{73F649BB-8CC5-4B81-A5ED-CEF8BF690123}"/>
              </a:ext>
            </a:extLst>
          </p:cNvPr>
          <p:cNvPicPr>
            <a:picLocks noChangeAspect="1"/>
          </p:cNvPicPr>
          <p:nvPr/>
        </p:nvPicPr>
        <p:blipFill>
          <a:blip r:embed="rId5"/>
          <a:stretch>
            <a:fillRect/>
          </a:stretch>
        </p:blipFill>
        <p:spPr>
          <a:xfrm>
            <a:off x="465139" y="5186355"/>
            <a:ext cx="984504" cy="984504"/>
          </a:xfrm>
          <a:prstGeom prst="rect">
            <a:avLst/>
          </a:prstGeom>
        </p:spPr>
      </p:pic>
      <p:sp>
        <p:nvSpPr>
          <p:cNvPr id="45" name="Rectangle 44">
            <a:extLst>
              <a:ext uri="{FF2B5EF4-FFF2-40B4-BE49-F238E27FC236}">
                <a16:creationId xmlns:a16="http://schemas.microsoft.com/office/drawing/2014/main" id="{3348440D-59CC-4661-A567-531ED200889F}"/>
              </a:ext>
            </a:extLst>
          </p:cNvPr>
          <p:cNvSpPr/>
          <p:nvPr/>
        </p:nvSpPr>
        <p:spPr>
          <a:xfrm>
            <a:off x="1728113" y="5043250"/>
            <a:ext cx="4401753" cy="1269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lvl="1"/>
            <a:r>
              <a:rPr lang="en-US" sz="2400" dirty="0">
                <a:solidFill>
                  <a:schemeClr val="tx1"/>
                </a:solidFill>
              </a:rPr>
              <a:t>Protect against proliferation of intellectual property</a:t>
            </a:r>
          </a:p>
        </p:txBody>
      </p:sp>
      <p:pic>
        <p:nvPicPr>
          <p:cNvPr id="116" name="Picture 115" descr="Icon of wrench and screw driver">
            <a:extLst>
              <a:ext uri="{FF2B5EF4-FFF2-40B4-BE49-F238E27FC236}">
                <a16:creationId xmlns:a16="http://schemas.microsoft.com/office/drawing/2014/main" id="{1A29869E-7CE8-483E-8C58-5CA9B110D051}"/>
              </a:ext>
            </a:extLst>
          </p:cNvPr>
          <p:cNvPicPr>
            <a:picLocks noChangeAspect="1"/>
          </p:cNvPicPr>
          <p:nvPr/>
        </p:nvPicPr>
        <p:blipFill>
          <a:blip r:embed="rId6"/>
          <a:stretch>
            <a:fillRect/>
          </a:stretch>
        </p:blipFill>
        <p:spPr>
          <a:xfrm>
            <a:off x="6358116" y="2201863"/>
            <a:ext cx="984504" cy="984504"/>
          </a:xfrm>
          <a:prstGeom prst="rect">
            <a:avLst/>
          </a:prstGeom>
        </p:spPr>
      </p:pic>
      <p:sp>
        <p:nvSpPr>
          <p:cNvPr id="61" name="Rectangle 60">
            <a:extLst>
              <a:ext uri="{FF2B5EF4-FFF2-40B4-BE49-F238E27FC236}">
                <a16:creationId xmlns:a16="http://schemas.microsoft.com/office/drawing/2014/main" id="{4209F97C-E264-4802-A9A5-F5C07AFA0595}"/>
              </a:ext>
            </a:extLst>
          </p:cNvPr>
          <p:cNvSpPr/>
          <p:nvPr/>
        </p:nvSpPr>
        <p:spPr>
          <a:xfrm>
            <a:off x="7621090" y="2058758"/>
            <a:ext cx="4401753" cy="1269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lvl="1"/>
            <a:r>
              <a:rPr lang="en-US" sz="2400" dirty="0">
                <a:solidFill>
                  <a:schemeClr val="tx1"/>
                </a:solidFill>
              </a:rPr>
              <a:t>Based on Visual Studio Code</a:t>
            </a:r>
          </a:p>
        </p:txBody>
      </p:sp>
      <p:cxnSp>
        <p:nvCxnSpPr>
          <p:cNvPr id="60" name="Straight Connector 59">
            <a:extLst>
              <a:ext uri="{FF2B5EF4-FFF2-40B4-BE49-F238E27FC236}">
                <a16:creationId xmlns:a16="http://schemas.microsoft.com/office/drawing/2014/main" id="{D74ADEA6-76B0-465D-8857-0DFCDC83324C}"/>
              </a:ext>
              <a:ext uri="{C183D7F6-B498-43B3-948B-1728B52AA6E4}">
                <adec:decorative xmlns:adec="http://schemas.microsoft.com/office/drawing/2017/decorative" val="1"/>
              </a:ext>
            </a:extLst>
          </p:cNvPr>
          <p:cNvCxnSpPr>
            <a:cxnSpLocks/>
          </p:cNvCxnSpPr>
          <p:nvPr/>
        </p:nvCxnSpPr>
        <p:spPr>
          <a:xfrm>
            <a:off x="7621090" y="3459756"/>
            <a:ext cx="437082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18" name="Picture 117" descr="Icon of arrow pointing in four opposite directions">
            <a:extLst>
              <a:ext uri="{FF2B5EF4-FFF2-40B4-BE49-F238E27FC236}">
                <a16:creationId xmlns:a16="http://schemas.microsoft.com/office/drawing/2014/main" id="{E197CF57-3983-4124-B241-E684F30610E3}"/>
              </a:ext>
            </a:extLst>
          </p:cNvPr>
          <p:cNvPicPr>
            <a:picLocks noChangeAspect="1"/>
          </p:cNvPicPr>
          <p:nvPr/>
        </p:nvPicPr>
        <p:blipFill>
          <a:blip r:embed="rId7"/>
          <a:stretch>
            <a:fillRect/>
          </a:stretch>
        </p:blipFill>
        <p:spPr>
          <a:xfrm>
            <a:off x="6358116" y="3734627"/>
            <a:ext cx="984504" cy="984504"/>
          </a:xfrm>
          <a:prstGeom prst="rect">
            <a:avLst/>
          </a:prstGeom>
        </p:spPr>
      </p:pic>
      <p:sp>
        <p:nvSpPr>
          <p:cNvPr id="62" name="Rectangle 61">
            <a:extLst>
              <a:ext uri="{FF2B5EF4-FFF2-40B4-BE49-F238E27FC236}">
                <a16:creationId xmlns:a16="http://schemas.microsoft.com/office/drawing/2014/main" id="{D2E40993-B7D3-45FC-A936-2C86B1B1F311}"/>
              </a:ext>
            </a:extLst>
          </p:cNvPr>
          <p:cNvSpPr/>
          <p:nvPr/>
        </p:nvSpPr>
        <p:spPr>
          <a:xfrm>
            <a:off x="7621090" y="3591522"/>
            <a:ext cx="4401753" cy="1269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lvl="1"/>
            <a:r>
              <a:rPr lang="en-US" sz="2400" dirty="0">
                <a:solidFill>
                  <a:schemeClr val="tx1"/>
                </a:solidFill>
              </a:rPr>
              <a:t>Work from PCs, tablets, Chromebooks</a:t>
            </a:r>
          </a:p>
        </p:txBody>
      </p:sp>
      <p:cxnSp>
        <p:nvCxnSpPr>
          <p:cNvPr id="63" name="Straight Connector 62">
            <a:extLst>
              <a:ext uri="{FF2B5EF4-FFF2-40B4-BE49-F238E27FC236}">
                <a16:creationId xmlns:a16="http://schemas.microsoft.com/office/drawing/2014/main" id="{976DCC76-6012-4A0B-95C6-F6EFA01EA5DE}"/>
              </a:ext>
              <a:ext uri="{C183D7F6-B498-43B3-948B-1728B52AA6E4}">
                <adec:decorative xmlns:adec="http://schemas.microsoft.com/office/drawing/2017/decorative" val="1"/>
              </a:ext>
            </a:extLst>
          </p:cNvPr>
          <p:cNvCxnSpPr>
            <a:cxnSpLocks/>
          </p:cNvCxnSpPr>
          <p:nvPr/>
        </p:nvCxnSpPr>
        <p:spPr>
          <a:xfrm>
            <a:off x="7621090" y="4911484"/>
            <a:ext cx="437082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0" name="Picture 119" descr="Icon of a key">
            <a:extLst>
              <a:ext uri="{FF2B5EF4-FFF2-40B4-BE49-F238E27FC236}">
                <a16:creationId xmlns:a16="http://schemas.microsoft.com/office/drawing/2014/main" id="{0E574A5D-9F39-4E30-9901-0C9678711E0F}"/>
              </a:ext>
            </a:extLst>
          </p:cNvPr>
          <p:cNvPicPr>
            <a:picLocks noChangeAspect="1"/>
          </p:cNvPicPr>
          <p:nvPr/>
        </p:nvPicPr>
        <p:blipFill>
          <a:blip r:embed="rId8"/>
          <a:stretch>
            <a:fillRect/>
          </a:stretch>
        </p:blipFill>
        <p:spPr>
          <a:xfrm>
            <a:off x="6358116" y="5186355"/>
            <a:ext cx="984504" cy="984504"/>
          </a:xfrm>
          <a:prstGeom prst="rect">
            <a:avLst/>
          </a:prstGeom>
        </p:spPr>
      </p:pic>
      <p:sp>
        <p:nvSpPr>
          <p:cNvPr id="64" name="Rectangle 63">
            <a:extLst>
              <a:ext uri="{FF2B5EF4-FFF2-40B4-BE49-F238E27FC236}">
                <a16:creationId xmlns:a16="http://schemas.microsoft.com/office/drawing/2014/main" id="{90956B50-E1DC-44D2-B5F4-1E09CB357C7D}"/>
              </a:ext>
            </a:extLst>
          </p:cNvPr>
          <p:cNvSpPr/>
          <p:nvPr/>
        </p:nvSpPr>
        <p:spPr>
          <a:xfrm>
            <a:off x="7621090" y="5043250"/>
            <a:ext cx="4401753" cy="12692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lvl="1"/>
            <a:r>
              <a:rPr lang="en-US" sz="2400" dirty="0">
                <a:solidFill>
                  <a:schemeClr val="tx1"/>
                </a:solidFill>
              </a:rPr>
              <a:t>Connect to </a:t>
            </a:r>
            <a:r>
              <a:rPr lang="en-US" sz="2400" dirty="0" err="1">
                <a:solidFill>
                  <a:schemeClr val="tx1"/>
                </a:solidFill>
              </a:rPr>
              <a:t>Codespaces</a:t>
            </a:r>
            <a:r>
              <a:rPr lang="en-US" sz="2400" dirty="0">
                <a:solidFill>
                  <a:schemeClr val="tx1"/>
                </a:solidFill>
              </a:rPr>
              <a:t> from Visual Studio Code</a:t>
            </a:r>
          </a:p>
        </p:txBody>
      </p:sp>
    </p:spTree>
    <p:extLst>
      <p:ext uri="{BB962C8B-B14F-4D97-AF65-F5344CB8AC3E}">
        <p14:creationId xmlns:p14="http://schemas.microsoft.com/office/powerpoint/2010/main" val="4270454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3D413-097A-419C-9413-9012E6A6E475}"/>
              </a:ext>
            </a:extLst>
          </p:cNvPr>
          <p:cNvSpPr>
            <a:spLocks noGrp="1"/>
          </p:cNvSpPr>
          <p:nvPr>
            <p:ph type="title"/>
          </p:nvPr>
        </p:nvSpPr>
        <p:spPr>
          <a:xfrm>
            <a:off x="427039" y="3243000"/>
            <a:ext cx="9240836" cy="508524"/>
          </a:xfrm>
        </p:spPr>
        <p:txBody>
          <a:bodyPr/>
          <a:lstStyle/>
          <a:p>
            <a:r>
              <a:rPr lang="en-US" dirty="0"/>
              <a:t>Labs</a:t>
            </a:r>
          </a:p>
        </p:txBody>
      </p:sp>
      <p:pic>
        <p:nvPicPr>
          <p:cNvPr id="2" name="Picture 1" descr="Icon of a lab flask">
            <a:extLst>
              <a:ext uri="{FF2B5EF4-FFF2-40B4-BE49-F238E27FC236}">
                <a16:creationId xmlns:a16="http://schemas.microsoft.com/office/drawing/2014/main" id="{381A4523-636E-4D1F-A8BE-19F12FEE3CC5}"/>
              </a:ext>
            </a:extLst>
          </p:cNvPr>
          <p:cNvPicPr>
            <a:picLocks noChangeAspect="1"/>
          </p:cNvPicPr>
          <p:nvPr/>
        </p:nvPicPr>
        <p:blipFill>
          <a:blip r:embed="rId3"/>
          <a:stretch>
            <a:fillRect/>
          </a:stretch>
        </p:blipFill>
        <p:spPr>
          <a:xfrm>
            <a:off x="10525626" y="2872466"/>
            <a:ext cx="859220" cy="1249592"/>
          </a:xfrm>
          <a:prstGeom prst="rect">
            <a:avLst/>
          </a:prstGeom>
        </p:spPr>
      </p:pic>
    </p:spTree>
    <p:extLst>
      <p:ext uri="{BB962C8B-B14F-4D97-AF65-F5344CB8AC3E}">
        <p14:creationId xmlns:p14="http://schemas.microsoft.com/office/powerpoint/2010/main" val="2617623857"/>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65138" y="567457"/>
            <a:ext cx="11530584" cy="830020"/>
          </a:xfrm>
        </p:spPr>
        <p:txBody>
          <a:bodyPr/>
          <a:lstStyle/>
          <a:p>
            <a:r>
              <a:rPr lang="en-US" dirty="0"/>
              <a:t>Lab: Agile planning and portfolio management with Azure Boards</a:t>
            </a:r>
          </a:p>
        </p:txBody>
      </p:sp>
      <p:sp>
        <p:nvSpPr>
          <p:cNvPr id="6" name="Text Placeholder 5"/>
          <p:cNvSpPr>
            <a:spLocks noGrp="1"/>
          </p:cNvSpPr>
          <p:nvPr>
            <p:ph type="body" sz="quarter" idx="11"/>
          </p:nvPr>
        </p:nvSpPr>
        <p:spPr>
          <a:xfrm>
            <a:off x="1600200" y="1485899"/>
            <a:ext cx="10409238" cy="914400"/>
          </a:xfrm>
        </p:spPr>
        <p:txBody>
          <a:bodyPr/>
          <a:lstStyle/>
          <a:p>
            <a:pPr lvl="1"/>
            <a:r>
              <a:rPr lang="en-US" dirty="0"/>
              <a:t>Lab overview:</a:t>
            </a:r>
          </a:p>
          <a:p>
            <a:pPr lvl="1"/>
            <a:r>
              <a:rPr lang="en-US" dirty="0"/>
              <a:t>In this lab you will learn about the agile planning and portfolio management tools and processes provided by Azure Boards and how they can help you quickly plan, manage, and track work across your entire team. </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40755" y="3587932"/>
            <a:ext cx="5544766" cy="2046546"/>
          </a:xfrm>
        </p:spPr>
        <p:txBody>
          <a:bodyPr/>
          <a:lstStyle/>
          <a:p>
            <a:r>
              <a:rPr lang="en-US" dirty="0"/>
              <a:t>Objectives:</a:t>
            </a:r>
          </a:p>
          <a:p>
            <a:pPr marL="285750" lvl="1" indent="-285750">
              <a:buFont typeface="Arial" panose="020B0604020202020204" pitchFamily="34" charset="0"/>
              <a:buChar char="•"/>
            </a:pPr>
            <a:r>
              <a:rPr lang="en-US" sz="1600" dirty="0"/>
              <a:t>Manage teams, areas, and iterations</a:t>
            </a:r>
          </a:p>
          <a:p>
            <a:pPr marL="285750" lvl="1" indent="-285750">
              <a:buFont typeface="Arial" panose="020B0604020202020204" pitchFamily="34" charset="0"/>
              <a:buChar char="•"/>
            </a:pPr>
            <a:r>
              <a:rPr lang="en-US" sz="1600" dirty="0"/>
              <a:t>Manage work items</a:t>
            </a:r>
          </a:p>
          <a:p>
            <a:pPr marL="285750" lvl="1" indent="-285750">
              <a:buFont typeface="Arial" panose="020B0604020202020204" pitchFamily="34" charset="0"/>
              <a:buChar char="•"/>
            </a:pPr>
            <a:r>
              <a:rPr lang="en-US" sz="1600" dirty="0"/>
              <a:t>Manage sprints and capacity</a:t>
            </a:r>
          </a:p>
          <a:p>
            <a:pPr marL="285750" lvl="1" indent="-285750">
              <a:buFont typeface="Arial" panose="020B0604020202020204" pitchFamily="34" charset="0"/>
              <a:buChar char="•"/>
            </a:pPr>
            <a:r>
              <a:rPr lang="en-US" sz="1600" dirty="0"/>
              <a:t>Customize Kanban boards</a:t>
            </a:r>
          </a:p>
          <a:p>
            <a:pPr marL="285750" lvl="1" indent="-285750">
              <a:buFont typeface="Arial" panose="020B0604020202020204" pitchFamily="34" charset="0"/>
              <a:buChar char="•"/>
            </a:pPr>
            <a:r>
              <a:rPr lang="en-US" sz="1600" dirty="0"/>
              <a:t>Define dashboards</a:t>
            </a:r>
          </a:p>
          <a:p>
            <a:pPr marL="285750" lvl="1" indent="-285750">
              <a:buFont typeface="Arial" panose="020B0604020202020204" pitchFamily="34" charset="0"/>
              <a:buChar char="•"/>
            </a:pPr>
            <a:r>
              <a:rPr lang="en-US" sz="1600" dirty="0"/>
              <a:t>Customize team process</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6464672" y="3587932"/>
            <a:ext cx="5544766" cy="2046546"/>
          </a:xfrm>
        </p:spPr>
        <p:txBody>
          <a:bodyPr/>
          <a:lstStyle/>
          <a:p>
            <a:r>
              <a:rPr lang="en-US" dirty="0"/>
              <a:t>Duration:</a:t>
            </a:r>
          </a:p>
        </p:txBody>
      </p:sp>
      <p:grpSp>
        <p:nvGrpSpPr>
          <p:cNvPr id="22" name="Group 21" descr="Icon of a bulb">
            <a:extLst>
              <a:ext uri="{FF2B5EF4-FFF2-40B4-BE49-F238E27FC236}">
                <a16:creationId xmlns:a16="http://schemas.microsoft.com/office/drawing/2014/main" id="{532636F5-FEE9-4794-A28F-4B991A3E3012}"/>
              </a:ext>
            </a:extLst>
          </p:cNvPr>
          <p:cNvGrpSpPr/>
          <p:nvPr/>
        </p:nvGrpSpPr>
        <p:grpSpPr>
          <a:xfrm>
            <a:off x="427859" y="1485899"/>
            <a:ext cx="914269" cy="914398"/>
            <a:chOff x="3031669" y="4181240"/>
            <a:chExt cx="702132" cy="702231"/>
          </a:xfrm>
        </p:grpSpPr>
        <p:grpSp>
          <p:nvGrpSpPr>
            <p:cNvPr id="23" name="Group 22">
              <a:extLst>
                <a:ext uri="{FF2B5EF4-FFF2-40B4-BE49-F238E27FC236}">
                  <a16:creationId xmlns:a16="http://schemas.microsoft.com/office/drawing/2014/main" id="{4968E878-80EC-45B0-90F5-557E321293C7}"/>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25" name="Freeform 5">
                <a:extLst>
                  <a:ext uri="{FF2B5EF4-FFF2-40B4-BE49-F238E27FC236}">
                    <a16:creationId xmlns:a16="http://schemas.microsoft.com/office/drawing/2014/main" id="{27C23F06-B917-4EB8-9B2F-B33416B6EBA5}"/>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764"/>
              </a:p>
            </p:txBody>
          </p:sp>
          <p:sp>
            <p:nvSpPr>
              <p:cNvPr id="26" name="Freeform 6">
                <a:extLst>
                  <a:ext uri="{FF2B5EF4-FFF2-40B4-BE49-F238E27FC236}">
                    <a16:creationId xmlns:a16="http://schemas.microsoft.com/office/drawing/2014/main" id="{383D5909-A731-4FF6-8FE2-656861218C1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3260" tIns="46630" rIns="93260" bIns="46630" numCol="1" anchor="t" anchorCtr="0" compatLnSpc="1">
                <a:prstTxWarp prst="textNoShape">
                  <a:avLst/>
                </a:prstTxWarp>
              </a:bodyPr>
              <a:lstStyle/>
              <a:p>
                <a:endParaRPr lang="en-US" sz="1764"/>
              </a:p>
            </p:txBody>
          </p:sp>
        </p:grpSp>
        <p:pic>
          <p:nvPicPr>
            <p:cNvPr id="24" name="Picture 23" descr="Icon of a bulb">
              <a:extLst>
                <a:ext uri="{FF2B5EF4-FFF2-40B4-BE49-F238E27FC236}">
                  <a16:creationId xmlns:a16="http://schemas.microsoft.com/office/drawing/2014/main" id="{8CEED23D-F446-4B18-9872-F167497CCB50}"/>
                </a:ext>
              </a:extLst>
            </p:cNvPr>
            <p:cNvPicPr>
              <a:picLocks noChangeAspect="1"/>
            </p:cNvPicPr>
            <p:nvPr/>
          </p:nvPicPr>
          <p:blipFill>
            <a:blip r:embed="rId3"/>
            <a:stretch>
              <a:fillRect/>
            </a:stretch>
          </p:blipFill>
          <p:spPr>
            <a:xfrm>
              <a:off x="3248883" y="4346193"/>
              <a:ext cx="267705" cy="372325"/>
            </a:xfrm>
            <a:prstGeom prst="rect">
              <a:avLst/>
            </a:prstGeom>
          </p:spPr>
        </p:pic>
      </p:grpSp>
      <p:grpSp>
        <p:nvGrpSpPr>
          <p:cNvPr id="27" name="Group 26" descr="Icon of three dots and outward pointing chevrons on left and right">
            <a:extLst>
              <a:ext uri="{FF2B5EF4-FFF2-40B4-BE49-F238E27FC236}">
                <a16:creationId xmlns:a16="http://schemas.microsoft.com/office/drawing/2014/main" id="{8174A7C7-6B81-49F3-BE91-6D71CE83AD09}"/>
              </a:ext>
            </a:extLst>
          </p:cNvPr>
          <p:cNvGrpSpPr/>
          <p:nvPr/>
        </p:nvGrpSpPr>
        <p:grpSpPr>
          <a:xfrm>
            <a:off x="5049245" y="4792414"/>
            <a:ext cx="716110" cy="716212"/>
            <a:chOff x="3088645" y="5729498"/>
            <a:chExt cx="648328" cy="648420"/>
          </a:xfrm>
        </p:grpSpPr>
        <p:grpSp>
          <p:nvGrpSpPr>
            <p:cNvPr id="28" name="Group 27">
              <a:extLst>
                <a:ext uri="{FF2B5EF4-FFF2-40B4-BE49-F238E27FC236}">
                  <a16:creationId xmlns:a16="http://schemas.microsoft.com/office/drawing/2014/main" id="{874FF4C6-C943-4932-85D4-E1DACC5E22D0}"/>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30" name="Freeform 5">
                <a:extLst>
                  <a:ext uri="{FF2B5EF4-FFF2-40B4-BE49-F238E27FC236}">
                    <a16:creationId xmlns:a16="http://schemas.microsoft.com/office/drawing/2014/main" id="{DBACF119-C361-45D1-AA6B-733353585ED6}"/>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764"/>
              </a:p>
            </p:txBody>
          </p:sp>
          <p:sp>
            <p:nvSpPr>
              <p:cNvPr id="31" name="Freeform 6">
                <a:extLst>
                  <a:ext uri="{FF2B5EF4-FFF2-40B4-BE49-F238E27FC236}">
                    <a16:creationId xmlns:a16="http://schemas.microsoft.com/office/drawing/2014/main" id="{841ADBC4-DE26-40A7-8FB9-2A22222978B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3260" tIns="46630" rIns="93260" bIns="46630" numCol="1" anchor="t" anchorCtr="0" compatLnSpc="1">
                <a:prstTxWarp prst="textNoShape">
                  <a:avLst/>
                </a:prstTxWarp>
              </a:bodyPr>
              <a:lstStyle/>
              <a:p>
                <a:endParaRPr lang="en-US" sz="1764"/>
              </a:p>
            </p:txBody>
          </p:sp>
        </p:grpSp>
        <p:pic>
          <p:nvPicPr>
            <p:cNvPr id="29" name="Picture 28" descr="Icon of three dots and outward pointing chevrons on left and right">
              <a:extLst>
                <a:ext uri="{FF2B5EF4-FFF2-40B4-BE49-F238E27FC236}">
                  <a16:creationId xmlns:a16="http://schemas.microsoft.com/office/drawing/2014/main" id="{FA89E376-F5CD-40A6-B92D-C5BC8A6D7E32}"/>
                </a:ext>
              </a:extLst>
            </p:cNvPr>
            <p:cNvPicPr>
              <a:picLocks noChangeAspect="1"/>
            </p:cNvPicPr>
            <p:nvPr/>
          </p:nvPicPr>
          <p:blipFill>
            <a:blip r:embed="rId4"/>
            <a:stretch>
              <a:fillRect/>
            </a:stretch>
          </p:blipFill>
          <p:spPr>
            <a:xfrm>
              <a:off x="3184209" y="5952822"/>
              <a:ext cx="457200" cy="201773"/>
            </a:xfrm>
            <a:prstGeom prst="rect">
              <a:avLst/>
            </a:prstGeom>
          </p:spPr>
        </p:pic>
      </p:grpSp>
      <p:graphicFrame>
        <p:nvGraphicFramePr>
          <p:cNvPr id="3" name="!!timer" descr="Pie chart indicating that students have 45 minutes (out of 60 minutes total) to complete the lab.">
            <a:extLst>
              <a:ext uri="{FF2B5EF4-FFF2-40B4-BE49-F238E27FC236}">
                <a16:creationId xmlns:a16="http://schemas.microsoft.com/office/drawing/2014/main" id="{485907A6-AF59-47F3-8030-B667C5FB7489}"/>
              </a:ext>
            </a:extLst>
          </p:cNvPr>
          <p:cNvGraphicFramePr/>
          <p:nvPr>
            <p:extLst>
              <p:ext uri="{D42A27DB-BD31-4B8C-83A1-F6EECF244321}">
                <p14:modId xmlns:p14="http://schemas.microsoft.com/office/powerpoint/2010/main" val="1323111383"/>
              </p:ext>
            </p:extLst>
          </p:nvPr>
        </p:nvGraphicFramePr>
        <p:xfrm>
          <a:off x="8117828" y="3616275"/>
          <a:ext cx="3027304" cy="201820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90299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E9D8D08-929A-445D-BA7D-A8EB3A9C78B1}"/>
              </a:ext>
            </a:extLst>
          </p:cNvPr>
          <p:cNvSpPr>
            <a:spLocks noGrp="1"/>
          </p:cNvSpPr>
          <p:nvPr>
            <p:ph type="title"/>
          </p:nvPr>
        </p:nvSpPr>
        <p:spPr>
          <a:xfrm>
            <a:off x="427039" y="3243000"/>
            <a:ext cx="9240836" cy="508524"/>
          </a:xfrm>
        </p:spPr>
        <p:txBody>
          <a:bodyPr/>
          <a:lstStyle/>
          <a:p>
            <a:r>
              <a:rPr lang="en-US" dirty="0"/>
              <a:t>Learning Path review and takeaways</a:t>
            </a:r>
          </a:p>
        </p:txBody>
      </p:sp>
      <p:pic>
        <p:nvPicPr>
          <p:cNvPr id="6" name="Picture 5" descr="Icon of a document with a checkmark">
            <a:extLst>
              <a:ext uri="{FF2B5EF4-FFF2-40B4-BE49-F238E27FC236}">
                <a16:creationId xmlns:a16="http://schemas.microsoft.com/office/drawing/2014/main" id="{CE31928A-8E33-4A10-A58B-D581666449D1}"/>
              </a:ext>
            </a:extLst>
          </p:cNvPr>
          <p:cNvPicPr>
            <a:picLocks noChangeAspect="1"/>
          </p:cNvPicPr>
          <p:nvPr/>
        </p:nvPicPr>
        <p:blipFill>
          <a:blip r:embed="rId3"/>
          <a:stretch>
            <a:fillRect/>
          </a:stretch>
        </p:blipFill>
        <p:spPr>
          <a:xfrm>
            <a:off x="10557290" y="2980403"/>
            <a:ext cx="710785" cy="1033718"/>
          </a:xfrm>
          <a:prstGeom prst="rect">
            <a:avLst/>
          </a:prstGeom>
        </p:spPr>
      </p:pic>
    </p:spTree>
    <p:extLst>
      <p:ext uri="{BB962C8B-B14F-4D97-AF65-F5344CB8AC3E}">
        <p14:creationId xmlns:p14="http://schemas.microsoft.com/office/powerpoint/2010/main" val="3620583346"/>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DA9933F-1460-48AC-9B62-A18347F6FBA4}"/>
              </a:ext>
            </a:extLst>
          </p:cNvPr>
          <p:cNvSpPr>
            <a:spLocks noGrp="1"/>
          </p:cNvSpPr>
          <p:nvPr>
            <p:ph type="title"/>
          </p:nvPr>
        </p:nvSpPr>
        <p:spPr>
          <a:xfrm>
            <a:off x="465138" y="632779"/>
            <a:ext cx="11533187" cy="411162"/>
          </a:xfrm>
        </p:spPr>
        <p:txBody>
          <a:bodyPr/>
          <a:lstStyle/>
          <a:p>
            <a:r>
              <a:rPr lang="en-US"/>
              <a:t>What did you learn?</a:t>
            </a:r>
            <a:endParaRPr lang="en-US" dirty="0"/>
          </a:p>
        </p:txBody>
      </p:sp>
      <p:pic>
        <p:nvPicPr>
          <p:cNvPr id="2" name="Picture 1" descr="Icon of a document with a checkmark">
            <a:extLst>
              <a:ext uri="{FF2B5EF4-FFF2-40B4-BE49-F238E27FC236}">
                <a16:creationId xmlns:a16="http://schemas.microsoft.com/office/drawing/2014/main" id="{A2490519-2B65-42E9-810C-A4C607A48091}"/>
              </a:ext>
            </a:extLst>
          </p:cNvPr>
          <p:cNvPicPr>
            <a:picLocks noChangeAspect="1"/>
          </p:cNvPicPr>
          <p:nvPr/>
        </p:nvPicPr>
        <p:blipFill>
          <a:blip r:embed="rId3"/>
          <a:stretch>
            <a:fillRect/>
          </a:stretch>
        </p:blipFill>
        <p:spPr>
          <a:xfrm>
            <a:off x="417512" y="1192213"/>
            <a:ext cx="950976" cy="950976"/>
          </a:xfrm>
          <a:prstGeom prst="rect">
            <a:avLst/>
          </a:prstGeom>
        </p:spPr>
      </p:pic>
      <p:sp>
        <p:nvSpPr>
          <p:cNvPr id="6" name="Rectangle 5">
            <a:extLst>
              <a:ext uri="{FF2B5EF4-FFF2-40B4-BE49-F238E27FC236}">
                <a16:creationId xmlns:a16="http://schemas.microsoft.com/office/drawing/2014/main" id="{BADB5033-D6FE-4B81-987B-3495AB184F05}"/>
              </a:ext>
            </a:extLst>
          </p:cNvPr>
          <p:cNvSpPr/>
          <p:nvPr/>
        </p:nvSpPr>
        <p:spPr>
          <a:xfrm>
            <a:off x="1619252" y="1359925"/>
            <a:ext cx="4339759" cy="615553"/>
          </a:xfrm>
          <a:prstGeom prst="rect">
            <a:avLst/>
          </a:prstGeom>
        </p:spPr>
        <p:txBody>
          <a:bodyPr wrap="square" lIns="0" tIns="0" rIns="0" bIns="0" anchor="ctr">
            <a:spAutoFit/>
          </a:bodyPr>
          <a:lstStyle/>
          <a:p>
            <a:r>
              <a:rPr lang="en-US" sz="2000" dirty="0"/>
              <a:t>Plan for the transformation with shared goals and timelines</a:t>
            </a:r>
          </a:p>
        </p:txBody>
      </p:sp>
      <p:cxnSp>
        <p:nvCxnSpPr>
          <p:cNvPr id="55" name="Straight Connector 54">
            <a:extLst>
              <a:ext uri="{FF2B5EF4-FFF2-40B4-BE49-F238E27FC236}">
                <a16:creationId xmlns:a16="http://schemas.microsoft.com/office/drawing/2014/main" id="{64A76DE1-C8A3-4A4F-95E6-06CAE13630A8}"/>
              </a:ext>
              <a:ext uri="{C183D7F6-B498-43B3-948B-1728B52AA6E4}">
                <adec:decorative xmlns:adec="http://schemas.microsoft.com/office/drawing/2017/decorative" val="1"/>
              </a:ext>
            </a:extLst>
          </p:cNvPr>
          <p:cNvCxnSpPr>
            <a:cxnSpLocks/>
          </p:cNvCxnSpPr>
          <p:nvPr/>
        </p:nvCxnSpPr>
        <p:spPr>
          <a:xfrm>
            <a:off x="1619252" y="2399660"/>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 name="Picture 3" descr="Icon of check mark enclosed by an arc">
            <a:extLst>
              <a:ext uri="{FF2B5EF4-FFF2-40B4-BE49-F238E27FC236}">
                <a16:creationId xmlns:a16="http://schemas.microsoft.com/office/drawing/2014/main" id="{8A1B0995-579B-467B-BF5E-0D2E49D4031D}"/>
              </a:ext>
            </a:extLst>
          </p:cNvPr>
          <p:cNvPicPr>
            <a:picLocks noChangeAspect="1"/>
          </p:cNvPicPr>
          <p:nvPr/>
        </p:nvPicPr>
        <p:blipFill>
          <a:blip r:embed="rId4"/>
          <a:stretch>
            <a:fillRect/>
          </a:stretch>
        </p:blipFill>
        <p:spPr>
          <a:xfrm>
            <a:off x="417512" y="2645902"/>
            <a:ext cx="950976" cy="950976"/>
          </a:xfrm>
          <a:prstGeom prst="rect">
            <a:avLst/>
          </a:prstGeom>
        </p:spPr>
      </p:pic>
      <p:sp>
        <p:nvSpPr>
          <p:cNvPr id="7" name="Rectangle 6">
            <a:extLst>
              <a:ext uri="{FF2B5EF4-FFF2-40B4-BE49-F238E27FC236}">
                <a16:creationId xmlns:a16="http://schemas.microsoft.com/office/drawing/2014/main" id="{4AC42EA9-176E-468D-AF0C-661B1C0F5DEA}"/>
              </a:ext>
            </a:extLst>
          </p:cNvPr>
          <p:cNvSpPr/>
          <p:nvPr/>
        </p:nvSpPr>
        <p:spPr>
          <a:xfrm>
            <a:off x="1619252" y="2659725"/>
            <a:ext cx="4416552" cy="923330"/>
          </a:xfrm>
          <a:prstGeom prst="rect">
            <a:avLst/>
          </a:prstGeom>
        </p:spPr>
        <p:txBody>
          <a:bodyPr lIns="0" tIns="0" rIns="0" bIns="0" anchor="ctr">
            <a:spAutoFit/>
          </a:bodyPr>
          <a:lstStyle/>
          <a:p>
            <a:r>
              <a:rPr lang="en-US" sz="2000" dirty="0"/>
              <a:t>Select a project and identify project metrics and Key Performance Indicators (KPI’s)</a:t>
            </a:r>
          </a:p>
        </p:txBody>
      </p:sp>
      <p:cxnSp>
        <p:nvCxnSpPr>
          <p:cNvPr id="16" name="Straight Connector 15">
            <a:extLst>
              <a:ext uri="{FF2B5EF4-FFF2-40B4-BE49-F238E27FC236}">
                <a16:creationId xmlns:a16="http://schemas.microsoft.com/office/drawing/2014/main" id="{483E8AA6-CA47-4709-B6B1-E10FEA531770}"/>
              </a:ext>
              <a:ext uri="{C183D7F6-B498-43B3-948B-1728B52AA6E4}">
                <adec:decorative xmlns:adec="http://schemas.microsoft.com/office/drawing/2017/decorative" val="1"/>
              </a:ext>
            </a:extLst>
          </p:cNvPr>
          <p:cNvCxnSpPr>
            <a:cxnSpLocks/>
          </p:cNvCxnSpPr>
          <p:nvPr/>
        </p:nvCxnSpPr>
        <p:spPr>
          <a:xfrm>
            <a:off x="1619252" y="3835932"/>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 name="Picture 4" descr="Icon of two people">
            <a:extLst>
              <a:ext uri="{FF2B5EF4-FFF2-40B4-BE49-F238E27FC236}">
                <a16:creationId xmlns:a16="http://schemas.microsoft.com/office/drawing/2014/main" id="{A92E2A2F-9405-41D5-874F-AFA286A1F5D9}"/>
              </a:ext>
            </a:extLst>
          </p:cNvPr>
          <p:cNvPicPr>
            <a:picLocks noChangeAspect="1"/>
          </p:cNvPicPr>
          <p:nvPr/>
        </p:nvPicPr>
        <p:blipFill>
          <a:blip r:embed="rId5"/>
          <a:stretch>
            <a:fillRect/>
          </a:stretch>
        </p:blipFill>
        <p:spPr>
          <a:xfrm>
            <a:off x="417512" y="4094480"/>
            <a:ext cx="950976" cy="950976"/>
          </a:xfrm>
          <a:prstGeom prst="rect">
            <a:avLst/>
          </a:prstGeom>
        </p:spPr>
      </p:pic>
      <p:sp>
        <p:nvSpPr>
          <p:cNvPr id="8" name="Rectangle 7">
            <a:extLst>
              <a:ext uri="{FF2B5EF4-FFF2-40B4-BE49-F238E27FC236}">
                <a16:creationId xmlns:a16="http://schemas.microsoft.com/office/drawing/2014/main" id="{5F442921-F76A-4137-A241-BB7F557DA656}"/>
              </a:ext>
            </a:extLst>
          </p:cNvPr>
          <p:cNvSpPr/>
          <p:nvPr/>
        </p:nvSpPr>
        <p:spPr>
          <a:xfrm>
            <a:off x="1619252" y="4262192"/>
            <a:ext cx="4416552" cy="615553"/>
          </a:xfrm>
          <a:prstGeom prst="rect">
            <a:avLst/>
          </a:prstGeom>
        </p:spPr>
        <p:txBody>
          <a:bodyPr lIns="0" tIns="0" rIns="0" bIns="0" anchor="ctr">
            <a:spAutoFit/>
          </a:bodyPr>
          <a:lstStyle/>
          <a:p>
            <a:r>
              <a:rPr lang="en-US" sz="2000" dirty="0"/>
              <a:t>Create a team and agile organizational structure</a:t>
            </a:r>
          </a:p>
        </p:txBody>
      </p:sp>
      <p:cxnSp>
        <p:nvCxnSpPr>
          <p:cNvPr id="50" name="Straight Connector 49">
            <a:extLst>
              <a:ext uri="{FF2B5EF4-FFF2-40B4-BE49-F238E27FC236}">
                <a16:creationId xmlns:a16="http://schemas.microsoft.com/office/drawing/2014/main" id="{72BC9AC8-C76F-4F64-AA9C-CC099F4C01D9}"/>
              </a:ext>
              <a:ext uri="{C183D7F6-B498-43B3-948B-1728B52AA6E4}">
                <adec:decorative xmlns:adec="http://schemas.microsoft.com/office/drawing/2017/decorative" val="1"/>
              </a:ext>
            </a:extLst>
          </p:cNvPr>
          <p:cNvCxnSpPr>
            <a:cxnSpLocks/>
          </p:cNvCxnSpPr>
          <p:nvPr/>
        </p:nvCxnSpPr>
        <p:spPr>
          <a:xfrm>
            <a:off x="1619252" y="5299850"/>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31" name="Picture 30" descr="Icon of a screen with square, isosceles triangle and circle shapes in it">
            <a:extLst>
              <a:ext uri="{FF2B5EF4-FFF2-40B4-BE49-F238E27FC236}">
                <a16:creationId xmlns:a16="http://schemas.microsoft.com/office/drawing/2014/main" id="{47706377-608A-459B-AB36-97577015093F}"/>
              </a:ext>
            </a:extLst>
          </p:cNvPr>
          <p:cNvPicPr>
            <a:picLocks noChangeAspect="1"/>
          </p:cNvPicPr>
          <p:nvPr/>
        </p:nvPicPr>
        <p:blipFill>
          <a:blip r:embed="rId6"/>
          <a:stretch>
            <a:fillRect/>
          </a:stretch>
        </p:blipFill>
        <p:spPr>
          <a:xfrm>
            <a:off x="417512" y="5556323"/>
            <a:ext cx="989076" cy="989076"/>
          </a:xfrm>
          <a:prstGeom prst="rect">
            <a:avLst/>
          </a:prstGeom>
        </p:spPr>
      </p:pic>
      <p:sp>
        <p:nvSpPr>
          <p:cNvPr id="9" name="Rectangle 8">
            <a:extLst>
              <a:ext uri="{FF2B5EF4-FFF2-40B4-BE49-F238E27FC236}">
                <a16:creationId xmlns:a16="http://schemas.microsoft.com/office/drawing/2014/main" id="{982570F6-305A-4585-A4C5-7B72E66C69E0}"/>
              </a:ext>
            </a:extLst>
          </p:cNvPr>
          <p:cNvSpPr/>
          <p:nvPr/>
        </p:nvSpPr>
        <p:spPr>
          <a:xfrm>
            <a:off x="1619252" y="5896973"/>
            <a:ext cx="4416552" cy="307777"/>
          </a:xfrm>
          <a:prstGeom prst="rect">
            <a:avLst/>
          </a:prstGeom>
        </p:spPr>
        <p:txBody>
          <a:bodyPr lIns="0" tIns="0" rIns="0" bIns="0" anchor="ctr">
            <a:spAutoFit/>
          </a:bodyPr>
          <a:lstStyle/>
          <a:p>
            <a:r>
              <a:rPr lang="en-US" sz="2000" dirty="0"/>
              <a:t>Design a tool integration strategy</a:t>
            </a:r>
          </a:p>
        </p:txBody>
      </p:sp>
      <p:pic>
        <p:nvPicPr>
          <p:cNvPr id="14" name="Picture 13" descr="Icon of arrow positioned diagonally">
            <a:extLst>
              <a:ext uri="{FF2B5EF4-FFF2-40B4-BE49-F238E27FC236}">
                <a16:creationId xmlns:a16="http://schemas.microsoft.com/office/drawing/2014/main" id="{EF84D977-BB7A-45EC-AA9D-53178D3E9832}"/>
              </a:ext>
            </a:extLst>
          </p:cNvPr>
          <p:cNvPicPr>
            <a:picLocks noChangeAspect="1"/>
          </p:cNvPicPr>
          <p:nvPr/>
        </p:nvPicPr>
        <p:blipFill>
          <a:blip r:embed="rId7"/>
          <a:stretch>
            <a:fillRect/>
          </a:stretch>
        </p:blipFill>
        <p:spPr>
          <a:xfrm>
            <a:off x="6394453" y="1192213"/>
            <a:ext cx="952627" cy="950976"/>
          </a:xfrm>
          <a:prstGeom prst="rect">
            <a:avLst/>
          </a:prstGeom>
        </p:spPr>
      </p:pic>
      <p:sp>
        <p:nvSpPr>
          <p:cNvPr id="10" name="Rectangle 9">
            <a:extLst>
              <a:ext uri="{FF2B5EF4-FFF2-40B4-BE49-F238E27FC236}">
                <a16:creationId xmlns:a16="http://schemas.microsoft.com/office/drawing/2014/main" id="{7578A5D2-2388-4237-9442-369A07DF9B6E}"/>
              </a:ext>
            </a:extLst>
          </p:cNvPr>
          <p:cNvSpPr/>
          <p:nvPr/>
        </p:nvSpPr>
        <p:spPr>
          <a:xfrm>
            <a:off x="7592886" y="1416595"/>
            <a:ext cx="4416552" cy="646331"/>
          </a:xfrm>
          <a:prstGeom prst="rect">
            <a:avLst/>
          </a:prstGeom>
        </p:spPr>
        <p:txBody>
          <a:bodyPr lIns="0" tIns="0" rIns="0" bIns="0" anchor="ctr">
            <a:noAutofit/>
          </a:bodyPr>
          <a:lstStyle/>
          <a:p>
            <a:r>
              <a:rPr lang="en-US" sz="2000" dirty="0"/>
              <a:t>Design a license management strategy (e.g., Azure DevOps and GitHub users)</a:t>
            </a:r>
          </a:p>
        </p:txBody>
      </p:sp>
      <p:cxnSp>
        <p:nvCxnSpPr>
          <p:cNvPr id="52" name="Straight Connector 51">
            <a:extLst>
              <a:ext uri="{FF2B5EF4-FFF2-40B4-BE49-F238E27FC236}">
                <a16:creationId xmlns:a16="http://schemas.microsoft.com/office/drawing/2014/main" id="{A043A072-169D-46F9-8E27-4CE45E61870A}"/>
              </a:ext>
              <a:ext uri="{C183D7F6-B498-43B3-948B-1728B52AA6E4}">
                <adec:decorative xmlns:adec="http://schemas.microsoft.com/office/drawing/2017/decorative" val="1"/>
              </a:ext>
            </a:extLst>
          </p:cNvPr>
          <p:cNvCxnSpPr>
            <a:cxnSpLocks/>
          </p:cNvCxnSpPr>
          <p:nvPr/>
        </p:nvCxnSpPr>
        <p:spPr>
          <a:xfrm>
            <a:off x="7592886" y="2405103"/>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4" descr="Icon of three gears with varying sizes">
            <a:extLst>
              <a:ext uri="{FF2B5EF4-FFF2-40B4-BE49-F238E27FC236}">
                <a16:creationId xmlns:a16="http://schemas.microsoft.com/office/drawing/2014/main" id="{4ED8F1DB-3E8A-4F4B-BFA0-B4BD98D4D901}"/>
              </a:ext>
            </a:extLst>
          </p:cNvPr>
          <p:cNvPicPr>
            <a:picLocks noChangeAspect="1"/>
          </p:cNvPicPr>
          <p:nvPr/>
        </p:nvPicPr>
        <p:blipFill>
          <a:blip r:embed="rId8"/>
          <a:stretch>
            <a:fillRect/>
          </a:stretch>
        </p:blipFill>
        <p:spPr>
          <a:xfrm>
            <a:off x="6354763" y="2645902"/>
            <a:ext cx="950976" cy="950976"/>
          </a:xfrm>
          <a:prstGeom prst="rect">
            <a:avLst/>
          </a:prstGeom>
        </p:spPr>
      </p:pic>
      <p:sp>
        <p:nvSpPr>
          <p:cNvPr id="11" name="Rectangle 10">
            <a:extLst>
              <a:ext uri="{FF2B5EF4-FFF2-40B4-BE49-F238E27FC236}">
                <a16:creationId xmlns:a16="http://schemas.microsoft.com/office/drawing/2014/main" id="{198F7D0A-DA59-4D1F-BA05-E35A1CD97398}"/>
              </a:ext>
            </a:extLst>
          </p:cNvPr>
          <p:cNvSpPr/>
          <p:nvPr/>
        </p:nvSpPr>
        <p:spPr>
          <a:xfrm>
            <a:off x="7592886" y="2655087"/>
            <a:ext cx="4416552" cy="932606"/>
          </a:xfrm>
          <a:prstGeom prst="rect">
            <a:avLst/>
          </a:prstGeom>
        </p:spPr>
        <p:txBody>
          <a:bodyPr lIns="0" tIns="0" rIns="0" bIns="0" anchor="ctr">
            <a:noAutofit/>
          </a:bodyPr>
          <a:lstStyle/>
          <a:p>
            <a:r>
              <a:rPr lang="en-US" sz="2000" dirty="0"/>
              <a:t>Design a strategy for end-to-end traceability from work items to working software</a:t>
            </a:r>
          </a:p>
        </p:txBody>
      </p:sp>
      <p:cxnSp>
        <p:nvCxnSpPr>
          <p:cNvPr id="53" name="Straight Connector 52">
            <a:extLst>
              <a:ext uri="{FF2B5EF4-FFF2-40B4-BE49-F238E27FC236}">
                <a16:creationId xmlns:a16="http://schemas.microsoft.com/office/drawing/2014/main" id="{9883A922-EAF3-423D-830C-0F38389CB18F}"/>
              </a:ext>
              <a:ext uri="{C183D7F6-B498-43B3-948B-1728B52AA6E4}">
                <adec:decorative xmlns:adec="http://schemas.microsoft.com/office/drawing/2017/decorative" val="1"/>
              </a:ext>
            </a:extLst>
          </p:cNvPr>
          <p:cNvCxnSpPr>
            <a:cxnSpLocks/>
          </p:cNvCxnSpPr>
          <p:nvPr/>
        </p:nvCxnSpPr>
        <p:spPr>
          <a:xfrm>
            <a:off x="7592886" y="3829523"/>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9" name="Picture 18" descr="Icon of a bulb">
            <a:extLst>
              <a:ext uri="{FF2B5EF4-FFF2-40B4-BE49-F238E27FC236}">
                <a16:creationId xmlns:a16="http://schemas.microsoft.com/office/drawing/2014/main" id="{1703E23F-22BC-4700-B4AF-D598C81B763F}"/>
              </a:ext>
            </a:extLst>
          </p:cNvPr>
          <p:cNvPicPr>
            <a:picLocks noChangeAspect="1"/>
          </p:cNvPicPr>
          <p:nvPr/>
        </p:nvPicPr>
        <p:blipFill>
          <a:blip r:embed="rId9"/>
          <a:stretch>
            <a:fillRect/>
          </a:stretch>
        </p:blipFill>
        <p:spPr>
          <a:xfrm>
            <a:off x="6394453" y="4075430"/>
            <a:ext cx="989076" cy="989076"/>
          </a:xfrm>
          <a:prstGeom prst="rect">
            <a:avLst/>
          </a:prstGeom>
        </p:spPr>
      </p:pic>
      <p:sp>
        <p:nvSpPr>
          <p:cNvPr id="12" name="Rectangle 11">
            <a:extLst>
              <a:ext uri="{FF2B5EF4-FFF2-40B4-BE49-F238E27FC236}">
                <a16:creationId xmlns:a16="http://schemas.microsoft.com/office/drawing/2014/main" id="{C9C6763B-A14F-459D-8371-10CDEDE07C53}"/>
              </a:ext>
            </a:extLst>
          </p:cNvPr>
          <p:cNvSpPr/>
          <p:nvPr/>
        </p:nvSpPr>
        <p:spPr>
          <a:xfrm>
            <a:off x="7592886" y="4246803"/>
            <a:ext cx="4416552" cy="646331"/>
          </a:xfrm>
          <a:prstGeom prst="rect">
            <a:avLst/>
          </a:prstGeom>
        </p:spPr>
        <p:txBody>
          <a:bodyPr lIns="0" tIns="0" rIns="0" bIns="0" anchor="ctr">
            <a:noAutofit/>
          </a:bodyPr>
          <a:lstStyle/>
          <a:p>
            <a:r>
              <a:rPr lang="en-US" sz="2000" dirty="0"/>
              <a:t>Design an authentication and access strategy</a:t>
            </a:r>
          </a:p>
        </p:txBody>
      </p:sp>
      <p:cxnSp>
        <p:nvCxnSpPr>
          <p:cNvPr id="54" name="Straight Connector 53">
            <a:extLst>
              <a:ext uri="{FF2B5EF4-FFF2-40B4-BE49-F238E27FC236}">
                <a16:creationId xmlns:a16="http://schemas.microsoft.com/office/drawing/2014/main" id="{59E1CCED-DBCE-4509-AD5E-51271A4395B6}"/>
              </a:ext>
              <a:ext uri="{C183D7F6-B498-43B3-948B-1728B52AA6E4}">
                <adec:decorative xmlns:adec="http://schemas.microsoft.com/office/drawing/2017/decorative" val="1"/>
              </a:ext>
            </a:extLst>
          </p:cNvPr>
          <p:cNvCxnSpPr>
            <a:cxnSpLocks/>
          </p:cNvCxnSpPr>
          <p:nvPr/>
        </p:nvCxnSpPr>
        <p:spPr>
          <a:xfrm>
            <a:off x="7592886" y="5310413"/>
            <a:ext cx="441655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2" name="Picture 21" descr="Icon of a cloud with multiples lines extending from it">
            <a:extLst>
              <a:ext uri="{FF2B5EF4-FFF2-40B4-BE49-F238E27FC236}">
                <a16:creationId xmlns:a16="http://schemas.microsoft.com/office/drawing/2014/main" id="{56818ED9-82B3-45C8-AB6F-1B2FCA5E652C}"/>
              </a:ext>
            </a:extLst>
          </p:cNvPr>
          <p:cNvPicPr>
            <a:picLocks noChangeAspect="1"/>
          </p:cNvPicPr>
          <p:nvPr/>
        </p:nvPicPr>
        <p:blipFill>
          <a:blip r:embed="rId10"/>
          <a:stretch>
            <a:fillRect/>
          </a:stretch>
        </p:blipFill>
        <p:spPr>
          <a:xfrm>
            <a:off x="6394453" y="5556323"/>
            <a:ext cx="989076" cy="989076"/>
          </a:xfrm>
          <a:prstGeom prst="rect">
            <a:avLst/>
          </a:prstGeom>
        </p:spPr>
      </p:pic>
      <p:sp>
        <p:nvSpPr>
          <p:cNvPr id="13" name="Rectangle 12">
            <a:extLst>
              <a:ext uri="{FF2B5EF4-FFF2-40B4-BE49-F238E27FC236}">
                <a16:creationId xmlns:a16="http://schemas.microsoft.com/office/drawing/2014/main" id="{09B5FEF6-DC16-413C-8D16-401121DBC055}"/>
              </a:ext>
            </a:extLst>
          </p:cNvPr>
          <p:cNvSpPr/>
          <p:nvPr/>
        </p:nvSpPr>
        <p:spPr>
          <a:xfrm>
            <a:off x="7592886" y="5727696"/>
            <a:ext cx="4416552" cy="646331"/>
          </a:xfrm>
          <a:prstGeom prst="rect">
            <a:avLst/>
          </a:prstGeom>
        </p:spPr>
        <p:txBody>
          <a:bodyPr lIns="0" tIns="0" rIns="0" bIns="0" anchor="ctr">
            <a:noAutofit/>
          </a:bodyPr>
          <a:lstStyle/>
          <a:p>
            <a:r>
              <a:rPr lang="en-US" sz="2000" dirty="0"/>
              <a:t>Design a strategy for integrating</a:t>
            </a:r>
            <a:br>
              <a:rPr lang="en-US" sz="2000" dirty="0"/>
            </a:br>
            <a:r>
              <a:rPr lang="en-US" sz="2000" dirty="0"/>
              <a:t>on-premises and cloud resources</a:t>
            </a:r>
          </a:p>
        </p:txBody>
      </p:sp>
    </p:spTree>
    <p:extLst>
      <p:ext uri="{BB962C8B-B14F-4D97-AF65-F5344CB8AC3E}">
        <p14:creationId xmlns:p14="http://schemas.microsoft.com/office/powerpoint/2010/main" val="284127011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a:t>What is DevOps?</a:t>
            </a:r>
            <a:endParaRPr lang="en-US" dirty="0"/>
          </a:p>
        </p:txBody>
      </p:sp>
      <p:sp>
        <p:nvSpPr>
          <p:cNvPr id="8" name="Rectangle 7">
            <a:extLst>
              <a:ext uri="{FF2B5EF4-FFF2-40B4-BE49-F238E27FC236}">
                <a16:creationId xmlns:a16="http://schemas.microsoft.com/office/drawing/2014/main" id="{A60DC8E2-4DB2-47F1-AD8F-294C2B2983A4}"/>
              </a:ext>
            </a:extLst>
          </p:cNvPr>
          <p:cNvSpPr/>
          <p:nvPr/>
        </p:nvSpPr>
        <p:spPr bwMode="auto">
          <a:xfrm>
            <a:off x="427037" y="1223239"/>
            <a:ext cx="3770890" cy="500091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i="1" dirty="0">
                <a:solidFill>
                  <a:schemeClr val="tx1"/>
                </a:solidFill>
                <a:cs typeface="Segoe UI Semilight"/>
              </a:rPr>
              <a:t>"DevOps is the union of people, process, and products to enable continuous delivery of value to end users." </a:t>
            </a:r>
          </a:p>
          <a:p>
            <a:endParaRPr lang="en-US" sz="2400" dirty="0">
              <a:solidFill>
                <a:schemeClr val="tx1"/>
              </a:solidFill>
              <a:cs typeface="Segoe UI Semilight"/>
            </a:endParaRPr>
          </a:p>
          <a:p>
            <a:r>
              <a:rPr lang="en-US" sz="2400" dirty="0">
                <a:solidFill>
                  <a:schemeClr val="tx1"/>
                </a:solidFill>
                <a:cs typeface="Segoe UI Semilight"/>
              </a:rPr>
              <a:t>– Donovan Brown, </a:t>
            </a:r>
            <a:r>
              <a:rPr lang="en-US" sz="2400" dirty="0">
                <a:solidFill>
                  <a:schemeClr val="tx1"/>
                </a:solidFill>
                <a:cs typeface="Segoe UI Semilight"/>
                <a:hlinkClick r:id="rId3"/>
              </a:rPr>
              <a:t>What is DevOps?</a:t>
            </a:r>
            <a:r>
              <a:rPr lang="en-US" sz="2400" dirty="0">
                <a:solidFill>
                  <a:schemeClr val="tx1"/>
                </a:solidFill>
                <a:cs typeface="Segoe UI Semilight"/>
              </a:rPr>
              <a:t> </a:t>
            </a:r>
          </a:p>
        </p:txBody>
      </p:sp>
      <p:pic>
        <p:nvPicPr>
          <p:cNvPr id="16" name="Picture 15" descr="Icon of two people">
            <a:extLst>
              <a:ext uri="{FF2B5EF4-FFF2-40B4-BE49-F238E27FC236}">
                <a16:creationId xmlns:a16="http://schemas.microsoft.com/office/drawing/2014/main" id="{656C7B23-490E-4C60-9E45-D549B4F3B2C1}"/>
              </a:ext>
            </a:extLst>
          </p:cNvPr>
          <p:cNvPicPr>
            <a:picLocks noChangeAspect="1"/>
          </p:cNvPicPr>
          <p:nvPr/>
        </p:nvPicPr>
        <p:blipFill>
          <a:blip r:embed="rId4"/>
          <a:stretch>
            <a:fillRect/>
          </a:stretch>
        </p:blipFill>
        <p:spPr>
          <a:xfrm>
            <a:off x="1570013" y="4579150"/>
            <a:ext cx="1217676" cy="1217676"/>
          </a:xfrm>
          <a:prstGeom prst="rect">
            <a:avLst/>
          </a:prstGeom>
        </p:spPr>
      </p:pic>
      <p:pic>
        <p:nvPicPr>
          <p:cNvPr id="9" name="Picture 8">
            <a:extLst>
              <a:ext uri="{FF2B5EF4-FFF2-40B4-BE49-F238E27FC236}">
                <a16:creationId xmlns:a16="http://schemas.microsoft.com/office/drawing/2014/main" id="{28485A23-E97B-4DD1-921D-FE7CA2F40C97}"/>
              </a:ext>
            </a:extLst>
          </p:cNvPr>
          <p:cNvPicPr>
            <a:picLocks noChangeAspect="1"/>
          </p:cNvPicPr>
          <p:nvPr/>
        </p:nvPicPr>
        <p:blipFill>
          <a:blip r:embed="rId5"/>
          <a:stretch>
            <a:fillRect/>
          </a:stretch>
        </p:blipFill>
        <p:spPr>
          <a:xfrm>
            <a:off x="4632031" y="1488141"/>
            <a:ext cx="7804444" cy="4471111"/>
          </a:xfrm>
          <a:prstGeom prst="rect">
            <a:avLst/>
          </a:prstGeom>
        </p:spPr>
      </p:pic>
    </p:spTree>
    <p:extLst>
      <p:ext uri="{BB962C8B-B14F-4D97-AF65-F5344CB8AC3E}">
        <p14:creationId xmlns:p14="http://schemas.microsoft.com/office/powerpoint/2010/main" val="2251891560"/>
      </p:ext>
    </p:extLst>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359BF1-DFBD-478C-ACA3-333D99FCFEDF}"/>
              </a:ext>
            </a:extLst>
          </p:cNvPr>
          <p:cNvSpPr>
            <a:spLocks noGrp="1"/>
          </p:cNvSpPr>
          <p:nvPr>
            <p:ph type="title"/>
          </p:nvPr>
        </p:nvSpPr>
        <p:spPr>
          <a:xfrm>
            <a:off x="427038" y="632779"/>
            <a:ext cx="11571287" cy="411162"/>
          </a:xfrm>
        </p:spPr>
        <p:txBody>
          <a:bodyPr/>
          <a:lstStyle/>
          <a:p>
            <a:r>
              <a:rPr lang="en-US" dirty="0"/>
              <a:t>What did you learn? (continued)</a:t>
            </a:r>
          </a:p>
        </p:txBody>
      </p:sp>
      <p:pic>
        <p:nvPicPr>
          <p:cNvPr id="37" name="Picture 36" descr="Icon of an arrow in a circular motion and a cloud inside it">
            <a:extLst>
              <a:ext uri="{FF2B5EF4-FFF2-40B4-BE49-F238E27FC236}">
                <a16:creationId xmlns:a16="http://schemas.microsoft.com/office/drawing/2014/main" id="{16A84EC3-46FE-42A3-AB0F-8E190846997E}"/>
              </a:ext>
            </a:extLst>
          </p:cNvPr>
          <p:cNvPicPr>
            <a:picLocks noChangeAspect="1"/>
          </p:cNvPicPr>
          <p:nvPr/>
        </p:nvPicPr>
        <p:blipFill>
          <a:blip r:embed="rId2"/>
          <a:stretch>
            <a:fillRect/>
          </a:stretch>
        </p:blipFill>
        <p:spPr>
          <a:xfrm>
            <a:off x="431427" y="1398704"/>
            <a:ext cx="1065276" cy="1065276"/>
          </a:xfrm>
          <a:prstGeom prst="rect">
            <a:avLst/>
          </a:prstGeom>
        </p:spPr>
      </p:pic>
      <p:sp>
        <p:nvSpPr>
          <p:cNvPr id="22" name="Rectangle 21">
            <a:extLst>
              <a:ext uri="{FF2B5EF4-FFF2-40B4-BE49-F238E27FC236}">
                <a16:creationId xmlns:a16="http://schemas.microsoft.com/office/drawing/2014/main" id="{9B9AA5AD-B9C1-4753-9BDB-9FAD5454184F}"/>
              </a:ext>
            </a:extLst>
          </p:cNvPr>
          <p:cNvSpPr/>
          <p:nvPr/>
        </p:nvSpPr>
        <p:spPr bwMode="auto">
          <a:xfrm>
            <a:off x="1741714" y="1409267"/>
            <a:ext cx="10267723"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Describe the benefits of using source control</a:t>
            </a:r>
          </a:p>
        </p:txBody>
      </p:sp>
      <p:cxnSp>
        <p:nvCxnSpPr>
          <p:cNvPr id="25" name="Straight Connector 24">
            <a:extLst>
              <a:ext uri="{FF2B5EF4-FFF2-40B4-BE49-F238E27FC236}">
                <a16:creationId xmlns:a16="http://schemas.microsoft.com/office/drawing/2014/main" id="{87E3B5A6-26C7-449D-AADA-51345578A8C5}"/>
              </a:ext>
              <a:ext uri="{C183D7F6-B498-43B3-948B-1728B52AA6E4}">
                <adec:decorative xmlns:adec="http://schemas.microsoft.com/office/drawing/2017/decorative" val="1"/>
              </a:ext>
            </a:extLst>
          </p:cNvPr>
          <p:cNvCxnSpPr>
            <a:cxnSpLocks/>
          </p:cNvCxnSpPr>
          <p:nvPr/>
        </p:nvCxnSpPr>
        <p:spPr>
          <a:xfrm>
            <a:off x="1741714" y="2617040"/>
            <a:ext cx="102677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2" name="Picture 41" descr="Icon of a document">
            <a:extLst>
              <a:ext uri="{FF2B5EF4-FFF2-40B4-BE49-F238E27FC236}">
                <a16:creationId xmlns:a16="http://schemas.microsoft.com/office/drawing/2014/main" id="{27FCAF85-8FED-420A-971D-9C386AF0A964}"/>
              </a:ext>
            </a:extLst>
          </p:cNvPr>
          <p:cNvPicPr>
            <a:picLocks noChangeAspect="1"/>
          </p:cNvPicPr>
          <p:nvPr/>
        </p:nvPicPr>
        <p:blipFill>
          <a:blip r:embed="rId3"/>
          <a:stretch>
            <a:fillRect/>
          </a:stretch>
        </p:blipFill>
        <p:spPr>
          <a:xfrm>
            <a:off x="431427" y="2771833"/>
            <a:ext cx="1065276" cy="1065276"/>
          </a:xfrm>
          <a:prstGeom prst="rect">
            <a:avLst/>
          </a:prstGeom>
        </p:spPr>
      </p:pic>
      <p:sp>
        <p:nvSpPr>
          <p:cNvPr id="28" name="Rectangle 27">
            <a:extLst>
              <a:ext uri="{FF2B5EF4-FFF2-40B4-BE49-F238E27FC236}">
                <a16:creationId xmlns:a16="http://schemas.microsoft.com/office/drawing/2014/main" id="{B273E8E6-6DBC-4FCC-B4E8-CA7DBC44CE7B}"/>
              </a:ext>
            </a:extLst>
          </p:cNvPr>
          <p:cNvSpPr/>
          <p:nvPr/>
        </p:nvSpPr>
        <p:spPr bwMode="auto">
          <a:xfrm>
            <a:off x="1741714" y="2782396"/>
            <a:ext cx="10267723"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Describe Azure Repos and GitHub</a:t>
            </a:r>
          </a:p>
        </p:txBody>
      </p:sp>
      <p:cxnSp>
        <p:nvCxnSpPr>
          <p:cNvPr id="29" name="Straight Connector 28">
            <a:extLst>
              <a:ext uri="{FF2B5EF4-FFF2-40B4-BE49-F238E27FC236}">
                <a16:creationId xmlns:a16="http://schemas.microsoft.com/office/drawing/2014/main" id="{367B6479-2D7E-4303-820B-70CDBE5CC8B1}"/>
              </a:ext>
              <a:ext uri="{C183D7F6-B498-43B3-948B-1728B52AA6E4}">
                <adec:decorative xmlns:adec="http://schemas.microsoft.com/office/drawing/2017/decorative" val="1"/>
              </a:ext>
            </a:extLst>
          </p:cNvPr>
          <p:cNvCxnSpPr>
            <a:cxnSpLocks/>
          </p:cNvCxnSpPr>
          <p:nvPr/>
        </p:nvCxnSpPr>
        <p:spPr>
          <a:xfrm>
            <a:off x="1741714" y="3990169"/>
            <a:ext cx="1026772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0" name="Picture 79" descr="Icon of a triangle and an arrow going across it">
            <a:extLst>
              <a:ext uri="{FF2B5EF4-FFF2-40B4-BE49-F238E27FC236}">
                <a16:creationId xmlns:a16="http://schemas.microsoft.com/office/drawing/2014/main" id="{2E40A18E-D8E9-4637-B45A-4CBB09028EAC}"/>
              </a:ext>
            </a:extLst>
          </p:cNvPr>
          <p:cNvPicPr>
            <a:picLocks noChangeAspect="1"/>
          </p:cNvPicPr>
          <p:nvPr/>
        </p:nvPicPr>
        <p:blipFill>
          <a:blip r:embed="rId4"/>
          <a:stretch>
            <a:fillRect/>
          </a:stretch>
        </p:blipFill>
        <p:spPr>
          <a:xfrm>
            <a:off x="431427" y="4153790"/>
            <a:ext cx="1065276" cy="1065276"/>
          </a:xfrm>
          <a:prstGeom prst="rect">
            <a:avLst/>
          </a:prstGeom>
        </p:spPr>
      </p:pic>
      <p:sp>
        <p:nvSpPr>
          <p:cNvPr id="32" name="Rectangle 31">
            <a:extLst>
              <a:ext uri="{FF2B5EF4-FFF2-40B4-BE49-F238E27FC236}">
                <a16:creationId xmlns:a16="http://schemas.microsoft.com/office/drawing/2014/main" id="{33FDAE2A-B78F-4AB3-B46E-E40D1692D4E7}"/>
              </a:ext>
            </a:extLst>
          </p:cNvPr>
          <p:cNvSpPr/>
          <p:nvPr/>
        </p:nvSpPr>
        <p:spPr bwMode="auto">
          <a:xfrm>
            <a:off x="1741714" y="4155523"/>
            <a:ext cx="10267723"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a:solidFill>
                  <a:schemeClr val="tx1"/>
                </a:solidFill>
              </a:rPr>
              <a:t>Migrate from TFVC to Git</a:t>
            </a:r>
          </a:p>
        </p:txBody>
      </p:sp>
    </p:spTree>
    <p:extLst>
      <p:ext uri="{BB962C8B-B14F-4D97-AF65-F5344CB8AC3E}">
        <p14:creationId xmlns:p14="http://schemas.microsoft.com/office/powerpoint/2010/main" val="3299241507"/>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C38061-16AD-4557-AFC1-6BE8ECEB0831}"/>
              </a:ext>
            </a:extLst>
          </p:cNvPr>
          <p:cNvSpPr>
            <a:spLocks noGrp="1"/>
          </p:cNvSpPr>
          <p:nvPr>
            <p:ph type="title"/>
          </p:nvPr>
        </p:nvSpPr>
        <p:spPr>
          <a:xfrm>
            <a:off x="465138" y="632779"/>
            <a:ext cx="11533187" cy="411162"/>
          </a:xfrm>
        </p:spPr>
        <p:txBody>
          <a:bodyPr/>
          <a:lstStyle/>
          <a:p>
            <a:r>
              <a:rPr lang="en-US" dirty="0"/>
              <a:t>Learning Path review questions</a:t>
            </a:r>
          </a:p>
        </p:txBody>
      </p:sp>
      <p:pic>
        <p:nvPicPr>
          <p:cNvPr id="3" name="Picture 2">
            <a:extLst>
              <a:ext uri="{FF2B5EF4-FFF2-40B4-BE49-F238E27FC236}">
                <a16:creationId xmlns:a16="http://schemas.microsoft.com/office/drawing/2014/main" id="{4FB2379F-937E-46C0-994B-980379AB3B6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1192213"/>
            <a:ext cx="915924" cy="915924"/>
          </a:xfrm>
          <a:prstGeom prst="rect">
            <a:avLst/>
          </a:prstGeom>
        </p:spPr>
      </p:pic>
      <p:sp>
        <p:nvSpPr>
          <p:cNvPr id="9" name="Oval 8">
            <a:extLst>
              <a:ext uri="{FF2B5EF4-FFF2-40B4-BE49-F238E27FC236}">
                <a16:creationId xmlns:a16="http://schemas.microsoft.com/office/drawing/2014/main" id="{E5581FAE-4B8F-4F08-A565-CB04978C0221}"/>
              </a:ext>
            </a:extLst>
          </p:cNvPr>
          <p:cNvSpPr/>
          <p:nvPr/>
        </p:nvSpPr>
        <p:spPr bwMode="auto">
          <a:xfrm rot="10800000" flipV="1">
            <a:off x="499585" y="1261132"/>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1</a:t>
            </a:r>
          </a:p>
        </p:txBody>
      </p:sp>
      <p:sp>
        <p:nvSpPr>
          <p:cNvPr id="4" name="Rectangle 3">
            <a:extLst>
              <a:ext uri="{FF2B5EF4-FFF2-40B4-BE49-F238E27FC236}">
                <a16:creationId xmlns:a16="http://schemas.microsoft.com/office/drawing/2014/main" id="{7980EDB9-A5A3-4D1E-9E59-2A405586663E}"/>
              </a:ext>
            </a:extLst>
          </p:cNvPr>
          <p:cNvSpPr/>
          <p:nvPr/>
        </p:nvSpPr>
        <p:spPr>
          <a:xfrm>
            <a:off x="1567543" y="1296232"/>
            <a:ext cx="10451420" cy="707886"/>
          </a:xfrm>
          <a:prstGeom prst="rect">
            <a:avLst/>
          </a:prstGeom>
        </p:spPr>
        <p:txBody>
          <a:bodyPr wrap="square" lIns="0" tIns="0" rIns="0" bIns="0" anchor="ctr">
            <a:noAutofit/>
          </a:bodyPr>
          <a:lstStyle/>
          <a:p>
            <a:r>
              <a:rPr lang="en-US" sz="2400" dirty="0"/>
              <a:t>Which of the following would a system that manages inventory in a warehouse be considered? </a:t>
            </a:r>
          </a:p>
        </p:txBody>
      </p:sp>
      <p:cxnSp>
        <p:nvCxnSpPr>
          <p:cNvPr id="10" name="Straight Connector 9">
            <a:extLst>
              <a:ext uri="{FF2B5EF4-FFF2-40B4-BE49-F238E27FC236}">
                <a16:creationId xmlns:a16="http://schemas.microsoft.com/office/drawing/2014/main" id="{FA256E52-DFA9-4BF4-9AC5-C23D010A6C51}"/>
              </a:ext>
              <a:ext uri="{C183D7F6-B498-43B3-948B-1728B52AA6E4}">
                <adec:decorative xmlns:adec="http://schemas.microsoft.com/office/drawing/2017/decorative" val="1"/>
              </a:ext>
            </a:extLst>
          </p:cNvPr>
          <p:cNvCxnSpPr>
            <a:cxnSpLocks/>
          </p:cNvCxnSpPr>
          <p:nvPr/>
        </p:nvCxnSpPr>
        <p:spPr>
          <a:xfrm>
            <a:off x="1567543" y="2168506"/>
            <a:ext cx="104514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4FCF99C2-F184-44A5-8343-25B39F73224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2374970"/>
            <a:ext cx="915924" cy="915924"/>
          </a:xfrm>
          <a:prstGeom prst="rect">
            <a:avLst/>
          </a:prstGeom>
        </p:spPr>
      </p:pic>
      <p:sp>
        <p:nvSpPr>
          <p:cNvPr id="13" name="Oval 12">
            <a:extLst>
              <a:ext uri="{FF2B5EF4-FFF2-40B4-BE49-F238E27FC236}">
                <a16:creationId xmlns:a16="http://schemas.microsoft.com/office/drawing/2014/main" id="{FD310393-020F-41AE-803D-1F32186F87EA}"/>
              </a:ext>
            </a:extLst>
          </p:cNvPr>
          <p:cNvSpPr/>
          <p:nvPr/>
        </p:nvSpPr>
        <p:spPr bwMode="auto">
          <a:xfrm rot="10800000" flipV="1">
            <a:off x="499585" y="2443889"/>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2</a:t>
            </a:r>
          </a:p>
        </p:txBody>
      </p:sp>
      <p:sp>
        <p:nvSpPr>
          <p:cNvPr id="5" name="Rectangle 4">
            <a:extLst>
              <a:ext uri="{FF2B5EF4-FFF2-40B4-BE49-F238E27FC236}">
                <a16:creationId xmlns:a16="http://schemas.microsoft.com/office/drawing/2014/main" id="{3E68D245-7311-4104-8D87-70CD6166FFD3}"/>
              </a:ext>
            </a:extLst>
          </p:cNvPr>
          <p:cNvSpPr/>
          <p:nvPr/>
        </p:nvSpPr>
        <p:spPr>
          <a:xfrm>
            <a:off x="1567543" y="2228875"/>
            <a:ext cx="10451420" cy="1208115"/>
          </a:xfrm>
          <a:prstGeom prst="rect">
            <a:avLst/>
          </a:prstGeom>
        </p:spPr>
        <p:txBody>
          <a:bodyPr wrap="square" lIns="0" tIns="0" rIns="0" bIns="0" anchor="ctr">
            <a:noAutofit/>
          </a:bodyPr>
          <a:lstStyle/>
          <a:p>
            <a:r>
              <a:rPr lang="en-US" sz="2400" dirty="0"/>
              <a:t>An Agile tool that is used to manage and visualize work by showing tasks moving from left to right across columns representing stages. What is this tool commonly called? </a:t>
            </a:r>
          </a:p>
        </p:txBody>
      </p:sp>
      <p:cxnSp>
        <p:nvCxnSpPr>
          <p:cNvPr id="34" name="Straight Connector 33">
            <a:extLst>
              <a:ext uri="{FF2B5EF4-FFF2-40B4-BE49-F238E27FC236}">
                <a16:creationId xmlns:a16="http://schemas.microsoft.com/office/drawing/2014/main" id="{B6E53C55-25D2-4CBA-87D9-6B9EDA4C7AF4}"/>
              </a:ext>
              <a:ext uri="{C183D7F6-B498-43B3-948B-1728B52AA6E4}">
                <adec:decorative xmlns:adec="http://schemas.microsoft.com/office/drawing/2017/decorative" val="1"/>
              </a:ext>
            </a:extLst>
          </p:cNvPr>
          <p:cNvCxnSpPr>
            <a:cxnSpLocks/>
          </p:cNvCxnSpPr>
          <p:nvPr/>
        </p:nvCxnSpPr>
        <p:spPr>
          <a:xfrm>
            <a:off x="1567543" y="3497359"/>
            <a:ext cx="104514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BA69B23B-36BA-4297-BC53-D8B51747B51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3557728"/>
            <a:ext cx="915924" cy="915924"/>
          </a:xfrm>
          <a:prstGeom prst="rect">
            <a:avLst/>
          </a:prstGeom>
        </p:spPr>
      </p:pic>
      <p:sp>
        <p:nvSpPr>
          <p:cNvPr id="15" name="Oval 14">
            <a:extLst>
              <a:ext uri="{FF2B5EF4-FFF2-40B4-BE49-F238E27FC236}">
                <a16:creationId xmlns:a16="http://schemas.microsoft.com/office/drawing/2014/main" id="{E146753B-F9AC-4EEA-960F-FD3C8DE6F9A4}"/>
              </a:ext>
            </a:extLst>
          </p:cNvPr>
          <p:cNvSpPr/>
          <p:nvPr/>
        </p:nvSpPr>
        <p:spPr bwMode="auto">
          <a:xfrm rot="10800000" flipV="1">
            <a:off x="499585" y="3626647"/>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3</a:t>
            </a:r>
          </a:p>
        </p:txBody>
      </p:sp>
      <p:sp>
        <p:nvSpPr>
          <p:cNvPr id="6" name="Rectangle 5">
            <a:extLst>
              <a:ext uri="{FF2B5EF4-FFF2-40B4-BE49-F238E27FC236}">
                <a16:creationId xmlns:a16="http://schemas.microsoft.com/office/drawing/2014/main" id="{088B4C83-C387-40E7-8976-4711E97DF917}"/>
              </a:ext>
            </a:extLst>
          </p:cNvPr>
          <p:cNvSpPr/>
          <p:nvPr/>
        </p:nvSpPr>
        <p:spPr>
          <a:xfrm>
            <a:off x="1638663" y="4710990"/>
            <a:ext cx="10451420" cy="707886"/>
          </a:xfrm>
          <a:prstGeom prst="rect">
            <a:avLst/>
          </a:prstGeom>
        </p:spPr>
        <p:txBody>
          <a:bodyPr wrap="square" lIns="0" tIns="0" rIns="0" bIns="0" anchor="ctr">
            <a:noAutofit/>
          </a:bodyPr>
          <a:lstStyle/>
          <a:p>
            <a:r>
              <a:rPr lang="en-US" sz="2400" dirty="0"/>
              <a:t>As a project metric, what is Lead Time measuring?</a:t>
            </a:r>
          </a:p>
        </p:txBody>
      </p:sp>
      <p:cxnSp>
        <p:nvCxnSpPr>
          <p:cNvPr id="35" name="Straight Connector 34">
            <a:extLst>
              <a:ext uri="{FF2B5EF4-FFF2-40B4-BE49-F238E27FC236}">
                <a16:creationId xmlns:a16="http://schemas.microsoft.com/office/drawing/2014/main" id="{B007FB2D-3602-4A23-8426-2A60110E2E2D}"/>
              </a:ext>
              <a:ext uri="{C183D7F6-B498-43B3-948B-1728B52AA6E4}">
                <adec:decorative xmlns:adec="http://schemas.microsoft.com/office/drawing/2017/decorative" val="1"/>
              </a:ext>
            </a:extLst>
          </p:cNvPr>
          <p:cNvCxnSpPr>
            <a:cxnSpLocks/>
          </p:cNvCxnSpPr>
          <p:nvPr/>
        </p:nvCxnSpPr>
        <p:spPr>
          <a:xfrm>
            <a:off x="1567543" y="4534021"/>
            <a:ext cx="104514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53A7CEF6-6912-4BAB-95EA-2D2DEAE797B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4594390"/>
            <a:ext cx="915924" cy="915924"/>
          </a:xfrm>
          <a:prstGeom prst="rect">
            <a:avLst/>
          </a:prstGeom>
        </p:spPr>
      </p:pic>
      <p:sp>
        <p:nvSpPr>
          <p:cNvPr id="18" name="Oval 17">
            <a:extLst>
              <a:ext uri="{FF2B5EF4-FFF2-40B4-BE49-F238E27FC236}">
                <a16:creationId xmlns:a16="http://schemas.microsoft.com/office/drawing/2014/main" id="{C61A5CB5-8B6C-4B7A-AA4A-78A3DF2B13C1}"/>
              </a:ext>
            </a:extLst>
          </p:cNvPr>
          <p:cNvSpPr/>
          <p:nvPr/>
        </p:nvSpPr>
        <p:spPr bwMode="auto">
          <a:xfrm rot="10800000" flipV="1">
            <a:off x="499585" y="4663309"/>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4</a:t>
            </a:r>
          </a:p>
        </p:txBody>
      </p:sp>
      <p:sp>
        <p:nvSpPr>
          <p:cNvPr id="7" name="Rectangle 6">
            <a:extLst>
              <a:ext uri="{FF2B5EF4-FFF2-40B4-BE49-F238E27FC236}">
                <a16:creationId xmlns:a16="http://schemas.microsoft.com/office/drawing/2014/main" id="{BF33C845-D91D-4FF7-851A-292C4BFAB9CC}"/>
              </a:ext>
            </a:extLst>
          </p:cNvPr>
          <p:cNvSpPr/>
          <p:nvPr/>
        </p:nvSpPr>
        <p:spPr>
          <a:xfrm>
            <a:off x="1638663" y="5808022"/>
            <a:ext cx="10451420" cy="707886"/>
          </a:xfrm>
          <a:prstGeom prst="rect">
            <a:avLst/>
          </a:prstGeom>
        </p:spPr>
        <p:txBody>
          <a:bodyPr wrap="square" lIns="0" tIns="0" rIns="0" bIns="0" anchor="ctr">
            <a:noAutofit/>
          </a:bodyPr>
          <a:lstStyle/>
          <a:p>
            <a:r>
              <a:rPr lang="en-US" sz="2400" dirty="0"/>
              <a:t>What is a cross-functional team?</a:t>
            </a:r>
          </a:p>
        </p:txBody>
      </p:sp>
      <p:cxnSp>
        <p:nvCxnSpPr>
          <p:cNvPr id="36" name="Straight Connector 35">
            <a:extLst>
              <a:ext uri="{FF2B5EF4-FFF2-40B4-BE49-F238E27FC236}">
                <a16:creationId xmlns:a16="http://schemas.microsoft.com/office/drawing/2014/main" id="{78DC88E5-81B0-42C0-92FD-4DEB38964B70}"/>
              </a:ext>
              <a:ext uri="{C183D7F6-B498-43B3-948B-1728B52AA6E4}">
                <adec:decorative xmlns:adec="http://schemas.microsoft.com/office/drawing/2017/decorative" val="1"/>
              </a:ext>
            </a:extLst>
          </p:cNvPr>
          <p:cNvCxnSpPr>
            <a:cxnSpLocks/>
          </p:cNvCxnSpPr>
          <p:nvPr/>
        </p:nvCxnSpPr>
        <p:spPr>
          <a:xfrm>
            <a:off x="1567543" y="5570683"/>
            <a:ext cx="1045142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BB842C32-F0B5-46FC-8DD7-34AD31F8F59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5631055"/>
            <a:ext cx="915924" cy="915924"/>
          </a:xfrm>
          <a:prstGeom prst="rect">
            <a:avLst/>
          </a:prstGeom>
        </p:spPr>
      </p:pic>
      <p:sp>
        <p:nvSpPr>
          <p:cNvPr id="22" name="Oval 21">
            <a:extLst>
              <a:ext uri="{FF2B5EF4-FFF2-40B4-BE49-F238E27FC236}">
                <a16:creationId xmlns:a16="http://schemas.microsoft.com/office/drawing/2014/main" id="{C8E49231-9A09-4488-BCC0-08FD6CA55D2D}"/>
              </a:ext>
            </a:extLst>
          </p:cNvPr>
          <p:cNvSpPr/>
          <p:nvPr/>
        </p:nvSpPr>
        <p:spPr bwMode="auto">
          <a:xfrm rot="10800000" flipV="1">
            <a:off x="499585" y="5699974"/>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b="1" dirty="0">
                <a:solidFill>
                  <a:schemeClr val="tx1"/>
                </a:solidFill>
                <a:latin typeface="+mj-lt"/>
                <a:ea typeface="Segoe UI" pitchFamily="34" charset="0"/>
                <a:cs typeface="Segoe UI" pitchFamily="34" charset="0"/>
              </a:rPr>
              <a:t>5</a:t>
            </a:r>
          </a:p>
        </p:txBody>
      </p:sp>
      <p:sp>
        <p:nvSpPr>
          <p:cNvPr id="8" name="Rectangle 7">
            <a:extLst>
              <a:ext uri="{FF2B5EF4-FFF2-40B4-BE49-F238E27FC236}">
                <a16:creationId xmlns:a16="http://schemas.microsoft.com/office/drawing/2014/main" id="{8FE97E61-EFC0-4E89-9F89-F8D63A5C2BFE}"/>
              </a:ext>
            </a:extLst>
          </p:cNvPr>
          <p:cNvSpPr/>
          <p:nvPr/>
        </p:nvSpPr>
        <p:spPr>
          <a:xfrm>
            <a:off x="1567543" y="3661747"/>
            <a:ext cx="10451420" cy="707886"/>
          </a:xfrm>
          <a:prstGeom prst="rect">
            <a:avLst/>
          </a:prstGeom>
        </p:spPr>
        <p:txBody>
          <a:bodyPr wrap="square" lIns="0" tIns="0" rIns="0" bIns="0" anchor="ctr">
            <a:noAutofit/>
          </a:bodyPr>
          <a:lstStyle/>
          <a:p>
            <a:r>
              <a:rPr lang="en-US" sz="2400" dirty="0"/>
              <a:t>In which of the following would you find large amounts of technical debt?</a:t>
            </a:r>
          </a:p>
        </p:txBody>
      </p:sp>
    </p:spTree>
    <p:extLst>
      <p:ext uri="{BB962C8B-B14F-4D97-AF65-F5344CB8AC3E}">
        <p14:creationId xmlns:p14="http://schemas.microsoft.com/office/powerpoint/2010/main" val="1860389388"/>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C0885-9660-42ED-B074-34059C74AD9F}"/>
              </a:ext>
            </a:extLst>
          </p:cNvPr>
          <p:cNvSpPr>
            <a:spLocks noGrp="1"/>
          </p:cNvSpPr>
          <p:nvPr>
            <p:ph type="title"/>
          </p:nvPr>
        </p:nvSpPr>
        <p:spPr>
          <a:xfrm>
            <a:off x="427038" y="632779"/>
            <a:ext cx="11571287" cy="411162"/>
          </a:xfrm>
        </p:spPr>
        <p:txBody>
          <a:bodyPr/>
          <a:lstStyle/>
          <a:p>
            <a:r>
              <a:rPr lang="en-US" dirty="0"/>
              <a:t>Learning Path review questions (continued)</a:t>
            </a:r>
          </a:p>
        </p:txBody>
      </p:sp>
      <p:pic>
        <p:nvPicPr>
          <p:cNvPr id="38" name="Picture 37">
            <a:extLst>
              <a:ext uri="{FF2B5EF4-FFF2-40B4-BE49-F238E27FC236}">
                <a16:creationId xmlns:a16="http://schemas.microsoft.com/office/drawing/2014/main" id="{2710880F-6FCC-4765-8A37-459AD41C604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1398705"/>
            <a:ext cx="915924" cy="915924"/>
          </a:xfrm>
          <a:prstGeom prst="rect">
            <a:avLst/>
          </a:prstGeom>
        </p:spPr>
      </p:pic>
      <p:sp>
        <p:nvSpPr>
          <p:cNvPr id="39" name="Oval 38">
            <a:extLst>
              <a:ext uri="{FF2B5EF4-FFF2-40B4-BE49-F238E27FC236}">
                <a16:creationId xmlns:a16="http://schemas.microsoft.com/office/drawing/2014/main" id="{96286755-EB2F-4520-ADEC-D9E581823AB3}"/>
              </a:ext>
            </a:extLst>
          </p:cNvPr>
          <p:cNvSpPr/>
          <p:nvPr/>
        </p:nvSpPr>
        <p:spPr bwMode="auto">
          <a:xfrm rot="10800000" flipV="1">
            <a:off x="499585" y="1467624"/>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dirty="0">
                <a:solidFill>
                  <a:schemeClr val="tx1"/>
                </a:solidFill>
                <a:latin typeface="+mj-lt"/>
                <a:ea typeface="Segoe UI" pitchFamily="34" charset="0"/>
                <a:cs typeface="Segoe UI" pitchFamily="34" charset="0"/>
              </a:rPr>
              <a:t>6</a:t>
            </a:r>
          </a:p>
        </p:txBody>
      </p:sp>
      <p:sp>
        <p:nvSpPr>
          <p:cNvPr id="9" name="Rectangle 8">
            <a:extLst>
              <a:ext uri="{FF2B5EF4-FFF2-40B4-BE49-F238E27FC236}">
                <a16:creationId xmlns:a16="http://schemas.microsoft.com/office/drawing/2014/main" id="{AB606FBD-9A9B-4D21-9268-5F3D80CAC20F}"/>
              </a:ext>
            </a:extLst>
          </p:cNvPr>
          <p:cNvSpPr/>
          <p:nvPr/>
        </p:nvSpPr>
        <p:spPr bwMode="auto">
          <a:xfrm>
            <a:off x="1681696" y="5525655"/>
            <a:ext cx="103838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What is source control? </a:t>
            </a:r>
          </a:p>
        </p:txBody>
      </p:sp>
      <p:cxnSp>
        <p:nvCxnSpPr>
          <p:cNvPr id="18" name="Straight Connector 17">
            <a:extLst>
              <a:ext uri="{FF2B5EF4-FFF2-40B4-BE49-F238E27FC236}">
                <a16:creationId xmlns:a16="http://schemas.microsoft.com/office/drawing/2014/main" id="{2452BACD-E8AF-4A74-8304-BA7FEAD7E005}"/>
              </a:ext>
              <a:ext uri="{C183D7F6-B498-43B3-948B-1728B52AA6E4}">
                <adec:decorative xmlns:adec="http://schemas.microsoft.com/office/drawing/2017/decorative" val="1"/>
              </a:ext>
            </a:extLst>
          </p:cNvPr>
          <p:cNvCxnSpPr>
            <a:cxnSpLocks/>
          </p:cNvCxnSpPr>
          <p:nvPr/>
        </p:nvCxnSpPr>
        <p:spPr>
          <a:xfrm>
            <a:off x="1625600" y="2551327"/>
            <a:ext cx="103838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2" name="Picture 41">
            <a:extLst>
              <a:ext uri="{FF2B5EF4-FFF2-40B4-BE49-F238E27FC236}">
                <a16:creationId xmlns:a16="http://schemas.microsoft.com/office/drawing/2014/main" id="{FC138E2A-EE3D-4B81-9184-4126CE88CC8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2788025"/>
            <a:ext cx="915924" cy="915924"/>
          </a:xfrm>
          <a:prstGeom prst="rect">
            <a:avLst/>
          </a:prstGeom>
        </p:spPr>
      </p:pic>
      <p:sp>
        <p:nvSpPr>
          <p:cNvPr id="43" name="Oval 42">
            <a:extLst>
              <a:ext uri="{FF2B5EF4-FFF2-40B4-BE49-F238E27FC236}">
                <a16:creationId xmlns:a16="http://schemas.microsoft.com/office/drawing/2014/main" id="{44091B3F-0681-49C5-8851-C83DE25B9E43}"/>
              </a:ext>
            </a:extLst>
          </p:cNvPr>
          <p:cNvSpPr/>
          <p:nvPr/>
        </p:nvSpPr>
        <p:spPr bwMode="auto">
          <a:xfrm rot="10800000" flipV="1">
            <a:off x="499585" y="2856944"/>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dirty="0">
                <a:solidFill>
                  <a:schemeClr val="tx1"/>
                </a:solidFill>
                <a:latin typeface="+mj-lt"/>
                <a:ea typeface="Segoe UI" pitchFamily="34" charset="0"/>
                <a:cs typeface="Segoe UI" pitchFamily="34" charset="0"/>
              </a:rPr>
              <a:t>7</a:t>
            </a:r>
          </a:p>
        </p:txBody>
      </p:sp>
      <p:sp>
        <p:nvSpPr>
          <p:cNvPr id="13" name="Rectangle 12">
            <a:extLst>
              <a:ext uri="{FF2B5EF4-FFF2-40B4-BE49-F238E27FC236}">
                <a16:creationId xmlns:a16="http://schemas.microsoft.com/office/drawing/2014/main" id="{DBCC0681-B4AB-4A6F-94BD-4A80815AFC1E}"/>
              </a:ext>
            </a:extLst>
          </p:cNvPr>
          <p:cNvSpPr/>
          <p:nvPr/>
        </p:nvSpPr>
        <p:spPr bwMode="auto">
          <a:xfrm>
            <a:off x="1681698" y="1276426"/>
            <a:ext cx="103838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What are some of the benefits of source control?</a:t>
            </a:r>
          </a:p>
        </p:txBody>
      </p:sp>
      <p:cxnSp>
        <p:nvCxnSpPr>
          <p:cNvPr id="19" name="Straight Connector 18">
            <a:extLst>
              <a:ext uri="{FF2B5EF4-FFF2-40B4-BE49-F238E27FC236}">
                <a16:creationId xmlns:a16="http://schemas.microsoft.com/office/drawing/2014/main" id="{3E9C836B-E64F-4522-9BAC-AB4AD95AA690}"/>
              </a:ext>
              <a:ext uri="{C183D7F6-B498-43B3-948B-1728B52AA6E4}">
                <adec:decorative xmlns:adec="http://schemas.microsoft.com/office/drawing/2017/decorative" val="1"/>
              </a:ext>
            </a:extLst>
          </p:cNvPr>
          <p:cNvCxnSpPr>
            <a:cxnSpLocks/>
          </p:cNvCxnSpPr>
          <p:nvPr/>
        </p:nvCxnSpPr>
        <p:spPr>
          <a:xfrm>
            <a:off x="1625600" y="3940647"/>
            <a:ext cx="103838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337FA354-CA4A-45B2-B339-B2832FD6819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4176583"/>
            <a:ext cx="915924" cy="915924"/>
          </a:xfrm>
          <a:prstGeom prst="rect">
            <a:avLst/>
          </a:prstGeom>
        </p:spPr>
      </p:pic>
      <p:sp>
        <p:nvSpPr>
          <p:cNvPr id="47" name="Oval 46">
            <a:extLst>
              <a:ext uri="{FF2B5EF4-FFF2-40B4-BE49-F238E27FC236}">
                <a16:creationId xmlns:a16="http://schemas.microsoft.com/office/drawing/2014/main" id="{ECAAF913-A56E-4949-B4AF-2194B584EF37}"/>
              </a:ext>
            </a:extLst>
          </p:cNvPr>
          <p:cNvSpPr/>
          <p:nvPr/>
        </p:nvSpPr>
        <p:spPr bwMode="auto">
          <a:xfrm rot="10800000" flipV="1">
            <a:off x="499585" y="4245502"/>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dirty="0">
                <a:solidFill>
                  <a:schemeClr val="tx1"/>
                </a:solidFill>
                <a:latin typeface="+mj-lt"/>
                <a:ea typeface="Segoe UI" pitchFamily="34" charset="0"/>
                <a:cs typeface="Segoe UI" pitchFamily="34" charset="0"/>
              </a:rPr>
              <a:t>8</a:t>
            </a:r>
          </a:p>
        </p:txBody>
      </p:sp>
      <p:sp>
        <p:nvSpPr>
          <p:cNvPr id="17" name="Rectangle 16">
            <a:extLst>
              <a:ext uri="{FF2B5EF4-FFF2-40B4-BE49-F238E27FC236}">
                <a16:creationId xmlns:a16="http://schemas.microsoft.com/office/drawing/2014/main" id="{835599FC-D1BF-45FC-B62D-EF5B1C9E965E}"/>
              </a:ext>
            </a:extLst>
          </p:cNvPr>
          <p:cNvSpPr/>
          <p:nvPr/>
        </p:nvSpPr>
        <p:spPr bwMode="auto">
          <a:xfrm>
            <a:off x="1681697" y="2724017"/>
            <a:ext cx="103838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What are the benefits of using distributed version control?</a:t>
            </a:r>
          </a:p>
        </p:txBody>
      </p:sp>
      <p:cxnSp>
        <p:nvCxnSpPr>
          <p:cNvPr id="24" name="Straight Connector 23">
            <a:extLst>
              <a:ext uri="{FF2B5EF4-FFF2-40B4-BE49-F238E27FC236}">
                <a16:creationId xmlns:a16="http://schemas.microsoft.com/office/drawing/2014/main" id="{F0CA07BB-9A76-41D8-B0D9-BC530B9E4485}"/>
              </a:ext>
              <a:ext uri="{C183D7F6-B498-43B3-948B-1728B52AA6E4}">
                <adec:decorative xmlns:adec="http://schemas.microsoft.com/office/drawing/2017/decorative" val="1"/>
              </a:ext>
            </a:extLst>
          </p:cNvPr>
          <p:cNvCxnSpPr>
            <a:cxnSpLocks/>
          </p:cNvCxnSpPr>
          <p:nvPr/>
        </p:nvCxnSpPr>
        <p:spPr>
          <a:xfrm>
            <a:off x="1625600" y="5328443"/>
            <a:ext cx="1038383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50" name="Picture 49">
            <a:extLst>
              <a:ext uri="{FF2B5EF4-FFF2-40B4-BE49-F238E27FC236}">
                <a16:creationId xmlns:a16="http://schemas.microsoft.com/office/drawing/2014/main" id="{144E8862-5111-423B-B503-A32A5A66B3E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31428" y="5565139"/>
            <a:ext cx="915924" cy="915924"/>
          </a:xfrm>
          <a:prstGeom prst="rect">
            <a:avLst/>
          </a:prstGeom>
        </p:spPr>
      </p:pic>
      <p:sp>
        <p:nvSpPr>
          <p:cNvPr id="51" name="Oval 50">
            <a:extLst>
              <a:ext uri="{FF2B5EF4-FFF2-40B4-BE49-F238E27FC236}">
                <a16:creationId xmlns:a16="http://schemas.microsoft.com/office/drawing/2014/main" id="{F7E98A1A-813E-4C11-A601-C4C9705B1D09}"/>
              </a:ext>
            </a:extLst>
          </p:cNvPr>
          <p:cNvSpPr/>
          <p:nvPr/>
        </p:nvSpPr>
        <p:spPr bwMode="auto">
          <a:xfrm rot="10800000" flipV="1">
            <a:off x="499585" y="5634058"/>
            <a:ext cx="778086" cy="778086"/>
          </a:xfrm>
          <a:prstGeom prst="ellipse">
            <a:avLst/>
          </a:prstGeom>
          <a:noFill/>
          <a:ln w="28575">
            <a:noFill/>
            <a:prstDash val="sysDot"/>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600" dirty="0">
                <a:solidFill>
                  <a:schemeClr val="tx1"/>
                </a:solidFill>
                <a:latin typeface="+mj-lt"/>
                <a:ea typeface="Segoe UI" pitchFamily="34" charset="0"/>
                <a:cs typeface="Segoe UI" pitchFamily="34" charset="0"/>
              </a:rPr>
              <a:t>9</a:t>
            </a:r>
          </a:p>
        </p:txBody>
      </p:sp>
      <p:sp>
        <p:nvSpPr>
          <p:cNvPr id="23" name="Rectangle 22">
            <a:extLst>
              <a:ext uri="{FF2B5EF4-FFF2-40B4-BE49-F238E27FC236}">
                <a16:creationId xmlns:a16="http://schemas.microsoft.com/office/drawing/2014/main" id="{C6C38CE6-205A-4C4C-84FC-18A251E1D1DF}"/>
              </a:ext>
            </a:extLst>
          </p:cNvPr>
          <p:cNvSpPr/>
          <p:nvPr/>
        </p:nvSpPr>
        <p:spPr bwMode="auto">
          <a:xfrm>
            <a:off x="1681697" y="4154475"/>
            <a:ext cx="10383837" cy="104241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sz="2400" dirty="0">
                <a:solidFill>
                  <a:schemeClr val="tx1"/>
                </a:solidFill>
              </a:rPr>
              <a:t>What are the benefits of using centralized version control?</a:t>
            </a:r>
          </a:p>
        </p:txBody>
      </p:sp>
    </p:spTree>
    <p:extLst>
      <p:ext uri="{BB962C8B-B14F-4D97-AF65-F5344CB8AC3E}">
        <p14:creationId xmlns:p14="http://schemas.microsoft.com/office/powerpoint/2010/main" val="1768201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dirty="0"/>
              <a:t>What is DevOps? (continued)</a:t>
            </a:r>
          </a:p>
        </p:txBody>
      </p:sp>
      <p:sp>
        <p:nvSpPr>
          <p:cNvPr id="11" name="Rectangle 10">
            <a:extLst>
              <a:ext uri="{FF2B5EF4-FFF2-40B4-BE49-F238E27FC236}">
                <a16:creationId xmlns:a16="http://schemas.microsoft.com/office/drawing/2014/main" id="{94E1A4F3-E771-4F70-A776-00C14C3342FE}"/>
              </a:ext>
            </a:extLst>
          </p:cNvPr>
          <p:cNvSpPr/>
          <p:nvPr/>
        </p:nvSpPr>
        <p:spPr bwMode="auto">
          <a:xfrm>
            <a:off x="465139" y="1215737"/>
            <a:ext cx="4179598" cy="5247408"/>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Arial" panose="020B0604020202020204" pitchFamily="34" charset="0"/>
              <a:buChar char="•"/>
            </a:pPr>
            <a:r>
              <a:rPr lang="en-US" sz="2400" dirty="0">
                <a:solidFill>
                  <a:schemeClr val="tx1"/>
                </a:solidFill>
                <a:cs typeface="Segoe UI Semilight"/>
              </a:rPr>
              <a:t>Understand your cycle time</a:t>
            </a:r>
          </a:p>
          <a:p>
            <a:pPr marL="800100" lvl="1" indent="-342900">
              <a:buFont typeface="Arial" panose="020B0604020202020204" pitchFamily="34" charset="0"/>
              <a:buChar char="•"/>
            </a:pPr>
            <a:r>
              <a:rPr lang="en-US" sz="2400" dirty="0">
                <a:solidFill>
                  <a:schemeClr val="tx1"/>
                </a:solidFill>
                <a:cs typeface="Segoe UI Semilight"/>
              </a:rPr>
              <a:t>Observe, Orient, Decide, Act (OODA) loop</a:t>
            </a:r>
          </a:p>
          <a:p>
            <a:pPr marL="342900" indent="-342900">
              <a:buFont typeface="Arial" panose="020B0604020202020204" pitchFamily="34" charset="0"/>
              <a:buChar char="•"/>
            </a:pPr>
            <a:r>
              <a:rPr lang="en-US" sz="2400" dirty="0">
                <a:solidFill>
                  <a:schemeClr val="tx1"/>
                </a:solidFill>
                <a:cs typeface="Segoe UI Semilight"/>
              </a:rPr>
              <a:t>Become data-informed</a:t>
            </a:r>
          </a:p>
          <a:p>
            <a:pPr marL="342900" indent="-342900">
              <a:buFont typeface="Arial" panose="020B0604020202020204" pitchFamily="34" charset="0"/>
              <a:buChar char="•"/>
            </a:pPr>
            <a:r>
              <a:rPr lang="en-US" sz="2400" dirty="0">
                <a:solidFill>
                  <a:schemeClr val="tx1"/>
                </a:solidFill>
                <a:cs typeface="Segoe UI Semilight"/>
              </a:rPr>
              <a:t>Strive for validated learning</a:t>
            </a:r>
          </a:p>
          <a:p>
            <a:pPr marL="342900" indent="-342900">
              <a:buFont typeface="Arial" panose="020B0604020202020204" pitchFamily="34" charset="0"/>
              <a:buChar char="•"/>
            </a:pPr>
            <a:r>
              <a:rPr lang="en-US" sz="2400" dirty="0">
                <a:solidFill>
                  <a:schemeClr val="tx1"/>
                </a:solidFill>
                <a:cs typeface="Segoe UI Semilight"/>
              </a:rPr>
              <a:t>Shorten your cycle time</a:t>
            </a:r>
          </a:p>
          <a:p>
            <a:pPr marL="342900" indent="-342900">
              <a:buFont typeface="Arial" panose="020B0604020202020204" pitchFamily="34" charset="0"/>
              <a:buChar char="•"/>
            </a:pPr>
            <a:r>
              <a:rPr lang="en-US" sz="2400" dirty="0">
                <a:solidFill>
                  <a:schemeClr val="tx1"/>
                </a:solidFill>
                <a:cs typeface="Segoe UI Semilight"/>
              </a:rPr>
              <a:t>Optimize validated learning</a:t>
            </a:r>
          </a:p>
        </p:txBody>
      </p:sp>
      <p:pic>
        <p:nvPicPr>
          <p:cNvPr id="5" name="Picture 4" descr="Diagram&#10;&#10;Description automatically generated">
            <a:extLst>
              <a:ext uri="{FF2B5EF4-FFF2-40B4-BE49-F238E27FC236}">
                <a16:creationId xmlns:a16="http://schemas.microsoft.com/office/drawing/2014/main" id="{87C32B14-04D9-4E38-8AA6-ADFFB7EAA02F}"/>
              </a:ext>
            </a:extLst>
          </p:cNvPr>
          <p:cNvPicPr>
            <a:picLocks noChangeAspect="1"/>
          </p:cNvPicPr>
          <p:nvPr/>
        </p:nvPicPr>
        <p:blipFill>
          <a:blip r:embed="rId3"/>
          <a:stretch>
            <a:fillRect/>
          </a:stretch>
        </p:blipFill>
        <p:spPr>
          <a:xfrm>
            <a:off x="4978399" y="632779"/>
            <a:ext cx="7182245" cy="5830366"/>
          </a:xfrm>
          <a:prstGeom prst="rect">
            <a:avLst/>
          </a:prstGeom>
        </p:spPr>
      </p:pic>
    </p:spTree>
    <p:extLst>
      <p:ext uri="{BB962C8B-B14F-4D97-AF65-F5344CB8AC3E}">
        <p14:creationId xmlns:p14="http://schemas.microsoft.com/office/powerpoint/2010/main" val="329988415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315FA1F-BCB4-4058-9785-F4448ABA9CD1}"/>
              </a:ext>
            </a:extLst>
          </p:cNvPr>
          <p:cNvSpPr>
            <a:spLocks noGrp="1"/>
          </p:cNvSpPr>
          <p:nvPr>
            <p:ph type="title"/>
          </p:nvPr>
        </p:nvSpPr>
        <p:spPr>
          <a:xfrm>
            <a:off x="465138" y="632779"/>
            <a:ext cx="11533187" cy="411162"/>
          </a:xfrm>
        </p:spPr>
        <p:txBody>
          <a:bodyPr/>
          <a:lstStyle/>
          <a:p>
            <a:r>
              <a:rPr lang="en-US" dirty="0"/>
              <a:t>Explore the DevOps journey</a:t>
            </a:r>
          </a:p>
        </p:txBody>
      </p:sp>
      <p:sp>
        <p:nvSpPr>
          <p:cNvPr id="11" name="Rectangle 10">
            <a:extLst>
              <a:ext uri="{FF2B5EF4-FFF2-40B4-BE49-F238E27FC236}">
                <a16:creationId xmlns:a16="http://schemas.microsoft.com/office/drawing/2014/main" id="{94E1A4F3-E771-4F70-A776-00C14C3342FE}"/>
              </a:ext>
            </a:extLst>
          </p:cNvPr>
          <p:cNvSpPr/>
          <p:nvPr/>
        </p:nvSpPr>
        <p:spPr bwMode="auto">
          <a:xfrm>
            <a:off x="465138" y="1473134"/>
            <a:ext cx="5396109" cy="4888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37160" rIns="182880" bIns="137160"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indent="-342900">
              <a:buFont typeface="Arial" panose="020B0604020202020204" pitchFamily="34" charset="0"/>
              <a:buChar char="•"/>
            </a:pPr>
            <a:r>
              <a:rPr lang="en-US" sz="2300" dirty="0">
                <a:solidFill>
                  <a:schemeClr val="tx1"/>
                </a:solidFill>
                <a:cs typeface="Segoe UI Semilight"/>
              </a:rPr>
              <a:t>Continuous Integration</a:t>
            </a:r>
          </a:p>
          <a:p>
            <a:pPr marL="800100" lvl="1" indent="-342900">
              <a:buFont typeface="Arial" panose="020B0604020202020204" pitchFamily="34" charset="0"/>
              <a:buChar char="•"/>
            </a:pPr>
            <a:r>
              <a:rPr lang="en-US" sz="2300" b="0" i="0" dirty="0">
                <a:solidFill>
                  <a:srgbClr val="171717"/>
                </a:solidFill>
                <a:effectLst/>
                <a:latin typeface="Segoe UI" panose="020B0502040204020203" pitchFamily="34" charset="0"/>
              </a:rPr>
              <a:t>Continuous Integration drives the ongoing merging and testing of code, which leads to finding defects early. </a:t>
            </a:r>
            <a:br>
              <a:rPr lang="en-US" sz="2300" b="0" i="0" dirty="0">
                <a:solidFill>
                  <a:srgbClr val="171717"/>
                </a:solidFill>
                <a:effectLst/>
                <a:latin typeface="Segoe UI" panose="020B0502040204020203" pitchFamily="34" charset="0"/>
              </a:rPr>
            </a:br>
            <a:endParaRPr lang="en-US" sz="2300" dirty="0">
              <a:solidFill>
                <a:schemeClr val="tx1"/>
              </a:solidFill>
              <a:cs typeface="Segoe UI Semilight"/>
            </a:endParaRPr>
          </a:p>
          <a:p>
            <a:pPr marL="342900" indent="-342900">
              <a:buFont typeface="Arial" panose="020B0604020202020204" pitchFamily="34" charset="0"/>
              <a:buChar char="•"/>
            </a:pPr>
            <a:r>
              <a:rPr lang="en-US" sz="2300" dirty="0">
                <a:solidFill>
                  <a:schemeClr val="tx1"/>
                </a:solidFill>
                <a:cs typeface="Segoe UI Semilight"/>
              </a:rPr>
              <a:t>Continuous Delivery</a:t>
            </a:r>
          </a:p>
          <a:p>
            <a:pPr marL="800100" lvl="1" indent="-342900">
              <a:buFont typeface="Arial" panose="020B0604020202020204" pitchFamily="34" charset="0"/>
              <a:buChar char="•"/>
            </a:pPr>
            <a:r>
              <a:rPr lang="en-US" sz="2300" b="0" i="0" dirty="0">
                <a:solidFill>
                  <a:srgbClr val="171717"/>
                </a:solidFill>
                <a:effectLst/>
                <a:latin typeface="Segoe UI" panose="020B0502040204020203" pitchFamily="34" charset="0"/>
              </a:rPr>
              <a:t>Continuous Delivery of software solutions to production and testing environments helps organizations quickly fix bugs and respond to ever-changing business requirements.</a:t>
            </a:r>
          </a:p>
        </p:txBody>
      </p:sp>
      <p:pic>
        <p:nvPicPr>
          <p:cNvPr id="1026" name="Picture 2" descr="Build succeeded. Completed.">
            <a:extLst>
              <a:ext uri="{FF2B5EF4-FFF2-40B4-BE49-F238E27FC236}">
                <a16:creationId xmlns:a16="http://schemas.microsoft.com/office/drawing/2014/main" id="{068BB253-A79C-44DB-AEA3-C9EC4CF77C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1660" y="1043941"/>
            <a:ext cx="5524905" cy="2466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ontinuous Delivery of software solutions to production and testing environments and phases image.">
            <a:extLst>
              <a:ext uri="{FF2B5EF4-FFF2-40B4-BE49-F238E27FC236}">
                <a16:creationId xmlns:a16="http://schemas.microsoft.com/office/drawing/2014/main" id="{658C0F30-AE02-42EC-8C57-79627A5377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1660" y="3830235"/>
            <a:ext cx="5556665" cy="2531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893758"/>
      </p:ext>
    </p:extLst>
  </p:cSld>
  <p:clrMapOvr>
    <a:masterClrMapping/>
  </p:clrMapOvr>
  <p:transition>
    <p:fade/>
  </p:transition>
</p:sld>
</file>

<file path=ppt/theme/theme1.xml><?xml version="1.0" encoding="utf-8"?>
<a:theme xmlns:a="http://schemas.openxmlformats.org/drawingml/2006/main" name="Azure 1">
  <a:themeElements>
    <a:clrScheme name="Custom 3">
      <a:dk1>
        <a:srgbClr val="000000"/>
      </a:dk1>
      <a:lt1>
        <a:srgbClr val="FFFFFF"/>
      </a:lt1>
      <a:dk2>
        <a:srgbClr val="0078D3"/>
      </a:dk2>
      <a:lt2>
        <a:srgbClr val="FFFFFF"/>
      </a:lt2>
      <a:accent1>
        <a:srgbClr val="EBEBEB"/>
      </a:accent1>
      <a:accent2>
        <a:srgbClr val="75757A"/>
      </a:accent2>
      <a:accent3>
        <a:srgbClr val="000041"/>
      </a:accent3>
      <a:accent4>
        <a:srgbClr val="0078D3"/>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AE0AACF14ED30409321E086CBD493A2" ma:contentTypeVersion="4" ma:contentTypeDescription="Create a new document." ma:contentTypeScope="" ma:versionID="4889ff27a5c2cc44e382597e2323a2d2">
  <xsd:schema xmlns:xsd="http://www.w3.org/2001/XMLSchema" xmlns:xs="http://www.w3.org/2001/XMLSchema" xmlns:p="http://schemas.microsoft.com/office/2006/metadata/properties" xmlns:ns2="cdb59daf-14e9-4edf-afe9-ce5cf0512301" targetNamespace="http://schemas.microsoft.com/office/2006/metadata/properties" ma:root="true" ma:fieldsID="ccc9e7c3ccd46f28271fd42ef4ff5512" ns2:_="">
    <xsd:import namespace="cdb59daf-14e9-4edf-afe9-ce5cf051230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59daf-14e9-4edf-afe9-ce5cf05123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www.w3.org/2000/xmlns/"/>
    <ds:schemaRef ds:uri="http://schemas.microsoft.com/office/infopath/2007/PartnerControls"/>
  </ds:schemaRefs>
</ds:datastoreItem>
</file>

<file path=customXml/itemProps3.xml><?xml version="1.0" encoding="utf-8"?>
<ds:datastoreItem xmlns:ds="http://schemas.openxmlformats.org/officeDocument/2006/customXml" ds:itemID="{A5D1D51A-31E6-4691-A023-232A661042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b59daf-14e9-4edf-afe9-ce5cf05123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4239</TotalTime>
  <Words>6427</Words>
  <Application>Microsoft Office PowerPoint</Application>
  <PresentationFormat>Custom</PresentationFormat>
  <Paragraphs>764</Paragraphs>
  <Slides>72</Slides>
  <Notes>59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72</vt:i4>
      </vt:variant>
    </vt:vector>
  </HeadingPairs>
  <TitlesOfParts>
    <vt:vector size="81" baseType="lpstr">
      <vt:lpstr>adobe-clean</vt:lpstr>
      <vt:lpstr>Arial</vt:lpstr>
      <vt:lpstr>Consolas</vt:lpstr>
      <vt:lpstr>Segoe UI</vt:lpstr>
      <vt:lpstr>Segoe UI Light</vt:lpstr>
      <vt:lpstr>Segoe UI Semibold</vt:lpstr>
      <vt:lpstr>Wingdings</vt:lpstr>
      <vt:lpstr>Azure 1</vt:lpstr>
      <vt:lpstr>Bitmap Image</vt:lpstr>
      <vt:lpstr>AZ-400.00 Learning Path 01: Get started on a DevOps transformation journey</vt:lpstr>
      <vt:lpstr>Learning Path overview</vt:lpstr>
      <vt:lpstr>Learning Path overview</vt:lpstr>
      <vt:lpstr>Learning objectives</vt:lpstr>
      <vt:lpstr>Learning objectives (continued)</vt:lpstr>
      <vt:lpstr>Module 01: Introduction to DevOps</vt:lpstr>
      <vt:lpstr>What is DevOps?</vt:lpstr>
      <vt:lpstr>What is DevOps? (continued)</vt:lpstr>
      <vt:lpstr>Explore the DevOps journey</vt:lpstr>
      <vt:lpstr>Explore the DevOps journey (continued)</vt:lpstr>
      <vt:lpstr>Explore the DevOps journey (continued)</vt:lpstr>
      <vt:lpstr>Explore the DevOps journey (continued)</vt:lpstr>
      <vt:lpstr>Explore the DevOps journey (continued)</vt:lpstr>
      <vt:lpstr>Identify transformation teams</vt:lpstr>
      <vt:lpstr>Explore shared goals and define timelines</vt:lpstr>
      <vt:lpstr>Explore shared goals and define timelines (continued)</vt:lpstr>
      <vt:lpstr>Module 02: Choose the right project</vt:lpstr>
      <vt:lpstr>Explore greenfield and brownfield projects</vt:lpstr>
      <vt:lpstr>Decide when to use greenfield and brownfield projects</vt:lpstr>
      <vt:lpstr>Decide when to use systems of record versus systems of engagement</vt:lpstr>
      <vt:lpstr>Identify groups to minimize initial resistance</vt:lpstr>
      <vt:lpstr>Identify project metrics and key performance indicators (KPIs)</vt:lpstr>
      <vt:lpstr>Module 03: Describe team structures</vt:lpstr>
      <vt:lpstr>Explore agile development practices</vt:lpstr>
      <vt:lpstr>Explore principles of agile development</vt:lpstr>
      <vt:lpstr>Define organization structure for agile practices</vt:lpstr>
      <vt:lpstr>Explore ideal DevOps team members</vt:lpstr>
      <vt:lpstr>Enable in-team and cross-team collaboration</vt:lpstr>
      <vt:lpstr>Select tools and processes for agile practices</vt:lpstr>
      <vt:lpstr>Module 04: Choose the DevOps tools</vt:lpstr>
      <vt:lpstr>What is Azure DevOps?</vt:lpstr>
      <vt:lpstr>What is GitHub?</vt:lpstr>
      <vt:lpstr>Explore an authorization and access strategy</vt:lpstr>
      <vt:lpstr>Migrate or integrate existing work management tools</vt:lpstr>
      <vt:lpstr>Migrate or integrate existing test management tools</vt:lpstr>
      <vt:lpstr>Design a license management strategy</vt:lpstr>
      <vt:lpstr>Module 05: Plan Agile with GitHub Projects and Azure Boards</vt:lpstr>
      <vt:lpstr>Introduction to GitHub Projects and Project boards</vt:lpstr>
      <vt:lpstr>Introduction to Azure Boards</vt:lpstr>
      <vt:lpstr>Link GitHub to Azure Boards</vt:lpstr>
      <vt:lpstr>Configure GitHub Projects</vt:lpstr>
      <vt:lpstr>Manage work with GitHub Project boards</vt:lpstr>
      <vt:lpstr>Customize Project views</vt:lpstr>
      <vt:lpstr>Collaborate using team discussions</vt:lpstr>
      <vt:lpstr>Demonstration: GitHub Project Boards and Projects</vt:lpstr>
      <vt:lpstr>Module 06: Introduction to source control</vt:lpstr>
      <vt:lpstr>Introduction</vt:lpstr>
      <vt:lpstr>Explore DevOps foundational practices</vt:lpstr>
      <vt:lpstr>Explore DevOps foundational practices (continued)</vt:lpstr>
      <vt:lpstr>What is source control?</vt:lpstr>
      <vt:lpstr>Explore benefits of source control</vt:lpstr>
      <vt:lpstr>Explore best practices for source control</vt:lpstr>
      <vt:lpstr>Module 07: Describe types of source control systems</vt:lpstr>
      <vt:lpstr>Understand centralized source control</vt:lpstr>
      <vt:lpstr>Understand distributed source control</vt:lpstr>
      <vt:lpstr>Explore Git and Team Foundation Version Control</vt:lpstr>
      <vt:lpstr>Examine and choose Git</vt:lpstr>
      <vt:lpstr>Understand objections to using Git</vt:lpstr>
      <vt:lpstr>Describe working with Git locally</vt:lpstr>
      <vt:lpstr>Module 08: Work with Azure Repos and GitHub</vt:lpstr>
      <vt:lpstr>Introduction to Azure Repos</vt:lpstr>
      <vt:lpstr>Introduction to GitHub</vt:lpstr>
      <vt:lpstr>Migrate from TFVC to Git</vt:lpstr>
      <vt:lpstr>Migrate from TFVC to Git (continued)</vt:lpstr>
      <vt:lpstr>Develop online with GitHub Codespaces</vt:lpstr>
      <vt:lpstr>Labs</vt:lpstr>
      <vt:lpstr>Lab: Agile planning and portfolio management with Azure Boards</vt:lpstr>
      <vt:lpstr>Learning Path review and takeaways</vt:lpstr>
      <vt:lpstr>What did you learn?</vt:lpstr>
      <vt:lpstr>What did you learn? (continued)</vt:lpstr>
      <vt:lpstr>Learning Path review questions</vt:lpstr>
      <vt:lpstr>Learning Path review questions (continued)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AZ-400.0 Module 1: Planning for DevOps</dc:title>
  <dc:creator>Luiz Macedo</dc:creator>
  <cp:lastModifiedBy>Luiz Macedo</cp:lastModifiedBy>
  <cp:revision>151</cp:revision>
  <dcterms:created xsi:type="dcterms:W3CDTF">2020-04-30T00:33:59Z</dcterms:created>
  <dcterms:modified xsi:type="dcterms:W3CDTF">2023-02-21T16:50:37Z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SetDate">
    <vt:lpwstr>2020-04-30T16:58:44.8526099Z</vt:lpwstr>
  </property>
  <property fmtid="{D5CDD505-2E9C-101B-9397-08002B2CF9AE}" pid="5" name="MSIP_Label_f42aa342-8706-4288-bd11-ebb85995028c_Name">
    <vt:lpwstr>General</vt:lpwstr>
  </property>
  <property fmtid="{D5CDD505-2E9C-101B-9397-08002B2CF9AE}" pid="6" name="MSIP_Label_f42aa342-8706-4288-bd11-ebb85995028c_ActionId">
    <vt:lpwstr>a6dbb04b-5cb4-4cb5-bb6f-3d6af857b37d</vt:lpwstr>
  </property>
  <property fmtid="{D5CDD505-2E9C-101B-9397-08002B2CF9AE}" pid="7" name="MSIP_Label_f42aa342-8706-4288-bd11-ebb85995028c_Extended_MSFT_Method">
    <vt:lpwstr>Automatic</vt:lpwstr>
  </property>
  <property fmtid="{D5CDD505-2E9C-101B-9397-08002B2CF9AE}" pid="8" name="Sensitivity">
    <vt:lpwstr>General</vt:lpwstr>
  </property>
  <property fmtid="{D5CDD505-2E9C-101B-9397-08002B2CF9AE}" pid="9" name="ContentTypeId">
    <vt:lpwstr>0x0101002AE0AACF14ED30409321E086CBD493A2</vt:lpwstr>
  </property>
</Properties>
</file>