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551" r:id="rId4"/>
  </p:sldMasterIdLst>
  <p:notesMasterIdLst>
    <p:notesMasterId r:id="rId77"/>
  </p:notesMasterIdLst>
  <p:handoutMasterIdLst>
    <p:handoutMasterId r:id="rId78"/>
  </p:handoutMasterIdLst>
  <p:sldIdLst>
    <p:sldId id="256" r:id="rId5"/>
    <p:sldId id="1871" r:id="rId6"/>
    <p:sldId id="1902" r:id="rId7"/>
    <p:sldId id="1906" r:id="rId8"/>
    <p:sldId id="1865" r:id="rId9"/>
    <p:sldId id="1874" r:id="rId10"/>
    <p:sldId id="386" r:id="rId11"/>
    <p:sldId id="290" r:id="rId12"/>
    <p:sldId id="262" r:id="rId13"/>
    <p:sldId id="1887" r:id="rId14"/>
    <p:sldId id="1459" r:id="rId15"/>
    <p:sldId id="1907" r:id="rId16"/>
    <p:sldId id="1920" r:id="rId17"/>
    <p:sldId id="295" r:id="rId18"/>
    <p:sldId id="296" r:id="rId19"/>
    <p:sldId id="299" r:id="rId20"/>
    <p:sldId id="1873" r:id="rId21"/>
    <p:sldId id="1877" r:id="rId22"/>
    <p:sldId id="1944" r:id="rId23"/>
    <p:sldId id="1875" r:id="rId24"/>
    <p:sldId id="1463" r:id="rId25"/>
    <p:sldId id="1500" r:id="rId26"/>
    <p:sldId id="1468" r:id="rId27"/>
    <p:sldId id="1908" r:id="rId28"/>
    <p:sldId id="1866" r:id="rId29"/>
    <p:sldId id="1876" r:id="rId30"/>
    <p:sldId id="1878" r:id="rId31"/>
    <p:sldId id="1879" r:id="rId32"/>
    <p:sldId id="1883" r:id="rId33"/>
    <p:sldId id="1882" r:id="rId34"/>
    <p:sldId id="1890" r:id="rId35"/>
    <p:sldId id="1884" r:id="rId36"/>
    <p:sldId id="1909" r:id="rId37"/>
    <p:sldId id="1472" r:id="rId38"/>
    <p:sldId id="1910" r:id="rId39"/>
    <p:sldId id="1502" r:id="rId40"/>
    <p:sldId id="1960" r:id="rId41"/>
    <p:sldId id="1492" r:id="rId42"/>
    <p:sldId id="1959" r:id="rId43"/>
    <p:sldId id="1950" r:id="rId44"/>
    <p:sldId id="1867" r:id="rId45"/>
    <p:sldId id="1498" r:id="rId46"/>
    <p:sldId id="1886" r:id="rId47"/>
    <p:sldId id="1471" r:id="rId48"/>
    <p:sldId id="1499" r:id="rId49"/>
    <p:sldId id="1481" r:id="rId50"/>
    <p:sldId id="2641" r:id="rId51"/>
    <p:sldId id="2631" r:id="rId52"/>
    <p:sldId id="2632" r:id="rId53"/>
    <p:sldId id="2636" r:id="rId54"/>
    <p:sldId id="2639" r:id="rId55"/>
    <p:sldId id="2640" r:id="rId56"/>
    <p:sldId id="2642" r:id="rId57"/>
    <p:sldId id="1870" r:id="rId58"/>
    <p:sldId id="1491" r:id="rId59"/>
    <p:sldId id="1489" r:id="rId60"/>
    <p:sldId id="1488" r:id="rId61"/>
    <p:sldId id="1486" r:id="rId62"/>
    <p:sldId id="1957" r:id="rId63"/>
    <p:sldId id="1955" r:id="rId64"/>
    <p:sldId id="1958" r:id="rId65"/>
    <p:sldId id="1956" r:id="rId66"/>
    <p:sldId id="1888" r:id="rId67"/>
    <p:sldId id="1891" r:id="rId68"/>
    <p:sldId id="1897" r:id="rId69"/>
    <p:sldId id="1898" r:id="rId70"/>
    <p:sldId id="1911" r:id="rId71"/>
    <p:sldId id="1918" r:id="rId72"/>
    <p:sldId id="1917" r:id="rId73"/>
    <p:sldId id="1901" r:id="rId74"/>
    <p:sldId id="1899" r:id="rId75"/>
    <p:sldId id="2643" r:id="rId7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6533" userDrawn="1">
          <p15:clr>
            <a:srgbClr val="A4A3A4"/>
          </p15:clr>
        </p15:guide>
        <p15:guide id="2" orient="horz" pos="1651" userDrawn="1">
          <p15:clr>
            <a:srgbClr val="A4A3A4"/>
          </p15:clr>
        </p15:guide>
        <p15:guide id="3" pos="1013" userDrawn="1">
          <p15:clr>
            <a:srgbClr val="A4A3A4"/>
          </p15:clr>
        </p15:guide>
        <p15:guide id="4" pos="458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Diswel Khriam [Chillibreeze]" initials="DK[" lastIdx="1" clrIdx="5">
    <p:extLst>
      <p:ext uri="{19B8F6BF-5375-455C-9EA6-DF929625EA0E}">
        <p15:presenceInfo xmlns:p15="http://schemas.microsoft.com/office/powerpoint/2012/main" userId="S::diswel.k@chillibreeze.com::fbeec9ff-bca4-44d8-a970-c64a780118de" providerId="AD"/>
      </p:ext>
    </p:extLst>
  </p:cmAuthor>
  <p:cmAuthor id="6" name="Ellen Brady" initials="EB" lastIdx="1" clrIdx="6">
    <p:extLst>
      <p:ext uri="{19B8F6BF-5375-455C-9EA6-DF929625EA0E}">
        <p15:presenceInfo xmlns:p15="http://schemas.microsoft.com/office/powerpoint/2012/main" userId="S::ebrady@skillup.tech::94b505eb-2f61-485b-ba2b-b73ccaa70c7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D0B11"/>
    <a:srgbClr val="243A5E"/>
    <a:srgbClr val="ABABAB"/>
    <a:srgbClr val="EBEBEB"/>
    <a:srgbClr val="59B4D9"/>
    <a:srgbClr val="FFFFFF"/>
    <a:srgbClr val="FFF100"/>
    <a:srgbClr val="75757A"/>
    <a:srgbClr val="3C3C41"/>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922A79-0CB0-41D9-9B94-1691859177F4}" v="36" dt="2022-04-05T20:10:01.3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23" autoAdjust="0"/>
    <p:restoredTop sz="86134" autoAdjust="0"/>
  </p:normalViewPr>
  <p:slideViewPr>
    <p:cSldViewPr snapToGrid="0">
      <p:cViewPr varScale="1">
        <p:scale>
          <a:sx n="56" d="100"/>
          <a:sy n="56" d="100"/>
        </p:scale>
        <p:origin x="42" y="2988"/>
      </p:cViewPr>
      <p:guideLst>
        <p:guide pos="6533"/>
        <p:guide orient="horz" pos="1651"/>
        <p:guide pos="1013"/>
        <p:guide pos="4589"/>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z Macedo" userId="7b3c29be-d15f-473b-8b79-40ce79eed9b8" providerId="ADAL" clId="{B023098B-3225-45BF-A129-29FA66911957}"/>
    <pc:docChg chg="undo custSel addSld delSld modSld sldOrd">
      <pc:chgData name="Luiz Macedo" userId="7b3c29be-d15f-473b-8b79-40ce79eed9b8" providerId="ADAL" clId="{B023098B-3225-45BF-A129-29FA66911957}" dt="2022-01-07T22:07:13.518" v="355" actId="20577"/>
      <pc:docMkLst>
        <pc:docMk/>
      </pc:docMkLst>
      <pc:sldChg chg="modSp mod">
        <pc:chgData name="Luiz Macedo" userId="7b3c29be-d15f-473b-8b79-40ce79eed9b8" providerId="ADAL" clId="{B023098B-3225-45BF-A129-29FA66911957}" dt="2022-01-06T20:03:33.680" v="10" actId="1076"/>
        <pc:sldMkLst>
          <pc:docMk/>
          <pc:sldMk cId="3560731283" sldId="256"/>
        </pc:sldMkLst>
        <pc:spChg chg="mod">
          <ac:chgData name="Luiz Macedo" userId="7b3c29be-d15f-473b-8b79-40ce79eed9b8" providerId="ADAL" clId="{B023098B-3225-45BF-A129-29FA66911957}" dt="2022-01-06T20:03:33.680" v="10" actId="1076"/>
          <ac:spMkLst>
            <pc:docMk/>
            <pc:sldMk cId="3560731283" sldId="256"/>
            <ac:spMk id="2" creationId="{06456474-6022-48BB-A434-CF09068ED1E2}"/>
          </ac:spMkLst>
        </pc:spChg>
      </pc:sldChg>
      <pc:sldChg chg="modSp mod">
        <pc:chgData name="Luiz Macedo" userId="7b3c29be-d15f-473b-8b79-40ce79eed9b8" providerId="ADAL" clId="{B023098B-3225-45BF-A129-29FA66911957}" dt="2022-01-06T20:22:26.141" v="84"/>
        <pc:sldMkLst>
          <pc:docMk/>
          <pc:sldMk cId="2713783001" sldId="262"/>
        </pc:sldMkLst>
        <pc:spChg chg="mod">
          <ac:chgData name="Luiz Macedo" userId="7b3c29be-d15f-473b-8b79-40ce79eed9b8" providerId="ADAL" clId="{B023098B-3225-45BF-A129-29FA66911957}" dt="2022-01-06T20:22:26.141" v="84"/>
          <ac:spMkLst>
            <pc:docMk/>
            <pc:sldMk cId="2713783001" sldId="262"/>
            <ac:spMk id="2" creationId="{68D10122-6007-4FE9-AFBE-2D6EE497EC69}"/>
          </ac:spMkLst>
        </pc:spChg>
      </pc:sldChg>
      <pc:sldChg chg="modSp mod">
        <pc:chgData name="Luiz Macedo" userId="7b3c29be-d15f-473b-8b79-40ce79eed9b8" providerId="ADAL" clId="{B023098B-3225-45BF-A129-29FA66911957}" dt="2022-01-06T20:22:17.164" v="83"/>
        <pc:sldMkLst>
          <pc:docMk/>
          <pc:sldMk cId="430513233" sldId="290"/>
        </pc:sldMkLst>
        <pc:spChg chg="mod">
          <ac:chgData name="Luiz Macedo" userId="7b3c29be-d15f-473b-8b79-40ce79eed9b8" providerId="ADAL" clId="{B023098B-3225-45BF-A129-29FA66911957}" dt="2022-01-06T20:22:17.164" v="83"/>
          <ac:spMkLst>
            <pc:docMk/>
            <pc:sldMk cId="430513233" sldId="290"/>
            <ac:spMk id="2" creationId="{00000000-0000-0000-0000-000000000000}"/>
          </ac:spMkLst>
        </pc:spChg>
      </pc:sldChg>
      <pc:sldChg chg="modSp mod">
        <pc:chgData name="Luiz Macedo" userId="7b3c29be-d15f-473b-8b79-40ce79eed9b8" providerId="ADAL" clId="{B023098B-3225-45BF-A129-29FA66911957}" dt="2022-01-06T20:24:37.970" v="108"/>
        <pc:sldMkLst>
          <pc:docMk/>
          <pc:sldMk cId="1154994825" sldId="295"/>
        </pc:sldMkLst>
        <pc:spChg chg="mod">
          <ac:chgData name="Luiz Macedo" userId="7b3c29be-d15f-473b-8b79-40ce79eed9b8" providerId="ADAL" clId="{B023098B-3225-45BF-A129-29FA66911957}" dt="2022-01-06T20:24:37.970" v="108"/>
          <ac:spMkLst>
            <pc:docMk/>
            <pc:sldMk cId="1154994825" sldId="295"/>
            <ac:spMk id="2" creationId="{8B31FDFC-AD13-4B1C-8A3F-0992CFC7D8DF}"/>
          </ac:spMkLst>
        </pc:spChg>
      </pc:sldChg>
      <pc:sldChg chg="modSp mod">
        <pc:chgData name="Luiz Macedo" userId="7b3c29be-d15f-473b-8b79-40ce79eed9b8" providerId="ADAL" clId="{B023098B-3225-45BF-A129-29FA66911957}" dt="2022-01-06T20:24:47.158" v="109"/>
        <pc:sldMkLst>
          <pc:docMk/>
          <pc:sldMk cId="339340619" sldId="296"/>
        </pc:sldMkLst>
        <pc:spChg chg="mod">
          <ac:chgData name="Luiz Macedo" userId="7b3c29be-d15f-473b-8b79-40ce79eed9b8" providerId="ADAL" clId="{B023098B-3225-45BF-A129-29FA66911957}" dt="2022-01-06T20:24:47.158" v="109"/>
          <ac:spMkLst>
            <pc:docMk/>
            <pc:sldMk cId="339340619" sldId="296"/>
            <ac:spMk id="2" creationId="{2D0292F9-E5EA-476D-8E57-6E4816CDC4B1}"/>
          </ac:spMkLst>
        </pc:spChg>
      </pc:sldChg>
      <pc:sldChg chg="modSp mod">
        <pc:chgData name="Luiz Macedo" userId="7b3c29be-d15f-473b-8b79-40ce79eed9b8" providerId="ADAL" clId="{B023098B-3225-45BF-A129-29FA66911957}" dt="2022-01-06T20:24:56.498" v="110"/>
        <pc:sldMkLst>
          <pc:docMk/>
          <pc:sldMk cId="1652545037" sldId="299"/>
        </pc:sldMkLst>
        <pc:spChg chg="mod">
          <ac:chgData name="Luiz Macedo" userId="7b3c29be-d15f-473b-8b79-40ce79eed9b8" providerId="ADAL" clId="{B023098B-3225-45BF-A129-29FA66911957}" dt="2022-01-06T20:24:56.498" v="110"/>
          <ac:spMkLst>
            <pc:docMk/>
            <pc:sldMk cId="1652545037" sldId="299"/>
            <ac:spMk id="2" creationId="{A6E5C26E-C9AD-470E-89F8-A63518194BA2}"/>
          </ac:spMkLst>
        </pc:spChg>
      </pc:sldChg>
      <pc:sldChg chg="modSp mod ord">
        <pc:chgData name="Luiz Macedo" userId="7b3c29be-d15f-473b-8b79-40ce79eed9b8" providerId="ADAL" clId="{B023098B-3225-45BF-A129-29FA66911957}" dt="2022-01-06T20:22:10.728" v="82"/>
        <pc:sldMkLst>
          <pc:docMk/>
          <pc:sldMk cId="3011215079" sldId="386"/>
        </pc:sldMkLst>
        <pc:spChg chg="mod">
          <ac:chgData name="Luiz Macedo" userId="7b3c29be-d15f-473b-8b79-40ce79eed9b8" providerId="ADAL" clId="{B023098B-3225-45BF-A129-29FA66911957}" dt="2022-01-06T20:22:10.728" v="82"/>
          <ac:spMkLst>
            <pc:docMk/>
            <pc:sldMk cId="3011215079" sldId="386"/>
            <ac:spMk id="12" creationId="{64DECB36-6296-4826-82E4-CD0784C20EA6}"/>
          </ac:spMkLst>
        </pc:spChg>
      </pc:sldChg>
      <pc:sldChg chg="modSp mod">
        <pc:chgData name="Luiz Macedo" userId="7b3c29be-d15f-473b-8b79-40ce79eed9b8" providerId="ADAL" clId="{B023098B-3225-45BF-A129-29FA66911957}" dt="2022-01-06T20:22:37.036" v="97" actId="1036"/>
        <pc:sldMkLst>
          <pc:docMk/>
          <pc:sldMk cId="1375919683" sldId="1459"/>
        </pc:sldMkLst>
        <pc:spChg chg="mod">
          <ac:chgData name="Luiz Macedo" userId="7b3c29be-d15f-473b-8b79-40ce79eed9b8" providerId="ADAL" clId="{B023098B-3225-45BF-A129-29FA66911957}" dt="2022-01-06T20:22:37.036" v="97" actId="1036"/>
          <ac:spMkLst>
            <pc:docMk/>
            <pc:sldMk cId="1375919683" sldId="1459"/>
            <ac:spMk id="5" creationId="{CDC6687C-9405-4D58-B6CB-9136AE4372CF}"/>
          </ac:spMkLst>
        </pc:spChg>
        <pc:spChg chg="mod">
          <ac:chgData name="Luiz Macedo" userId="7b3c29be-d15f-473b-8b79-40ce79eed9b8" providerId="ADAL" clId="{B023098B-3225-45BF-A129-29FA66911957}" dt="2022-01-06T20:22:37.036" v="97" actId="1036"/>
          <ac:spMkLst>
            <pc:docMk/>
            <pc:sldMk cId="1375919683" sldId="1459"/>
            <ac:spMk id="8" creationId="{CFD1A53E-43C8-4C65-8215-329528FE171E}"/>
          </ac:spMkLst>
        </pc:spChg>
        <pc:spChg chg="mod">
          <ac:chgData name="Luiz Macedo" userId="7b3c29be-d15f-473b-8b79-40ce79eed9b8" providerId="ADAL" clId="{B023098B-3225-45BF-A129-29FA66911957}" dt="2022-01-06T20:22:37.036" v="97" actId="1036"/>
          <ac:spMkLst>
            <pc:docMk/>
            <pc:sldMk cId="1375919683" sldId="1459"/>
            <ac:spMk id="9" creationId="{90D937F5-0E39-41A3-A750-B331F15834CE}"/>
          </ac:spMkLst>
        </pc:spChg>
        <pc:spChg chg="mod">
          <ac:chgData name="Luiz Macedo" userId="7b3c29be-d15f-473b-8b79-40ce79eed9b8" providerId="ADAL" clId="{B023098B-3225-45BF-A129-29FA66911957}" dt="2022-01-06T20:22:37.036" v="97" actId="1036"/>
          <ac:spMkLst>
            <pc:docMk/>
            <pc:sldMk cId="1375919683" sldId="1459"/>
            <ac:spMk id="10" creationId="{DE27140E-2E2C-4EAF-B33B-BC3CE287A7BB}"/>
          </ac:spMkLst>
        </pc:spChg>
      </pc:sldChg>
      <pc:sldChg chg="modSp mod">
        <pc:chgData name="Luiz Macedo" userId="7b3c29be-d15f-473b-8b79-40ce79eed9b8" providerId="ADAL" clId="{B023098B-3225-45BF-A129-29FA66911957}" dt="2022-01-06T20:20:34.067" v="75"/>
        <pc:sldMkLst>
          <pc:docMk/>
          <pc:sldMk cId="3746766023" sldId="1865"/>
        </pc:sldMkLst>
        <pc:spChg chg="mod">
          <ac:chgData name="Luiz Macedo" userId="7b3c29be-d15f-473b-8b79-40ce79eed9b8" providerId="ADAL" clId="{B023098B-3225-45BF-A129-29FA66911957}" dt="2022-01-06T20:20:34.067" v="75"/>
          <ac:spMkLst>
            <pc:docMk/>
            <pc:sldMk cId="3746766023" sldId="1865"/>
            <ac:spMk id="4" creationId="{0CD8665D-5A50-4F07-9D33-48CCD3FD74C7}"/>
          </ac:spMkLst>
        </pc:spChg>
      </pc:sldChg>
      <pc:sldChg chg="modSp mod">
        <pc:chgData name="Luiz Macedo" userId="7b3c29be-d15f-473b-8b79-40ce79eed9b8" providerId="ADAL" clId="{B023098B-3225-45BF-A129-29FA66911957}" dt="2022-01-06T20:24:26.047" v="107"/>
        <pc:sldMkLst>
          <pc:docMk/>
          <pc:sldMk cId="2147407829" sldId="1866"/>
        </pc:sldMkLst>
        <pc:spChg chg="mod">
          <ac:chgData name="Luiz Macedo" userId="7b3c29be-d15f-473b-8b79-40ce79eed9b8" providerId="ADAL" clId="{B023098B-3225-45BF-A129-29FA66911957}" dt="2022-01-06T20:24:26.047" v="107"/>
          <ac:spMkLst>
            <pc:docMk/>
            <pc:sldMk cId="2147407829" sldId="1866"/>
            <ac:spMk id="4" creationId="{0CD8665D-5A50-4F07-9D33-48CCD3FD74C7}"/>
          </ac:spMkLst>
        </pc:spChg>
      </pc:sldChg>
      <pc:sldChg chg="modSp mod">
        <pc:chgData name="Luiz Macedo" userId="7b3c29be-d15f-473b-8b79-40ce79eed9b8" providerId="ADAL" clId="{B023098B-3225-45BF-A129-29FA66911957}" dt="2022-01-06T20:03:48.904" v="11"/>
        <pc:sldMkLst>
          <pc:docMk/>
          <pc:sldMk cId="3060697331" sldId="1871"/>
        </pc:sldMkLst>
        <pc:spChg chg="mod">
          <ac:chgData name="Luiz Macedo" userId="7b3c29be-d15f-473b-8b79-40ce79eed9b8" providerId="ADAL" clId="{B023098B-3225-45BF-A129-29FA66911957}" dt="2022-01-06T20:03:48.904" v="11"/>
          <ac:spMkLst>
            <pc:docMk/>
            <pc:sldMk cId="3060697331" sldId="1871"/>
            <ac:spMk id="4" creationId="{0CD8665D-5A50-4F07-9D33-48CCD3FD74C7}"/>
          </ac:spMkLst>
        </pc:spChg>
      </pc:sldChg>
      <pc:sldChg chg="modSp mod">
        <pc:chgData name="Luiz Macedo" userId="7b3c29be-d15f-473b-8b79-40ce79eed9b8" providerId="ADAL" clId="{B023098B-3225-45BF-A129-29FA66911957}" dt="2022-01-06T20:20:59.212" v="77" actId="33524"/>
        <pc:sldMkLst>
          <pc:docMk/>
          <pc:sldMk cId="3280134131" sldId="1874"/>
        </pc:sldMkLst>
        <pc:spChg chg="mod">
          <ac:chgData name="Luiz Macedo" userId="7b3c29be-d15f-473b-8b79-40ce79eed9b8" providerId="ADAL" clId="{B023098B-3225-45BF-A129-29FA66911957}" dt="2022-01-06T20:20:51.789" v="76"/>
          <ac:spMkLst>
            <pc:docMk/>
            <pc:sldMk cId="3280134131" sldId="1874"/>
            <ac:spMk id="2" creationId="{00000000-0000-0000-0000-000000000000}"/>
          </ac:spMkLst>
        </pc:spChg>
        <pc:spChg chg="mod">
          <ac:chgData name="Luiz Macedo" userId="7b3c29be-d15f-473b-8b79-40ce79eed9b8" providerId="ADAL" clId="{B023098B-3225-45BF-A129-29FA66911957}" dt="2022-01-06T20:20:59.212" v="77" actId="33524"/>
          <ac:spMkLst>
            <pc:docMk/>
            <pc:sldMk cId="3280134131" sldId="1874"/>
            <ac:spMk id="7" creationId="{E90765FD-FD94-43F1-B52A-09EF0B8B4F1C}"/>
          </ac:spMkLst>
        </pc:spChg>
      </pc:sldChg>
      <pc:sldChg chg="modSp mod">
        <pc:chgData name="Luiz Macedo" userId="7b3c29be-d15f-473b-8b79-40ce79eed9b8" providerId="ADAL" clId="{B023098B-3225-45BF-A129-29FA66911957}" dt="2022-01-06T20:25:25.102" v="113"/>
        <pc:sldMkLst>
          <pc:docMk/>
          <pc:sldMk cId="1624674072" sldId="1875"/>
        </pc:sldMkLst>
        <pc:spChg chg="mod">
          <ac:chgData name="Luiz Macedo" userId="7b3c29be-d15f-473b-8b79-40ce79eed9b8" providerId="ADAL" clId="{B023098B-3225-45BF-A129-29FA66911957}" dt="2022-01-06T20:25:25.102" v="113"/>
          <ac:spMkLst>
            <pc:docMk/>
            <pc:sldMk cId="1624674072" sldId="1875"/>
            <ac:spMk id="2" creationId="{8BEFA9EF-EBA4-964C-B2C3-CA2524BAE48C}"/>
          </ac:spMkLst>
        </pc:spChg>
      </pc:sldChg>
      <pc:sldChg chg="modSp mod">
        <pc:chgData name="Luiz Macedo" userId="7b3c29be-d15f-473b-8b79-40ce79eed9b8" providerId="ADAL" clId="{B023098B-3225-45BF-A129-29FA66911957}" dt="2022-01-06T20:25:36.820" v="116"/>
        <pc:sldMkLst>
          <pc:docMk/>
          <pc:sldMk cId="2962425294" sldId="1876"/>
        </pc:sldMkLst>
        <pc:spChg chg="mod">
          <ac:chgData name="Luiz Macedo" userId="7b3c29be-d15f-473b-8b79-40ce79eed9b8" providerId="ADAL" clId="{B023098B-3225-45BF-A129-29FA66911957}" dt="2022-01-06T20:25:36.820" v="116"/>
          <ac:spMkLst>
            <pc:docMk/>
            <pc:sldMk cId="2962425294" sldId="1876"/>
            <ac:spMk id="2" creationId="{9DB8AFAA-42F8-4696-866D-2415542C9A29}"/>
          </ac:spMkLst>
        </pc:spChg>
      </pc:sldChg>
      <pc:sldChg chg="modSp mod">
        <pc:chgData name="Luiz Macedo" userId="7b3c29be-d15f-473b-8b79-40ce79eed9b8" providerId="ADAL" clId="{B023098B-3225-45BF-A129-29FA66911957}" dt="2022-01-06T20:25:12.084" v="111"/>
        <pc:sldMkLst>
          <pc:docMk/>
          <pc:sldMk cId="3679369250" sldId="1877"/>
        </pc:sldMkLst>
        <pc:spChg chg="mod">
          <ac:chgData name="Luiz Macedo" userId="7b3c29be-d15f-473b-8b79-40ce79eed9b8" providerId="ADAL" clId="{B023098B-3225-45BF-A129-29FA66911957}" dt="2022-01-06T20:25:12.084" v="111"/>
          <ac:spMkLst>
            <pc:docMk/>
            <pc:sldMk cId="3679369250" sldId="1877"/>
            <ac:spMk id="17" creationId="{00000000-0000-0000-0000-000000000000}"/>
          </ac:spMkLst>
        </pc:spChg>
      </pc:sldChg>
      <pc:sldChg chg="modSp mod">
        <pc:chgData name="Luiz Macedo" userId="7b3c29be-d15f-473b-8b79-40ce79eed9b8" providerId="ADAL" clId="{B023098B-3225-45BF-A129-29FA66911957}" dt="2022-01-06T20:25:52.317" v="117"/>
        <pc:sldMkLst>
          <pc:docMk/>
          <pc:sldMk cId="4159586270" sldId="1879"/>
        </pc:sldMkLst>
        <pc:spChg chg="mod">
          <ac:chgData name="Luiz Macedo" userId="7b3c29be-d15f-473b-8b79-40ce79eed9b8" providerId="ADAL" clId="{B023098B-3225-45BF-A129-29FA66911957}" dt="2022-01-06T20:25:52.317" v="117"/>
          <ac:spMkLst>
            <pc:docMk/>
            <pc:sldMk cId="4159586270" sldId="1879"/>
            <ac:spMk id="2" creationId="{D0161B9C-B4A1-4E8B-BDD0-8D4B9DE9519A}"/>
          </ac:spMkLst>
        </pc:spChg>
      </pc:sldChg>
      <pc:sldChg chg="modSp mod">
        <pc:chgData name="Luiz Macedo" userId="7b3c29be-d15f-473b-8b79-40ce79eed9b8" providerId="ADAL" clId="{B023098B-3225-45BF-A129-29FA66911957}" dt="2022-01-06T20:26:19.150" v="129" actId="14100"/>
        <pc:sldMkLst>
          <pc:docMk/>
          <pc:sldMk cId="3554855513" sldId="1882"/>
        </pc:sldMkLst>
        <pc:spChg chg="mod">
          <ac:chgData name="Luiz Macedo" userId="7b3c29be-d15f-473b-8b79-40ce79eed9b8" providerId="ADAL" clId="{B023098B-3225-45BF-A129-29FA66911957}" dt="2022-01-06T20:26:04.027" v="118"/>
          <ac:spMkLst>
            <pc:docMk/>
            <pc:sldMk cId="3554855513" sldId="1882"/>
            <ac:spMk id="2" creationId="{6AFEA125-D5BE-455E-823A-14A935F4D87D}"/>
          </ac:spMkLst>
        </pc:spChg>
        <pc:spChg chg="mod">
          <ac:chgData name="Luiz Macedo" userId="7b3c29be-d15f-473b-8b79-40ce79eed9b8" providerId="ADAL" clId="{B023098B-3225-45BF-A129-29FA66911957}" dt="2022-01-06T20:26:19.150" v="129" actId="14100"/>
          <ac:spMkLst>
            <pc:docMk/>
            <pc:sldMk cId="3554855513" sldId="1882"/>
            <ac:spMk id="22" creationId="{088AA247-79A3-4E9D-BB1C-3BF358853333}"/>
          </ac:spMkLst>
        </pc:spChg>
        <pc:spChg chg="mod">
          <ac:chgData name="Luiz Macedo" userId="7b3c29be-d15f-473b-8b79-40ce79eed9b8" providerId="ADAL" clId="{B023098B-3225-45BF-A129-29FA66911957}" dt="2022-01-06T20:26:10.624" v="127" actId="1036"/>
          <ac:spMkLst>
            <pc:docMk/>
            <pc:sldMk cId="3554855513" sldId="1882"/>
            <ac:spMk id="77" creationId="{01DEFFD7-2B3B-4FFF-B578-189409FC8D9C}"/>
          </ac:spMkLst>
        </pc:spChg>
        <pc:spChg chg="mod">
          <ac:chgData name="Luiz Macedo" userId="7b3c29be-d15f-473b-8b79-40ce79eed9b8" providerId="ADAL" clId="{B023098B-3225-45BF-A129-29FA66911957}" dt="2022-01-06T20:26:10.624" v="127" actId="1036"/>
          <ac:spMkLst>
            <pc:docMk/>
            <pc:sldMk cId="3554855513" sldId="1882"/>
            <ac:spMk id="80" creationId="{E55BD8D8-EB44-4E50-BFB2-83DFEAA4A2D7}"/>
          </ac:spMkLst>
        </pc:spChg>
        <pc:spChg chg="mod">
          <ac:chgData name="Luiz Macedo" userId="7b3c29be-d15f-473b-8b79-40ce79eed9b8" providerId="ADAL" clId="{B023098B-3225-45BF-A129-29FA66911957}" dt="2022-01-06T20:26:10.624" v="127" actId="1036"/>
          <ac:spMkLst>
            <pc:docMk/>
            <pc:sldMk cId="3554855513" sldId="1882"/>
            <ac:spMk id="83" creationId="{D704DBEF-0D5F-4DB8-9217-7A337064302D}"/>
          </ac:spMkLst>
        </pc:spChg>
        <pc:spChg chg="mod">
          <ac:chgData name="Luiz Macedo" userId="7b3c29be-d15f-473b-8b79-40ce79eed9b8" providerId="ADAL" clId="{B023098B-3225-45BF-A129-29FA66911957}" dt="2022-01-06T20:26:10.624" v="127" actId="1036"/>
          <ac:spMkLst>
            <pc:docMk/>
            <pc:sldMk cId="3554855513" sldId="1882"/>
            <ac:spMk id="86" creationId="{B52A634A-B0A6-4277-BC21-02170BD1C93E}"/>
          </ac:spMkLst>
        </pc:spChg>
        <pc:spChg chg="mod">
          <ac:chgData name="Luiz Macedo" userId="7b3c29be-d15f-473b-8b79-40ce79eed9b8" providerId="ADAL" clId="{B023098B-3225-45BF-A129-29FA66911957}" dt="2022-01-06T20:26:10.624" v="127" actId="1036"/>
          <ac:spMkLst>
            <pc:docMk/>
            <pc:sldMk cId="3554855513" sldId="1882"/>
            <ac:spMk id="88" creationId="{24A26F70-EB50-46EB-91F6-744240DCA6A0}"/>
          </ac:spMkLst>
        </pc:spChg>
        <pc:spChg chg="mod">
          <ac:chgData name="Luiz Macedo" userId="7b3c29be-d15f-473b-8b79-40ce79eed9b8" providerId="ADAL" clId="{B023098B-3225-45BF-A129-29FA66911957}" dt="2022-01-06T20:26:10.624" v="127" actId="1036"/>
          <ac:spMkLst>
            <pc:docMk/>
            <pc:sldMk cId="3554855513" sldId="1882"/>
            <ac:spMk id="91" creationId="{277FE44A-FF6F-4EE3-B61D-32A8435E35A1}"/>
          </ac:spMkLst>
        </pc:spChg>
        <pc:spChg chg="mod">
          <ac:chgData name="Luiz Macedo" userId="7b3c29be-d15f-473b-8b79-40ce79eed9b8" providerId="ADAL" clId="{B023098B-3225-45BF-A129-29FA66911957}" dt="2022-01-06T20:26:10.624" v="127" actId="1036"/>
          <ac:spMkLst>
            <pc:docMk/>
            <pc:sldMk cId="3554855513" sldId="1882"/>
            <ac:spMk id="94" creationId="{FCC95879-DA46-42B5-9CC1-16B2420FCB76}"/>
          </ac:spMkLst>
        </pc:spChg>
        <pc:picChg chg="mod">
          <ac:chgData name="Luiz Macedo" userId="7b3c29be-d15f-473b-8b79-40ce79eed9b8" providerId="ADAL" clId="{B023098B-3225-45BF-A129-29FA66911957}" dt="2022-01-06T20:26:10.624" v="127" actId="1036"/>
          <ac:picMkLst>
            <pc:docMk/>
            <pc:sldMk cId="3554855513" sldId="1882"/>
            <ac:picMk id="76" creationId="{8B3D5BEB-8796-4DD8-958D-99A77AE645D3}"/>
          </ac:picMkLst>
        </pc:picChg>
        <pc:picChg chg="mod">
          <ac:chgData name="Luiz Macedo" userId="7b3c29be-d15f-473b-8b79-40ce79eed9b8" providerId="ADAL" clId="{B023098B-3225-45BF-A129-29FA66911957}" dt="2022-01-06T20:26:10.624" v="127" actId="1036"/>
          <ac:picMkLst>
            <pc:docMk/>
            <pc:sldMk cId="3554855513" sldId="1882"/>
            <ac:picMk id="79" creationId="{994FB64E-A0BE-41D2-BD3A-623093C8E819}"/>
          </ac:picMkLst>
        </pc:picChg>
        <pc:picChg chg="mod">
          <ac:chgData name="Luiz Macedo" userId="7b3c29be-d15f-473b-8b79-40ce79eed9b8" providerId="ADAL" clId="{B023098B-3225-45BF-A129-29FA66911957}" dt="2022-01-06T20:26:10.624" v="127" actId="1036"/>
          <ac:picMkLst>
            <pc:docMk/>
            <pc:sldMk cId="3554855513" sldId="1882"/>
            <ac:picMk id="82" creationId="{E45B2B32-3B86-48A3-AD17-178079979F68}"/>
          </ac:picMkLst>
        </pc:picChg>
        <pc:picChg chg="mod">
          <ac:chgData name="Luiz Macedo" userId="7b3c29be-d15f-473b-8b79-40ce79eed9b8" providerId="ADAL" clId="{B023098B-3225-45BF-A129-29FA66911957}" dt="2022-01-06T20:26:10.624" v="127" actId="1036"/>
          <ac:picMkLst>
            <pc:docMk/>
            <pc:sldMk cId="3554855513" sldId="1882"/>
            <ac:picMk id="85" creationId="{B6B5464A-5C96-4514-93E6-E0B1F8B8B743}"/>
          </ac:picMkLst>
        </pc:picChg>
        <pc:picChg chg="mod">
          <ac:chgData name="Luiz Macedo" userId="7b3c29be-d15f-473b-8b79-40ce79eed9b8" providerId="ADAL" clId="{B023098B-3225-45BF-A129-29FA66911957}" dt="2022-01-06T20:26:10.624" v="127" actId="1036"/>
          <ac:picMkLst>
            <pc:docMk/>
            <pc:sldMk cId="3554855513" sldId="1882"/>
            <ac:picMk id="87" creationId="{29978B0A-8D59-4541-A901-CB424AA4D675}"/>
          </ac:picMkLst>
        </pc:picChg>
        <pc:picChg chg="mod">
          <ac:chgData name="Luiz Macedo" userId="7b3c29be-d15f-473b-8b79-40ce79eed9b8" providerId="ADAL" clId="{B023098B-3225-45BF-A129-29FA66911957}" dt="2022-01-06T20:26:10.624" v="127" actId="1036"/>
          <ac:picMkLst>
            <pc:docMk/>
            <pc:sldMk cId="3554855513" sldId="1882"/>
            <ac:picMk id="90" creationId="{00F3D624-BB77-4C38-8EE5-9D2B404BD296}"/>
          </ac:picMkLst>
        </pc:picChg>
        <pc:picChg chg="mod">
          <ac:chgData name="Luiz Macedo" userId="7b3c29be-d15f-473b-8b79-40ce79eed9b8" providerId="ADAL" clId="{B023098B-3225-45BF-A129-29FA66911957}" dt="2022-01-06T20:26:10.624" v="127" actId="1036"/>
          <ac:picMkLst>
            <pc:docMk/>
            <pc:sldMk cId="3554855513" sldId="1882"/>
            <ac:picMk id="93" creationId="{5546DAF7-DADB-463E-A8AB-8DE320D16DF0}"/>
          </ac:picMkLst>
        </pc:picChg>
        <pc:cxnChg chg="mod">
          <ac:chgData name="Luiz Macedo" userId="7b3c29be-d15f-473b-8b79-40ce79eed9b8" providerId="ADAL" clId="{B023098B-3225-45BF-A129-29FA66911957}" dt="2022-01-06T20:26:10.624" v="127" actId="1036"/>
          <ac:cxnSpMkLst>
            <pc:docMk/>
            <pc:sldMk cId="3554855513" sldId="1882"/>
            <ac:cxnSpMk id="78" creationId="{4A596D5A-9B86-4F4F-B712-5FD4B7A856EE}"/>
          </ac:cxnSpMkLst>
        </pc:cxnChg>
        <pc:cxnChg chg="mod">
          <ac:chgData name="Luiz Macedo" userId="7b3c29be-d15f-473b-8b79-40ce79eed9b8" providerId="ADAL" clId="{B023098B-3225-45BF-A129-29FA66911957}" dt="2022-01-06T20:26:10.624" v="127" actId="1036"/>
          <ac:cxnSpMkLst>
            <pc:docMk/>
            <pc:sldMk cId="3554855513" sldId="1882"/>
            <ac:cxnSpMk id="81" creationId="{B2D86B3D-1B12-48B9-AAAB-C1D9029EDAD7}"/>
          </ac:cxnSpMkLst>
        </pc:cxnChg>
        <pc:cxnChg chg="mod">
          <ac:chgData name="Luiz Macedo" userId="7b3c29be-d15f-473b-8b79-40ce79eed9b8" providerId="ADAL" clId="{B023098B-3225-45BF-A129-29FA66911957}" dt="2022-01-06T20:26:10.624" v="127" actId="1036"/>
          <ac:cxnSpMkLst>
            <pc:docMk/>
            <pc:sldMk cId="3554855513" sldId="1882"/>
            <ac:cxnSpMk id="84" creationId="{BF2E79E4-3A2B-4AF3-A535-C260FDC23295}"/>
          </ac:cxnSpMkLst>
        </pc:cxnChg>
        <pc:cxnChg chg="mod">
          <ac:chgData name="Luiz Macedo" userId="7b3c29be-d15f-473b-8b79-40ce79eed9b8" providerId="ADAL" clId="{B023098B-3225-45BF-A129-29FA66911957}" dt="2022-01-06T20:26:10.624" v="127" actId="1036"/>
          <ac:cxnSpMkLst>
            <pc:docMk/>
            <pc:sldMk cId="3554855513" sldId="1882"/>
            <ac:cxnSpMk id="89" creationId="{7CF5BF1E-030F-43B8-A429-D30438C81D6E}"/>
          </ac:cxnSpMkLst>
        </pc:cxnChg>
        <pc:cxnChg chg="mod">
          <ac:chgData name="Luiz Macedo" userId="7b3c29be-d15f-473b-8b79-40ce79eed9b8" providerId="ADAL" clId="{B023098B-3225-45BF-A129-29FA66911957}" dt="2022-01-06T20:26:10.624" v="127" actId="1036"/>
          <ac:cxnSpMkLst>
            <pc:docMk/>
            <pc:sldMk cId="3554855513" sldId="1882"/>
            <ac:cxnSpMk id="92" creationId="{3BF47E58-ED39-4A6F-A7D7-90E30D783F6F}"/>
          </ac:cxnSpMkLst>
        </pc:cxnChg>
      </pc:sldChg>
      <pc:sldChg chg="modSp mod">
        <pc:chgData name="Luiz Macedo" userId="7b3c29be-d15f-473b-8b79-40ce79eed9b8" providerId="ADAL" clId="{B023098B-3225-45BF-A129-29FA66911957}" dt="2022-01-06T20:26:47.647" v="138"/>
        <pc:sldMkLst>
          <pc:docMk/>
          <pc:sldMk cId="1814954069" sldId="1885"/>
        </pc:sldMkLst>
        <pc:spChg chg="mod">
          <ac:chgData name="Luiz Macedo" userId="7b3c29be-d15f-473b-8b79-40ce79eed9b8" providerId="ADAL" clId="{B023098B-3225-45BF-A129-29FA66911957}" dt="2022-01-06T20:26:47.647" v="138"/>
          <ac:spMkLst>
            <pc:docMk/>
            <pc:sldMk cId="1814954069" sldId="1885"/>
            <ac:spMk id="4" creationId="{0CD8665D-5A50-4F07-9D33-48CCD3FD74C7}"/>
          </ac:spMkLst>
        </pc:spChg>
      </pc:sldChg>
      <pc:sldChg chg="modSp mod">
        <pc:chgData name="Luiz Macedo" userId="7b3c29be-d15f-473b-8b79-40ce79eed9b8" providerId="ADAL" clId="{B023098B-3225-45BF-A129-29FA66911957}" dt="2022-01-06T20:27:36.812" v="139"/>
        <pc:sldMkLst>
          <pc:docMk/>
          <pc:sldMk cId="4211475273" sldId="1887"/>
        </pc:sldMkLst>
        <pc:spChg chg="mod">
          <ac:chgData name="Luiz Macedo" userId="7b3c29be-d15f-473b-8b79-40ce79eed9b8" providerId="ADAL" clId="{B023098B-3225-45BF-A129-29FA66911957}" dt="2022-01-06T20:27:36.812" v="139"/>
          <ac:spMkLst>
            <pc:docMk/>
            <pc:sldMk cId="4211475273" sldId="1887"/>
            <ac:spMk id="4" creationId="{561C357D-56E5-4188-88E0-58B1475CA25B}"/>
          </ac:spMkLst>
        </pc:spChg>
      </pc:sldChg>
      <pc:sldChg chg="modSp mod">
        <pc:chgData name="Luiz Macedo" userId="7b3c29be-d15f-473b-8b79-40ce79eed9b8" providerId="ADAL" clId="{B023098B-3225-45BF-A129-29FA66911957}" dt="2022-01-06T20:27:44.633" v="140"/>
        <pc:sldMkLst>
          <pc:docMk/>
          <pc:sldMk cId="4183942222" sldId="1888"/>
        </pc:sldMkLst>
        <pc:spChg chg="mod">
          <ac:chgData name="Luiz Macedo" userId="7b3c29be-d15f-473b-8b79-40ce79eed9b8" providerId="ADAL" clId="{B023098B-3225-45BF-A129-29FA66911957}" dt="2022-01-06T20:27:44.633" v="140"/>
          <ac:spMkLst>
            <pc:docMk/>
            <pc:sldMk cId="4183942222" sldId="1888"/>
            <ac:spMk id="2" creationId="{67EB2A69-485E-4580-96EC-E0D5D668BD4E}"/>
          </ac:spMkLst>
        </pc:spChg>
      </pc:sldChg>
      <pc:sldChg chg="modSp add mod">
        <pc:chgData name="Luiz Macedo" userId="7b3c29be-d15f-473b-8b79-40ce79eed9b8" providerId="ADAL" clId="{B023098B-3225-45BF-A129-29FA66911957}" dt="2022-01-06T21:01:46.860" v="346"/>
        <pc:sldMkLst>
          <pc:docMk/>
          <pc:sldMk cId="203375496" sldId="1889"/>
        </pc:sldMkLst>
        <pc:spChg chg="mod">
          <ac:chgData name="Luiz Macedo" userId="7b3c29be-d15f-473b-8b79-40ce79eed9b8" providerId="ADAL" clId="{B023098B-3225-45BF-A129-29FA66911957}" dt="2022-01-06T21:01:46.860" v="346"/>
          <ac:spMkLst>
            <pc:docMk/>
            <pc:sldMk cId="203375496" sldId="1889"/>
            <ac:spMk id="3" creationId="{89F08587-21EF-49E8-A0C9-4271ED42548C}"/>
          </ac:spMkLst>
        </pc:spChg>
      </pc:sldChg>
      <pc:sldChg chg="modSp mod">
        <pc:chgData name="Luiz Macedo" userId="7b3c29be-d15f-473b-8b79-40ce79eed9b8" providerId="ADAL" clId="{B023098B-3225-45BF-A129-29FA66911957}" dt="2022-01-06T20:27:54.301" v="141"/>
        <pc:sldMkLst>
          <pc:docMk/>
          <pc:sldMk cId="3248891936" sldId="1890"/>
        </pc:sldMkLst>
        <pc:spChg chg="mod">
          <ac:chgData name="Luiz Macedo" userId="7b3c29be-d15f-473b-8b79-40ce79eed9b8" providerId="ADAL" clId="{B023098B-3225-45BF-A129-29FA66911957}" dt="2022-01-06T20:27:54.301" v="141"/>
          <ac:spMkLst>
            <pc:docMk/>
            <pc:sldMk cId="3248891936" sldId="1890"/>
            <ac:spMk id="162" creationId="{A8A35675-4814-4068-8991-F4BFC81ABC9C}"/>
          </ac:spMkLst>
        </pc:spChg>
      </pc:sldChg>
      <pc:sldChg chg="modSp mod">
        <pc:chgData name="Luiz Macedo" userId="7b3c29be-d15f-473b-8b79-40ce79eed9b8" providerId="ADAL" clId="{B023098B-3225-45BF-A129-29FA66911957}" dt="2022-01-06T20:28:02.137" v="142"/>
        <pc:sldMkLst>
          <pc:docMk/>
          <pc:sldMk cId="3392252296" sldId="1891"/>
        </pc:sldMkLst>
        <pc:spChg chg="mod">
          <ac:chgData name="Luiz Macedo" userId="7b3c29be-d15f-473b-8b79-40ce79eed9b8" providerId="ADAL" clId="{B023098B-3225-45BF-A129-29FA66911957}" dt="2022-01-06T20:28:02.137" v="142"/>
          <ac:spMkLst>
            <pc:docMk/>
            <pc:sldMk cId="3392252296" sldId="1891"/>
            <ac:spMk id="2" creationId="{CD8C5FEC-C953-4EFB-AACF-30C6B500F575}"/>
          </ac:spMkLst>
        </pc:spChg>
      </pc:sldChg>
      <pc:sldChg chg="modSp add mod">
        <pc:chgData name="Luiz Macedo" userId="7b3c29be-d15f-473b-8b79-40ce79eed9b8" providerId="ADAL" clId="{B023098B-3225-45BF-A129-29FA66911957}" dt="2022-01-06T21:02:02.507" v="348"/>
        <pc:sldMkLst>
          <pc:docMk/>
          <pc:sldMk cId="2187304806" sldId="1892"/>
        </pc:sldMkLst>
        <pc:spChg chg="mod">
          <ac:chgData name="Luiz Macedo" userId="7b3c29be-d15f-473b-8b79-40ce79eed9b8" providerId="ADAL" clId="{B023098B-3225-45BF-A129-29FA66911957}" dt="2022-01-06T21:02:02.507" v="348"/>
          <ac:spMkLst>
            <pc:docMk/>
            <pc:sldMk cId="2187304806" sldId="1892"/>
            <ac:spMk id="2" creationId="{019ED378-0254-4998-B843-DB93BC18B2E1}"/>
          </ac:spMkLst>
        </pc:spChg>
      </pc:sldChg>
      <pc:sldChg chg="del">
        <pc:chgData name="Luiz Macedo" userId="7b3c29be-d15f-473b-8b79-40ce79eed9b8" providerId="ADAL" clId="{B023098B-3225-45BF-A129-29FA66911957}" dt="2022-01-06T20:28:13.066" v="143" actId="2696"/>
        <pc:sldMkLst>
          <pc:docMk/>
          <pc:sldMk cId="1139463434" sldId="1895"/>
        </pc:sldMkLst>
      </pc:sldChg>
      <pc:sldChg chg="modSp mod">
        <pc:chgData name="Luiz Macedo" userId="7b3c29be-d15f-473b-8b79-40ce79eed9b8" providerId="ADAL" clId="{B023098B-3225-45BF-A129-29FA66911957}" dt="2022-01-06T20:28:23.432" v="144"/>
        <pc:sldMkLst>
          <pc:docMk/>
          <pc:sldMk cId="1783628065" sldId="1897"/>
        </pc:sldMkLst>
        <pc:spChg chg="mod">
          <ac:chgData name="Luiz Macedo" userId="7b3c29be-d15f-473b-8b79-40ce79eed9b8" providerId="ADAL" clId="{B023098B-3225-45BF-A129-29FA66911957}" dt="2022-01-06T20:28:23.432" v="144"/>
          <ac:spMkLst>
            <pc:docMk/>
            <pc:sldMk cId="1783628065" sldId="1897"/>
            <ac:spMk id="2" creationId="{D0EAC779-31D5-4944-BD45-2CDBBEEE2B79}"/>
          </ac:spMkLst>
        </pc:spChg>
      </pc:sldChg>
      <pc:sldChg chg="modSp mod">
        <pc:chgData name="Luiz Macedo" userId="7b3c29be-d15f-473b-8b79-40ce79eed9b8" providerId="ADAL" clId="{B023098B-3225-45BF-A129-29FA66911957}" dt="2022-01-06T20:28:39.050" v="154" actId="1036"/>
        <pc:sldMkLst>
          <pc:docMk/>
          <pc:sldMk cId="3190384538" sldId="1898"/>
        </pc:sldMkLst>
        <pc:spChg chg="mod">
          <ac:chgData name="Luiz Macedo" userId="7b3c29be-d15f-473b-8b79-40ce79eed9b8" providerId="ADAL" clId="{B023098B-3225-45BF-A129-29FA66911957}" dt="2022-01-06T20:28:31.501" v="145"/>
          <ac:spMkLst>
            <pc:docMk/>
            <pc:sldMk cId="3190384538" sldId="1898"/>
            <ac:spMk id="2" creationId="{5F359BF1-DFBD-478C-ACA3-333D99FCFEDF}"/>
          </ac:spMkLst>
        </pc:spChg>
        <pc:spChg chg="mod">
          <ac:chgData name="Luiz Macedo" userId="7b3c29be-d15f-473b-8b79-40ce79eed9b8" providerId="ADAL" clId="{B023098B-3225-45BF-A129-29FA66911957}" dt="2022-01-06T20:28:39.050" v="154" actId="1036"/>
          <ac:spMkLst>
            <pc:docMk/>
            <pc:sldMk cId="3190384538" sldId="1898"/>
            <ac:spMk id="16" creationId="{62C8E93F-59F9-466B-A6AC-79455576CF90}"/>
          </ac:spMkLst>
        </pc:spChg>
        <pc:spChg chg="mod">
          <ac:chgData name="Luiz Macedo" userId="7b3c29be-d15f-473b-8b79-40ce79eed9b8" providerId="ADAL" clId="{B023098B-3225-45BF-A129-29FA66911957}" dt="2022-01-06T20:28:39.050" v="154" actId="1036"/>
          <ac:spMkLst>
            <pc:docMk/>
            <pc:sldMk cId="3190384538" sldId="1898"/>
            <ac:spMk id="17" creationId="{5BA480E7-072D-4880-A124-F377C99BCC80}"/>
          </ac:spMkLst>
        </pc:spChg>
        <pc:spChg chg="mod">
          <ac:chgData name="Luiz Macedo" userId="7b3c29be-d15f-473b-8b79-40ce79eed9b8" providerId="ADAL" clId="{B023098B-3225-45BF-A129-29FA66911957}" dt="2022-01-06T20:28:39.050" v="154" actId="1036"/>
          <ac:spMkLst>
            <pc:docMk/>
            <pc:sldMk cId="3190384538" sldId="1898"/>
            <ac:spMk id="18" creationId="{071EACB5-2BB5-4D25-A51D-A6EFAE73FC49}"/>
          </ac:spMkLst>
        </pc:spChg>
        <pc:spChg chg="mod">
          <ac:chgData name="Luiz Macedo" userId="7b3c29be-d15f-473b-8b79-40ce79eed9b8" providerId="ADAL" clId="{B023098B-3225-45BF-A129-29FA66911957}" dt="2022-01-06T20:28:39.050" v="154" actId="1036"/>
          <ac:spMkLst>
            <pc:docMk/>
            <pc:sldMk cId="3190384538" sldId="1898"/>
            <ac:spMk id="19" creationId="{85E84BE5-3A48-43D6-ADEA-02A7CC553316}"/>
          </ac:spMkLst>
        </pc:spChg>
        <pc:spChg chg="mod">
          <ac:chgData name="Luiz Macedo" userId="7b3c29be-d15f-473b-8b79-40ce79eed9b8" providerId="ADAL" clId="{B023098B-3225-45BF-A129-29FA66911957}" dt="2022-01-06T20:28:39.050" v="154" actId="1036"/>
          <ac:spMkLst>
            <pc:docMk/>
            <pc:sldMk cId="3190384538" sldId="1898"/>
            <ac:spMk id="20" creationId="{F1AC3992-142E-4A92-9325-B9607F6CBB55}"/>
          </ac:spMkLst>
        </pc:spChg>
        <pc:spChg chg="mod">
          <ac:chgData name="Luiz Macedo" userId="7b3c29be-d15f-473b-8b79-40ce79eed9b8" providerId="ADAL" clId="{B023098B-3225-45BF-A129-29FA66911957}" dt="2022-01-06T20:28:39.050" v="154" actId="1036"/>
          <ac:spMkLst>
            <pc:docMk/>
            <pc:sldMk cId="3190384538" sldId="1898"/>
            <ac:spMk id="21" creationId="{F3901263-20DB-4B40-BED5-E97231D33133}"/>
          </ac:spMkLst>
        </pc:spChg>
        <pc:picChg chg="mod">
          <ac:chgData name="Luiz Macedo" userId="7b3c29be-d15f-473b-8b79-40ce79eed9b8" providerId="ADAL" clId="{B023098B-3225-45BF-A129-29FA66911957}" dt="2022-01-06T20:28:39.050" v="154" actId="1036"/>
          <ac:picMkLst>
            <pc:docMk/>
            <pc:sldMk cId="3190384538" sldId="1898"/>
            <ac:picMk id="4" creationId="{D6A701E0-D3CC-42D2-9B1E-007247ED12A3}"/>
          </ac:picMkLst>
        </pc:picChg>
        <pc:picChg chg="mod">
          <ac:chgData name="Luiz Macedo" userId="7b3c29be-d15f-473b-8b79-40ce79eed9b8" providerId="ADAL" clId="{B023098B-3225-45BF-A129-29FA66911957}" dt="2022-01-06T20:28:39.050" v="154" actId="1036"/>
          <ac:picMkLst>
            <pc:docMk/>
            <pc:sldMk cId="3190384538" sldId="1898"/>
            <ac:picMk id="5" creationId="{6608436A-C1FC-4ECD-8178-711BB1B16797}"/>
          </ac:picMkLst>
        </pc:picChg>
        <pc:picChg chg="mod">
          <ac:chgData name="Luiz Macedo" userId="7b3c29be-d15f-473b-8b79-40ce79eed9b8" providerId="ADAL" clId="{B023098B-3225-45BF-A129-29FA66911957}" dt="2022-01-06T20:28:39.050" v="154" actId="1036"/>
          <ac:picMkLst>
            <pc:docMk/>
            <pc:sldMk cId="3190384538" sldId="1898"/>
            <ac:picMk id="13" creationId="{13D26C5F-D641-4FD6-900A-1BDECD144F88}"/>
          </ac:picMkLst>
        </pc:picChg>
        <pc:picChg chg="mod">
          <ac:chgData name="Luiz Macedo" userId="7b3c29be-d15f-473b-8b79-40ce79eed9b8" providerId="ADAL" clId="{B023098B-3225-45BF-A129-29FA66911957}" dt="2022-01-06T20:28:39.050" v="154" actId="1036"/>
          <ac:picMkLst>
            <pc:docMk/>
            <pc:sldMk cId="3190384538" sldId="1898"/>
            <ac:picMk id="30" creationId="{080B724B-E891-4BED-BE4B-9B3BB1C5A51D}"/>
          </ac:picMkLst>
        </pc:picChg>
        <pc:picChg chg="mod">
          <ac:chgData name="Luiz Macedo" userId="7b3c29be-d15f-473b-8b79-40ce79eed9b8" providerId="ADAL" clId="{B023098B-3225-45BF-A129-29FA66911957}" dt="2022-01-06T20:28:39.050" v="154" actId="1036"/>
          <ac:picMkLst>
            <pc:docMk/>
            <pc:sldMk cId="3190384538" sldId="1898"/>
            <ac:picMk id="1026" creationId="{86002415-8D8F-4A82-BF43-6A496E91B948}"/>
          </ac:picMkLst>
        </pc:picChg>
        <pc:picChg chg="mod">
          <ac:chgData name="Luiz Macedo" userId="7b3c29be-d15f-473b-8b79-40ce79eed9b8" providerId="ADAL" clId="{B023098B-3225-45BF-A129-29FA66911957}" dt="2022-01-06T20:28:39.050" v="154" actId="1036"/>
          <ac:picMkLst>
            <pc:docMk/>
            <pc:sldMk cId="3190384538" sldId="1898"/>
            <ac:picMk id="1028" creationId="{223E7FB2-1E7C-4583-8389-D1578DE12849}"/>
          </ac:picMkLst>
        </pc:picChg>
      </pc:sldChg>
      <pc:sldChg chg="modSp mod">
        <pc:chgData name="Luiz Macedo" userId="7b3c29be-d15f-473b-8b79-40ce79eed9b8" providerId="ADAL" clId="{B023098B-3225-45BF-A129-29FA66911957}" dt="2022-01-06T20:50:34.295" v="194" actId="1036"/>
        <pc:sldMkLst>
          <pc:docMk/>
          <pc:sldMk cId="2201136528" sldId="1899"/>
        </pc:sldMkLst>
        <pc:spChg chg="mod">
          <ac:chgData name="Luiz Macedo" userId="7b3c29be-d15f-473b-8b79-40ce79eed9b8" providerId="ADAL" clId="{B023098B-3225-45BF-A129-29FA66911957}" dt="2022-01-06T20:50:34.295" v="194" actId="1036"/>
          <ac:spMkLst>
            <pc:docMk/>
            <pc:sldMk cId="2201136528" sldId="1899"/>
            <ac:spMk id="50" creationId="{CB468DB8-C87F-4E06-BD8B-43F3AF8DDF27}"/>
          </ac:spMkLst>
        </pc:spChg>
        <pc:spChg chg="mod">
          <ac:chgData name="Luiz Macedo" userId="7b3c29be-d15f-473b-8b79-40ce79eed9b8" providerId="ADAL" clId="{B023098B-3225-45BF-A129-29FA66911957}" dt="2022-01-06T20:50:34.295" v="194" actId="1036"/>
          <ac:spMkLst>
            <pc:docMk/>
            <pc:sldMk cId="2201136528" sldId="1899"/>
            <ac:spMk id="56" creationId="{67AB407E-06FF-45FB-A06F-D456487E8AF7}"/>
          </ac:spMkLst>
        </pc:spChg>
        <pc:spChg chg="mod">
          <ac:chgData name="Luiz Macedo" userId="7b3c29be-d15f-473b-8b79-40ce79eed9b8" providerId="ADAL" clId="{B023098B-3225-45BF-A129-29FA66911957}" dt="2022-01-06T20:50:34.295" v="194" actId="1036"/>
          <ac:spMkLst>
            <pc:docMk/>
            <pc:sldMk cId="2201136528" sldId="1899"/>
            <ac:spMk id="64" creationId="{40D7B747-2F6D-46D6-A62C-A0998829D3FE}"/>
          </ac:spMkLst>
        </pc:spChg>
        <pc:spChg chg="mod">
          <ac:chgData name="Luiz Macedo" userId="7b3c29be-d15f-473b-8b79-40ce79eed9b8" providerId="ADAL" clId="{B023098B-3225-45BF-A129-29FA66911957}" dt="2022-01-06T20:50:34.295" v="194" actId="1036"/>
          <ac:spMkLst>
            <pc:docMk/>
            <pc:sldMk cId="2201136528" sldId="1899"/>
            <ac:spMk id="66" creationId="{D4DB3205-5291-484C-8979-673A9DFF444C}"/>
          </ac:spMkLst>
        </pc:spChg>
        <pc:spChg chg="mod">
          <ac:chgData name="Luiz Macedo" userId="7b3c29be-d15f-473b-8b79-40ce79eed9b8" providerId="ADAL" clId="{B023098B-3225-45BF-A129-29FA66911957}" dt="2022-01-06T20:50:34.295" v="194" actId="1036"/>
          <ac:spMkLst>
            <pc:docMk/>
            <pc:sldMk cId="2201136528" sldId="1899"/>
            <ac:spMk id="69" creationId="{1BDFB1D4-245A-4AAE-ACDF-87AD7B58D478}"/>
          </ac:spMkLst>
        </pc:spChg>
        <pc:spChg chg="mod">
          <ac:chgData name="Luiz Macedo" userId="7b3c29be-d15f-473b-8b79-40ce79eed9b8" providerId="ADAL" clId="{B023098B-3225-45BF-A129-29FA66911957}" dt="2022-01-06T20:50:34.295" v="194" actId="1036"/>
          <ac:spMkLst>
            <pc:docMk/>
            <pc:sldMk cId="2201136528" sldId="1899"/>
            <ac:spMk id="76" creationId="{90320AC7-6D04-4547-A025-17EEA87CAB19}"/>
          </ac:spMkLst>
        </pc:spChg>
        <pc:picChg chg="mod">
          <ac:chgData name="Luiz Macedo" userId="7b3c29be-d15f-473b-8b79-40ce79eed9b8" providerId="ADAL" clId="{B023098B-3225-45BF-A129-29FA66911957}" dt="2022-01-06T20:50:34.295" v="194" actId="1036"/>
          <ac:picMkLst>
            <pc:docMk/>
            <pc:sldMk cId="2201136528" sldId="1899"/>
            <ac:picMk id="5" creationId="{0CEE71EB-72CE-451D-AE5C-30CFDA3AB874}"/>
          </ac:picMkLst>
        </pc:picChg>
        <pc:picChg chg="mod">
          <ac:chgData name="Luiz Macedo" userId="7b3c29be-d15f-473b-8b79-40ce79eed9b8" providerId="ADAL" clId="{B023098B-3225-45BF-A129-29FA66911957}" dt="2022-01-06T20:50:34.295" v="194" actId="1036"/>
          <ac:picMkLst>
            <pc:docMk/>
            <pc:sldMk cId="2201136528" sldId="1899"/>
            <ac:picMk id="47" creationId="{4AAB292E-9059-4BBA-8AD3-6387541978BE}"/>
          </ac:picMkLst>
        </pc:picChg>
        <pc:picChg chg="mod">
          <ac:chgData name="Luiz Macedo" userId="7b3c29be-d15f-473b-8b79-40ce79eed9b8" providerId="ADAL" clId="{B023098B-3225-45BF-A129-29FA66911957}" dt="2022-01-06T20:50:34.295" v="194" actId="1036"/>
          <ac:picMkLst>
            <pc:docMk/>
            <pc:sldMk cId="2201136528" sldId="1899"/>
            <ac:picMk id="53" creationId="{7955EFE7-A589-474E-9E86-FE118A3AF77B}"/>
          </ac:picMkLst>
        </pc:picChg>
        <pc:picChg chg="mod">
          <ac:chgData name="Luiz Macedo" userId="7b3c29be-d15f-473b-8b79-40ce79eed9b8" providerId="ADAL" clId="{B023098B-3225-45BF-A129-29FA66911957}" dt="2022-01-06T20:50:34.295" v="194" actId="1036"/>
          <ac:picMkLst>
            <pc:docMk/>
            <pc:sldMk cId="2201136528" sldId="1899"/>
            <ac:picMk id="59" creationId="{9C19DF10-1D8A-4074-AE0C-0804485BFBB3}"/>
          </ac:picMkLst>
        </pc:picChg>
        <pc:picChg chg="mod">
          <ac:chgData name="Luiz Macedo" userId="7b3c29be-d15f-473b-8b79-40ce79eed9b8" providerId="ADAL" clId="{B023098B-3225-45BF-A129-29FA66911957}" dt="2022-01-06T20:50:34.295" v="194" actId="1036"/>
          <ac:picMkLst>
            <pc:docMk/>
            <pc:sldMk cId="2201136528" sldId="1899"/>
            <ac:picMk id="65" creationId="{6F1FAF2E-8B11-411A-BACA-99A2D059DA5F}"/>
          </ac:picMkLst>
        </pc:picChg>
        <pc:picChg chg="mod">
          <ac:chgData name="Luiz Macedo" userId="7b3c29be-d15f-473b-8b79-40ce79eed9b8" providerId="ADAL" clId="{B023098B-3225-45BF-A129-29FA66911957}" dt="2022-01-06T20:50:34.295" v="194" actId="1036"/>
          <ac:picMkLst>
            <pc:docMk/>
            <pc:sldMk cId="2201136528" sldId="1899"/>
            <ac:picMk id="68" creationId="{C936E7BB-473D-4CD4-A4F5-0476612AD0F7}"/>
          </ac:picMkLst>
        </pc:picChg>
        <pc:picChg chg="mod">
          <ac:chgData name="Luiz Macedo" userId="7b3c29be-d15f-473b-8b79-40ce79eed9b8" providerId="ADAL" clId="{B023098B-3225-45BF-A129-29FA66911957}" dt="2022-01-06T20:50:34.295" v="194" actId="1036"/>
          <ac:picMkLst>
            <pc:docMk/>
            <pc:sldMk cId="2201136528" sldId="1899"/>
            <ac:picMk id="74" creationId="{9F2E50C9-F095-4651-8815-C047EA091D15}"/>
          </ac:picMkLst>
        </pc:picChg>
      </pc:sldChg>
      <pc:sldChg chg="modSp mod">
        <pc:chgData name="Luiz Macedo" userId="7b3c29be-d15f-473b-8b79-40ce79eed9b8" providerId="ADAL" clId="{B023098B-3225-45BF-A129-29FA66911957}" dt="2022-01-06T20:50:58.515" v="218" actId="1036"/>
        <pc:sldMkLst>
          <pc:docMk/>
          <pc:sldMk cId="316322398" sldId="1900"/>
        </pc:sldMkLst>
        <pc:spChg chg="mod">
          <ac:chgData name="Luiz Macedo" userId="7b3c29be-d15f-473b-8b79-40ce79eed9b8" providerId="ADAL" clId="{B023098B-3225-45BF-A129-29FA66911957}" dt="2022-01-06T20:50:58.515" v="218" actId="1036"/>
          <ac:spMkLst>
            <pc:docMk/>
            <pc:sldMk cId="316322398" sldId="1900"/>
            <ac:spMk id="4" creationId="{3B3FC0B6-329F-4215-9FD7-0FBF1F7348AF}"/>
          </ac:spMkLst>
        </pc:spChg>
        <pc:spChg chg="mod">
          <ac:chgData name="Luiz Macedo" userId="7b3c29be-d15f-473b-8b79-40ce79eed9b8" providerId="ADAL" clId="{B023098B-3225-45BF-A129-29FA66911957}" dt="2022-01-06T20:50:58.515" v="218" actId="1036"/>
          <ac:spMkLst>
            <pc:docMk/>
            <pc:sldMk cId="316322398" sldId="1900"/>
            <ac:spMk id="6" creationId="{3F93E11F-2357-4ADD-A7AA-FE6AFC46F95F}"/>
          </ac:spMkLst>
        </pc:spChg>
        <pc:spChg chg="mod">
          <ac:chgData name="Luiz Macedo" userId="7b3c29be-d15f-473b-8b79-40ce79eed9b8" providerId="ADAL" clId="{B023098B-3225-45BF-A129-29FA66911957}" dt="2022-01-06T20:50:58.515" v="218" actId="1036"/>
          <ac:spMkLst>
            <pc:docMk/>
            <pc:sldMk cId="316322398" sldId="1900"/>
            <ac:spMk id="7" creationId="{9FFCAE46-1D3C-47F7-A855-91D814ABF611}"/>
          </ac:spMkLst>
        </pc:spChg>
        <pc:spChg chg="mod">
          <ac:chgData name="Luiz Macedo" userId="7b3c29be-d15f-473b-8b79-40ce79eed9b8" providerId="ADAL" clId="{B023098B-3225-45BF-A129-29FA66911957}" dt="2022-01-06T20:50:58.515" v="218" actId="1036"/>
          <ac:spMkLst>
            <pc:docMk/>
            <pc:sldMk cId="316322398" sldId="1900"/>
            <ac:spMk id="12" creationId="{5D4ADCE5-B1B2-4544-A9EF-24BC0146C56C}"/>
          </ac:spMkLst>
        </pc:spChg>
        <pc:spChg chg="mod">
          <ac:chgData name="Luiz Macedo" userId="7b3c29be-d15f-473b-8b79-40ce79eed9b8" providerId="ADAL" clId="{B023098B-3225-45BF-A129-29FA66911957}" dt="2022-01-06T20:50:58.515" v="218" actId="1036"/>
          <ac:spMkLst>
            <pc:docMk/>
            <pc:sldMk cId="316322398" sldId="1900"/>
            <ac:spMk id="33" creationId="{23EDC343-5A5F-4132-ADF2-85A6D4E02449}"/>
          </ac:spMkLst>
        </pc:spChg>
        <pc:spChg chg="mod">
          <ac:chgData name="Luiz Macedo" userId="7b3c29be-d15f-473b-8b79-40ce79eed9b8" providerId="ADAL" clId="{B023098B-3225-45BF-A129-29FA66911957}" dt="2022-01-06T20:50:58.515" v="218" actId="1036"/>
          <ac:spMkLst>
            <pc:docMk/>
            <pc:sldMk cId="316322398" sldId="1900"/>
            <ac:spMk id="36" creationId="{92198EB4-7094-4EC0-A5C5-F3515407B5B5}"/>
          </ac:spMkLst>
        </pc:spChg>
        <pc:picChg chg="mod">
          <ac:chgData name="Luiz Macedo" userId="7b3c29be-d15f-473b-8b79-40ce79eed9b8" providerId="ADAL" clId="{B023098B-3225-45BF-A129-29FA66911957}" dt="2022-01-06T20:50:58.515" v="218" actId="1036"/>
          <ac:picMkLst>
            <pc:docMk/>
            <pc:sldMk cId="316322398" sldId="1900"/>
            <ac:picMk id="3" creationId="{60427D27-3742-485B-8DB3-142BF71DF49D}"/>
          </ac:picMkLst>
        </pc:picChg>
        <pc:picChg chg="mod">
          <ac:chgData name="Luiz Macedo" userId="7b3c29be-d15f-473b-8b79-40ce79eed9b8" providerId="ADAL" clId="{B023098B-3225-45BF-A129-29FA66911957}" dt="2022-01-06T20:50:58.515" v="218" actId="1036"/>
          <ac:picMkLst>
            <pc:docMk/>
            <pc:sldMk cId="316322398" sldId="1900"/>
            <ac:picMk id="5" creationId="{EEBC39B6-3DCE-4B97-8239-01325BBA402B}"/>
          </ac:picMkLst>
        </pc:picChg>
        <pc:picChg chg="mod">
          <ac:chgData name="Luiz Macedo" userId="7b3c29be-d15f-473b-8b79-40ce79eed9b8" providerId="ADAL" clId="{B023098B-3225-45BF-A129-29FA66911957}" dt="2022-01-06T20:50:58.515" v="218" actId="1036"/>
          <ac:picMkLst>
            <pc:docMk/>
            <pc:sldMk cId="316322398" sldId="1900"/>
            <ac:picMk id="10" creationId="{E662892B-59C8-4A64-8FD5-C9FC40383620}"/>
          </ac:picMkLst>
        </pc:picChg>
        <pc:cxnChg chg="mod">
          <ac:chgData name="Luiz Macedo" userId="7b3c29be-d15f-473b-8b79-40ce79eed9b8" providerId="ADAL" clId="{B023098B-3225-45BF-A129-29FA66911957}" dt="2022-01-06T20:50:58.515" v="218" actId="1036"/>
          <ac:cxnSpMkLst>
            <pc:docMk/>
            <pc:sldMk cId="316322398" sldId="1900"/>
            <ac:cxnSpMk id="13" creationId="{BC8BEF74-E676-42DF-B9BD-2E7ACB5AE456}"/>
          </ac:cxnSpMkLst>
        </pc:cxnChg>
        <pc:cxnChg chg="mod">
          <ac:chgData name="Luiz Macedo" userId="7b3c29be-d15f-473b-8b79-40ce79eed9b8" providerId="ADAL" clId="{B023098B-3225-45BF-A129-29FA66911957}" dt="2022-01-06T20:50:58.515" v="218" actId="1036"/>
          <ac:cxnSpMkLst>
            <pc:docMk/>
            <pc:sldMk cId="316322398" sldId="1900"/>
            <ac:cxnSpMk id="34" creationId="{8EF7A8CC-778A-4396-A757-D1B95B7A1C88}"/>
          </ac:cxnSpMkLst>
        </pc:cxnChg>
      </pc:sldChg>
      <pc:sldChg chg="modSp mod">
        <pc:chgData name="Luiz Macedo" userId="7b3c29be-d15f-473b-8b79-40ce79eed9b8" providerId="ADAL" clId="{B023098B-3225-45BF-A129-29FA66911957}" dt="2022-01-06T20:50:06.455" v="172"/>
        <pc:sldMkLst>
          <pc:docMk/>
          <pc:sldMk cId="564201075" sldId="1901"/>
        </pc:sldMkLst>
        <pc:spChg chg="mod">
          <ac:chgData name="Luiz Macedo" userId="7b3c29be-d15f-473b-8b79-40ce79eed9b8" providerId="ADAL" clId="{B023098B-3225-45BF-A129-29FA66911957}" dt="2022-01-06T20:50:06.455" v="172"/>
          <ac:spMkLst>
            <pc:docMk/>
            <pc:sldMk cId="564201075" sldId="1901"/>
            <ac:spMk id="4" creationId="{0CD8665D-5A50-4F07-9D33-48CCD3FD74C7}"/>
          </ac:spMkLst>
        </pc:spChg>
      </pc:sldChg>
      <pc:sldChg chg="addSp modSp mod">
        <pc:chgData name="Luiz Macedo" userId="7b3c29be-d15f-473b-8b79-40ce79eed9b8" providerId="ADAL" clId="{B023098B-3225-45BF-A129-29FA66911957}" dt="2022-01-07T22:07:13.518" v="355" actId="20577"/>
        <pc:sldMkLst>
          <pc:docMk/>
          <pc:sldMk cId="3097675231" sldId="1902"/>
        </pc:sldMkLst>
        <pc:spChg chg="add mod">
          <ac:chgData name="Luiz Macedo" userId="7b3c29be-d15f-473b-8b79-40ce79eed9b8" providerId="ADAL" clId="{B023098B-3225-45BF-A129-29FA66911957}" dt="2022-01-06T20:19:21.350" v="66" actId="1076"/>
          <ac:spMkLst>
            <pc:docMk/>
            <pc:sldMk cId="3097675231" sldId="1902"/>
            <ac:spMk id="5" creationId="{59A9518F-476C-4A7A-9519-86FC0E666459}"/>
          </ac:spMkLst>
        </pc:spChg>
        <pc:spChg chg="mod">
          <ac:chgData name="Luiz Macedo" userId="7b3c29be-d15f-473b-8b79-40ce79eed9b8" providerId="ADAL" clId="{B023098B-3225-45BF-A129-29FA66911957}" dt="2022-01-07T22:07:06.853" v="349" actId="20577"/>
          <ac:spMkLst>
            <pc:docMk/>
            <pc:sldMk cId="3097675231" sldId="1902"/>
            <ac:spMk id="6" creationId="{727E02A8-A135-4508-AF10-70F6C2EA3E18}"/>
          </ac:spMkLst>
        </pc:spChg>
        <pc:spChg chg="mod">
          <ac:chgData name="Luiz Macedo" userId="7b3c29be-d15f-473b-8b79-40ce79eed9b8" providerId="ADAL" clId="{B023098B-3225-45BF-A129-29FA66911957}" dt="2022-01-07T22:07:08.334" v="350" actId="20577"/>
          <ac:spMkLst>
            <pc:docMk/>
            <pc:sldMk cId="3097675231" sldId="1902"/>
            <ac:spMk id="52" creationId="{997A3692-85B7-4FEE-A40C-020ED8CCF022}"/>
          </ac:spMkLst>
        </pc:spChg>
        <pc:spChg chg="mod">
          <ac:chgData name="Luiz Macedo" userId="7b3c29be-d15f-473b-8b79-40ce79eed9b8" providerId="ADAL" clId="{B023098B-3225-45BF-A129-29FA66911957}" dt="2022-01-07T22:07:09.294" v="351" actId="20577"/>
          <ac:spMkLst>
            <pc:docMk/>
            <pc:sldMk cId="3097675231" sldId="1902"/>
            <ac:spMk id="53" creationId="{0D60D049-FAD1-47DB-B5FF-F2C38BC1EF1F}"/>
          </ac:spMkLst>
        </pc:spChg>
        <pc:spChg chg="mod">
          <ac:chgData name="Luiz Macedo" userId="7b3c29be-d15f-473b-8b79-40ce79eed9b8" providerId="ADAL" clId="{B023098B-3225-45BF-A129-29FA66911957}" dt="2022-01-07T22:07:10.451" v="352" actId="20577"/>
          <ac:spMkLst>
            <pc:docMk/>
            <pc:sldMk cId="3097675231" sldId="1902"/>
            <ac:spMk id="54" creationId="{6AE4510E-CD84-402A-B665-69FC2A6C0402}"/>
          </ac:spMkLst>
        </pc:spChg>
        <pc:spChg chg="mod">
          <ac:chgData name="Luiz Macedo" userId="7b3c29be-d15f-473b-8b79-40ce79eed9b8" providerId="ADAL" clId="{B023098B-3225-45BF-A129-29FA66911957}" dt="2022-01-07T22:07:11.578" v="353" actId="20577"/>
          <ac:spMkLst>
            <pc:docMk/>
            <pc:sldMk cId="3097675231" sldId="1902"/>
            <ac:spMk id="73" creationId="{FE49C8B8-5DDB-406B-9D55-5A050E347748}"/>
          </ac:spMkLst>
        </pc:spChg>
        <pc:spChg chg="mod">
          <ac:chgData name="Luiz Macedo" userId="7b3c29be-d15f-473b-8b79-40ce79eed9b8" providerId="ADAL" clId="{B023098B-3225-45BF-A129-29FA66911957}" dt="2022-01-07T22:07:12.459" v="354" actId="20577"/>
          <ac:spMkLst>
            <pc:docMk/>
            <pc:sldMk cId="3097675231" sldId="1902"/>
            <ac:spMk id="75" creationId="{D336BF9C-D04A-4767-975B-E42E9B6C93CF}"/>
          </ac:spMkLst>
        </pc:spChg>
        <pc:spChg chg="mod">
          <ac:chgData name="Luiz Macedo" userId="7b3c29be-d15f-473b-8b79-40ce79eed9b8" providerId="ADAL" clId="{B023098B-3225-45BF-A129-29FA66911957}" dt="2022-01-07T22:07:13.518" v="355" actId="20577"/>
          <ac:spMkLst>
            <pc:docMk/>
            <pc:sldMk cId="3097675231" sldId="1902"/>
            <ac:spMk id="77" creationId="{97D3E981-F20D-4B69-9248-78BF7EBC6549}"/>
          </ac:spMkLst>
        </pc:spChg>
        <pc:picChg chg="add mod">
          <ac:chgData name="Luiz Macedo" userId="7b3c29be-d15f-473b-8b79-40ce79eed9b8" providerId="ADAL" clId="{B023098B-3225-45BF-A129-29FA66911957}" dt="2022-01-06T20:19:16.332" v="65" actId="1076"/>
          <ac:picMkLst>
            <pc:docMk/>
            <pc:sldMk cId="3097675231" sldId="1902"/>
            <ac:picMk id="4" creationId="{9EA6462B-1135-47C7-83A2-F27FB808D525}"/>
          </ac:picMkLst>
        </pc:picChg>
        <pc:cxnChg chg="add mod">
          <ac:chgData name="Luiz Macedo" userId="7b3c29be-d15f-473b-8b79-40ce79eed9b8" providerId="ADAL" clId="{B023098B-3225-45BF-A129-29FA66911957}" dt="2022-01-06T20:18:42.362" v="62" actId="1076"/>
          <ac:cxnSpMkLst>
            <pc:docMk/>
            <pc:sldMk cId="3097675231" sldId="1902"/>
            <ac:cxnSpMk id="3" creationId="{4E3EC64A-9822-4043-83FC-34FAD90A88CC}"/>
          </ac:cxnSpMkLst>
        </pc:cxnChg>
      </pc:sldChg>
      <pc:sldChg chg="modSp mod">
        <pc:chgData name="Luiz Macedo" userId="7b3c29be-d15f-473b-8b79-40ce79eed9b8" providerId="ADAL" clId="{B023098B-3225-45BF-A129-29FA66911957}" dt="2022-01-06T20:50:01.201" v="171"/>
        <pc:sldMkLst>
          <pc:docMk/>
          <pc:sldMk cId="3009978035" sldId="1911"/>
        </pc:sldMkLst>
        <pc:spChg chg="mod">
          <ac:chgData name="Luiz Macedo" userId="7b3c29be-d15f-473b-8b79-40ce79eed9b8" providerId="ADAL" clId="{B023098B-3225-45BF-A129-29FA66911957}" dt="2022-01-06T20:50:01.201" v="171"/>
          <ac:spMkLst>
            <pc:docMk/>
            <pc:sldMk cId="3009978035" sldId="1911"/>
            <ac:spMk id="4" creationId="{0CD8665D-5A50-4F07-9D33-48CCD3FD74C7}"/>
          </ac:spMkLst>
        </pc:spChg>
      </pc:sldChg>
      <pc:sldChg chg="modSp add mod">
        <pc:chgData name="Luiz Macedo" userId="7b3c29be-d15f-473b-8b79-40ce79eed9b8" providerId="ADAL" clId="{B023098B-3225-45BF-A129-29FA66911957}" dt="2022-01-06T20:54:27.130" v="262"/>
        <pc:sldMkLst>
          <pc:docMk/>
          <pc:sldMk cId="3845787659" sldId="1912"/>
        </pc:sldMkLst>
        <pc:spChg chg="mod">
          <ac:chgData name="Luiz Macedo" userId="7b3c29be-d15f-473b-8b79-40ce79eed9b8" providerId="ADAL" clId="{B023098B-3225-45BF-A129-29FA66911957}" dt="2022-01-06T20:54:27.130" v="262"/>
          <ac:spMkLst>
            <pc:docMk/>
            <pc:sldMk cId="3845787659" sldId="1912"/>
            <ac:spMk id="2" creationId="{41DB676A-48F9-45E5-99DA-22BCC819E8C2}"/>
          </ac:spMkLst>
        </pc:spChg>
      </pc:sldChg>
      <pc:sldChg chg="modSp add mod">
        <pc:chgData name="Luiz Macedo" userId="7b3c29be-d15f-473b-8b79-40ce79eed9b8" providerId="ADAL" clId="{B023098B-3225-45BF-A129-29FA66911957}" dt="2022-01-06T20:54:40.244" v="263"/>
        <pc:sldMkLst>
          <pc:docMk/>
          <pc:sldMk cId="3031090087" sldId="1914"/>
        </pc:sldMkLst>
        <pc:spChg chg="mod">
          <ac:chgData name="Luiz Macedo" userId="7b3c29be-d15f-473b-8b79-40ce79eed9b8" providerId="ADAL" clId="{B023098B-3225-45BF-A129-29FA66911957}" dt="2022-01-06T20:54:40.244" v="263"/>
          <ac:spMkLst>
            <pc:docMk/>
            <pc:sldMk cId="3031090087" sldId="1914"/>
            <ac:spMk id="2" creationId="{8C89F562-3C78-4A2B-9422-B48D0A07FD07}"/>
          </ac:spMkLst>
        </pc:spChg>
      </pc:sldChg>
      <pc:sldChg chg="modSp add mod">
        <pc:chgData name="Luiz Macedo" userId="7b3c29be-d15f-473b-8b79-40ce79eed9b8" providerId="ADAL" clId="{B023098B-3225-45BF-A129-29FA66911957}" dt="2022-01-06T20:55:02.691" v="273" actId="33524"/>
        <pc:sldMkLst>
          <pc:docMk/>
          <pc:sldMk cId="455561146" sldId="1915"/>
        </pc:sldMkLst>
        <pc:spChg chg="mod">
          <ac:chgData name="Luiz Macedo" userId="7b3c29be-d15f-473b-8b79-40ce79eed9b8" providerId="ADAL" clId="{B023098B-3225-45BF-A129-29FA66911957}" dt="2022-01-06T20:54:58.704" v="272" actId="1036"/>
          <ac:spMkLst>
            <pc:docMk/>
            <pc:sldMk cId="455561146" sldId="1915"/>
            <ac:spMk id="77" creationId="{5B6944EA-BE57-4FA1-B89F-A112F38A1B2D}"/>
          </ac:spMkLst>
        </pc:spChg>
        <pc:spChg chg="mod">
          <ac:chgData name="Luiz Macedo" userId="7b3c29be-d15f-473b-8b79-40ce79eed9b8" providerId="ADAL" clId="{B023098B-3225-45BF-A129-29FA66911957}" dt="2022-01-06T20:54:58.704" v="272" actId="1036"/>
          <ac:spMkLst>
            <pc:docMk/>
            <pc:sldMk cId="455561146" sldId="1915"/>
            <ac:spMk id="81" creationId="{5FC9A170-8072-450D-B8E9-EFD93B307791}"/>
          </ac:spMkLst>
        </pc:spChg>
        <pc:spChg chg="mod">
          <ac:chgData name="Luiz Macedo" userId="7b3c29be-d15f-473b-8b79-40ce79eed9b8" providerId="ADAL" clId="{B023098B-3225-45BF-A129-29FA66911957}" dt="2022-01-06T20:55:02.691" v="273" actId="33524"/>
          <ac:spMkLst>
            <pc:docMk/>
            <pc:sldMk cId="455561146" sldId="1915"/>
            <ac:spMk id="89" creationId="{47BC9027-CD5B-494E-823F-15F09DD2F5FB}"/>
          </ac:spMkLst>
        </pc:spChg>
        <pc:spChg chg="mod">
          <ac:chgData name="Luiz Macedo" userId="7b3c29be-d15f-473b-8b79-40ce79eed9b8" providerId="ADAL" clId="{B023098B-3225-45BF-A129-29FA66911957}" dt="2022-01-06T20:54:58.704" v="272" actId="1036"/>
          <ac:spMkLst>
            <pc:docMk/>
            <pc:sldMk cId="455561146" sldId="1915"/>
            <ac:spMk id="93" creationId="{8250DE12-3639-42C6-BCA1-2558602EF2F8}"/>
          </ac:spMkLst>
        </pc:spChg>
        <pc:spChg chg="mod">
          <ac:chgData name="Luiz Macedo" userId="7b3c29be-d15f-473b-8b79-40ce79eed9b8" providerId="ADAL" clId="{B023098B-3225-45BF-A129-29FA66911957}" dt="2022-01-06T20:54:58.704" v="272" actId="1036"/>
          <ac:spMkLst>
            <pc:docMk/>
            <pc:sldMk cId="455561146" sldId="1915"/>
            <ac:spMk id="97" creationId="{2A8BF860-3DE3-44BB-AAFA-39F1911111DB}"/>
          </ac:spMkLst>
        </pc:spChg>
        <pc:spChg chg="mod">
          <ac:chgData name="Luiz Macedo" userId="7b3c29be-d15f-473b-8b79-40ce79eed9b8" providerId="ADAL" clId="{B023098B-3225-45BF-A129-29FA66911957}" dt="2022-01-06T20:54:58.704" v="272" actId="1036"/>
          <ac:spMkLst>
            <pc:docMk/>
            <pc:sldMk cId="455561146" sldId="1915"/>
            <ac:spMk id="101" creationId="{50D62A0A-0927-4FB8-B5D4-FD933244D13D}"/>
          </ac:spMkLst>
        </pc:spChg>
        <pc:spChg chg="mod">
          <ac:chgData name="Luiz Macedo" userId="7b3c29be-d15f-473b-8b79-40ce79eed9b8" providerId="ADAL" clId="{B023098B-3225-45BF-A129-29FA66911957}" dt="2022-01-06T20:54:58.704" v="272" actId="1036"/>
          <ac:spMkLst>
            <pc:docMk/>
            <pc:sldMk cId="455561146" sldId="1915"/>
            <ac:spMk id="105" creationId="{50C25C51-7A6C-4877-9DEC-622021BA8A8C}"/>
          </ac:spMkLst>
        </pc:spChg>
        <pc:picChg chg="mod">
          <ac:chgData name="Luiz Macedo" userId="7b3c29be-d15f-473b-8b79-40ce79eed9b8" providerId="ADAL" clId="{B023098B-3225-45BF-A129-29FA66911957}" dt="2022-01-06T20:54:58.704" v="272" actId="1036"/>
          <ac:picMkLst>
            <pc:docMk/>
            <pc:sldMk cId="455561146" sldId="1915"/>
            <ac:picMk id="75" creationId="{80EBABF0-B2A0-4AF3-B090-9C4A825EEA1C}"/>
          </ac:picMkLst>
        </pc:picChg>
        <pc:picChg chg="mod">
          <ac:chgData name="Luiz Macedo" userId="7b3c29be-d15f-473b-8b79-40ce79eed9b8" providerId="ADAL" clId="{B023098B-3225-45BF-A129-29FA66911957}" dt="2022-01-06T20:54:58.704" v="272" actId="1036"/>
          <ac:picMkLst>
            <pc:docMk/>
            <pc:sldMk cId="455561146" sldId="1915"/>
            <ac:picMk id="79" creationId="{912FDCE3-8BD3-4232-A558-010474BBCE07}"/>
          </ac:picMkLst>
        </pc:picChg>
        <pc:picChg chg="mod">
          <ac:chgData name="Luiz Macedo" userId="7b3c29be-d15f-473b-8b79-40ce79eed9b8" providerId="ADAL" clId="{B023098B-3225-45BF-A129-29FA66911957}" dt="2022-01-06T20:54:58.704" v="272" actId="1036"/>
          <ac:picMkLst>
            <pc:docMk/>
            <pc:sldMk cId="455561146" sldId="1915"/>
            <ac:picMk id="87" creationId="{CEAE1653-A763-49A0-8D76-75F1F4F2784E}"/>
          </ac:picMkLst>
        </pc:picChg>
        <pc:picChg chg="mod">
          <ac:chgData name="Luiz Macedo" userId="7b3c29be-d15f-473b-8b79-40ce79eed9b8" providerId="ADAL" clId="{B023098B-3225-45BF-A129-29FA66911957}" dt="2022-01-06T20:54:58.704" v="272" actId="1036"/>
          <ac:picMkLst>
            <pc:docMk/>
            <pc:sldMk cId="455561146" sldId="1915"/>
            <ac:picMk id="91" creationId="{3D3AC08C-EB2B-4354-A0B9-B4B4E766BCDF}"/>
          </ac:picMkLst>
        </pc:picChg>
        <pc:picChg chg="mod">
          <ac:chgData name="Luiz Macedo" userId="7b3c29be-d15f-473b-8b79-40ce79eed9b8" providerId="ADAL" clId="{B023098B-3225-45BF-A129-29FA66911957}" dt="2022-01-06T20:54:58.704" v="272" actId="1036"/>
          <ac:picMkLst>
            <pc:docMk/>
            <pc:sldMk cId="455561146" sldId="1915"/>
            <ac:picMk id="95" creationId="{3C00DA3E-45CD-4843-895E-1B6F8D69E56D}"/>
          </ac:picMkLst>
        </pc:picChg>
        <pc:picChg chg="mod">
          <ac:chgData name="Luiz Macedo" userId="7b3c29be-d15f-473b-8b79-40ce79eed9b8" providerId="ADAL" clId="{B023098B-3225-45BF-A129-29FA66911957}" dt="2022-01-06T20:54:58.704" v="272" actId="1036"/>
          <ac:picMkLst>
            <pc:docMk/>
            <pc:sldMk cId="455561146" sldId="1915"/>
            <ac:picMk id="99" creationId="{70E53E83-49E0-4E49-B297-2522E5E3C29E}"/>
          </ac:picMkLst>
        </pc:picChg>
        <pc:picChg chg="mod">
          <ac:chgData name="Luiz Macedo" userId="7b3c29be-d15f-473b-8b79-40ce79eed9b8" providerId="ADAL" clId="{B023098B-3225-45BF-A129-29FA66911957}" dt="2022-01-06T20:54:58.704" v="272" actId="1036"/>
          <ac:picMkLst>
            <pc:docMk/>
            <pc:sldMk cId="455561146" sldId="1915"/>
            <ac:picMk id="103" creationId="{7BADB075-CBF5-40C1-AB20-BBAF81985FAC}"/>
          </ac:picMkLst>
        </pc:picChg>
      </pc:sldChg>
      <pc:sldChg chg="modSp add mod">
        <pc:chgData name="Luiz Macedo" userId="7b3c29be-d15f-473b-8b79-40ce79eed9b8" providerId="ADAL" clId="{B023098B-3225-45BF-A129-29FA66911957}" dt="2022-01-06T20:55:48.762" v="282"/>
        <pc:sldMkLst>
          <pc:docMk/>
          <pc:sldMk cId="1774671220" sldId="1916"/>
        </pc:sldMkLst>
        <pc:spChg chg="mod">
          <ac:chgData name="Luiz Macedo" userId="7b3c29be-d15f-473b-8b79-40ce79eed9b8" providerId="ADAL" clId="{B023098B-3225-45BF-A129-29FA66911957}" dt="2022-01-06T20:55:48.762" v="282"/>
          <ac:spMkLst>
            <pc:docMk/>
            <pc:sldMk cId="1774671220" sldId="1916"/>
            <ac:spMk id="4" creationId="{0CD8665D-5A50-4F07-9D33-48CCD3FD74C7}"/>
          </ac:spMkLst>
        </pc:spChg>
      </pc:sldChg>
      <pc:sldChg chg="add">
        <pc:chgData name="Luiz Macedo" userId="7b3c29be-d15f-473b-8b79-40ce79eed9b8" providerId="ADAL" clId="{B023098B-3225-45BF-A129-29FA66911957}" dt="2022-01-06T20:49:24.727" v="168"/>
        <pc:sldMkLst>
          <pc:docMk/>
          <pc:sldMk cId="704913866" sldId="1919"/>
        </pc:sldMkLst>
      </pc:sldChg>
      <pc:sldChg chg="add del">
        <pc:chgData name="Luiz Macedo" userId="7b3c29be-d15f-473b-8b79-40ce79eed9b8" providerId="ADAL" clId="{B023098B-3225-45BF-A129-29FA66911957}" dt="2022-01-06T20:56:24.728" v="285" actId="2696"/>
        <pc:sldMkLst>
          <pc:docMk/>
          <pc:sldMk cId="1142611025" sldId="1920"/>
        </pc:sldMkLst>
      </pc:sldChg>
      <pc:sldChg chg="modSp add mod">
        <pc:chgData name="Luiz Macedo" userId="7b3c29be-d15f-473b-8b79-40ce79eed9b8" providerId="ADAL" clId="{B023098B-3225-45BF-A129-29FA66911957}" dt="2022-01-06T20:56:27.233" v="286"/>
        <pc:sldMkLst>
          <pc:docMk/>
          <pc:sldMk cId="2908550933" sldId="1921"/>
        </pc:sldMkLst>
        <pc:spChg chg="mod">
          <ac:chgData name="Luiz Macedo" userId="7b3c29be-d15f-473b-8b79-40ce79eed9b8" providerId="ADAL" clId="{B023098B-3225-45BF-A129-29FA66911957}" dt="2022-01-06T20:56:27.233" v="286"/>
          <ac:spMkLst>
            <pc:docMk/>
            <pc:sldMk cId="2908550933" sldId="1921"/>
            <ac:spMk id="2" creationId="{5F8C406A-AF65-4E14-8531-F8709016331F}"/>
          </ac:spMkLst>
        </pc:spChg>
      </pc:sldChg>
      <pc:sldChg chg="modSp add mod">
        <pc:chgData name="Luiz Macedo" userId="7b3c29be-d15f-473b-8b79-40ce79eed9b8" providerId="ADAL" clId="{B023098B-3225-45BF-A129-29FA66911957}" dt="2022-01-06T20:56:41.480" v="295" actId="1036"/>
        <pc:sldMkLst>
          <pc:docMk/>
          <pc:sldMk cId="2592074843" sldId="1923"/>
        </pc:sldMkLst>
        <pc:spChg chg="mod">
          <ac:chgData name="Luiz Macedo" userId="7b3c29be-d15f-473b-8b79-40ce79eed9b8" providerId="ADAL" clId="{B023098B-3225-45BF-A129-29FA66911957}" dt="2022-01-06T20:56:37.318" v="287"/>
          <ac:spMkLst>
            <pc:docMk/>
            <pc:sldMk cId="2592074843" sldId="1923"/>
            <ac:spMk id="2" creationId="{00000000-0000-0000-0000-000000000000}"/>
          </ac:spMkLst>
        </pc:spChg>
        <pc:picChg chg="mod">
          <ac:chgData name="Luiz Macedo" userId="7b3c29be-d15f-473b-8b79-40ce79eed9b8" providerId="ADAL" clId="{B023098B-3225-45BF-A129-29FA66911957}" dt="2022-01-06T20:56:41.480" v="295" actId="1036"/>
          <ac:picMkLst>
            <pc:docMk/>
            <pc:sldMk cId="2592074843" sldId="1923"/>
            <ac:picMk id="3" creationId="{E6E8AB27-21E5-472B-AD75-007968F19FE2}"/>
          </ac:picMkLst>
        </pc:picChg>
      </pc:sldChg>
      <pc:sldChg chg="modSp add mod">
        <pc:chgData name="Luiz Macedo" userId="7b3c29be-d15f-473b-8b79-40ce79eed9b8" providerId="ADAL" clId="{B023098B-3225-45BF-A129-29FA66911957}" dt="2022-01-06T20:48:36.970" v="167" actId="20577"/>
        <pc:sldMkLst>
          <pc:docMk/>
          <pc:sldMk cId="3388710239" sldId="1927"/>
        </pc:sldMkLst>
        <pc:spChg chg="mod">
          <ac:chgData name="Luiz Macedo" userId="7b3c29be-d15f-473b-8b79-40ce79eed9b8" providerId="ADAL" clId="{B023098B-3225-45BF-A129-29FA66911957}" dt="2022-01-06T20:48:36.970" v="167" actId="20577"/>
          <ac:spMkLst>
            <pc:docMk/>
            <pc:sldMk cId="3388710239" sldId="1927"/>
            <ac:spMk id="6" creationId="{762C1954-D56F-4BC7-9F89-2917679A3D7C}"/>
          </ac:spMkLst>
        </pc:spChg>
      </pc:sldChg>
      <pc:sldChg chg="modSp add mod">
        <pc:chgData name="Luiz Macedo" userId="7b3c29be-d15f-473b-8b79-40ce79eed9b8" providerId="ADAL" clId="{B023098B-3225-45BF-A129-29FA66911957}" dt="2022-01-06T20:53:36.025" v="259"/>
        <pc:sldMkLst>
          <pc:docMk/>
          <pc:sldMk cId="664410168" sldId="1928"/>
        </pc:sldMkLst>
        <pc:spChg chg="mod">
          <ac:chgData name="Luiz Macedo" userId="7b3c29be-d15f-473b-8b79-40ce79eed9b8" providerId="ADAL" clId="{B023098B-3225-45BF-A129-29FA66911957}" dt="2022-01-06T20:53:36.025" v="259"/>
          <ac:spMkLst>
            <pc:docMk/>
            <pc:sldMk cId="664410168" sldId="1928"/>
            <ac:spMk id="4" creationId="{0CD8665D-5A50-4F07-9D33-48CCD3FD74C7}"/>
          </ac:spMkLst>
        </pc:spChg>
      </pc:sldChg>
      <pc:sldChg chg="modSp add mod">
        <pc:chgData name="Luiz Macedo" userId="7b3c29be-d15f-473b-8b79-40ce79eed9b8" providerId="ADAL" clId="{B023098B-3225-45BF-A129-29FA66911957}" dt="2022-01-06T20:54:07.236" v="261" actId="20577"/>
        <pc:sldMkLst>
          <pc:docMk/>
          <pc:sldMk cId="48098720" sldId="1929"/>
        </pc:sldMkLst>
        <pc:spChg chg="mod">
          <ac:chgData name="Luiz Macedo" userId="7b3c29be-d15f-473b-8b79-40ce79eed9b8" providerId="ADAL" clId="{B023098B-3225-45BF-A129-29FA66911957}" dt="2022-01-06T20:54:07.236" v="261" actId="20577"/>
          <ac:spMkLst>
            <pc:docMk/>
            <pc:sldMk cId="48098720" sldId="1929"/>
            <ac:spMk id="2" creationId="{5F4B0404-D691-41F9-A154-BBA3D26E35C0}"/>
          </ac:spMkLst>
        </pc:spChg>
      </pc:sldChg>
      <pc:sldChg chg="modSp add mod">
        <pc:chgData name="Luiz Macedo" userId="7b3c29be-d15f-473b-8b79-40ce79eed9b8" providerId="ADAL" clId="{B023098B-3225-45BF-A129-29FA66911957}" dt="2022-01-06T20:53:58.563" v="260"/>
        <pc:sldMkLst>
          <pc:docMk/>
          <pc:sldMk cId="2470464418" sldId="1930"/>
        </pc:sldMkLst>
        <pc:spChg chg="mod">
          <ac:chgData name="Luiz Macedo" userId="7b3c29be-d15f-473b-8b79-40ce79eed9b8" providerId="ADAL" clId="{B023098B-3225-45BF-A129-29FA66911957}" dt="2022-01-06T20:53:58.563" v="260"/>
          <ac:spMkLst>
            <pc:docMk/>
            <pc:sldMk cId="2470464418" sldId="1930"/>
            <ac:spMk id="2" creationId="{00000000-0000-0000-0000-000000000000}"/>
          </ac:spMkLst>
        </pc:spChg>
      </pc:sldChg>
      <pc:sldChg chg="modSp add mod">
        <pc:chgData name="Luiz Macedo" userId="7b3c29be-d15f-473b-8b79-40ce79eed9b8" providerId="ADAL" clId="{B023098B-3225-45BF-A129-29FA66911957}" dt="2022-01-06T20:56:00.917" v="283"/>
        <pc:sldMkLst>
          <pc:docMk/>
          <pc:sldMk cId="4212962300" sldId="1931"/>
        </pc:sldMkLst>
        <pc:spChg chg="mod">
          <ac:chgData name="Luiz Macedo" userId="7b3c29be-d15f-473b-8b79-40ce79eed9b8" providerId="ADAL" clId="{B023098B-3225-45BF-A129-29FA66911957}" dt="2022-01-06T20:56:00.917" v="283"/>
          <ac:spMkLst>
            <pc:docMk/>
            <pc:sldMk cId="4212962300" sldId="1931"/>
            <ac:spMk id="52" creationId="{60826154-2C1A-4F53-91B5-6857408E65C9}"/>
          </ac:spMkLst>
        </pc:spChg>
      </pc:sldChg>
      <pc:sldChg chg="modSp add mod">
        <pc:chgData name="Luiz Macedo" userId="7b3c29be-d15f-473b-8b79-40ce79eed9b8" providerId="ADAL" clId="{B023098B-3225-45BF-A129-29FA66911957}" dt="2022-01-06T20:56:08.890" v="284"/>
        <pc:sldMkLst>
          <pc:docMk/>
          <pc:sldMk cId="4294314046" sldId="1932"/>
        </pc:sldMkLst>
        <pc:spChg chg="mod">
          <ac:chgData name="Luiz Macedo" userId="7b3c29be-d15f-473b-8b79-40ce79eed9b8" providerId="ADAL" clId="{B023098B-3225-45BF-A129-29FA66911957}" dt="2022-01-06T20:56:08.890" v="284"/>
          <ac:spMkLst>
            <pc:docMk/>
            <pc:sldMk cId="4294314046" sldId="1932"/>
            <ac:spMk id="2" creationId="{00000000-0000-0000-0000-000000000000}"/>
          </ac:spMkLst>
        </pc:spChg>
      </pc:sldChg>
      <pc:sldChg chg="modSp add mod">
        <pc:chgData name="Luiz Macedo" userId="7b3c29be-d15f-473b-8b79-40ce79eed9b8" providerId="ADAL" clId="{B023098B-3225-45BF-A129-29FA66911957}" dt="2022-01-06T20:57:25.392" v="305"/>
        <pc:sldMkLst>
          <pc:docMk/>
          <pc:sldMk cId="217560342" sldId="1933"/>
        </pc:sldMkLst>
        <pc:spChg chg="mod">
          <ac:chgData name="Luiz Macedo" userId="7b3c29be-d15f-473b-8b79-40ce79eed9b8" providerId="ADAL" clId="{B023098B-3225-45BF-A129-29FA66911957}" dt="2022-01-06T20:57:25.392" v="305"/>
          <ac:spMkLst>
            <pc:docMk/>
            <pc:sldMk cId="217560342" sldId="1933"/>
            <ac:spMk id="4" creationId="{0CD8665D-5A50-4F07-9D33-48CCD3FD74C7}"/>
          </ac:spMkLst>
        </pc:spChg>
      </pc:sldChg>
      <pc:sldChg chg="modSp add mod">
        <pc:chgData name="Luiz Macedo" userId="7b3c29be-d15f-473b-8b79-40ce79eed9b8" providerId="ADAL" clId="{B023098B-3225-45BF-A129-29FA66911957}" dt="2022-01-06T20:57:56.327" v="306"/>
        <pc:sldMkLst>
          <pc:docMk/>
          <pc:sldMk cId="2890598962" sldId="1934"/>
        </pc:sldMkLst>
        <pc:spChg chg="mod">
          <ac:chgData name="Luiz Macedo" userId="7b3c29be-d15f-473b-8b79-40ce79eed9b8" providerId="ADAL" clId="{B023098B-3225-45BF-A129-29FA66911957}" dt="2022-01-06T20:57:56.327" v="306"/>
          <ac:spMkLst>
            <pc:docMk/>
            <pc:sldMk cId="2890598962" sldId="1934"/>
            <ac:spMk id="3" creationId="{F4CF4070-41A5-4DD6-AF1E-FB831564FAAC}"/>
          </ac:spMkLst>
        </pc:spChg>
      </pc:sldChg>
      <pc:sldChg chg="modSp add mod">
        <pc:chgData name="Luiz Macedo" userId="7b3c29be-d15f-473b-8b79-40ce79eed9b8" providerId="ADAL" clId="{B023098B-3225-45BF-A129-29FA66911957}" dt="2022-01-06T20:58:11.408" v="319" actId="1036"/>
        <pc:sldMkLst>
          <pc:docMk/>
          <pc:sldMk cId="1993520954" sldId="1935"/>
        </pc:sldMkLst>
        <pc:spChg chg="mod">
          <ac:chgData name="Luiz Macedo" userId="7b3c29be-d15f-473b-8b79-40ce79eed9b8" providerId="ADAL" clId="{B023098B-3225-45BF-A129-29FA66911957}" dt="2022-01-06T20:58:04.968" v="307"/>
          <ac:spMkLst>
            <pc:docMk/>
            <pc:sldMk cId="1993520954" sldId="1935"/>
            <ac:spMk id="2" creationId="{D0161B9C-B4A1-4E8B-BDD0-8D4B9DE9519A}"/>
          </ac:spMkLst>
        </pc:spChg>
        <pc:spChg chg="mod">
          <ac:chgData name="Luiz Macedo" userId="7b3c29be-d15f-473b-8b79-40ce79eed9b8" providerId="ADAL" clId="{B023098B-3225-45BF-A129-29FA66911957}" dt="2022-01-06T20:58:11.408" v="319" actId="1036"/>
          <ac:spMkLst>
            <pc:docMk/>
            <pc:sldMk cId="1993520954" sldId="1935"/>
            <ac:spMk id="11" creationId="{4A0CB342-32C1-42BB-9887-26FE8D604D04}"/>
          </ac:spMkLst>
        </pc:spChg>
        <pc:spChg chg="mod">
          <ac:chgData name="Luiz Macedo" userId="7b3c29be-d15f-473b-8b79-40ce79eed9b8" providerId="ADAL" clId="{B023098B-3225-45BF-A129-29FA66911957}" dt="2022-01-06T20:58:11.408" v="319" actId="1036"/>
          <ac:spMkLst>
            <pc:docMk/>
            <pc:sldMk cId="1993520954" sldId="1935"/>
            <ac:spMk id="24" creationId="{CFFE6DB4-EA9A-428D-A24B-A172F90A7352}"/>
          </ac:spMkLst>
        </pc:spChg>
        <pc:spChg chg="mod">
          <ac:chgData name="Luiz Macedo" userId="7b3c29be-d15f-473b-8b79-40ce79eed9b8" providerId="ADAL" clId="{B023098B-3225-45BF-A129-29FA66911957}" dt="2022-01-06T20:58:11.408" v="319" actId="1036"/>
          <ac:spMkLst>
            <pc:docMk/>
            <pc:sldMk cId="1993520954" sldId="1935"/>
            <ac:spMk id="27" creationId="{B304A9B1-6654-4FD0-9303-07485CC5DB47}"/>
          </ac:spMkLst>
        </pc:spChg>
        <pc:picChg chg="mod">
          <ac:chgData name="Luiz Macedo" userId="7b3c29be-d15f-473b-8b79-40ce79eed9b8" providerId="ADAL" clId="{B023098B-3225-45BF-A129-29FA66911957}" dt="2022-01-06T20:58:11.408" v="319" actId="1036"/>
          <ac:picMkLst>
            <pc:docMk/>
            <pc:sldMk cId="1993520954" sldId="1935"/>
            <ac:picMk id="6" creationId="{F5B4DA15-300F-470D-BC3C-424DEC4CAE2C}"/>
          </ac:picMkLst>
        </pc:picChg>
        <pc:picChg chg="mod">
          <ac:chgData name="Luiz Macedo" userId="7b3c29be-d15f-473b-8b79-40ce79eed9b8" providerId="ADAL" clId="{B023098B-3225-45BF-A129-29FA66911957}" dt="2022-01-06T20:58:11.408" v="319" actId="1036"/>
          <ac:picMkLst>
            <pc:docMk/>
            <pc:sldMk cId="1993520954" sldId="1935"/>
            <ac:picMk id="9" creationId="{5E451830-28CA-4ACA-8A85-689391EF6691}"/>
          </ac:picMkLst>
        </pc:picChg>
        <pc:picChg chg="mod">
          <ac:chgData name="Luiz Macedo" userId="7b3c29be-d15f-473b-8b79-40ce79eed9b8" providerId="ADAL" clId="{B023098B-3225-45BF-A129-29FA66911957}" dt="2022-01-06T20:58:11.408" v="319" actId="1036"/>
          <ac:picMkLst>
            <pc:docMk/>
            <pc:sldMk cId="1993520954" sldId="1935"/>
            <ac:picMk id="26" creationId="{E277E80E-01D1-441D-8784-3842A6F54BE0}"/>
          </ac:picMkLst>
        </pc:picChg>
        <pc:cxnChg chg="mod">
          <ac:chgData name="Luiz Macedo" userId="7b3c29be-d15f-473b-8b79-40ce79eed9b8" providerId="ADAL" clId="{B023098B-3225-45BF-A129-29FA66911957}" dt="2022-01-06T20:58:11.408" v="319" actId="1036"/>
          <ac:cxnSpMkLst>
            <pc:docMk/>
            <pc:sldMk cId="1993520954" sldId="1935"/>
            <ac:cxnSpMk id="10" creationId="{5D63B102-E1C3-4ED6-A8F1-213D348DB8A1}"/>
          </ac:cxnSpMkLst>
        </pc:cxnChg>
        <pc:cxnChg chg="mod">
          <ac:chgData name="Luiz Macedo" userId="7b3c29be-d15f-473b-8b79-40ce79eed9b8" providerId="ADAL" clId="{B023098B-3225-45BF-A129-29FA66911957}" dt="2022-01-06T20:58:11.408" v="319" actId="1036"/>
          <ac:cxnSpMkLst>
            <pc:docMk/>
            <pc:sldMk cId="1993520954" sldId="1935"/>
            <ac:cxnSpMk id="25" creationId="{EEC49A74-8147-45CD-8E6E-BE1C67BBA266}"/>
          </ac:cxnSpMkLst>
        </pc:cxnChg>
      </pc:sldChg>
      <pc:sldChg chg="add del">
        <pc:chgData name="Luiz Macedo" userId="7b3c29be-d15f-473b-8b79-40ce79eed9b8" providerId="ADAL" clId="{B023098B-3225-45BF-A129-29FA66911957}" dt="2022-01-06T20:58:24.037" v="320" actId="2696"/>
        <pc:sldMkLst>
          <pc:docMk/>
          <pc:sldMk cId="873503039" sldId="1936"/>
        </pc:sldMkLst>
      </pc:sldChg>
      <pc:sldChg chg="modSp add mod">
        <pc:chgData name="Luiz Macedo" userId="7b3c29be-d15f-473b-8b79-40ce79eed9b8" providerId="ADAL" clId="{B023098B-3225-45BF-A129-29FA66911957}" dt="2022-01-06T20:58:32.516" v="337" actId="1036"/>
        <pc:sldMkLst>
          <pc:docMk/>
          <pc:sldMk cId="1115650818" sldId="1937"/>
        </pc:sldMkLst>
        <pc:spChg chg="mod">
          <ac:chgData name="Luiz Macedo" userId="7b3c29be-d15f-473b-8b79-40ce79eed9b8" providerId="ADAL" clId="{B023098B-3225-45BF-A129-29FA66911957}" dt="2022-01-06T20:58:26.168" v="321"/>
          <ac:spMkLst>
            <pc:docMk/>
            <pc:sldMk cId="1115650818" sldId="1937"/>
            <ac:spMk id="2" creationId="{D0161B9C-B4A1-4E8B-BDD0-8D4B9DE9519A}"/>
          </ac:spMkLst>
        </pc:spChg>
        <pc:spChg chg="mod">
          <ac:chgData name="Luiz Macedo" userId="7b3c29be-d15f-473b-8b79-40ce79eed9b8" providerId="ADAL" clId="{B023098B-3225-45BF-A129-29FA66911957}" dt="2022-01-06T20:58:32.516" v="337" actId="1036"/>
          <ac:spMkLst>
            <pc:docMk/>
            <pc:sldMk cId="1115650818" sldId="1937"/>
            <ac:spMk id="11" creationId="{4A0CB342-32C1-42BB-9887-26FE8D604D04}"/>
          </ac:spMkLst>
        </pc:spChg>
        <pc:spChg chg="mod">
          <ac:chgData name="Luiz Macedo" userId="7b3c29be-d15f-473b-8b79-40ce79eed9b8" providerId="ADAL" clId="{B023098B-3225-45BF-A129-29FA66911957}" dt="2022-01-06T20:58:32.516" v="337" actId="1036"/>
          <ac:spMkLst>
            <pc:docMk/>
            <pc:sldMk cId="1115650818" sldId="1937"/>
            <ac:spMk id="24" creationId="{CFFE6DB4-EA9A-428D-A24B-A172F90A7352}"/>
          </ac:spMkLst>
        </pc:spChg>
        <pc:spChg chg="mod">
          <ac:chgData name="Luiz Macedo" userId="7b3c29be-d15f-473b-8b79-40ce79eed9b8" providerId="ADAL" clId="{B023098B-3225-45BF-A129-29FA66911957}" dt="2022-01-06T20:58:32.516" v="337" actId="1036"/>
          <ac:spMkLst>
            <pc:docMk/>
            <pc:sldMk cId="1115650818" sldId="1937"/>
            <ac:spMk id="27" creationId="{B304A9B1-6654-4FD0-9303-07485CC5DB47}"/>
          </ac:spMkLst>
        </pc:spChg>
        <pc:picChg chg="mod">
          <ac:chgData name="Luiz Macedo" userId="7b3c29be-d15f-473b-8b79-40ce79eed9b8" providerId="ADAL" clId="{B023098B-3225-45BF-A129-29FA66911957}" dt="2022-01-06T20:58:32.516" v="337" actId="1036"/>
          <ac:picMkLst>
            <pc:docMk/>
            <pc:sldMk cId="1115650818" sldId="1937"/>
            <ac:picMk id="6" creationId="{F5B4DA15-300F-470D-BC3C-424DEC4CAE2C}"/>
          </ac:picMkLst>
        </pc:picChg>
        <pc:picChg chg="mod">
          <ac:chgData name="Luiz Macedo" userId="7b3c29be-d15f-473b-8b79-40ce79eed9b8" providerId="ADAL" clId="{B023098B-3225-45BF-A129-29FA66911957}" dt="2022-01-06T20:58:32.516" v="337" actId="1036"/>
          <ac:picMkLst>
            <pc:docMk/>
            <pc:sldMk cId="1115650818" sldId="1937"/>
            <ac:picMk id="9" creationId="{5E451830-28CA-4ACA-8A85-689391EF6691}"/>
          </ac:picMkLst>
        </pc:picChg>
        <pc:picChg chg="mod">
          <ac:chgData name="Luiz Macedo" userId="7b3c29be-d15f-473b-8b79-40ce79eed9b8" providerId="ADAL" clId="{B023098B-3225-45BF-A129-29FA66911957}" dt="2022-01-06T20:58:32.516" v="337" actId="1036"/>
          <ac:picMkLst>
            <pc:docMk/>
            <pc:sldMk cId="1115650818" sldId="1937"/>
            <ac:picMk id="26" creationId="{E277E80E-01D1-441D-8784-3842A6F54BE0}"/>
          </ac:picMkLst>
        </pc:picChg>
        <pc:cxnChg chg="mod">
          <ac:chgData name="Luiz Macedo" userId="7b3c29be-d15f-473b-8b79-40ce79eed9b8" providerId="ADAL" clId="{B023098B-3225-45BF-A129-29FA66911957}" dt="2022-01-06T20:58:32.516" v="337" actId="1036"/>
          <ac:cxnSpMkLst>
            <pc:docMk/>
            <pc:sldMk cId="1115650818" sldId="1937"/>
            <ac:cxnSpMk id="10" creationId="{5D63B102-E1C3-4ED6-A8F1-213D348DB8A1}"/>
          </ac:cxnSpMkLst>
        </pc:cxnChg>
        <pc:cxnChg chg="mod">
          <ac:chgData name="Luiz Macedo" userId="7b3c29be-d15f-473b-8b79-40ce79eed9b8" providerId="ADAL" clId="{B023098B-3225-45BF-A129-29FA66911957}" dt="2022-01-06T20:58:32.516" v="337" actId="1036"/>
          <ac:cxnSpMkLst>
            <pc:docMk/>
            <pc:sldMk cId="1115650818" sldId="1937"/>
            <ac:cxnSpMk id="25" creationId="{EEC49A74-8147-45CD-8E6E-BE1C67BBA266}"/>
          </ac:cxnSpMkLst>
        </pc:cxnChg>
      </pc:sldChg>
      <pc:sldChg chg="modSp add mod">
        <pc:chgData name="Luiz Macedo" userId="7b3c29be-d15f-473b-8b79-40ce79eed9b8" providerId="ADAL" clId="{B023098B-3225-45BF-A129-29FA66911957}" dt="2022-01-06T21:01:39.204" v="345"/>
        <pc:sldMkLst>
          <pc:docMk/>
          <pc:sldMk cId="1791051991" sldId="1938"/>
        </pc:sldMkLst>
        <pc:spChg chg="mod">
          <ac:chgData name="Luiz Macedo" userId="7b3c29be-d15f-473b-8b79-40ce79eed9b8" providerId="ADAL" clId="{B023098B-3225-45BF-A129-29FA66911957}" dt="2022-01-06T21:01:39.204" v="345"/>
          <ac:spMkLst>
            <pc:docMk/>
            <pc:sldMk cId="1791051991" sldId="1938"/>
            <ac:spMk id="4" creationId="{0CD8665D-5A50-4F07-9D33-48CCD3FD74C7}"/>
          </ac:spMkLst>
        </pc:spChg>
      </pc:sldChg>
      <pc:sldChg chg="add del">
        <pc:chgData name="Luiz Macedo" userId="7b3c29be-d15f-473b-8b79-40ce79eed9b8" providerId="ADAL" clId="{B023098B-3225-45BF-A129-29FA66911957}" dt="2022-01-06T21:01:55.077" v="347" actId="2696"/>
        <pc:sldMkLst>
          <pc:docMk/>
          <pc:sldMk cId="147127208" sldId="1939"/>
        </pc:sldMkLst>
      </pc:sldChg>
      <pc:sldChg chg="add">
        <pc:chgData name="Luiz Macedo" userId="7b3c29be-d15f-473b-8b79-40ce79eed9b8" providerId="ADAL" clId="{B023098B-3225-45BF-A129-29FA66911957}" dt="2022-01-06T20:49:24.727" v="168"/>
        <pc:sldMkLst>
          <pc:docMk/>
          <pc:sldMk cId="3678033795" sldId="1940"/>
        </pc:sldMkLst>
      </pc:sldChg>
      <pc:sldChg chg="add">
        <pc:chgData name="Luiz Macedo" userId="7b3c29be-d15f-473b-8b79-40ce79eed9b8" providerId="ADAL" clId="{B023098B-3225-45BF-A129-29FA66911957}" dt="2022-01-06T20:49:40.036" v="169"/>
        <pc:sldMkLst>
          <pc:docMk/>
          <pc:sldMk cId="359291624" sldId="1941"/>
        </pc:sldMkLst>
      </pc:sldChg>
      <pc:sldChg chg="modSp add mod">
        <pc:chgData name="Luiz Macedo" userId="7b3c29be-d15f-473b-8b79-40ce79eed9b8" providerId="ADAL" clId="{B023098B-3225-45BF-A129-29FA66911957}" dt="2022-01-06T20:50:38.384" v="206" actId="20577"/>
        <pc:sldMkLst>
          <pc:docMk/>
          <pc:sldMk cId="2275719104" sldId="1942"/>
        </pc:sldMkLst>
        <pc:spChg chg="mod">
          <ac:chgData name="Luiz Macedo" userId="7b3c29be-d15f-473b-8b79-40ce79eed9b8" providerId="ADAL" clId="{B023098B-3225-45BF-A129-29FA66911957}" dt="2022-01-06T20:50:38.384" v="206" actId="20577"/>
          <ac:spMkLst>
            <pc:docMk/>
            <pc:sldMk cId="2275719104" sldId="1942"/>
            <ac:spMk id="6" creationId="{762C1954-D56F-4BC7-9F89-2917679A3D7C}"/>
          </ac:spMkLst>
        </pc:spChg>
      </pc:sldChg>
      <pc:sldChg chg="modSp add mod modNotesTx">
        <pc:chgData name="Luiz Macedo" userId="7b3c29be-d15f-473b-8b79-40ce79eed9b8" providerId="ADAL" clId="{B023098B-3225-45BF-A129-29FA66911957}" dt="2022-01-06T20:51:19.840" v="247" actId="20577"/>
        <pc:sldMkLst>
          <pc:docMk/>
          <pc:sldMk cId="591936333" sldId="1943"/>
        </pc:sldMkLst>
        <pc:spChg chg="mod">
          <ac:chgData name="Luiz Macedo" userId="7b3c29be-d15f-473b-8b79-40ce79eed9b8" providerId="ADAL" clId="{B023098B-3225-45BF-A129-29FA66911957}" dt="2022-01-06T20:51:06.456" v="232" actId="20577"/>
          <ac:spMkLst>
            <pc:docMk/>
            <pc:sldMk cId="591936333" sldId="1943"/>
            <ac:spMk id="2" creationId="{5F359BF1-DFBD-478C-ACA3-333D99FCFEDF}"/>
          </ac:spMkLst>
        </pc:spChg>
        <pc:spChg chg="mod">
          <ac:chgData name="Luiz Macedo" userId="7b3c29be-d15f-473b-8b79-40ce79eed9b8" providerId="ADAL" clId="{B023098B-3225-45BF-A129-29FA66911957}" dt="2022-01-06T20:51:02.481" v="220" actId="20577"/>
          <ac:spMkLst>
            <pc:docMk/>
            <pc:sldMk cId="591936333" sldId="1943"/>
            <ac:spMk id="4" creationId="{6BE05B17-F45C-49ED-BFF2-DF5AB3AE3440}"/>
          </ac:spMkLst>
        </pc:spChg>
        <pc:spChg chg="mod">
          <ac:chgData name="Luiz Macedo" userId="7b3c29be-d15f-473b-8b79-40ce79eed9b8" providerId="ADAL" clId="{B023098B-3225-45BF-A129-29FA66911957}" dt="2022-01-06T20:51:09.578" v="234" actId="20577"/>
          <ac:spMkLst>
            <pc:docMk/>
            <pc:sldMk cId="591936333" sldId="1943"/>
            <ac:spMk id="6" creationId="{5CE81D2F-775E-401A-8F56-3A40CF991DA9}"/>
          </ac:spMkLst>
        </pc:spChg>
        <pc:spChg chg="mod">
          <ac:chgData name="Luiz Macedo" userId="7b3c29be-d15f-473b-8b79-40ce79eed9b8" providerId="ADAL" clId="{B023098B-3225-45BF-A129-29FA66911957}" dt="2022-01-06T20:51:12.429" v="235" actId="20577"/>
          <ac:spMkLst>
            <pc:docMk/>
            <pc:sldMk cId="591936333" sldId="1943"/>
            <ac:spMk id="8" creationId="{14D87898-CA7C-4228-9B2B-92BBBCAA96F1}"/>
          </ac:spMkLst>
        </pc:spChg>
        <pc:spChg chg="mod">
          <ac:chgData name="Luiz Macedo" userId="7b3c29be-d15f-473b-8b79-40ce79eed9b8" providerId="ADAL" clId="{B023098B-3225-45BF-A129-29FA66911957}" dt="2022-01-06T20:51:14" v="236" actId="20577"/>
          <ac:spMkLst>
            <pc:docMk/>
            <pc:sldMk cId="591936333" sldId="1943"/>
            <ac:spMk id="10" creationId="{358FBC9D-3EA5-4EF1-AC4E-A6C923D7FCAF}"/>
          </ac:spMkLst>
        </pc:spChg>
        <pc:spChg chg="mod">
          <ac:chgData name="Luiz Macedo" userId="7b3c29be-d15f-473b-8b79-40ce79eed9b8" providerId="ADAL" clId="{B023098B-3225-45BF-A129-29FA66911957}" dt="2022-01-06T20:51:15.129" v="237" actId="20577"/>
          <ac:spMkLst>
            <pc:docMk/>
            <pc:sldMk cId="591936333" sldId="1943"/>
            <ac:spMk id="12" creationId="{C605113B-69A0-4FF4-A46D-03ED41927D36}"/>
          </ac:spMkLst>
        </pc:spChg>
      </pc:sldChg>
    </pc:docChg>
  </pc:docChgLst>
  <pc:docChgLst>
    <pc:chgData name="Luiz Macedo" userId="7b3c29be-d15f-473b-8b79-40ce79eed9b8" providerId="ADAL" clId="{21922A79-0CB0-41D9-9B94-1691859177F4}"/>
    <pc:docChg chg="undo redo custSel addSld delSld modSld">
      <pc:chgData name="Luiz Macedo" userId="7b3c29be-d15f-473b-8b79-40ce79eed9b8" providerId="ADAL" clId="{21922A79-0CB0-41D9-9B94-1691859177F4}" dt="2022-04-05T20:29:51.672" v="775" actId="1076"/>
      <pc:docMkLst>
        <pc:docMk/>
      </pc:docMkLst>
      <pc:sldChg chg="modSp mod">
        <pc:chgData name="Luiz Macedo" userId="7b3c29be-d15f-473b-8b79-40ce79eed9b8" providerId="ADAL" clId="{21922A79-0CB0-41D9-9B94-1691859177F4}" dt="2022-03-01T20:57:27.797" v="21" actId="1076"/>
        <pc:sldMkLst>
          <pc:docMk/>
          <pc:sldMk cId="3560731283" sldId="256"/>
        </pc:sldMkLst>
        <pc:spChg chg="mod">
          <ac:chgData name="Luiz Macedo" userId="7b3c29be-d15f-473b-8b79-40ce79eed9b8" providerId="ADAL" clId="{21922A79-0CB0-41D9-9B94-1691859177F4}" dt="2022-03-01T20:57:27.797" v="21" actId="1076"/>
          <ac:spMkLst>
            <pc:docMk/>
            <pc:sldMk cId="3560731283" sldId="256"/>
            <ac:spMk id="2" creationId="{06456474-6022-48BB-A434-CF09068ED1E2}"/>
          </ac:spMkLst>
        </pc:spChg>
      </pc:sldChg>
      <pc:sldChg chg="delSp modSp mod">
        <pc:chgData name="Luiz Macedo" userId="7b3c29be-d15f-473b-8b79-40ce79eed9b8" providerId="ADAL" clId="{21922A79-0CB0-41D9-9B94-1691859177F4}" dt="2022-03-15T15:35:48.658" v="469" actId="1036"/>
        <pc:sldMkLst>
          <pc:docMk/>
          <pc:sldMk cId="339340619" sldId="296"/>
        </pc:sldMkLst>
        <pc:spChg chg="mod">
          <ac:chgData name="Luiz Macedo" userId="7b3c29be-d15f-473b-8b79-40ce79eed9b8" providerId="ADAL" clId="{21922A79-0CB0-41D9-9B94-1691859177F4}" dt="2022-03-15T15:35:48.658" v="469" actId="1036"/>
          <ac:spMkLst>
            <pc:docMk/>
            <pc:sldMk cId="339340619" sldId="296"/>
            <ac:spMk id="49" creationId="{7E74B663-F677-4AAF-9F04-0756FA93346C}"/>
          </ac:spMkLst>
        </pc:spChg>
        <pc:spChg chg="mod">
          <ac:chgData name="Luiz Macedo" userId="7b3c29be-d15f-473b-8b79-40ce79eed9b8" providerId="ADAL" clId="{21922A79-0CB0-41D9-9B94-1691859177F4}" dt="2022-03-15T15:35:48.658" v="469" actId="1036"/>
          <ac:spMkLst>
            <pc:docMk/>
            <pc:sldMk cId="339340619" sldId="296"/>
            <ac:spMk id="52" creationId="{FC682362-D4A9-43BE-A7E9-7F9B23A23810}"/>
          </ac:spMkLst>
        </pc:spChg>
        <pc:spChg chg="mod">
          <ac:chgData name="Luiz Macedo" userId="7b3c29be-d15f-473b-8b79-40ce79eed9b8" providerId="ADAL" clId="{21922A79-0CB0-41D9-9B94-1691859177F4}" dt="2022-03-15T15:35:48.658" v="469" actId="1036"/>
          <ac:spMkLst>
            <pc:docMk/>
            <pc:sldMk cId="339340619" sldId="296"/>
            <ac:spMk id="55" creationId="{E120A066-8923-4D84-8463-6FF3C2907370}"/>
          </ac:spMkLst>
        </pc:spChg>
        <pc:spChg chg="del">
          <ac:chgData name="Luiz Macedo" userId="7b3c29be-d15f-473b-8b79-40ce79eed9b8" providerId="ADAL" clId="{21922A79-0CB0-41D9-9B94-1691859177F4}" dt="2022-03-15T15:35:34.176" v="451" actId="478"/>
          <ac:spMkLst>
            <pc:docMk/>
            <pc:sldMk cId="339340619" sldId="296"/>
            <ac:spMk id="58" creationId="{45F7F5F2-862E-4A01-9DED-9E3DAA98C2D6}"/>
          </ac:spMkLst>
        </pc:spChg>
        <pc:spChg chg="mod">
          <ac:chgData name="Luiz Macedo" userId="7b3c29be-d15f-473b-8b79-40ce79eed9b8" providerId="ADAL" clId="{21922A79-0CB0-41D9-9B94-1691859177F4}" dt="2022-03-15T15:35:48.658" v="469" actId="1036"/>
          <ac:spMkLst>
            <pc:docMk/>
            <pc:sldMk cId="339340619" sldId="296"/>
            <ac:spMk id="61" creationId="{76BE40F2-6805-4897-9C30-49B907572D7E}"/>
          </ac:spMkLst>
        </pc:spChg>
        <pc:picChg chg="mod">
          <ac:chgData name="Luiz Macedo" userId="7b3c29be-d15f-473b-8b79-40ce79eed9b8" providerId="ADAL" clId="{21922A79-0CB0-41D9-9B94-1691859177F4}" dt="2022-03-15T15:35:48.658" v="469" actId="1036"/>
          <ac:picMkLst>
            <pc:docMk/>
            <pc:sldMk cId="339340619" sldId="296"/>
            <ac:picMk id="48" creationId="{5BAB5C73-44BB-4490-B848-4D09E2531AD7}"/>
          </ac:picMkLst>
        </pc:picChg>
        <pc:picChg chg="mod">
          <ac:chgData name="Luiz Macedo" userId="7b3c29be-d15f-473b-8b79-40ce79eed9b8" providerId="ADAL" clId="{21922A79-0CB0-41D9-9B94-1691859177F4}" dt="2022-03-15T15:35:48.658" v="469" actId="1036"/>
          <ac:picMkLst>
            <pc:docMk/>
            <pc:sldMk cId="339340619" sldId="296"/>
            <ac:picMk id="51" creationId="{8F2AF3AE-38F9-4DDC-8597-02E55BDF1880}"/>
          </ac:picMkLst>
        </pc:picChg>
        <pc:picChg chg="mod">
          <ac:chgData name="Luiz Macedo" userId="7b3c29be-d15f-473b-8b79-40ce79eed9b8" providerId="ADAL" clId="{21922A79-0CB0-41D9-9B94-1691859177F4}" dt="2022-03-15T15:35:48.658" v="469" actId="1036"/>
          <ac:picMkLst>
            <pc:docMk/>
            <pc:sldMk cId="339340619" sldId="296"/>
            <ac:picMk id="53" creationId="{2DF100C3-9BF7-482B-A3E3-E707859ADDD5}"/>
          </ac:picMkLst>
        </pc:picChg>
        <pc:picChg chg="del">
          <ac:chgData name="Luiz Macedo" userId="7b3c29be-d15f-473b-8b79-40ce79eed9b8" providerId="ADAL" clId="{21922A79-0CB0-41D9-9B94-1691859177F4}" dt="2022-03-15T15:35:34.176" v="451" actId="478"/>
          <ac:picMkLst>
            <pc:docMk/>
            <pc:sldMk cId="339340619" sldId="296"/>
            <ac:picMk id="57" creationId="{57C1590F-154D-4014-8B11-BEF50923AB56}"/>
          </ac:picMkLst>
        </pc:picChg>
        <pc:picChg chg="mod">
          <ac:chgData name="Luiz Macedo" userId="7b3c29be-d15f-473b-8b79-40ce79eed9b8" providerId="ADAL" clId="{21922A79-0CB0-41D9-9B94-1691859177F4}" dt="2022-03-15T15:35:48.658" v="469" actId="1036"/>
          <ac:picMkLst>
            <pc:docMk/>
            <pc:sldMk cId="339340619" sldId="296"/>
            <ac:picMk id="60" creationId="{1C617979-1E7C-450F-B84F-10130B708B87}"/>
          </ac:picMkLst>
        </pc:picChg>
        <pc:cxnChg chg="mod">
          <ac:chgData name="Luiz Macedo" userId="7b3c29be-d15f-473b-8b79-40ce79eed9b8" providerId="ADAL" clId="{21922A79-0CB0-41D9-9B94-1691859177F4}" dt="2022-03-15T15:35:48.658" v="469" actId="1036"/>
          <ac:cxnSpMkLst>
            <pc:docMk/>
            <pc:sldMk cId="339340619" sldId="296"/>
            <ac:cxnSpMk id="50" creationId="{8F04B077-749E-46CB-9FF7-46F697B4255F}"/>
          </ac:cxnSpMkLst>
        </pc:cxnChg>
        <pc:cxnChg chg="mod">
          <ac:chgData name="Luiz Macedo" userId="7b3c29be-d15f-473b-8b79-40ce79eed9b8" providerId="ADAL" clId="{21922A79-0CB0-41D9-9B94-1691859177F4}" dt="2022-03-15T15:35:48.658" v="469" actId="1036"/>
          <ac:cxnSpMkLst>
            <pc:docMk/>
            <pc:sldMk cId="339340619" sldId="296"/>
            <ac:cxnSpMk id="54" creationId="{D2E8A24C-CFC8-473B-AAB7-F586E791E4F3}"/>
          </ac:cxnSpMkLst>
        </pc:cxnChg>
        <pc:cxnChg chg="mod">
          <ac:chgData name="Luiz Macedo" userId="7b3c29be-d15f-473b-8b79-40ce79eed9b8" providerId="ADAL" clId="{21922A79-0CB0-41D9-9B94-1691859177F4}" dt="2022-03-15T15:35:48.658" v="469" actId="1036"/>
          <ac:cxnSpMkLst>
            <pc:docMk/>
            <pc:sldMk cId="339340619" sldId="296"/>
            <ac:cxnSpMk id="56" creationId="{B94E675E-434B-45FF-9C47-799412071F26}"/>
          </ac:cxnSpMkLst>
        </pc:cxnChg>
        <pc:cxnChg chg="del">
          <ac:chgData name="Luiz Macedo" userId="7b3c29be-d15f-473b-8b79-40ce79eed9b8" providerId="ADAL" clId="{21922A79-0CB0-41D9-9B94-1691859177F4}" dt="2022-03-15T15:35:41.820" v="453" actId="478"/>
          <ac:cxnSpMkLst>
            <pc:docMk/>
            <pc:sldMk cId="339340619" sldId="296"/>
            <ac:cxnSpMk id="59" creationId="{4294B3E0-D472-431C-97DD-D86192A16B1E}"/>
          </ac:cxnSpMkLst>
        </pc:cxnChg>
      </pc:sldChg>
      <pc:sldChg chg="modSp mod">
        <pc:chgData name="Luiz Macedo" userId="7b3c29be-d15f-473b-8b79-40ce79eed9b8" providerId="ADAL" clId="{21922A79-0CB0-41D9-9B94-1691859177F4}" dt="2022-03-01T23:00:36.497" v="56"/>
        <pc:sldMkLst>
          <pc:docMk/>
          <pc:sldMk cId="3746766023" sldId="1865"/>
        </pc:sldMkLst>
        <pc:spChg chg="mod">
          <ac:chgData name="Luiz Macedo" userId="7b3c29be-d15f-473b-8b79-40ce79eed9b8" providerId="ADAL" clId="{21922A79-0CB0-41D9-9B94-1691859177F4}" dt="2022-03-01T23:00:36.497" v="56"/>
          <ac:spMkLst>
            <pc:docMk/>
            <pc:sldMk cId="3746766023" sldId="1865"/>
            <ac:spMk id="4" creationId="{0CD8665D-5A50-4F07-9D33-48CCD3FD74C7}"/>
          </ac:spMkLst>
        </pc:spChg>
      </pc:sldChg>
      <pc:sldChg chg="modSp mod">
        <pc:chgData name="Luiz Macedo" userId="7b3c29be-d15f-473b-8b79-40ce79eed9b8" providerId="ADAL" clId="{21922A79-0CB0-41D9-9B94-1691859177F4}" dt="2022-03-01T23:00:41.492" v="57"/>
        <pc:sldMkLst>
          <pc:docMk/>
          <pc:sldMk cId="2147407829" sldId="1866"/>
        </pc:sldMkLst>
        <pc:spChg chg="mod">
          <ac:chgData name="Luiz Macedo" userId="7b3c29be-d15f-473b-8b79-40ce79eed9b8" providerId="ADAL" clId="{21922A79-0CB0-41D9-9B94-1691859177F4}" dt="2022-03-01T23:00:41.492" v="57"/>
          <ac:spMkLst>
            <pc:docMk/>
            <pc:sldMk cId="2147407829" sldId="1866"/>
            <ac:spMk id="4" creationId="{0CD8665D-5A50-4F07-9D33-48CCD3FD74C7}"/>
          </ac:spMkLst>
        </pc:spChg>
      </pc:sldChg>
      <pc:sldChg chg="modSp mod">
        <pc:chgData name="Luiz Macedo" userId="7b3c29be-d15f-473b-8b79-40ce79eed9b8" providerId="ADAL" clId="{21922A79-0CB0-41D9-9B94-1691859177F4}" dt="2022-03-01T23:00:30.176" v="55" actId="20577"/>
        <pc:sldMkLst>
          <pc:docMk/>
          <pc:sldMk cId="3060697331" sldId="1871"/>
        </pc:sldMkLst>
        <pc:spChg chg="mod">
          <ac:chgData name="Luiz Macedo" userId="7b3c29be-d15f-473b-8b79-40ce79eed9b8" providerId="ADAL" clId="{21922A79-0CB0-41D9-9B94-1691859177F4}" dt="2022-03-01T23:00:30.176" v="55" actId="20577"/>
          <ac:spMkLst>
            <pc:docMk/>
            <pc:sldMk cId="3060697331" sldId="1871"/>
            <ac:spMk id="4" creationId="{0CD8665D-5A50-4F07-9D33-48CCD3FD74C7}"/>
          </ac:spMkLst>
        </pc:spChg>
      </pc:sldChg>
      <pc:sldChg chg="modSp mod">
        <pc:chgData name="Luiz Macedo" userId="7b3c29be-d15f-473b-8b79-40ce79eed9b8" providerId="ADAL" clId="{21922A79-0CB0-41D9-9B94-1691859177F4}" dt="2022-03-12T00:50:55.244" v="450" actId="113"/>
        <pc:sldMkLst>
          <pc:docMk/>
          <pc:sldMk cId="4159586270" sldId="1879"/>
        </pc:sldMkLst>
        <pc:spChg chg="mod">
          <ac:chgData name="Luiz Macedo" userId="7b3c29be-d15f-473b-8b79-40ce79eed9b8" providerId="ADAL" clId="{21922A79-0CB0-41D9-9B94-1691859177F4}" dt="2022-03-12T00:50:55.244" v="450" actId="113"/>
          <ac:spMkLst>
            <pc:docMk/>
            <pc:sldMk cId="4159586270" sldId="1879"/>
            <ac:spMk id="20" creationId="{C9E8F556-F8EF-47BA-A559-52AE1E45650C}"/>
          </ac:spMkLst>
        </pc:spChg>
      </pc:sldChg>
      <pc:sldChg chg="modSp mod">
        <pc:chgData name="Luiz Macedo" userId="7b3c29be-d15f-473b-8b79-40ce79eed9b8" providerId="ADAL" clId="{21922A79-0CB0-41D9-9B94-1691859177F4}" dt="2022-03-01T23:00:45.810" v="58"/>
        <pc:sldMkLst>
          <pc:docMk/>
          <pc:sldMk cId="1814954069" sldId="1885"/>
        </pc:sldMkLst>
        <pc:spChg chg="mod">
          <ac:chgData name="Luiz Macedo" userId="7b3c29be-d15f-473b-8b79-40ce79eed9b8" providerId="ADAL" clId="{21922A79-0CB0-41D9-9B94-1691859177F4}" dt="2022-03-01T23:00:45.810" v="58"/>
          <ac:spMkLst>
            <pc:docMk/>
            <pc:sldMk cId="1814954069" sldId="1885"/>
            <ac:spMk id="4" creationId="{0CD8665D-5A50-4F07-9D33-48CCD3FD74C7}"/>
          </ac:spMkLst>
        </pc:spChg>
      </pc:sldChg>
      <pc:sldChg chg="delSp modSp mod">
        <pc:chgData name="Luiz Macedo" userId="7b3c29be-d15f-473b-8b79-40ce79eed9b8" providerId="ADAL" clId="{21922A79-0CB0-41D9-9B94-1691859177F4}" dt="2022-04-05T20:00:13.036" v="707" actId="478"/>
        <pc:sldMkLst>
          <pc:docMk/>
          <pc:sldMk cId="3248891936" sldId="1890"/>
        </pc:sldMkLst>
        <pc:spChg chg="del mod topLvl">
          <ac:chgData name="Luiz Macedo" userId="7b3c29be-d15f-473b-8b79-40ce79eed9b8" providerId="ADAL" clId="{21922A79-0CB0-41D9-9B94-1691859177F4}" dt="2022-04-05T20:00:13.036" v="707" actId="478"/>
          <ac:spMkLst>
            <pc:docMk/>
            <pc:sldMk cId="3248891936" sldId="1890"/>
            <ac:spMk id="3" creationId="{52D6FFD7-205A-2737-62CC-B8699823CEA7}"/>
          </ac:spMkLst>
        </pc:spChg>
        <pc:spChg chg="mod topLvl">
          <ac:chgData name="Luiz Macedo" userId="7b3c29be-d15f-473b-8b79-40ce79eed9b8" providerId="ADAL" clId="{21922A79-0CB0-41D9-9B94-1691859177F4}" dt="2022-04-05T19:59:57.304" v="702" actId="165"/>
          <ac:spMkLst>
            <pc:docMk/>
            <pc:sldMk cId="3248891936" sldId="1890"/>
            <ac:spMk id="5" creationId="{969FF574-1480-5165-4A84-5F26312A7E3E}"/>
          </ac:spMkLst>
        </pc:spChg>
        <pc:spChg chg="mod topLvl">
          <ac:chgData name="Luiz Macedo" userId="7b3c29be-d15f-473b-8b79-40ce79eed9b8" providerId="ADAL" clId="{21922A79-0CB0-41D9-9B94-1691859177F4}" dt="2022-04-05T19:59:57.304" v="702" actId="165"/>
          <ac:spMkLst>
            <pc:docMk/>
            <pc:sldMk cId="3248891936" sldId="1890"/>
            <ac:spMk id="6" creationId="{F1ABA515-B456-DB93-4E29-E86C0DA56F67}"/>
          </ac:spMkLst>
        </pc:spChg>
        <pc:spChg chg="mod topLvl">
          <ac:chgData name="Luiz Macedo" userId="7b3c29be-d15f-473b-8b79-40ce79eed9b8" providerId="ADAL" clId="{21922A79-0CB0-41D9-9B94-1691859177F4}" dt="2022-04-05T19:59:57.304" v="702" actId="165"/>
          <ac:spMkLst>
            <pc:docMk/>
            <pc:sldMk cId="3248891936" sldId="1890"/>
            <ac:spMk id="7" creationId="{338F193A-525D-403E-A0CB-E97AB5A76DB0}"/>
          </ac:spMkLst>
        </pc:spChg>
        <pc:spChg chg="mod topLvl">
          <ac:chgData name="Luiz Macedo" userId="7b3c29be-d15f-473b-8b79-40ce79eed9b8" providerId="ADAL" clId="{21922A79-0CB0-41D9-9B94-1691859177F4}" dt="2022-04-05T19:59:57.304" v="702" actId="165"/>
          <ac:spMkLst>
            <pc:docMk/>
            <pc:sldMk cId="3248891936" sldId="1890"/>
            <ac:spMk id="8" creationId="{FA2754BE-3F21-8AC5-0C9A-235C411EDA37}"/>
          </ac:spMkLst>
        </pc:spChg>
        <pc:spChg chg="mod topLvl">
          <ac:chgData name="Luiz Macedo" userId="7b3c29be-d15f-473b-8b79-40ce79eed9b8" providerId="ADAL" clId="{21922A79-0CB0-41D9-9B94-1691859177F4}" dt="2022-04-05T19:59:57.304" v="702" actId="165"/>
          <ac:spMkLst>
            <pc:docMk/>
            <pc:sldMk cId="3248891936" sldId="1890"/>
            <ac:spMk id="10" creationId="{74465414-0085-DD3C-5393-B66DEEFAB660}"/>
          </ac:spMkLst>
        </pc:spChg>
        <pc:spChg chg="mod topLvl">
          <ac:chgData name="Luiz Macedo" userId="7b3c29be-d15f-473b-8b79-40ce79eed9b8" providerId="ADAL" clId="{21922A79-0CB0-41D9-9B94-1691859177F4}" dt="2022-04-05T19:59:57.304" v="702" actId="165"/>
          <ac:spMkLst>
            <pc:docMk/>
            <pc:sldMk cId="3248891936" sldId="1890"/>
            <ac:spMk id="11" creationId="{50F6C336-0664-9B35-52C6-C934239F341E}"/>
          </ac:spMkLst>
        </pc:spChg>
        <pc:spChg chg="mod topLvl">
          <ac:chgData name="Luiz Macedo" userId="7b3c29be-d15f-473b-8b79-40ce79eed9b8" providerId="ADAL" clId="{21922A79-0CB0-41D9-9B94-1691859177F4}" dt="2022-04-05T19:59:57.304" v="702" actId="165"/>
          <ac:spMkLst>
            <pc:docMk/>
            <pc:sldMk cId="3248891936" sldId="1890"/>
            <ac:spMk id="12" creationId="{894CB021-9C42-47B0-6832-AE30C65F4F96}"/>
          </ac:spMkLst>
        </pc:spChg>
        <pc:spChg chg="mod">
          <ac:chgData name="Luiz Macedo" userId="7b3c29be-d15f-473b-8b79-40ce79eed9b8" providerId="ADAL" clId="{21922A79-0CB0-41D9-9B94-1691859177F4}" dt="2022-04-05T19:59:53.752" v="701" actId="338"/>
          <ac:spMkLst>
            <pc:docMk/>
            <pc:sldMk cId="3248891936" sldId="1890"/>
            <ac:spMk id="64" creationId="{29ECE2EF-469A-4AB9-9158-80A5152D4FEC}"/>
          </ac:spMkLst>
        </pc:spChg>
        <pc:spChg chg="mod">
          <ac:chgData name="Luiz Macedo" userId="7b3c29be-d15f-473b-8b79-40ce79eed9b8" providerId="ADAL" clId="{21922A79-0CB0-41D9-9B94-1691859177F4}" dt="2022-04-05T19:59:53.752" v="701" actId="338"/>
          <ac:spMkLst>
            <pc:docMk/>
            <pc:sldMk cId="3248891936" sldId="1890"/>
            <ac:spMk id="65" creationId="{FE479161-9A8B-46C5-BE6A-8935233D3A9B}"/>
          </ac:spMkLst>
        </pc:spChg>
        <pc:spChg chg="mod">
          <ac:chgData name="Luiz Macedo" userId="7b3c29be-d15f-473b-8b79-40ce79eed9b8" providerId="ADAL" clId="{21922A79-0CB0-41D9-9B94-1691859177F4}" dt="2022-04-05T19:59:53.752" v="701" actId="338"/>
          <ac:spMkLst>
            <pc:docMk/>
            <pc:sldMk cId="3248891936" sldId="1890"/>
            <ac:spMk id="66" creationId="{F94E311F-B099-4830-A744-6215A4910659}"/>
          </ac:spMkLst>
        </pc:spChg>
        <pc:spChg chg="mod">
          <ac:chgData name="Luiz Macedo" userId="7b3c29be-d15f-473b-8b79-40ce79eed9b8" providerId="ADAL" clId="{21922A79-0CB0-41D9-9B94-1691859177F4}" dt="2022-04-05T19:59:53.752" v="701" actId="338"/>
          <ac:spMkLst>
            <pc:docMk/>
            <pc:sldMk cId="3248891936" sldId="1890"/>
            <ac:spMk id="67" creationId="{330E6CBB-91E7-4EF5-8667-9D570784F539}"/>
          </ac:spMkLst>
        </pc:spChg>
        <pc:spChg chg="mod">
          <ac:chgData name="Luiz Macedo" userId="7b3c29be-d15f-473b-8b79-40ce79eed9b8" providerId="ADAL" clId="{21922A79-0CB0-41D9-9B94-1691859177F4}" dt="2022-04-05T19:59:53.752" v="701" actId="338"/>
          <ac:spMkLst>
            <pc:docMk/>
            <pc:sldMk cId="3248891936" sldId="1890"/>
            <ac:spMk id="68" creationId="{3B7D114C-8F03-41BA-B0A5-92E065320C64}"/>
          </ac:spMkLst>
        </pc:spChg>
        <pc:spChg chg="mod">
          <ac:chgData name="Luiz Macedo" userId="7b3c29be-d15f-473b-8b79-40ce79eed9b8" providerId="ADAL" clId="{21922A79-0CB0-41D9-9B94-1691859177F4}" dt="2022-04-05T19:59:53.752" v="701" actId="338"/>
          <ac:spMkLst>
            <pc:docMk/>
            <pc:sldMk cId="3248891936" sldId="1890"/>
            <ac:spMk id="69" creationId="{EF6BF011-24CA-44F7-9FB5-F25D7C2CF178}"/>
          </ac:spMkLst>
        </pc:spChg>
        <pc:spChg chg="mod">
          <ac:chgData name="Luiz Macedo" userId="7b3c29be-d15f-473b-8b79-40ce79eed9b8" providerId="ADAL" clId="{21922A79-0CB0-41D9-9B94-1691859177F4}" dt="2022-04-05T19:59:53.752" v="701" actId="338"/>
          <ac:spMkLst>
            <pc:docMk/>
            <pc:sldMk cId="3248891936" sldId="1890"/>
            <ac:spMk id="70" creationId="{96A8A53E-A1CC-4B1F-9AF3-1BBDF5A043BF}"/>
          </ac:spMkLst>
        </pc:spChg>
        <pc:spChg chg="mod">
          <ac:chgData name="Luiz Macedo" userId="7b3c29be-d15f-473b-8b79-40ce79eed9b8" providerId="ADAL" clId="{21922A79-0CB0-41D9-9B94-1691859177F4}" dt="2022-04-05T19:59:53.752" v="701" actId="338"/>
          <ac:spMkLst>
            <pc:docMk/>
            <pc:sldMk cId="3248891936" sldId="1890"/>
            <ac:spMk id="71" creationId="{0298A698-2FC5-488A-8247-D1EE757E9039}"/>
          </ac:spMkLst>
        </pc:spChg>
        <pc:spChg chg="mod">
          <ac:chgData name="Luiz Macedo" userId="7b3c29be-d15f-473b-8b79-40ce79eed9b8" providerId="ADAL" clId="{21922A79-0CB0-41D9-9B94-1691859177F4}" dt="2022-04-05T19:59:53.752" v="701" actId="338"/>
          <ac:spMkLst>
            <pc:docMk/>
            <pc:sldMk cId="3248891936" sldId="1890"/>
            <ac:spMk id="72" creationId="{C17809F3-EAD9-455F-9874-81CC1C69DEAE}"/>
          </ac:spMkLst>
        </pc:spChg>
        <pc:spChg chg="mod">
          <ac:chgData name="Luiz Macedo" userId="7b3c29be-d15f-473b-8b79-40ce79eed9b8" providerId="ADAL" clId="{21922A79-0CB0-41D9-9B94-1691859177F4}" dt="2022-04-05T19:59:53.752" v="701" actId="338"/>
          <ac:spMkLst>
            <pc:docMk/>
            <pc:sldMk cId="3248891936" sldId="1890"/>
            <ac:spMk id="162" creationId="{A8A35675-4814-4068-8991-F4BFC81ABC9C}"/>
          </ac:spMkLst>
        </pc:spChg>
        <pc:grpChg chg="mod">
          <ac:chgData name="Luiz Macedo" userId="7b3c29be-d15f-473b-8b79-40ce79eed9b8" providerId="ADAL" clId="{21922A79-0CB0-41D9-9B94-1691859177F4}" dt="2022-04-05T19:59:53.752" v="701" actId="338"/>
          <ac:grpSpMkLst>
            <pc:docMk/>
            <pc:sldMk cId="3248891936" sldId="1890"/>
            <ac:grpSpMk id="1" creationId="{00000000-0000-0000-0000-000000000000}"/>
          </ac:grpSpMkLst>
        </pc:grpChg>
        <pc:grpChg chg="del mod">
          <ac:chgData name="Luiz Macedo" userId="7b3c29be-d15f-473b-8b79-40ce79eed9b8" providerId="ADAL" clId="{21922A79-0CB0-41D9-9B94-1691859177F4}" dt="2022-04-05T19:59:57.304" v="702" actId="165"/>
          <ac:grpSpMkLst>
            <pc:docMk/>
            <pc:sldMk cId="3248891936" sldId="1890"/>
            <ac:grpSpMk id="2" creationId="{B0A55B29-C6B0-3237-A4DE-A2323AA6BD87}"/>
          </ac:grpSpMkLst>
        </pc:grpChg>
        <pc:picChg chg="del mod">
          <ac:chgData name="Luiz Macedo" userId="7b3c29be-d15f-473b-8b79-40ce79eed9b8" providerId="ADAL" clId="{21922A79-0CB0-41D9-9B94-1691859177F4}" dt="2022-04-05T19:59:53.752" v="701" actId="338"/>
          <ac:picMkLst>
            <pc:docMk/>
            <pc:sldMk cId="3248891936" sldId="1890"/>
            <ac:picMk id="4" creationId="{E3E29973-6905-461C-B0F2-5A3262250C23}"/>
          </ac:picMkLst>
        </pc:picChg>
        <pc:picChg chg="mod">
          <ac:chgData name="Luiz Macedo" userId="7b3c29be-d15f-473b-8b79-40ce79eed9b8" providerId="ADAL" clId="{21922A79-0CB0-41D9-9B94-1691859177F4}" dt="2022-04-05T19:59:53.752" v="701" actId="338"/>
          <ac:picMkLst>
            <pc:docMk/>
            <pc:sldMk cId="3248891936" sldId="1890"/>
            <ac:picMk id="9" creationId="{A379F22E-383D-44BE-A837-1CC394B531CE}"/>
          </ac:picMkLst>
        </pc:picChg>
        <pc:picChg chg="mod">
          <ac:chgData name="Luiz Macedo" userId="7b3c29be-d15f-473b-8b79-40ce79eed9b8" providerId="ADAL" clId="{21922A79-0CB0-41D9-9B94-1691859177F4}" dt="2022-04-05T19:59:53.752" v="701" actId="338"/>
          <ac:picMkLst>
            <pc:docMk/>
            <pc:sldMk cId="3248891936" sldId="1890"/>
            <ac:picMk id="27" creationId="{9AF82DB6-68AD-4891-B199-B9ECF810B85D}"/>
          </ac:picMkLst>
        </pc:picChg>
        <pc:picChg chg="mod">
          <ac:chgData name="Luiz Macedo" userId="7b3c29be-d15f-473b-8b79-40ce79eed9b8" providerId="ADAL" clId="{21922A79-0CB0-41D9-9B94-1691859177F4}" dt="2022-04-05T19:59:53.752" v="701" actId="338"/>
          <ac:picMkLst>
            <pc:docMk/>
            <pc:sldMk cId="3248891936" sldId="1890"/>
            <ac:picMk id="28" creationId="{E65B8737-B35B-4384-A093-6091D31867C9}"/>
          </ac:picMkLst>
        </pc:picChg>
        <pc:picChg chg="mod">
          <ac:chgData name="Luiz Macedo" userId="7b3c29be-d15f-473b-8b79-40ce79eed9b8" providerId="ADAL" clId="{21922A79-0CB0-41D9-9B94-1691859177F4}" dt="2022-04-05T19:59:53.752" v="701" actId="338"/>
          <ac:picMkLst>
            <pc:docMk/>
            <pc:sldMk cId="3248891936" sldId="1890"/>
            <ac:picMk id="29" creationId="{DC6990CB-52F7-46D7-BF10-FA281B2C434C}"/>
          </ac:picMkLst>
        </pc:picChg>
        <pc:picChg chg="mod">
          <ac:chgData name="Luiz Macedo" userId="7b3c29be-d15f-473b-8b79-40ce79eed9b8" providerId="ADAL" clId="{21922A79-0CB0-41D9-9B94-1691859177F4}" dt="2022-04-05T19:59:53.752" v="701" actId="338"/>
          <ac:picMkLst>
            <pc:docMk/>
            <pc:sldMk cId="3248891936" sldId="1890"/>
            <ac:picMk id="30" creationId="{18405B78-BDAA-48D1-B023-CB0A83ACA7E5}"/>
          </ac:picMkLst>
        </pc:picChg>
        <pc:picChg chg="mod">
          <ac:chgData name="Luiz Macedo" userId="7b3c29be-d15f-473b-8b79-40ce79eed9b8" providerId="ADAL" clId="{21922A79-0CB0-41D9-9B94-1691859177F4}" dt="2022-04-05T19:59:53.752" v="701" actId="338"/>
          <ac:picMkLst>
            <pc:docMk/>
            <pc:sldMk cId="3248891936" sldId="1890"/>
            <ac:picMk id="43" creationId="{1B1C6E50-5BD7-4271-AAFF-BF874C90DDEA}"/>
          </ac:picMkLst>
        </pc:picChg>
        <pc:picChg chg="mod">
          <ac:chgData name="Luiz Macedo" userId="7b3c29be-d15f-473b-8b79-40ce79eed9b8" providerId="ADAL" clId="{21922A79-0CB0-41D9-9B94-1691859177F4}" dt="2022-04-05T19:59:53.752" v="701" actId="338"/>
          <ac:picMkLst>
            <pc:docMk/>
            <pc:sldMk cId="3248891936" sldId="1890"/>
            <ac:picMk id="44" creationId="{4D2F75D2-0FA9-478D-A3B8-A5E2673B47F4}"/>
          </ac:picMkLst>
        </pc:picChg>
        <pc:picChg chg="mod">
          <ac:chgData name="Luiz Macedo" userId="7b3c29be-d15f-473b-8b79-40ce79eed9b8" providerId="ADAL" clId="{21922A79-0CB0-41D9-9B94-1691859177F4}" dt="2022-04-05T19:59:53.752" v="701" actId="338"/>
          <ac:picMkLst>
            <pc:docMk/>
            <pc:sldMk cId="3248891936" sldId="1890"/>
            <ac:picMk id="45" creationId="{4A5D6D05-7855-4420-8885-53B596BBE3CD}"/>
          </ac:picMkLst>
        </pc:picChg>
        <pc:picChg chg="mod">
          <ac:chgData name="Luiz Macedo" userId="7b3c29be-d15f-473b-8b79-40ce79eed9b8" providerId="ADAL" clId="{21922A79-0CB0-41D9-9B94-1691859177F4}" dt="2022-04-05T19:59:53.752" v="701" actId="338"/>
          <ac:picMkLst>
            <pc:docMk/>
            <pc:sldMk cId="3248891936" sldId="1890"/>
            <ac:picMk id="46" creationId="{F003DFA7-B261-4EF6-88E9-3C9A75820B90}"/>
          </ac:picMkLst>
        </pc:picChg>
      </pc:sldChg>
      <pc:sldChg chg="addSp delSp modSp mod">
        <pc:chgData name="Luiz Macedo" userId="7b3c29be-d15f-473b-8b79-40ce79eed9b8" providerId="ADAL" clId="{21922A79-0CB0-41D9-9B94-1691859177F4}" dt="2022-03-31T19:52:30.302" v="580" actId="1076"/>
        <pc:sldMkLst>
          <pc:docMk/>
          <pc:sldMk cId="3190384538" sldId="1898"/>
        </pc:sldMkLst>
        <pc:spChg chg="mod">
          <ac:chgData name="Luiz Macedo" userId="7b3c29be-d15f-473b-8b79-40ce79eed9b8" providerId="ADAL" clId="{21922A79-0CB0-41D9-9B94-1691859177F4}" dt="2022-03-31T19:46:34.686" v="540" actId="1036"/>
          <ac:spMkLst>
            <pc:docMk/>
            <pc:sldMk cId="3190384538" sldId="1898"/>
            <ac:spMk id="16" creationId="{62C8E93F-59F9-466B-A6AC-79455576CF90}"/>
          </ac:spMkLst>
        </pc:spChg>
        <pc:spChg chg="mod">
          <ac:chgData name="Luiz Macedo" userId="7b3c29be-d15f-473b-8b79-40ce79eed9b8" providerId="ADAL" clId="{21922A79-0CB0-41D9-9B94-1691859177F4}" dt="2022-03-31T19:43:16.951" v="523" actId="1036"/>
          <ac:spMkLst>
            <pc:docMk/>
            <pc:sldMk cId="3190384538" sldId="1898"/>
            <ac:spMk id="17" creationId="{5BA480E7-072D-4880-A124-F377C99BCC80}"/>
          </ac:spMkLst>
        </pc:spChg>
        <pc:spChg chg="mod topLvl">
          <ac:chgData name="Luiz Macedo" userId="7b3c29be-d15f-473b-8b79-40ce79eed9b8" providerId="ADAL" clId="{21922A79-0CB0-41D9-9B94-1691859177F4}" dt="2022-03-31T19:38:10.774" v="489" actId="165"/>
          <ac:spMkLst>
            <pc:docMk/>
            <pc:sldMk cId="3190384538" sldId="1898"/>
            <ac:spMk id="18" creationId="{071EACB5-2BB5-4D25-A51D-A6EFAE73FC49}"/>
          </ac:spMkLst>
        </pc:spChg>
        <pc:spChg chg="mod">
          <ac:chgData name="Luiz Macedo" userId="7b3c29be-d15f-473b-8b79-40ce79eed9b8" providerId="ADAL" clId="{21922A79-0CB0-41D9-9B94-1691859177F4}" dt="2022-03-31T19:42:39.783" v="516" actId="1036"/>
          <ac:spMkLst>
            <pc:docMk/>
            <pc:sldMk cId="3190384538" sldId="1898"/>
            <ac:spMk id="19" creationId="{85E84BE5-3A48-43D6-ADEA-02A7CC553316}"/>
          </ac:spMkLst>
        </pc:spChg>
        <pc:spChg chg="mod">
          <ac:chgData name="Luiz Macedo" userId="7b3c29be-d15f-473b-8b79-40ce79eed9b8" providerId="ADAL" clId="{21922A79-0CB0-41D9-9B94-1691859177F4}" dt="2022-03-31T19:42:39.783" v="516" actId="1036"/>
          <ac:spMkLst>
            <pc:docMk/>
            <pc:sldMk cId="3190384538" sldId="1898"/>
            <ac:spMk id="20" creationId="{F1AC3992-142E-4A92-9325-B9607F6CBB55}"/>
          </ac:spMkLst>
        </pc:spChg>
        <pc:spChg chg="mod">
          <ac:chgData name="Luiz Macedo" userId="7b3c29be-d15f-473b-8b79-40ce79eed9b8" providerId="ADAL" clId="{21922A79-0CB0-41D9-9B94-1691859177F4}" dt="2022-03-31T19:46:35.109" v="541" actId="1036"/>
          <ac:spMkLst>
            <pc:docMk/>
            <pc:sldMk cId="3190384538" sldId="1898"/>
            <ac:spMk id="21" creationId="{F3901263-20DB-4B40-BED5-E97231D33133}"/>
          </ac:spMkLst>
        </pc:spChg>
        <pc:spChg chg="add del">
          <ac:chgData name="Luiz Macedo" userId="7b3c29be-d15f-473b-8b79-40ce79eed9b8" providerId="ADAL" clId="{21922A79-0CB0-41D9-9B94-1691859177F4}" dt="2022-03-31T19:46:37.275" v="543" actId="478"/>
          <ac:spMkLst>
            <pc:docMk/>
            <pc:sldMk cId="3190384538" sldId="1898"/>
            <ac:spMk id="22" creationId="{5D2A03D7-3CF5-409C-AFA4-34DEEE821C20}"/>
          </ac:spMkLst>
        </pc:spChg>
        <pc:spChg chg="add del">
          <ac:chgData name="Luiz Macedo" userId="7b3c29be-d15f-473b-8b79-40ce79eed9b8" providerId="ADAL" clId="{21922A79-0CB0-41D9-9B94-1691859177F4}" dt="2022-03-31T19:46:14.924" v="533" actId="22"/>
          <ac:spMkLst>
            <pc:docMk/>
            <pc:sldMk cId="3190384538" sldId="1898"/>
            <ac:spMk id="25" creationId="{5CBD3BD7-E2A8-4205-8108-FCB646B624E8}"/>
          </ac:spMkLst>
        </pc:spChg>
        <pc:spChg chg="add del mod">
          <ac:chgData name="Luiz Macedo" userId="7b3c29be-d15f-473b-8b79-40ce79eed9b8" providerId="ADAL" clId="{21922A79-0CB0-41D9-9B94-1691859177F4}" dt="2022-03-31T19:47:04.243" v="549" actId="22"/>
          <ac:spMkLst>
            <pc:docMk/>
            <pc:sldMk cId="3190384538" sldId="1898"/>
            <ac:spMk id="28" creationId="{05FF1E4B-CF65-489A-8705-46F4334A875D}"/>
          </ac:spMkLst>
        </pc:spChg>
        <pc:spChg chg="add del">
          <ac:chgData name="Luiz Macedo" userId="7b3c29be-d15f-473b-8b79-40ce79eed9b8" providerId="ADAL" clId="{21922A79-0CB0-41D9-9B94-1691859177F4}" dt="2022-03-31T19:48:48.288" v="551" actId="22"/>
          <ac:spMkLst>
            <pc:docMk/>
            <pc:sldMk cId="3190384538" sldId="1898"/>
            <ac:spMk id="32" creationId="{7C75ED62-FAB6-465C-96E5-992C9F5E61C4}"/>
          </ac:spMkLst>
        </pc:spChg>
        <pc:spChg chg="add mod">
          <ac:chgData name="Luiz Macedo" userId="7b3c29be-d15f-473b-8b79-40ce79eed9b8" providerId="ADAL" clId="{21922A79-0CB0-41D9-9B94-1691859177F4}" dt="2022-03-31T19:50:31.422" v="565" actId="1076"/>
          <ac:spMkLst>
            <pc:docMk/>
            <pc:sldMk cId="3190384538" sldId="1898"/>
            <ac:spMk id="34" creationId="{ADE08A3E-2BEF-4C44-A4FC-A51972DF9D10}"/>
          </ac:spMkLst>
        </pc:spChg>
        <pc:grpChg chg="add del">
          <ac:chgData name="Luiz Macedo" userId="7b3c29be-d15f-473b-8b79-40ce79eed9b8" providerId="ADAL" clId="{21922A79-0CB0-41D9-9B94-1691859177F4}" dt="2022-03-31T19:38:10.774" v="489" actId="165"/>
          <ac:grpSpMkLst>
            <pc:docMk/>
            <pc:sldMk cId="3190384538" sldId="1898"/>
            <ac:grpSpMk id="3" creationId="{8B7C801E-BA0E-4C53-8317-5EB04726D75D}"/>
          </ac:grpSpMkLst>
        </pc:grpChg>
        <pc:grpChg chg="add mod">
          <ac:chgData name="Luiz Macedo" userId="7b3c29be-d15f-473b-8b79-40ce79eed9b8" providerId="ADAL" clId="{21922A79-0CB0-41D9-9B94-1691859177F4}" dt="2022-03-31T19:46:34.686" v="540" actId="1036"/>
          <ac:grpSpMkLst>
            <pc:docMk/>
            <pc:sldMk cId="3190384538" sldId="1898"/>
            <ac:grpSpMk id="6" creationId="{91006C7D-0360-4AC0-AAF2-E938B6A874BA}"/>
          </ac:grpSpMkLst>
        </pc:grpChg>
        <pc:grpChg chg="add mod">
          <ac:chgData name="Luiz Macedo" userId="7b3c29be-d15f-473b-8b79-40ce79eed9b8" providerId="ADAL" clId="{21922A79-0CB0-41D9-9B94-1691859177F4}" dt="2022-03-31T19:43:16.951" v="523" actId="1036"/>
          <ac:grpSpMkLst>
            <pc:docMk/>
            <pc:sldMk cId="3190384538" sldId="1898"/>
            <ac:grpSpMk id="7" creationId="{EAEF304F-BC68-4BAE-9806-CBDB8A30239A}"/>
          </ac:grpSpMkLst>
        </pc:grpChg>
        <pc:grpChg chg="add mod">
          <ac:chgData name="Luiz Macedo" userId="7b3c29be-d15f-473b-8b79-40ce79eed9b8" providerId="ADAL" clId="{21922A79-0CB0-41D9-9B94-1691859177F4}" dt="2022-03-31T19:43:15.615" v="522" actId="1036"/>
          <ac:grpSpMkLst>
            <pc:docMk/>
            <pc:sldMk cId="3190384538" sldId="1898"/>
            <ac:grpSpMk id="8" creationId="{40DB607F-9319-4EE3-A36E-4C2C26FBDBF5}"/>
          </ac:grpSpMkLst>
        </pc:grpChg>
        <pc:grpChg chg="add mod">
          <ac:chgData name="Luiz Macedo" userId="7b3c29be-d15f-473b-8b79-40ce79eed9b8" providerId="ADAL" clId="{21922A79-0CB0-41D9-9B94-1691859177F4}" dt="2022-03-31T19:42:39.783" v="516" actId="1036"/>
          <ac:grpSpMkLst>
            <pc:docMk/>
            <pc:sldMk cId="3190384538" sldId="1898"/>
            <ac:grpSpMk id="9" creationId="{64623ABD-6378-49BE-B9F9-8D1D6A3D97AF}"/>
          </ac:grpSpMkLst>
        </pc:grpChg>
        <pc:grpChg chg="add del mod">
          <ac:chgData name="Luiz Macedo" userId="7b3c29be-d15f-473b-8b79-40ce79eed9b8" providerId="ADAL" clId="{21922A79-0CB0-41D9-9B94-1691859177F4}" dt="2022-03-31T19:40:48.653" v="511" actId="478"/>
          <ac:grpSpMkLst>
            <pc:docMk/>
            <pc:sldMk cId="3190384538" sldId="1898"/>
            <ac:grpSpMk id="10" creationId="{6FA8A3DD-A4DA-4ECD-8D6F-4C84675E1CB1}"/>
          </ac:grpSpMkLst>
        </pc:grpChg>
        <pc:grpChg chg="add mod">
          <ac:chgData name="Luiz Macedo" userId="7b3c29be-d15f-473b-8b79-40ce79eed9b8" providerId="ADAL" clId="{21922A79-0CB0-41D9-9B94-1691859177F4}" dt="2022-03-31T19:52:24.672" v="579" actId="1076"/>
          <ac:grpSpMkLst>
            <pc:docMk/>
            <pc:sldMk cId="3190384538" sldId="1898"/>
            <ac:grpSpMk id="11" creationId="{97DECD77-C499-454E-9932-6E4AEDCD1128}"/>
          </ac:grpSpMkLst>
        </pc:grpChg>
        <pc:grpChg chg="add">
          <ac:chgData name="Luiz Macedo" userId="7b3c29be-d15f-473b-8b79-40ce79eed9b8" providerId="ADAL" clId="{21922A79-0CB0-41D9-9B94-1691859177F4}" dt="2022-03-31T19:51:58.090" v="575" actId="164"/>
          <ac:grpSpMkLst>
            <pc:docMk/>
            <pc:sldMk cId="3190384538" sldId="1898"/>
            <ac:grpSpMk id="37" creationId="{C578EBCF-79FF-4B8F-8833-EFE42829F13C}"/>
          </ac:grpSpMkLst>
        </pc:grpChg>
        <pc:grpChg chg="add mod">
          <ac:chgData name="Luiz Macedo" userId="7b3c29be-d15f-473b-8b79-40ce79eed9b8" providerId="ADAL" clId="{21922A79-0CB0-41D9-9B94-1691859177F4}" dt="2022-03-31T19:52:30.302" v="580" actId="1076"/>
          <ac:grpSpMkLst>
            <pc:docMk/>
            <pc:sldMk cId="3190384538" sldId="1898"/>
            <ac:grpSpMk id="38" creationId="{32EB7096-E498-428F-8306-1EF867AA26FF}"/>
          </ac:grpSpMkLst>
        </pc:grpChg>
        <pc:picChg chg="del">
          <ac:chgData name="Luiz Macedo" userId="7b3c29be-d15f-473b-8b79-40ce79eed9b8" providerId="ADAL" clId="{21922A79-0CB0-41D9-9B94-1691859177F4}" dt="2022-03-31T19:40:48.653" v="511" actId="478"/>
          <ac:picMkLst>
            <pc:docMk/>
            <pc:sldMk cId="3190384538" sldId="1898"/>
            <ac:picMk id="4" creationId="{D6A701E0-D3CC-42D2-9B1E-007247ED12A3}"/>
          </ac:picMkLst>
        </pc:picChg>
        <pc:picChg chg="mod">
          <ac:chgData name="Luiz Macedo" userId="7b3c29be-d15f-473b-8b79-40ce79eed9b8" providerId="ADAL" clId="{21922A79-0CB0-41D9-9B94-1691859177F4}" dt="2022-03-31T19:42:39.783" v="516" actId="1036"/>
          <ac:picMkLst>
            <pc:docMk/>
            <pc:sldMk cId="3190384538" sldId="1898"/>
            <ac:picMk id="5" creationId="{6608436A-C1FC-4ECD-8178-711BB1B16797}"/>
          </ac:picMkLst>
        </pc:picChg>
        <pc:picChg chg="topLvl">
          <ac:chgData name="Luiz Macedo" userId="7b3c29be-d15f-473b-8b79-40ce79eed9b8" providerId="ADAL" clId="{21922A79-0CB0-41D9-9B94-1691859177F4}" dt="2022-03-31T19:38:10.774" v="489" actId="165"/>
          <ac:picMkLst>
            <pc:docMk/>
            <pc:sldMk cId="3190384538" sldId="1898"/>
            <ac:picMk id="13" creationId="{13D26C5F-D641-4FD6-900A-1BDECD144F88}"/>
          </ac:picMkLst>
        </pc:picChg>
        <pc:picChg chg="add del mod">
          <ac:chgData name="Luiz Macedo" userId="7b3c29be-d15f-473b-8b79-40ce79eed9b8" providerId="ADAL" clId="{21922A79-0CB0-41D9-9B94-1691859177F4}" dt="2022-03-31T19:45:44.477" v="531"/>
          <ac:picMkLst>
            <pc:docMk/>
            <pc:sldMk cId="3190384538" sldId="1898"/>
            <ac:picMk id="14" creationId="{7187193C-0371-48F4-9F8E-DBFEF73D496B}"/>
          </ac:picMkLst>
        </pc:picChg>
        <pc:picChg chg="add del mod">
          <ac:chgData name="Luiz Macedo" userId="7b3c29be-d15f-473b-8b79-40ce79eed9b8" providerId="ADAL" clId="{21922A79-0CB0-41D9-9B94-1691859177F4}" dt="2022-03-31T19:47:03.340" v="547"/>
          <ac:picMkLst>
            <pc:docMk/>
            <pc:sldMk cId="3190384538" sldId="1898"/>
            <ac:picMk id="26" creationId="{3B6E64DB-7361-4791-A2C2-328928EEF0EC}"/>
          </ac:picMkLst>
        </pc:picChg>
        <pc:picChg chg="mod">
          <ac:chgData name="Luiz Macedo" userId="7b3c29be-d15f-473b-8b79-40ce79eed9b8" providerId="ADAL" clId="{21922A79-0CB0-41D9-9B94-1691859177F4}" dt="2022-03-31T19:42:39.783" v="516" actId="1036"/>
          <ac:picMkLst>
            <pc:docMk/>
            <pc:sldMk cId="3190384538" sldId="1898"/>
            <ac:picMk id="30" creationId="{080B724B-E891-4BED-BE4B-9B3BB1C5A51D}"/>
          </ac:picMkLst>
        </pc:picChg>
        <pc:picChg chg="add del mod">
          <ac:chgData name="Luiz Macedo" userId="7b3c29be-d15f-473b-8b79-40ce79eed9b8" providerId="ADAL" clId="{21922A79-0CB0-41D9-9B94-1691859177F4}" dt="2022-03-31T19:50:42.964" v="569" actId="478"/>
          <ac:picMkLst>
            <pc:docMk/>
            <pc:sldMk cId="3190384538" sldId="1898"/>
            <ac:picMk id="33" creationId="{8AC6D842-52F2-42C2-AA09-272C8C9C7016}"/>
          </ac:picMkLst>
        </pc:picChg>
        <pc:picChg chg="add mod">
          <ac:chgData name="Luiz Macedo" userId="7b3c29be-d15f-473b-8b79-40ce79eed9b8" providerId="ADAL" clId="{21922A79-0CB0-41D9-9B94-1691859177F4}" dt="2022-03-31T19:51:53.563" v="574" actId="1076"/>
          <ac:picMkLst>
            <pc:docMk/>
            <pc:sldMk cId="3190384538" sldId="1898"/>
            <ac:picMk id="36" creationId="{C005486D-CDDD-40A9-8D54-05C9CD8F2221}"/>
          </ac:picMkLst>
        </pc:picChg>
        <pc:picChg chg="mod">
          <ac:chgData name="Luiz Macedo" userId="7b3c29be-d15f-473b-8b79-40ce79eed9b8" providerId="ADAL" clId="{21922A79-0CB0-41D9-9B94-1691859177F4}" dt="2022-03-31T19:46:34.686" v="540" actId="1036"/>
          <ac:picMkLst>
            <pc:docMk/>
            <pc:sldMk cId="3190384538" sldId="1898"/>
            <ac:picMk id="1026" creationId="{86002415-8D8F-4A82-BF43-6A496E91B948}"/>
          </ac:picMkLst>
        </pc:picChg>
        <pc:picChg chg="mod">
          <ac:chgData name="Luiz Macedo" userId="7b3c29be-d15f-473b-8b79-40ce79eed9b8" providerId="ADAL" clId="{21922A79-0CB0-41D9-9B94-1691859177F4}" dt="2022-03-31T19:43:16.951" v="523" actId="1036"/>
          <ac:picMkLst>
            <pc:docMk/>
            <pc:sldMk cId="3190384538" sldId="1898"/>
            <ac:picMk id="1028" creationId="{223E7FB2-1E7C-4583-8389-D1578DE12849}"/>
          </ac:picMkLst>
        </pc:picChg>
      </pc:sldChg>
      <pc:sldChg chg="modSp mod">
        <pc:chgData name="Luiz Macedo" userId="7b3c29be-d15f-473b-8b79-40ce79eed9b8" providerId="ADAL" clId="{21922A79-0CB0-41D9-9B94-1691859177F4}" dt="2022-03-24T20:27:50.662" v="470" actId="108"/>
        <pc:sldMkLst>
          <pc:docMk/>
          <pc:sldMk cId="3097675231" sldId="1902"/>
        </pc:sldMkLst>
        <pc:spChg chg="mod">
          <ac:chgData name="Luiz Macedo" userId="7b3c29be-d15f-473b-8b79-40ce79eed9b8" providerId="ADAL" clId="{21922A79-0CB0-41D9-9B94-1691859177F4}" dt="2022-03-24T20:27:50.662" v="470" actId="108"/>
          <ac:spMkLst>
            <pc:docMk/>
            <pc:sldMk cId="3097675231" sldId="1902"/>
            <ac:spMk id="5" creationId="{59A9518F-476C-4A7A-9519-86FC0E666459}"/>
          </ac:spMkLst>
        </pc:spChg>
        <pc:spChg chg="mod">
          <ac:chgData name="Luiz Macedo" userId="7b3c29be-d15f-473b-8b79-40ce79eed9b8" providerId="ADAL" clId="{21922A79-0CB0-41D9-9B94-1691859177F4}" dt="2022-03-10T21:53:21.095" v="63"/>
          <ac:spMkLst>
            <pc:docMk/>
            <pc:sldMk cId="3097675231" sldId="1902"/>
            <ac:spMk id="6" creationId="{727E02A8-A135-4508-AF10-70F6C2EA3E18}"/>
          </ac:spMkLst>
        </pc:spChg>
        <pc:spChg chg="mod">
          <ac:chgData name="Luiz Macedo" userId="7b3c29be-d15f-473b-8b79-40ce79eed9b8" providerId="ADAL" clId="{21922A79-0CB0-41D9-9B94-1691859177F4}" dt="2022-03-10T21:53:22.153" v="64"/>
          <ac:spMkLst>
            <pc:docMk/>
            <pc:sldMk cId="3097675231" sldId="1902"/>
            <ac:spMk id="52" creationId="{997A3692-85B7-4FEE-A40C-020ED8CCF022}"/>
          </ac:spMkLst>
        </pc:spChg>
        <pc:spChg chg="mod">
          <ac:chgData name="Luiz Macedo" userId="7b3c29be-d15f-473b-8b79-40ce79eed9b8" providerId="ADAL" clId="{21922A79-0CB0-41D9-9B94-1691859177F4}" dt="2022-03-10T21:53:23.097" v="65"/>
          <ac:spMkLst>
            <pc:docMk/>
            <pc:sldMk cId="3097675231" sldId="1902"/>
            <ac:spMk id="53" creationId="{0D60D049-FAD1-47DB-B5FF-F2C38BC1EF1F}"/>
          </ac:spMkLst>
        </pc:spChg>
        <pc:spChg chg="mod">
          <ac:chgData name="Luiz Macedo" userId="7b3c29be-d15f-473b-8b79-40ce79eed9b8" providerId="ADAL" clId="{21922A79-0CB0-41D9-9B94-1691859177F4}" dt="2022-03-10T21:53:24.222" v="66"/>
          <ac:spMkLst>
            <pc:docMk/>
            <pc:sldMk cId="3097675231" sldId="1902"/>
            <ac:spMk id="54" creationId="{6AE4510E-CD84-402A-B665-69FC2A6C0402}"/>
          </ac:spMkLst>
        </pc:spChg>
        <pc:spChg chg="mod">
          <ac:chgData name="Luiz Macedo" userId="7b3c29be-d15f-473b-8b79-40ce79eed9b8" providerId="ADAL" clId="{21922A79-0CB0-41D9-9B94-1691859177F4}" dt="2022-03-10T21:53:25.343" v="67"/>
          <ac:spMkLst>
            <pc:docMk/>
            <pc:sldMk cId="3097675231" sldId="1902"/>
            <ac:spMk id="73" creationId="{FE49C8B8-5DDB-406B-9D55-5A050E347748}"/>
          </ac:spMkLst>
        </pc:spChg>
        <pc:spChg chg="mod">
          <ac:chgData name="Luiz Macedo" userId="7b3c29be-d15f-473b-8b79-40ce79eed9b8" providerId="ADAL" clId="{21922A79-0CB0-41D9-9B94-1691859177F4}" dt="2022-03-10T21:53:26.437" v="68"/>
          <ac:spMkLst>
            <pc:docMk/>
            <pc:sldMk cId="3097675231" sldId="1902"/>
            <ac:spMk id="75" creationId="{D336BF9C-D04A-4767-975B-E42E9B6C93CF}"/>
          </ac:spMkLst>
        </pc:spChg>
        <pc:spChg chg="mod">
          <ac:chgData name="Luiz Macedo" userId="7b3c29be-d15f-473b-8b79-40ce79eed9b8" providerId="ADAL" clId="{21922A79-0CB0-41D9-9B94-1691859177F4}" dt="2022-03-10T21:53:28.506" v="69"/>
          <ac:spMkLst>
            <pc:docMk/>
            <pc:sldMk cId="3097675231" sldId="1902"/>
            <ac:spMk id="77" creationId="{97D3E981-F20D-4B69-9248-78BF7EBC6549}"/>
          </ac:spMkLst>
        </pc:spChg>
      </pc:sldChg>
      <pc:sldChg chg="modSp mod">
        <pc:chgData name="Luiz Macedo" userId="7b3c29be-d15f-473b-8b79-40ce79eed9b8" providerId="ADAL" clId="{21922A79-0CB0-41D9-9B94-1691859177F4}" dt="2022-03-01T23:00:52.601" v="60"/>
        <pc:sldMkLst>
          <pc:docMk/>
          <pc:sldMk cId="1774671220" sldId="1916"/>
        </pc:sldMkLst>
        <pc:spChg chg="mod">
          <ac:chgData name="Luiz Macedo" userId="7b3c29be-d15f-473b-8b79-40ce79eed9b8" providerId="ADAL" clId="{21922A79-0CB0-41D9-9B94-1691859177F4}" dt="2022-03-01T23:00:52.601" v="60"/>
          <ac:spMkLst>
            <pc:docMk/>
            <pc:sldMk cId="1774671220" sldId="1916"/>
            <ac:spMk id="4" creationId="{0CD8665D-5A50-4F07-9D33-48CCD3FD74C7}"/>
          </ac:spMkLst>
        </pc:spChg>
      </pc:sldChg>
      <pc:sldChg chg="modSp mod">
        <pc:chgData name="Luiz Macedo" userId="7b3c29be-d15f-473b-8b79-40ce79eed9b8" providerId="ADAL" clId="{21922A79-0CB0-41D9-9B94-1691859177F4}" dt="2022-03-30T21:43:16.004" v="477" actId="20577"/>
        <pc:sldMkLst>
          <pc:docMk/>
          <pc:sldMk cId="2690299215" sldId="1917"/>
        </pc:sldMkLst>
        <pc:spChg chg="mod">
          <ac:chgData name="Luiz Macedo" userId="7b3c29be-d15f-473b-8b79-40ce79eed9b8" providerId="ADAL" clId="{21922A79-0CB0-41D9-9B94-1691859177F4}" dt="2022-03-30T21:43:16.004" v="477" actId="20577"/>
          <ac:spMkLst>
            <pc:docMk/>
            <pc:sldMk cId="2690299215" sldId="1917"/>
            <ac:spMk id="17" creationId="{00000000-0000-0000-0000-000000000000}"/>
          </ac:spMkLst>
        </pc:spChg>
      </pc:sldChg>
      <pc:sldChg chg="modSp mod">
        <pc:chgData name="Luiz Macedo" userId="7b3c29be-d15f-473b-8b79-40ce79eed9b8" providerId="ADAL" clId="{21922A79-0CB0-41D9-9B94-1691859177F4}" dt="2022-03-30T21:43:07.379" v="473" actId="20577"/>
        <pc:sldMkLst>
          <pc:docMk/>
          <pc:sldMk cId="3420234985" sldId="1918"/>
        </pc:sldMkLst>
        <pc:spChg chg="mod">
          <ac:chgData name="Luiz Macedo" userId="7b3c29be-d15f-473b-8b79-40ce79eed9b8" providerId="ADAL" clId="{21922A79-0CB0-41D9-9B94-1691859177F4}" dt="2022-03-30T21:43:07.379" v="473" actId="20577"/>
          <ac:spMkLst>
            <pc:docMk/>
            <pc:sldMk cId="3420234985" sldId="1918"/>
            <ac:spMk id="17" creationId="{00000000-0000-0000-0000-000000000000}"/>
          </ac:spMkLst>
        </pc:spChg>
      </pc:sldChg>
      <pc:sldChg chg="modSp mod">
        <pc:chgData name="Luiz Macedo" userId="7b3c29be-d15f-473b-8b79-40ce79eed9b8" providerId="ADAL" clId="{21922A79-0CB0-41D9-9B94-1691859177F4}" dt="2022-03-01T23:00:49.341" v="59"/>
        <pc:sldMkLst>
          <pc:docMk/>
          <pc:sldMk cId="664410168" sldId="1928"/>
        </pc:sldMkLst>
        <pc:spChg chg="mod">
          <ac:chgData name="Luiz Macedo" userId="7b3c29be-d15f-473b-8b79-40ce79eed9b8" providerId="ADAL" clId="{21922A79-0CB0-41D9-9B94-1691859177F4}" dt="2022-03-01T23:00:49.341" v="59"/>
          <ac:spMkLst>
            <pc:docMk/>
            <pc:sldMk cId="664410168" sldId="1928"/>
            <ac:spMk id="4" creationId="{0CD8665D-5A50-4F07-9D33-48CCD3FD74C7}"/>
          </ac:spMkLst>
        </pc:spChg>
      </pc:sldChg>
      <pc:sldChg chg="addSp delSp modSp mod modNotesTx">
        <pc:chgData name="Luiz Macedo" userId="7b3c29be-d15f-473b-8b79-40ce79eed9b8" providerId="ADAL" clId="{21922A79-0CB0-41D9-9B94-1691859177F4}" dt="2022-04-05T20:10:01.358" v="746"/>
        <pc:sldMkLst>
          <pc:docMk/>
          <pc:sldMk cId="4212962300" sldId="1931"/>
        </pc:sldMkLst>
        <pc:spChg chg="add del">
          <ac:chgData name="Luiz Macedo" userId="7b3c29be-d15f-473b-8b79-40ce79eed9b8" providerId="ADAL" clId="{21922A79-0CB0-41D9-9B94-1691859177F4}" dt="2022-04-05T20:10:01.358" v="746"/>
          <ac:spMkLst>
            <pc:docMk/>
            <pc:sldMk cId="4212962300" sldId="1931"/>
            <ac:spMk id="3" creationId="{345AA06D-530D-85AA-B065-6F6E4960E6AC}"/>
          </ac:spMkLst>
        </pc:spChg>
        <pc:spChg chg="add del">
          <ac:chgData name="Luiz Macedo" userId="7b3c29be-d15f-473b-8b79-40ce79eed9b8" providerId="ADAL" clId="{21922A79-0CB0-41D9-9B94-1691859177F4}" dt="2022-04-05T20:01:53.057" v="732" actId="478"/>
          <ac:spMkLst>
            <pc:docMk/>
            <pc:sldMk cId="4212962300" sldId="1931"/>
            <ac:spMk id="21" creationId="{A1F18B4D-7F53-4FA2-9739-34CC3DD47995}"/>
          </ac:spMkLst>
        </pc:spChg>
        <pc:spChg chg="mod">
          <ac:chgData name="Luiz Macedo" userId="7b3c29be-d15f-473b-8b79-40ce79eed9b8" providerId="ADAL" clId="{21922A79-0CB0-41D9-9B94-1691859177F4}" dt="2022-04-05T20:01:50.542" v="730" actId="208"/>
          <ac:spMkLst>
            <pc:docMk/>
            <pc:sldMk cId="4212962300" sldId="1931"/>
            <ac:spMk id="42" creationId="{F9FD1C21-BB76-42AC-A706-21065064FC4A}"/>
          </ac:spMkLst>
        </pc:spChg>
        <pc:spChg chg="mod">
          <ac:chgData name="Luiz Macedo" userId="7b3c29be-d15f-473b-8b79-40ce79eed9b8" providerId="ADAL" clId="{21922A79-0CB0-41D9-9B94-1691859177F4}" dt="2022-04-05T20:01:50.542" v="730" actId="208"/>
          <ac:spMkLst>
            <pc:docMk/>
            <pc:sldMk cId="4212962300" sldId="1931"/>
            <ac:spMk id="43" creationId="{FEFF5300-8D40-4287-8DEE-E1ABF0C052FE}"/>
          </ac:spMkLst>
        </pc:spChg>
        <pc:spChg chg="mod">
          <ac:chgData name="Luiz Macedo" userId="7b3c29be-d15f-473b-8b79-40ce79eed9b8" providerId="ADAL" clId="{21922A79-0CB0-41D9-9B94-1691859177F4}" dt="2022-04-05T20:01:50.542" v="730" actId="208"/>
          <ac:spMkLst>
            <pc:docMk/>
            <pc:sldMk cId="4212962300" sldId="1931"/>
            <ac:spMk id="45" creationId="{9A69A1E9-AA90-455F-BE44-BD5F73C57FDF}"/>
          </ac:spMkLst>
        </pc:spChg>
        <pc:grpChg chg="add del mod">
          <ac:chgData name="Luiz Macedo" userId="7b3c29be-d15f-473b-8b79-40ce79eed9b8" providerId="ADAL" clId="{21922A79-0CB0-41D9-9B94-1691859177F4}" dt="2022-04-05T20:10:00.296" v="745" actId="478"/>
          <ac:grpSpMkLst>
            <pc:docMk/>
            <pc:sldMk cId="4212962300" sldId="1931"/>
            <ac:grpSpMk id="2" creationId="{BB4BC39F-50D4-4F23-8387-ECBC1264B812}"/>
          </ac:grpSpMkLst>
        </pc:grpChg>
        <pc:picChg chg="mod">
          <ac:chgData name="Luiz Macedo" userId="7b3c29be-d15f-473b-8b79-40ce79eed9b8" providerId="ADAL" clId="{21922A79-0CB0-41D9-9B94-1691859177F4}" dt="2022-04-05T20:01:50.542" v="730" actId="208"/>
          <ac:picMkLst>
            <pc:docMk/>
            <pc:sldMk cId="4212962300" sldId="1931"/>
            <ac:picMk id="8" creationId="{AE7A489C-B24D-4D61-A6C7-C2C865A5592A}"/>
          </ac:picMkLst>
        </pc:picChg>
        <pc:picChg chg="mod">
          <ac:chgData name="Luiz Macedo" userId="7b3c29be-d15f-473b-8b79-40ce79eed9b8" providerId="ADAL" clId="{21922A79-0CB0-41D9-9B94-1691859177F4}" dt="2022-04-05T20:01:50.542" v="730" actId="208"/>
          <ac:picMkLst>
            <pc:docMk/>
            <pc:sldMk cId="4212962300" sldId="1931"/>
            <ac:picMk id="10" creationId="{263CB245-7167-48CD-9570-A0B154D60309}"/>
          </ac:picMkLst>
        </pc:picChg>
        <pc:picChg chg="mod">
          <ac:chgData name="Luiz Macedo" userId="7b3c29be-d15f-473b-8b79-40ce79eed9b8" providerId="ADAL" clId="{21922A79-0CB0-41D9-9B94-1691859177F4}" dt="2022-04-05T20:01:50.542" v="730" actId="208"/>
          <ac:picMkLst>
            <pc:docMk/>
            <pc:sldMk cId="4212962300" sldId="1931"/>
            <ac:picMk id="12" creationId="{0F99926E-B901-4840-948C-5B362354249C}"/>
          </ac:picMkLst>
        </pc:picChg>
        <pc:picChg chg="mod">
          <ac:chgData name="Luiz Macedo" userId="7b3c29be-d15f-473b-8b79-40ce79eed9b8" providerId="ADAL" clId="{21922A79-0CB0-41D9-9B94-1691859177F4}" dt="2022-04-05T20:01:50.542" v="730" actId="208"/>
          <ac:picMkLst>
            <pc:docMk/>
            <pc:sldMk cId="4212962300" sldId="1931"/>
            <ac:picMk id="44" creationId="{8E12F764-D77B-485C-84F8-1C2A12D48214}"/>
          </ac:picMkLst>
        </pc:picChg>
        <pc:cxnChg chg="mod">
          <ac:chgData name="Luiz Macedo" userId="7b3c29be-d15f-473b-8b79-40ce79eed9b8" providerId="ADAL" clId="{21922A79-0CB0-41D9-9B94-1691859177F4}" dt="2022-04-05T20:01:50.542" v="730" actId="208"/>
          <ac:cxnSpMkLst>
            <pc:docMk/>
            <pc:sldMk cId="4212962300" sldId="1931"/>
            <ac:cxnSpMk id="40" creationId="{7F449F60-32B8-4EC5-AAA4-44CE0A0BB067}"/>
          </ac:cxnSpMkLst>
        </pc:cxnChg>
        <pc:cxnChg chg="mod">
          <ac:chgData name="Luiz Macedo" userId="7b3c29be-d15f-473b-8b79-40ce79eed9b8" providerId="ADAL" clId="{21922A79-0CB0-41D9-9B94-1691859177F4}" dt="2022-04-05T20:01:50.542" v="730" actId="208"/>
          <ac:cxnSpMkLst>
            <pc:docMk/>
            <pc:sldMk cId="4212962300" sldId="1931"/>
            <ac:cxnSpMk id="41" creationId="{93834FDC-4785-4EFB-B618-438EE41F825D}"/>
          </ac:cxnSpMkLst>
        </pc:cxnChg>
      </pc:sldChg>
      <pc:sldChg chg="addSp delSp modSp mod modNotesTx">
        <pc:chgData name="Luiz Macedo" userId="7b3c29be-d15f-473b-8b79-40ce79eed9b8" providerId="ADAL" clId="{21922A79-0CB0-41D9-9B94-1691859177F4}" dt="2022-04-05T20:29:51.672" v="775" actId="1076"/>
        <pc:sldMkLst>
          <pc:docMk/>
          <pc:sldMk cId="4294314046" sldId="1932"/>
        </pc:sldMkLst>
        <pc:spChg chg="add mod">
          <ac:chgData name="Luiz Macedo" userId="7b3c29be-d15f-473b-8b79-40ce79eed9b8" providerId="ADAL" clId="{21922A79-0CB0-41D9-9B94-1691859177F4}" dt="2022-04-05T20:29:48.387" v="774" actId="1036"/>
          <ac:spMkLst>
            <pc:docMk/>
            <pc:sldMk cId="4294314046" sldId="1932"/>
            <ac:spMk id="6" creationId="{3A07A173-7E2F-C807-7545-560799F8C45D}"/>
          </ac:spMkLst>
        </pc:spChg>
        <pc:spChg chg="add del">
          <ac:chgData name="Luiz Macedo" userId="7b3c29be-d15f-473b-8b79-40ce79eed9b8" providerId="ADAL" clId="{21922A79-0CB0-41D9-9B94-1691859177F4}" dt="2022-04-05T20:00:45.976" v="716" actId="22"/>
          <ac:spMkLst>
            <pc:docMk/>
            <pc:sldMk cId="4294314046" sldId="1932"/>
            <ac:spMk id="13" creationId="{68238BBA-CE12-2182-72D6-0A5F130787D7}"/>
          </ac:spMkLst>
        </pc:spChg>
        <pc:spChg chg="mod">
          <ac:chgData name="Luiz Macedo" userId="7b3c29be-d15f-473b-8b79-40ce79eed9b8" providerId="ADAL" clId="{21922A79-0CB0-41D9-9B94-1691859177F4}" dt="2022-04-05T20:29:28.895" v="767" actId="1076"/>
          <ac:spMkLst>
            <pc:docMk/>
            <pc:sldMk cId="4294314046" sldId="1932"/>
            <ac:spMk id="23" creationId="{352C0BFB-326B-4E08-ADE4-50A17D051535}"/>
          </ac:spMkLst>
        </pc:spChg>
        <pc:spChg chg="mod">
          <ac:chgData name="Luiz Macedo" userId="7b3c29be-d15f-473b-8b79-40ce79eed9b8" providerId="ADAL" clId="{21922A79-0CB0-41D9-9B94-1691859177F4}" dt="2022-04-05T20:29:28.895" v="767" actId="1076"/>
          <ac:spMkLst>
            <pc:docMk/>
            <pc:sldMk cId="4294314046" sldId="1932"/>
            <ac:spMk id="26" creationId="{6C33636B-6FA9-4E32-9A8C-ED913729FB18}"/>
          </ac:spMkLst>
        </pc:spChg>
        <pc:picChg chg="add mod">
          <ac:chgData name="Luiz Macedo" userId="7b3c29be-d15f-473b-8b79-40ce79eed9b8" providerId="ADAL" clId="{21922A79-0CB0-41D9-9B94-1691859177F4}" dt="2022-04-05T20:29:51.672" v="775" actId="1076"/>
          <ac:picMkLst>
            <pc:docMk/>
            <pc:sldMk cId="4294314046" sldId="1932"/>
            <ac:picMk id="4" creationId="{BDE801AC-00BD-2CD6-2A94-1D67835DEBE6}"/>
          </ac:picMkLst>
        </pc:picChg>
        <pc:picChg chg="mod">
          <ac:chgData name="Luiz Macedo" userId="7b3c29be-d15f-473b-8b79-40ce79eed9b8" providerId="ADAL" clId="{21922A79-0CB0-41D9-9B94-1691859177F4}" dt="2022-04-05T20:29:28.895" v="767" actId="1076"/>
          <ac:picMkLst>
            <pc:docMk/>
            <pc:sldMk cId="4294314046" sldId="1932"/>
            <ac:picMk id="22" creationId="{445E4801-7FC2-41C9-993E-6390CBB3D765}"/>
          </ac:picMkLst>
        </pc:picChg>
        <pc:picChg chg="mod">
          <ac:chgData name="Luiz Macedo" userId="7b3c29be-d15f-473b-8b79-40ce79eed9b8" providerId="ADAL" clId="{21922A79-0CB0-41D9-9B94-1691859177F4}" dt="2022-04-05T20:29:28.895" v="767" actId="1076"/>
          <ac:picMkLst>
            <pc:docMk/>
            <pc:sldMk cId="4294314046" sldId="1932"/>
            <ac:picMk id="25" creationId="{175F99C8-269C-4ABD-82D9-25B9D32ECC51}"/>
          </ac:picMkLst>
        </pc:picChg>
        <pc:cxnChg chg="add mod">
          <ac:chgData name="Luiz Macedo" userId="7b3c29be-d15f-473b-8b79-40ce79eed9b8" providerId="ADAL" clId="{21922A79-0CB0-41D9-9B94-1691859177F4}" dt="2022-04-05T20:29:40.408" v="768" actId="1076"/>
          <ac:cxnSpMkLst>
            <pc:docMk/>
            <pc:sldMk cId="4294314046" sldId="1932"/>
            <ac:cxnSpMk id="3" creationId="{23A0D16B-FB34-8180-9C93-ABB72FAA1990}"/>
          </ac:cxnSpMkLst>
        </pc:cxnChg>
        <pc:cxnChg chg="mod">
          <ac:chgData name="Luiz Macedo" userId="7b3c29be-d15f-473b-8b79-40ce79eed9b8" providerId="ADAL" clId="{21922A79-0CB0-41D9-9B94-1691859177F4}" dt="2022-04-05T20:29:28.895" v="767" actId="1076"/>
          <ac:cxnSpMkLst>
            <pc:docMk/>
            <pc:sldMk cId="4294314046" sldId="1932"/>
            <ac:cxnSpMk id="24" creationId="{EEF01ADD-2D90-4A15-9B35-9F51262C3C51}"/>
          </ac:cxnSpMkLst>
        </pc:cxnChg>
      </pc:sldChg>
      <pc:sldChg chg="modSp mod">
        <pc:chgData name="Luiz Macedo" userId="7b3c29be-d15f-473b-8b79-40ce79eed9b8" providerId="ADAL" clId="{21922A79-0CB0-41D9-9B94-1691859177F4}" dt="2022-03-01T23:00:55.429" v="61"/>
        <pc:sldMkLst>
          <pc:docMk/>
          <pc:sldMk cId="217560342" sldId="1933"/>
        </pc:sldMkLst>
        <pc:spChg chg="mod">
          <ac:chgData name="Luiz Macedo" userId="7b3c29be-d15f-473b-8b79-40ce79eed9b8" providerId="ADAL" clId="{21922A79-0CB0-41D9-9B94-1691859177F4}" dt="2022-03-01T23:00:55.429" v="61"/>
          <ac:spMkLst>
            <pc:docMk/>
            <pc:sldMk cId="217560342" sldId="1933"/>
            <ac:spMk id="4" creationId="{0CD8665D-5A50-4F07-9D33-48CCD3FD74C7}"/>
          </ac:spMkLst>
        </pc:spChg>
      </pc:sldChg>
      <pc:sldChg chg="modSp mod">
        <pc:chgData name="Luiz Macedo" userId="7b3c29be-d15f-473b-8b79-40ce79eed9b8" providerId="ADAL" clId="{21922A79-0CB0-41D9-9B94-1691859177F4}" dt="2022-03-01T23:00:58.550" v="62"/>
        <pc:sldMkLst>
          <pc:docMk/>
          <pc:sldMk cId="1791051991" sldId="1938"/>
        </pc:sldMkLst>
        <pc:spChg chg="mod">
          <ac:chgData name="Luiz Macedo" userId="7b3c29be-d15f-473b-8b79-40ce79eed9b8" providerId="ADAL" clId="{21922A79-0CB0-41D9-9B94-1691859177F4}" dt="2022-03-01T23:00:58.550" v="62"/>
          <ac:spMkLst>
            <pc:docMk/>
            <pc:sldMk cId="1791051991" sldId="1938"/>
            <ac:spMk id="4" creationId="{0CD8665D-5A50-4F07-9D33-48CCD3FD74C7}"/>
          </ac:spMkLst>
        </pc:spChg>
      </pc:sldChg>
      <pc:sldChg chg="modSp del mod">
        <pc:chgData name="Luiz Macedo" userId="7b3c29be-d15f-473b-8b79-40ce79eed9b8" providerId="ADAL" clId="{21922A79-0CB0-41D9-9B94-1691859177F4}" dt="2022-03-24T20:45:51.641" v="471" actId="2696"/>
        <pc:sldMkLst>
          <pc:docMk/>
          <pc:sldMk cId="359291624" sldId="1941"/>
        </pc:sldMkLst>
        <pc:spChg chg="mod">
          <ac:chgData name="Luiz Macedo" userId="7b3c29be-d15f-473b-8b79-40ce79eed9b8" providerId="ADAL" clId="{21922A79-0CB0-41D9-9B94-1691859177F4}" dt="2022-03-01T21:54:27.759" v="49" actId="20577"/>
          <ac:spMkLst>
            <pc:docMk/>
            <pc:sldMk cId="359291624" sldId="1941"/>
            <ac:spMk id="17" creationId="{00000000-0000-0000-0000-000000000000}"/>
          </ac:spMkLst>
        </pc:spChg>
      </pc:sldChg>
      <pc:sldChg chg="addSp delSp modSp add mod">
        <pc:chgData name="Luiz Macedo" userId="7b3c29be-d15f-473b-8b79-40ce79eed9b8" providerId="ADAL" clId="{21922A79-0CB0-41D9-9B94-1691859177F4}" dt="2022-03-11T21:51:15.248" v="444" actId="1035"/>
        <pc:sldMkLst>
          <pc:docMk/>
          <pc:sldMk cId="3059239232" sldId="1944"/>
        </pc:sldMkLst>
        <pc:spChg chg="add mod">
          <ac:chgData name="Luiz Macedo" userId="7b3c29be-d15f-473b-8b79-40ce79eed9b8" providerId="ADAL" clId="{21922A79-0CB0-41D9-9B94-1691859177F4}" dt="2022-03-11T21:50:30.534" v="418" actId="20577"/>
          <ac:spMkLst>
            <pc:docMk/>
            <pc:sldMk cId="3059239232" sldId="1944"/>
            <ac:spMk id="3" creationId="{725AD516-4D89-4615-8178-B7480FA609A1}"/>
          </ac:spMkLst>
        </pc:spChg>
        <pc:spChg chg="mod">
          <ac:chgData name="Luiz Macedo" userId="7b3c29be-d15f-473b-8b79-40ce79eed9b8" providerId="ADAL" clId="{21922A79-0CB0-41D9-9B94-1691859177F4}" dt="2022-03-11T21:46:25.996" v="87" actId="20577"/>
          <ac:spMkLst>
            <pc:docMk/>
            <pc:sldMk cId="3059239232" sldId="1944"/>
            <ac:spMk id="6" creationId="{762C1954-D56F-4BC7-9F89-2917679A3D7C}"/>
          </ac:spMkLst>
        </pc:spChg>
        <pc:spChg chg="del mod">
          <ac:chgData name="Luiz Macedo" userId="7b3c29be-d15f-473b-8b79-40ce79eed9b8" providerId="ADAL" clId="{21922A79-0CB0-41D9-9B94-1691859177F4}" dt="2022-03-11T21:46:30.744" v="89" actId="478"/>
          <ac:spMkLst>
            <pc:docMk/>
            <pc:sldMk cId="3059239232" sldId="1944"/>
            <ac:spMk id="55" creationId="{19DF8E13-F7AF-4841-BE22-859418D5E300}"/>
          </ac:spMkLst>
        </pc:spChg>
        <pc:spChg chg="mod">
          <ac:chgData name="Luiz Macedo" userId="7b3c29be-d15f-473b-8b79-40ce79eed9b8" providerId="ADAL" clId="{21922A79-0CB0-41D9-9B94-1691859177F4}" dt="2022-03-11T21:51:08.593" v="439" actId="1035"/>
          <ac:spMkLst>
            <pc:docMk/>
            <pc:sldMk cId="3059239232" sldId="1944"/>
            <ac:spMk id="59" creationId="{FC8A3D39-28C6-41F3-8D81-293DC1107A53}"/>
          </ac:spMkLst>
        </pc:spChg>
        <pc:spChg chg="mod">
          <ac:chgData name="Luiz Macedo" userId="7b3c29be-d15f-473b-8b79-40ce79eed9b8" providerId="ADAL" clId="{21922A79-0CB0-41D9-9B94-1691859177F4}" dt="2022-03-11T21:48:40.407" v="311" actId="20577"/>
          <ac:spMkLst>
            <pc:docMk/>
            <pc:sldMk cId="3059239232" sldId="1944"/>
            <ac:spMk id="64" creationId="{F4539943-DE5F-43CE-99DA-36E1F85FF740}"/>
          </ac:spMkLst>
        </pc:spChg>
        <pc:spChg chg="mod">
          <ac:chgData name="Luiz Macedo" userId="7b3c29be-d15f-473b-8b79-40ce79eed9b8" providerId="ADAL" clId="{21922A79-0CB0-41D9-9B94-1691859177F4}" dt="2022-03-11T21:49:03.018" v="352" actId="20577"/>
          <ac:spMkLst>
            <pc:docMk/>
            <pc:sldMk cId="3059239232" sldId="1944"/>
            <ac:spMk id="71" creationId="{1DE2D984-1BBC-439A-85C0-F8FD9B5F7C6B}"/>
          </ac:spMkLst>
        </pc:spChg>
        <pc:spChg chg="mod">
          <ac:chgData name="Luiz Macedo" userId="7b3c29be-d15f-473b-8b79-40ce79eed9b8" providerId="ADAL" clId="{21922A79-0CB0-41D9-9B94-1691859177F4}" dt="2022-03-11T21:50:21.009" v="391" actId="20577"/>
          <ac:spMkLst>
            <pc:docMk/>
            <pc:sldMk cId="3059239232" sldId="1944"/>
            <ac:spMk id="78" creationId="{58331368-FBBB-4C55-AE12-7D9BC971992A}"/>
          </ac:spMkLst>
        </pc:spChg>
        <pc:picChg chg="add del mod">
          <ac:chgData name="Luiz Macedo" userId="7b3c29be-d15f-473b-8b79-40ce79eed9b8" providerId="ADAL" clId="{21922A79-0CB0-41D9-9B94-1691859177F4}" dt="2022-03-11T21:50:13.554" v="364" actId="478"/>
          <ac:picMkLst>
            <pc:docMk/>
            <pc:sldMk cId="3059239232" sldId="1944"/>
            <ac:picMk id="2" creationId="{D454E07D-6483-450D-8135-4A193F2E34AD}"/>
          </ac:picMkLst>
        </pc:picChg>
        <pc:picChg chg="add mod">
          <ac:chgData name="Luiz Macedo" userId="7b3c29be-d15f-473b-8b79-40ce79eed9b8" providerId="ADAL" clId="{21922A79-0CB0-41D9-9B94-1691859177F4}" dt="2022-03-11T21:50:40.206" v="419" actId="1076"/>
          <ac:picMkLst>
            <pc:docMk/>
            <pc:sldMk cId="3059239232" sldId="1944"/>
            <ac:picMk id="5" creationId="{E4968E4D-4847-4665-807F-C525EB7811B2}"/>
          </ac:picMkLst>
        </pc:picChg>
        <pc:picChg chg="mod">
          <ac:chgData name="Luiz Macedo" userId="7b3c29be-d15f-473b-8b79-40ce79eed9b8" providerId="ADAL" clId="{21922A79-0CB0-41D9-9B94-1691859177F4}" dt="2022-03-11T21:48:05.741" v="273" actId="14100"/>
          <ac:picMkLst>
            <pc:docMk/>
            <pc:sldMk cId="3059239232" sldId="1944"/>
            <ac:picMk id="57" creationId="{579534D4-D8ED-4C02-9E69-AB3564E72307}"/>
          </ac:picMkLst>
        </pc:picChg>
        <pc:picChg chg="mod">
          <ac:chgData name="Luiz Macedo" userId="7b3c29be-d15f-473b-8b79-40ce79eed9b8" providerId="ADAL" clId="{21922A79-0CB0-41D9-9B94-1691859177F4}" dt="2022-03-11T21:48:11.558" v="274" actId="1076"/>
          <ac:picMkLst>
            <pc:docMk/>
            <pc:sldMk cId="3059239232" sldId="1944"/>
            <ac:picMk id="62" creationId="{DF60BE00-B993-40F8-B329-CB27459D1777}"/>
          </ac:picMkLst>
        </pc:picChg>
        <pc:picChg chg="mod">
          <ac:chgData name="Luiz Macedo" userId="7b3c29be-d15f-473b-8b79-40ce79eed9b8" providerId="ADAL" clId="{21922A79-0CB0-41D9-9B94-1691859177F4}" dt="2022-03-11T21:48:20.459" v="277" actId="1076"/>
          <ac:picMkLst>
            <pc:docMk/>
            <pc:sldMk cId="3059239232" sldId="1944"/>
            <ac:picMk id="67" creationId="{8DD50F37-5C36-4A3D-9C71-A788F39F110F}"/>
          </ac:picMkLst>
        </pc:picChg>
        <pc:picChg chg="mod">
          <ac:chgData name="Luiz Macedo" userId="7b3c29be-d15f-473b-8b79-40ce79eed9b8" providerId="ADAL" clId="{21922A79-0CB0-41D9-9B94-1691859177F4}" dt="2022-03-11T21:48:22.281" v="278" actId="1076"/>
          <ac:picMkLst>
            <pc:docMk/>
            <pc:sldMk cId="3059239232" sldId="1944"/>
            <ac:picMk id="74" creationId="{C4BF9CEB-F456-4B4D-9B79-5BC1324D9622}"/>
          </ac:picMkLst>
        </pc:picChg>
        <pc:cxnChg chg="add mod">
          <ac:chgData name="Luiz Macedo" userId="7b3c29be-d15f-473b-8b79-40ce79eed9b8" providerId="ADAL" clId="{21922A79-0CB0-41D9-9B94-1691859177F4}" dt="2022-03-11T21:51:15.248" v="444" actId="1035"/>
          <ac:cxnSpMkLst>
            <pc:docMk/>
            <pc:sldMk cId="3059239232" sldId="1944"/>
            <ac:cxnSpMk id="4" creationId="{D1D6E9D7-8002-4E8E-90F1-4D3BBF3B805A}"/>
          </ac:cxnSpMkLst>
        </pc:cxnChg>
        <pc:cxnChg chg="mod">
          <ac:chgData name="Luiz Macedo" userId="7b3c29be-d15f-473b-8b79-40ce79eed9b8" providerId="ADAL" clId="{21922A79-0CB0-41D9-9B94-1691859177F4}" dt="2022-03-11T21:47:36.161" v="266" actId="1035"/>
          <ac:cxnSpMkLst>
            <pc:docMk/>
            <pc:sldMk cId="3059239232" sldId="1944"/>
            <ac:cxnSpMk id="60" creationId="{57808DB1-989D-4FAE-9EAA-F49ECC1DC162}"/>
          </ac:cxnSpMkLst>
        </pc:cxnChg>
        <pc:cxnChg chg="mod">
          <ac:chgData name="Luiz Macedo" userId="7b3c29be-d15f-473b-8b79-40ce79eed9b8" providerId="ADAL" clId="{21922A79-0CB0-41D9-9B94-1691859177F4}" dt="2022-03-11T21:51:12.513" v="440" actId="1035"/>
          <ac:cxnSpMkLst>
            <pc:docMk/>
            <pc:sldMk cId="3059239232" sldId="1944"/>
            <ac:cxnSpMk id="65" creationId="{4D4A0B1D-9B54-477B-B1FD-1273B6B23B67}"/>
          </ac:cxnSpMkLst>
        </pc:cxnChg>
        <pc:cxnChg chg="mod">
          <ac:chgData name="Luiz Macedo" userId="7b3c29be-d15f-473b-8b79-40ce79eed9b8" providerId="ADAL" clId="{21922A79-0CB0-41D9-9B94-1691859177F4}" dt="2022-03-11T21:51:13.803" v="443" actId="1035"/>
          <ac:cxnSpMkLst>
            <pc:docMk/>
            <pc:sldMk cId="3059239232" sldId="1944"/>
            <ac:cxnSpMk id="72" creationId="{05E4A669-7270-4AAD-A71D-817A2FFAB3CA}"/>
          </ac:cxnSpMkLst>
        </pc:cxn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Time</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8C41-402D-B68F-F5885B13975E}"/>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8C41-402D-B68F-F5885B13975E}"/>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8C41-402D-B68F-F5885B13975E}"/>
              </c:ext>
            </c:extLst>
          </c:dPt>
          <c:cat>
            <c:strRef>
              <c:f>Sheet1!$A$2:$A$4</c:f>
              <c:strCache>
                <c:ptCount val="2"/>
                <c:pt idx="0">
                  <c:v>Challenge</c:v>
                </c:pt>
                <c:pt idx="1">
                  <c:v>Hour</c:v>
                </c:pt>
              </c:strCache>
            </c:strRef>
          </c:cat>
          <c:val>
            <c:numRef>
              <c:f>Sheet1!$B$2:$B$4</c:f>
              <c:numCache>
                <c:formatCode>General</c:formatCode>
                <c:ptCount val="3"/>
                <c:pt idx="0">
                  <c:v>60</c:v>
                </c:pt>
                <c:pt idx="1">
                  <c:v>0</c:v>
                </c:pt>
              </c:numCache>
            </c:numRef>
          </c:val>
          <c:extLst>
            <c:ext xmlns:c16="http://schemas.microsoft.com/office/drawing/2014/chart" uri="{C3380CC4-5D6E-409C-BE32-E72D297353CC}">
              <c16:uniqueId val="{00000006-8C41-402D-B68F-F5885B13975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737942031280038"/>
          <c:y val="0.10068362796012095"/>
          <c:w val="0.44690252977031902"/>
          <c:h val="0.86156001155483364"/>
        </c:manualLayout>
      </c:layout>
      <c:pieChart>
        <c:varyColors val="1"/>
        <c:ser>
          <c:idx val="0"/>
          <c:order val="0"/>
          <c:tx>
            <c:strRef>
              <c:f>Sheet1!$B$1</c:f>
              <c:strCache>
                <c:ptCount val="1"/>
                <c:pt idx="0">
                  <c:v>Time</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3D20-4C2A-8628-28EC3B574F93}"/>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3D20-4C2A-8628-28EC3B574F93}"/>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3D20-4C2A-8628-28EC3B574F93}"/>
              </c:ext>
            </c:extLst>
          </c:dPt>
          <c:cat>
            <c:strRef>
              <c:f>Sheet1!$A$2:$A$4</c:f>
              <c:strCache>
                <c:ptCount val="2"/>
                <c:pt idx="0">
                  <c:v>Challenge</c:v>
                </c:pt>
                <c:pt idx="1">
                  <c:v>Hour</c:v>
                </c:pt>
              </c:strCache>
            </c:strRef>
          </c:cat>
          <c:val>
            <c:numRef>
              <c:f>Sheet1!$B$2:$B$4</c:f>
              <c:numCache>
                <c:formatCode>General</c:formatCode>
                <c:ptCount val="3"/>
                <c:pt idx="0">
                  <c:v>15</c:v>
                </c:pt>
                <c:pt idx="1">
                  <c:v>45</c:v>
                </c:pt>
              </c:numCache>
            </c:numRef>
          </c:val>
          <c:extLst>
            <c:ext xmlns:c16="http://schemas.microsoft.com/office/drawing/2014/chart" uri="{C3380CC4-5D6E-409C-BE32-E72D297353CC}">
              <c16:uniqueId val="{00000006-3D20-4C2A-8628-28EC3B574F9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Time</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8C41-402D-B68F-F5885B13975E}"/>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8C41-402D-B68F-F5885B13975E}"/>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8C41-402D-B68F-F5885B13975E}"/>
              </c:ext>
            </c:extLst>
          </c:dPt>
          <c:cat>
            <c:strRef>
              <c:f>Sheet1!$A$2:$A$4</c:f>
              <c:strCache>
                <c:ptCount val="2"/>
                <c:pt idx="0">
                  <c:v>Challenge</c:v>
                </c:pt>
                <c:pt idx="1">
                  <c:v>Hour</c:v>
                </c:pt>
              </c:strCache>
            </c:strRef>
          </c:cat>
          <c:val>
            <c:numRef>
              <c:f>Sheet1!$B$2:$B$4</c:f>
              <c:numCache>
                <c:formatCode>General</c:formatCode>
                <c:ptCount val="3"/>
                <c:pt idx="0">
                  <c:v>45</c:v>
                </c:pt>
                <c:pt idx="1">
                  <c:v>15</c:v>
                </c:pt>
              </c:numCache>
            </c:numRef>
          </c:val>
          <c:extLst>
            <c:ext xmlns:c16="http://schemas.microsoft.com/office/drawing/2014/chart" uri="{C3380CC4-5D6E-409C-BE32-E72D297353CC}">
              <c16:uniqueId val="{00000006-8C41-402D-B68F-F5885B13975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75 </a:t>
          </a:r>
          <a:br>
            <a:rPr lang="en-US" sz="1400" dirty="0">
              <a:solidFill>
                <a:schemeClr val="bg1"/>
              </a:solidFill>
            </a:rPr>
          </a:br>
          <a:r>
            <a:rPr lang="en-US" sz="1400" dirty="0">
              <a:solidFill>
                <a:schemeClr val="bg1"/>
              </a:solidFill>
            </a:rPr>
            <a:t>minutes</a:t>
          </a:r>
        </a:p>
      </cdr:txBody>
    </cdr:sp>
  </cdr:relSizeAnchor>
</c:userShapes>
</file>

<file path=ppt/drawings/drawing2.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12/7/2022 3:25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12/7/2022 3:25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docs.microsoft.com/azure/load-testing/overview-what-is-azure-load-testing"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34E77-A9B7-4E08-94CE-2EBEF68CD23B}" type="slidenum">
              <a:rPr lang="en-US" smtClean="0"/>
              <a:t>1</a:t>
            </a:fld>
            <a:endParaRPr lang="en-US"/>
          </a:p>
        </p:txBody>
      </p:sp>
    </p:spTree>
    <p:extLst>
      <p:ext uri="{BB962C8B-B14F-4D97-AF65-F5344CB8AC3E}">
        <p14:creationId xmlns:p14="http://schemas.microsoft.com/office/powerpoint/2010/main" val="4221894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6808360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You can choose to play the video or present a similar demo yourself.</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1680836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You can choose to play the video or present a similar demo yourself.</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680836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039739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12/7/2022 3:25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4148436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can choose to play the video or present a similar demo yourself.</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16808360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Take a moment to complete the demonstration, as defined in the student manual.</a:t>
            </a:r>
          </a:p>
          <a:p>
            <a:endParaRPr lang="en-US"/>
          </a:p>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36012523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 about shift-left:</a:t>
            </a:r>
          </a:p>
          <a:p>
            <a:r>
              <a:rPr lang="en-US" dirty="0"/>
              <a:t>https://docs.microsoft.com/en-us/devops/develop/shift-left-make-testing-fast-reliable</a:t>
            </a:r>
          </a:p>
          <a:p>
            <a:endParaRPr lang="en-US" dirty="0"/>
          </a:p>
          <a:p>
            <a:r>
              <a:rPr lang="en-US" dirty="0"/>
              <a:t>Suggestion: Talk about the case study in shifting left at a team at Microsoft.</a:t>
            </a: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1088468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Azure Load Testing: https://docs.microsoft.com/en-us/azure/load-testing/overview-what-is-azure-load-testing </a:t>
            </a:r>
          </a:p>
          <a:p>
            <a:endParaRPr lang="en-US" dirty="0"/>
          </a:p>
          <a:p>
            <a:pPr algn="l"/>
            <a:r>
              <a:rPr lang="en-US" b="0" i="0" dirty="0">
                <a:solidFill>
                  <a:srgbClr val="323232"/>
                </a:solidFill>
                <a:effectLst/>
                <a:latin typeface="adobe-clean"/>
              </a:rPr>
              <a:t>Azure Load Testing Preview is a fully managed load-testing service that enables you to generate high-scale load.</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The service simulates traffic for your applications, helping you to optimize application performance, scalability, or capacity.</a:t>
            </a:r>
          </a:p>
          <a:p>
            <a:pPr algn="l"/>
            <a:endParaRPr lang="en-US" b="0" i="0" dirty="0">
              <a:solidFill>
                <a:srgbClr val="323232"/>
              </a:solidFill>
              <a:effectLst/>
              <a:latin typeface="adobe-clean"/>
            </a:endParaRPr>
          </a:p>
          <a:p>
            <a:pPr algn="l"/>
            <a:r>
              <a:rPr lang="en-US" b="0" i="0" dirty="0">
                <a:solidFill>
                  <a:srgbClr val="323232"/>
                </a:solidFill>
                <a:effectLst/>
                <a:latin typeface="adobe-clean"/>
              </a:rPr>
              <a:t>You can create a load test using existing test scripts based on Apache JMeter. Azure Load Testing abstracts the infrastructure to run your JMeter script and load test your application.</a:t>
            </a:r>
          </a:p>
          <a:p>
            <a:pPr algn="l"/>
            <a:endParaRPr lang="en-US" b="0" i="0" dirty="0">
              <a:solidFill>
                <a:srgbClr val="323232"/>
              </a:solidFill>
              <a:effectLst/>
              <a:latin typeface="adobe-clean"/>
            </a:endParaRPr>
          </a:p>
          <a:p>
            <a:pPr algn="l"/>
            <a:r>
              <a:rPr lang="en-US" b="0" i="0" dirty="0">
                <a:solidFill>
                  <a:srgbClr val="323232"/>
                </a:solidFill>
                <a:effectLst/>
                <a:latin typeface="adobe-clean"/>
              </a:rPr>
              <a:t>For Azure-based applications, Azure Load Testing collects detailed resource metrics to help you </a:t>
            </a:r>
            <a:r>
              <a:rPr lang="en-US" b="0" i="0" dirty="0">
                <a:effectLst/>
                <a:latin typeface="adobe-clean"/>
                <a:hlinkClick r:id="rId3"/>
              </a:rPr>
              <a:t>identify performance bottlenecks</a:t>
            </a:r>
            <a:r>
              <a:rPr lang="en-US" b="0" i="0" dirty="0">
                <a:solidFill>
                  <a:srgbClr val="323232"/>
                </a:solidFill>
                <a:effectLst/>
                <a:latin typeface="adobe-clean"/>
              </a:rPr>
              <a:t> (https://docs.microsoft.com/en-us/azure/load-testing/tutorial-identify-bottlenecks-azure-portal) across your Azure application components.</a:t>
            </a:r>
          </a:p>
          <a:p>
            <a:endParaRPr lang="en-US" dirty="0"/>
          </a:p>
          <a:p>
            <a:r>
              <a:rPr lang="en-US" b="0" i="0" dirty="0">
                <a:solidFill>
                  <a:srgbClr val="323232"/>
                </a:solidFill>
                <a:effectLst/>
                <a:latin typeface="adobe-clean"/>
              </a:rPr>
              <a:t>You can </a:t>
            </a:r>
            <a:r>
              <a:rPr lang="en-US" b="0" i="0" dirty="0">
                <a:effectLst/>
                <a:latin typeface="adobe-clean"/>
                <a:hlinkClick r:id="rId3"/>
              </a:rPr>
              <a:t>automate regression testing</a:t>
            </a:r>
            <a:r>
              <a:rPr lang="en-US" b="0" i="0" dirty="0">
                <a:solidFill>
                  <a:srgbClr val="323232"/>
                </a:solidFill>
                <a:effectLst/>
                <a:latin typeface="adobe-clean"/>
              </a:rPr>
              <a:t> (https://docs.microsoft.com/en-us/azure/load-testing/overview-what-is-azure-load-testing#enable-automated-load-testing) by running load tests as part of your continuous integration and continuous deployment (CI/CD) workflow.</a:t>
            </a:r>
          </a:p>
          <a:p>
            <a:endParaRPr lang="en-US" b="0" i="0" dirty="0">
              <a:solidFill>
                <a:srgbClr val="323232"/>
              </a:solidFill>
              <a:effectLst/>
              <a:latin typeface="adobe-clean"/>
            </a:endParaRPr>
          </a:p>
          <a:p>
            <a:pPr algn="l"/>
            <a:r>
              <a:rPr lang="en-US" b="0" i="0" dirty="0">
                <a:solidFill>
                  <a:srgbClr val="323232"/>
                </a:solidFill>
                <a:effectLst/>
                <a:latin typeface="adobe-clean"/>
              </a:rPr>
              <a:t>You can automatically run a load test at the end of each sprint or in a staging environment to validate a release candidate build.</a:t>
            </a:r>
          </a:p>
          <a:p>
            <a:pPr algn="l"/>
            <a:r>
              <a:rPr lang="en-US" b="0" i="0" dirty="0">
                <a:solidFill>
                  <a:srgbClr val="323232"/>
                </a:solidFill>
                <a:effectLst/>
                <a:latin typeface="adobe-clean"/>
              </a:rPr>
              <a:t>You can trigger Azure Load Testing from Azure Pipelines or GitHub Actions workflows.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a:p>
        </p:txBody>
      </p:sp>
    </p:spTree>
    <p:extLst>
      <p:ext uri="{BB962C8B-B14F-4D97-AF65-F5344CB8AC3E}">
        <p14:creationId xmlns:p14="http://schemas.microsoft.com/office/powerpoint/2010/main" val="4069462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complete the demonstration:</a:t>
            </a:r>
          </a:p>
          <a:p>
            <a:r>
              <a:rPr lang="en-US" sz="1800" kern="1200" dirty="0">
                <a:solidFill>
                  <a:sysClr val="windowText" lastClr="000000"/>
                </a:solidFill>
                <a:latin typeface="+mn-lt"/>
                <a:ea typeface="+mn-ea"/>
                <a:cs typeface="+mn-cs"/>
              </a:rPr>
              <a:t>https://docs.microsoft.com/en-us/azure/load-testing/tutorial-cicd-azure-pipelines?wt.mc_id=loadtesting_acomresources_webpage_cnl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87774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sz="quarter" idx="10"/>
          </p:nvPr>
        </p:nvSpPr>
        <p:spPr/>
        <p:txBody>
          <a:bodyPr/>
          <a:lstStyle/>
          <a:p>
            <a:fld id="{B44DB896-29D6-924A-8309-963DBEB600F3}" type="slidenum">
              <a:rPr lang="en-US" smtClean="0"/>
              <a:t>6</a:t>
            </a:fld>
            <a:endParaRPr lang="en-US"/>
          </a:p>
        </p:txBody>
      </p:sp>
    </p:spTree>
    <p:extLst>
      <p:ext uri="{BB962C8B-B14F-4D97-AF65-F5344CB8AC3E}">
        <p14:creationId xmlns:p14="http://schemas.microsoft.com/office/powerpoint/2010/main" val="3850143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Take a moment to complete the demonstration, as defined in the student manual.</a:t>
            </a:r>
          </a:p>
          <a:p>
            <a:endParaRPr lang="en-US"/>
          </a:p>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5010664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Take a moment to complete the demonstration, as defined in the student manual.</a:t>
            </a:r>
          </a:p>
          <a:p>
            <a:endParaRPr lang="en-US"/>
          </a:p>
        </p:txBody>
      </p:sp>
      <p:sp>
        <p:nvSpPr>
          <p:cNvPr id="4" name="Slide Number Placeholder 3"/>
          <p:cNvSpPr>
            <a:spLocks noGrp="1"/>
          </p:cNvSpPr>
          <p:nvPr>
            <p:ph type="sldNum" sz="quarter" idx="5"/>
          </p:nvPr>
        </p:nvSpPr>
        <p:spPr/>
        <p:txBody>
          <a:bodyPr/>
          <a:lstStyle/>
          <a:p>
            <a:fld id="{E1234E77-A9B7-4E08-94CE-2EBEF68CD23B}" type="slidenum">
              <a:rPr lang="en-US" smtClean="0"/>
              <a:t>46</a:t>
            </a:fld>
            <a:endParaRPr lang="en-US"/>
          </a:p>
        </p:txBody>
      </p:sp>
    </p:spTree>
    <p:extLst>
      <p:ext uri="{BB962C8B-B14F-4D97-AF65-F5344CB8AC3E}">
        <p14:creationId xmlns:p14="http://schemas.microsoft.com/office/powerpoint/2010/main" val="1138670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details about Deployment Jobs Strategies, see https://docs.microsoft.com/azure/devops/pipelines/process/deployment-jobs?view=azure-devops#deployment-strategies.</a:t>
            </a:r>
          </a:p>
          <a:p>
            <a:endParaRPr lang="en-US" dirty="0"/>
          </a:p>
          <a:p>
            <a:pPr algn="l"/>
            <a:r>
              <a:rPr lang="en-US" b="0" i="0" dirty="0">
                <a:solidFill>
                  <a:srgbClr val="323232"/>
                </a:solidFill>
                <a:effectLst/>
                <a:latin typeface="adobe-clean"/>
              </a:rPr>
              <a:t>Deployment strategies allow you to use specific techniques to deliver updates when deploying your application. </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Techniques examples:</a:t>
            </a:r>
          </a:p>
          <a:p>
            <a:pPr lvl="1" algn="l">
              <a:buFont typeface="Arial" panose="020B0604020202020204" pitchFamily="34" charset="0"/>
              <a:buChar char="•"/>
            </a:pPr>
            <a:r>
              <a:rPr lang="en-US" b="0" i="0" dirty="0">
                <a:solidFill>
                  <a:srgbClr val="323232"/>
                </a:solidFill>
                <a:effectLst/>
                <a:latin typeface="adobe-clean"/>
              </a:rPr>
              <a:t>Enable initialization.</a:t>
            </a:r>
          </a:p>
          <a:p>
            <a:pPr lvl="1" algn="l">
              <a:buFont typeface="Arial" panose="020B0604020202020204" pitchFamily="34" charset="0"/>
              <a:buChar char="•"/>
            </a:pPr>
            <a:r>
              <a:rPr lang="en-US" b="0" i="0" dirty="0">
                <a:solidFill>
                  <a:srgbClr val="323232"/>
                </a:solidFill>
                <a:effectLst/>
                <a:latin typeface="adobe-clean"/>
              </a:rPr>
              <a:t>Deploy the update.</a:t>
            </a:r>
          </a:p>
          <a:p>
            <a:pPr lvl="1" algn="l">
              <a:buFont typeface="Arial" panose="020B0604020202020204" pitchFamily="34" charset="0"/>
              <a:buChar char="•"/>
            </a:pPr>
            <a:r>
              <a:rPr lang="en-US" b="0" i="0" dirty="0">
                <a:solidFill>
                  <a:srgbClr val="323232"/>
                </a:solidFill>
                <a:effectLst/>
                <a:latin typeface="adobe-clean"/>
              </a:rPr>
              <a:t>Route traffic to the updated version.</a:t>
            </a:r>
          </a:p>
          <a:p>
            <a:pPr lvl="1" algn="l">
              <a:buFont typeface="Arial" panose="020B0604020202020204" pitchFamily="34" charset="0"/>
              <a:buChar char="•"/>
            </a:pPr>
            <a:r>
              <a:rPr lang="en-US" b="0" i="0" dirty="0">
                <a:solidFill>
                  <a:srgbClr val="323232"/>
                </a:solidFill>
                <a:effectLst/>
                <a:latin typeface="adobe-clean"/>
              </a:rPr>
              <a:t>Test the updated version after routing traffic.</a:t>
            </a:r>
          </a:p>
          <a:p>
            <a:pPr lvl="1" algn="l">
              <a:buFont typeface="Arial" panose="020B0604020202020204" pitchFamily="34" charset="0"/>
              <a:buChar char="•"/>
            </a:pPr>
            <a:r>
              <a:rPr lang="en-US" b="0" i="0" dirty="0">
                <a:solidFill>
                  <a:srgbClr val="323232"/>
                </a:solidFill>
                <a:effectLst/>
                <a:latin typeface="adobe-clean"/>
              </a:rPr>
              <a:t>In case of failure, run steps to restore to the last known good version.</a:t>
            </a:r>
          </a:p>
          <a:p>
            <a:pPr algn="l"/>
            <a:endParaRPr lang="en-US" b="0" i="0" dirty="0">
              <a:solidFill>
                <a:srgbClr val="323232"/>
              </a:solidFill>
              <a:effectLst/>
              <a:latin typeface="adobe-clean"/>
            </a:endParaRPr>
          </a:p>
          <a:p>
            <a:pPr algn="l"/>
            <a:r>
              <a:rPr lang="en-US" b="0" i="0" dirty="0">
                <a:solidFill>
                  <a:srgbClr val="323232"/>
                </a:solidFill>
                <a:effectLst/>
                <a:latin typeface="adobe-clean"/>
              </a:rPr>
              <a:t>You can achieve this by using lifecycle hooks that run steps during the deployment.</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24582464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details about Lifecycle hooks, seehttps://docs.microsoft.com/azure/devops/pipelines/process/deployment-jobs?view=azure-devops#deployment-strategies.</a:t>
            </a:r>
          </a:p>
          <a:p>
            <a:endParaRPr lang="en-US" dirty="0"/>
          </a:p>
          <a:p>
            <a:pPr marL="171450" indent="-171450" algn="l">
              <a:buFont typeface="Arial" panose="020B0604020202020204" pitchFamily="34" charset="0"/>
              <a:buChar char="•"/>
            </a:pPr>
            <a:r>
              <a:rPr lang="en-US" b="1" i="0" dirty="0" err="1">
                <a:solidFill>
                  <a:srgbClr val="171717"/>
                </a:solidFill>
                <a:effectLst/>
                <a:latin typeface="Segoe UI" panose="020B0502040204020203" pitchFamily="34" charset="0"/>
              </a:rPr>
              <a:t>preDeploy</a:t>
            </a:r>
            <a:r>
              <a:rPr lang="en-US" b="1" i="0" dirty="0">
                <a:solidFill>
                  <a:srgbClr val="171717"/>
                </a:solidFill>
                <a:effectLst/>
                <a:latin typeface="Segoe UI" panose="020B0502040204020203" pitchFamily="34" charset="0"/>
              </a:rPr>
              <a:t>:</a:t>
            </a:r>
            <a:r>
              <a:rPr lang="en-US" b="0" i="0" dirty="0">
                <a:solidFill>
                  <a:srgbClr val="171717"/>
                </a:solidFill>
                <a:effectLst/>
                <a:latin typeface="Segoe UI" panose="020B0502040204020203" pitchFamily="34" charset="0"/>
              </a:rPr>
              <a:t> Used to run steps that initialize resources before application deployment starts.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deploy:</a:t>
            </a:r>
            <a:r>
              <a:rPr lang="en-US" b="0" i="0" dirty="0">
                <a:solidFill>
                  <a:srgbClr val="171717"/>
                </a:solidFill>
                <a:effectLst/>
                <a:latin typeface="Segoe UI" panose="020B0502040204020203" pitchFamily="34" charset="0"/>
              </a:rPr>
              <a:t> Used to run steps that deploy your application. Download artifact task will be auto injected only in the deploy hook for deployment jobs. To stop downloading artifacts, use - download: none or choose specific artifacts to download by specifying </a:t>
            </a:r>
            <a:r>
              <a:rPr lang="en-US" b="0" i="0" u="none" strike="noStrike" dirty="0">
                <a:solidFill>
                  <a:srgbClr val="171717"/>
                </a:solidFill>
                <a:effectLst/>
                <a:latin typeface="Segoe UI" panose="020B0502040204020203" pitchFamily="34" charset="0"/>
              </a:rPr>
              <a:t>https://docs.microsoft.com/en-us/azure/devops/pipelines/tasks/utility/download-pipeline-artifact?view=azure-devops</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1" i="0" dirty="0" err="1">
                <a:solidFill>
                  <a:srgbClr val="171717"/>
                </a:solidFill>
                <a:effectLst/>
                <a:latin typeface="Segoe UI" panose="020B0502040204020203" pitchFamily="34" charset="0"/>
              </a:rPr>
              <a:t>routeTraffic</a:t>
            </a:r>
            <a:r>
              <a:rPr lang="en-US" b="1" i="0" dirty="0">
                <a:solidFill>
                  <a:srgbClr val="171717"/>
                </a:solidFill>
                <a:effectLst/>
                <a:latin typeface="Segoe UI" panose="020B0502040204020203" pitchFamily="34" charset="0"/>
              </a:rPr>
              <a:t>:</a:t>
            </a:r>
            <a:r>
              <a:rPr lang="en-US" b="0" i="0" dirty="0">
                <a:solidFill>
                  <a:srgbClr val="171717"/>
                </a:solidFill>
                <a:effectLst/>
                <a:latin typeface="Segoe UI" panose="020B0502040204020203" pitchFamily="34" charset="0"/>
              </a:rPr>
              <a:t> Used to run steps that serve the traffic to the updated version.</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postRouteTraffic:</a:t>
            </a:r>
            <a:r>
              <a:rPr lang="en-US" b="0" i="0" dirty="0">
                <a:solidFill>
                  <a:srgbClr val="171717"/>
                </a:solidFill>
                <a:effectLst/>
                <a:latin typeface="Segoe UI" panose="020B0502040204020203" pitchFamily="34" charset="0"/>
              </a:rPr>
              <a:t> Used to run the steps after the traffic is routed. Typically, these tasks monitor the health of the updated version for defined interval.</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on: failure</a:t>
            </a:r>
            <a:r>
              <a:rPr lang="en-US" b="0" i="0" dirty="0">
                <a:solidFill>
                  <a:srgbClr val="171717"/>
                </a:solidFill>
                <a:effectLst/>
                <a:latin typeface="Segoe UI" panose="020B0502040204020203" pitchFamily="34" charset="0"/>
              </a:rPr>
              <a:t> or </a:t>
            </a:r>
            <a:r>
              <a:rPr lang="en-US" b="1" i="0" dirty="0">
                <a:solidFill>
                  <a:srgbClr val="171717"/>
                </a:solidFill>
                <a:effectLst/>
                <a:latin typeface="Segoe UI" panose="020B0502040204020203" pitchFamily="34" charset="0"/>
              </a:rPr>
              <a:t>on: success:</a:t>
            </a:r>
            <a:r>
              <a:rPr lang="en-US" b="0" i="0" dirty="0">
                <a:solidFill>
                  <a:srgbClr val="171717"/>
                </a:solidFill>
                <a:effectLst/>
                <a:latin typeface="Segoe UI" panose="020B0502040204020203" pitchFamily="34" charset="0"/>
              </a:rPr>
              <a:t> Used to run steps for rollback actions or clean-up.</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36999292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details about Deployment Jobs Strategies, see https://docs.microsoft.com/azure/devops/pipelines/process/deployment-jobs?view=azure-devops#deployment-strategies.</a:t>
            </a:r>
          </a:p>
          <a:p>
            <a:endParaRPr lang="en-US" dirty="0"/>
          </a:p>
          <a:p>
            <a:pPr algn="l"/>
            <a:r>
              <a:rPr lang="en-US" b="1" i="0" dirty="0" err="1">
                <a:solidFill>
                  <a:srgbClr val="171717"/>
                </a:solidFill>
                <a:effectLst/>
                <a:latin typeface="Segoe UI" panose="020B0502040204020203" pitchFamily="34" charset="0"/>
              </a:rPr>
              <a:t>runOnce</a:t>
            </a:r>
            <a:r>
              <a:rPr lang="en-US" b="0" i="0" dirty="0">
                <a:solidFill>
                  <a:srgbClr val="171717"/>
                </a:solidFill>
                <a:effectLst/>
                <a:latin typeface="Segoe UI" panose="020B0502040204020203" pitchFamily="34" charset="0"/>
              </a:rPr>
              <a:t> is the simplest deployment strategy wherein all the lifecycle hooks, namely </a:t>
            </a:r>
            <a:r>
              <a:rPr lang="en-US" b="1" i="0" dirty="0" err="1">
                <a:solidFill>
                  <a:srgbClr val="171717"/>
                </a:solidFill>
                <a:effectLst/>
                <a:latin typeface="Segoe UI" panose="020B0502040204020203" pitchFamily="34" charset="0"/>
              </a:rPr>
              <a:t>preDeploy</a:t>
            </a:r>
            <a:r>
              <a:rPr lang="en-US" b="0" i="0" dirty="0">
                <a:solidFill>
                  <a:srgbClr val="171717"/>
                </a:solidFill>
                <a:effectLst/>
                <a:latin typeface="Segoe UI" panose="020B0502040204020203" pitchFamily="34" charset="0"/>
              </a:rPr>
              <a:t> </a:t>
            </a:r>
            <a:r>
              <a:rPr lang="en-US" b="1" i="0" dirty="0">
                <a:solidFill>
                  <a:srgbClr val="171717"/>
                </a:solidFill>
                <a:effectLst/>
                <a:latin typeface="Segoe UI" panose="020B0502040204020203" pitchFamily="34" charset="0"/>
              </a:rPr>
              <a:t>deploy</a:t>
            </a:r>
            <a:r>
              <a:rPr lang="en-US" b="0" i="0" dirty="0">
                <a:solidFill>
                  <a:srgbClr val="171717"/>
                </a:solidFill>
                <a:effectLst/>
                <a:latin typeface="Segoe UI" panose="020B0502040204020203" pitchFamily="34" charset="0"/>
              </a:rPr>
              <a:t>, </a:t>
            </a:r>
            <a:r>
              <a:rPr lang="en-US" b="1" i="0" dirty="0" err="1">
                <a:solidFill>
                  <a:srgbClr val="171717"/>
                </a:solidFill>
                <a:effectLst/>
                <a:latin typeface="Segoe UI" panose="020B0502040204020203" pitchFamily="34" charset="0"/>
              </a:rPr>
              <a:t>routeTraffic</a:t>
            </a:r>
            <a:r>
              <a:rPr lang="en-US" b="0" i="0" dirty="0">
                <a:solidFill>
                  <a:srgbClr val="171717"/>
                </a:solidFill>
                <a:effectLst/>
                <a:latin typeface="Segoe UI" panose="020B0502040204020203" pitchFamily="34" charset="0"/>
              </a:rPr>
              <a:t>, and </a:t>
            </a:r>
            <a:r>
              <a:rPr lang="en-US" b="1" i="0" dirty="0">
                <a:solidFill>
                  <a:srgbClr val="171717"/>
                </a:solidFill>
                <a:effectLst/>
                <a:latin typeface="Segoe UI" panose="020B0502040204020203" pitchFamily="34" charset="0"/>
              </a:rPr>
              <a:t>postRouteTraffic</a:t>
            </a:r>
            <a:r>
              <a:rPr lang="en-US" b="0" i="0" dirty="0">
                <a:solidFill>
                  <a:srgbClr val="171717"/>
                </a:solidFill>
                <a:effectLst/>
                <a:latin typeface="Segoe UI" panose="020B0502040204020203" pitchFamily="34" charset="0"/>
              </a:rPr>
              <a:t>, are executed once. Then, either </a:t>
            </a:r>
            <a:r>
              <a:rPr lang="en-US" b="1" i="0" dirty="0">
                <a:solidFill>
                  <a:srgbClr val="171717"/>
                </a:solidFill>
                <a:effectLst/>
                <a:latin typeface="Segoe UI" panose="020B0502040204020203" pitchFamily="34" charset="0"/>
              </a:rPr>
              <a:t>on: success</a:t>
            </a:r>
            <a:r>
              <a:rPr lang="en-US" b="0" i="0" dirty="0">
                <a:solidFill>
                  <a:srgbClr val="171717"/>
                </a:solidFill>
                <a:effectLst/>
                <a:latin typeface="Segoe UI" panose="020B0502040204020203" pitchFamily="34" charset="0"/>
              </a:rPr>
              <a:t> or</a:t>
            </a:r>
            <a:r>
              <a:rPr lang="en-US" b="1" i="0" dirty="0">
                <a:solidFill>
                  <a:srgbClr val="171717"/>
                </a:solidFill>
                <a:effectLst/>
                <a:latin typeface="Segoe UI" panose="020B0502040204020203" pitchFamily="34" charset="0"/>
              </a:rPr>
              <a:t> on: failure </a:t>
            </a:r>
            <a:r>
              <a:rPr lang="en-US" b="0" i="0" dirty="0">
                <a:solidFill>
                  <a:srgbClr val="171717"/>
                </a:solidFill>
                <a:effectLst/>
                <a:latin typeface="Segoe UI" panose="020B0502040204020203" pitchFamily="34" charset="0"/>
              </a:rPr>
              <a:t>is executed.</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strategy: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runOnce</a:t>
            </a:r>
            <a:r>
              <a:rPr lang="en-US" b="0" i="0" dirty="0">
                <a:solidFill>
                  <a:srgbClr val="171717"/>
                </a:solidFill>
                <a:effectLst/>
                <a:latin typeface="Segoe UI" panose="020B0502040204020203" pitchFamily="34" charset="0"/>
              </a:rPr>
              <a:t>:</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preDeploy</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pool: [ server | pool ] # See pool schema.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script: [ script | bash | </a:t>
            </a:r>
            <a:r>
              <a:rPr lang="en-US" b="0" i="0" dirty="0" err="1">
                <a:solidFill>
                  <a:srgbClr val="171717"/>
                </a:solidFill>
                <a:effectLst/>
                <a:latin typeface="Segoe UI" panose="020B0502040204020203" pitchFamily="34" charset="0"/>
              </a:rPr>
              <a:t>pwsh</a:t>
            </a:r>
            <a:r>
              <a:rPr lang="en-US" b="0" i="0" dirty="0">
                <a:solidFill>
                  <a:srgbClr val="171717"/>
                </a:solidFill>
                <a:effectLst/>
                <a:latin typeface="Segoe UI" panose="020B0502040204020203" pitchFamily="34" charset="0"/>
              </a:rPr>
              <a:t> | </a:t>
            </a:r>
            <a:r>
              <a:rPr lang="en-US" b="0" i="0" dirty="0" err="1">
                <a:solidFill>
                  <a:srgbClr val="171717"/>
                </a:solidFill>
                <a:effectLst/>
                <a:latin typeface="Segoe UI" panose="020B0502040204020203" pitchFamily="34" charset="0"/>
              </a:rPr>
              <a:t>powershell</a:t>
            </a:r>
            <a:r>
              <a:rPr lang="en-US" b="0" i="0" dirty="0">
                <a:solidFill>
                  <a:srgbClr val="171717"/>
                </a:solidFill>
                <a:effectLst/>
                <a:latin typeface="Segoe UI" panose="020B0502040204020203" pitchFamily="34" charset="0"/>
              </a:rPr>
              <a:t> | checkout | task | </a:t>
            </a:r>
            <a:r>
              <a:rPr lang="en-US" b="0" i="0" dirty="0" err="1">
                <a:solidFill>
                  <a:srgbClr val="171717"/>
                </a:solidFill>
                <a:effectLst/>
                <a:latin typeface="Segoe UI" panose="020B0502040204020203" pitchFamily="34" charset="0"/>
              </a:rPr>
              <a:t>templateReference</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deploy:          </a:t>
            </a:r>
          </a:p>
          <a:p>
            <a:pPr algn="l"/>
            <a:r>
              <a:rPr lang="en-US" b="0" i="0" dirty="0">
                <a:solidFill>
                  <a:srgbClr val="171717"/>
                </a:solidFill>
                <a:effectLst/>
                <a:latin typeface="Segoe UI" panose="020B0502040204020203" pitchFamily="34" charset="0"/>
              </a:rPr>
              <a:t>        pool: [ server | pool ] # See pool schema.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routeTraffic</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a:t>
            </a:r>
          </a:p>
          <a:p>
            <a:pPr algn="l"/>
            <a:r>
              <a:rPr lang="en-US" b="0" i="0" dirty="0">
                <a:solidFill>
                  <a:srgbClr val="171717"/>
                </a:solidFill>
                <a:effectLst/>
                <a:latin typeface="Segoe UI" panose="020B0502040204020203" pitchFamily="34" charset="0"/>
              </a:rPr>
              <a:t>      postRouteTraffic: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on:</a:t>
            </a:r>
          </a:p>
          <a:p>
            <a:pPr algn="l"/>
            <a:r>
              <a:rPr lang="en-US" b="0" i="0" dirty="0">
                <a:solidFill>
                  <a:srgbClr val="171717"/>
                </a:solidFill>
                <a:effectLst/>
                <a:latin typeface="Segoe UI" panose="020B0502040204020203" pitchFamily="34" charset="0"/>
              </a:rPr>
              <a:t>        failure: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success: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1081331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details about Deployment Jobs Strategies, see https://docs.microsoft.com/azure/devops/pipelines/process/deployment-jobs?view=azure-devops#deployment-strategies.</a:t>
            </a:r>
          </a:p>
          <a:p>
            <a:endParaRPr lang="en-US" dirty="0"/>
          </a:p>
          <a:p>
            <a:pPr algn="l"/>
            <a:r>
              <a:rPr lang="en-US" b="0" i="0" dirty="0">
                <a:solidFill>
                  <a:srgbClr val="323232"/>
                </a:solidFill>
                <a:effectLst/>
                <a:latin typeface="adobe-clean"/>
              </a:rPr>
              <a:t>A </a:t>
            </a:r>
            <a:r>
              <a:rPr lang="en-US" b="1" i="0" dirty="0">
                <a:solidFill>
                  <a:srgbClr val="323232"/>
                </a:solidFill>
                <a:effectLst/>
                <a:latin typeface="adobe-clean"/>
              </a:rPr>
              <a:t>rolling</a:t>
            </a:r>
            <a:r>
              <a:rPr lang="en-US" b="0" i="0" dirty="0">
                <a:solidFill>
                  <a:srgbClr val="323232"/>
                </a:solidFill>
                <a:effectLst/>
                <a:latin typeface="adobe-clean"/>
              </a:rPr>
              <a:t> deployment replaces instances of the previous version of an application with instances of the new version. It can be configured by specifying the keyword rolling: under the strategy: node. </a:t>
            </a:r>
          </a:p>
          <a:p>
            <a:pPr algn="l"/>
            <a:endParaRPr lang="en-US" b="0" i="0" dirty="0">
              <a:solidFill>
                <a:srgbClr val="323232"/>
              </a:solidFill>
              <a:effectLst/>
              <a:latin typeface="adobe-clean"/>
            </a:endParaRPr>
          </a:p>
          <a:p>
            <a:pPr algn="l"/>
            <a:r>
              <a:rPr lang="en-US" b="0" i="0" dirty="0">
                <a:solidFill>
                  <a:srgbClr val="171717"/>
                </a:solidFill>
                <a:effectLst/>
                <a:latin typeface="Segoe UI" panose="020B0502040204020203" pitchFamily="34" charset="0"/>
              </a:rPr>
              <a:t>strategy:</a:t>
            </a:r>
          </a:p>
          <a:p>
            <a:pPr algn="l"/>
            <a:r>
              <a:rPr lang="en-US" b="0" i="0" dirty="0">
                <a:solidFill>
                  <a:srgbClr val="171717"/>
                </a:solidFill>
                <a:effectLst/>
                <a:latin typeface="Segoe UI" panose="020B0502040204020203" pitchFamily="34" charset="0"/>
              </a:rPr>
              <a:t>  rolling:</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maxParallel</a:t>
            </a:r>
            <a:r>
              <a:rPr lang="en-US" b="0" i="0" dirty="0">
                <a:solidFill>
                  <a:srgbClr val="171717"/>
                </a:solidFill>
                <a:effectLst/>
                <a:latin typeface="Segoe UI" panose="020B0502040204020203" pitchFamily="34" charset="0"/>
              </a:rPr>
              <a:t>: [ number or percentage as x%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preDeploy</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script: [ script | bash | </a:t>
            </a:r>
            <a:r>
              <a:rPr lang="en-US" b="0" i="0" dirty="0" err="1">
                <a:solidFill>
                  <a:srgbClr val="171717"/>
                </a:solidFill>
                <a:effectLst/>
                <a:latin typeface="Segoe UI" panose="020B0502040204020203" pitchFamily="34" charset="0"/>
              </a:rPr>
              <a:t>pwsh</a:t>
            </a:r>
            <a:r>
              <a:rPr lang="en-US" b="0" i="0" dirty="0">
                <a:solidFill>
                  <a:srgbClr val="171717"/>
                </a:solidFill>
                <a:effectLst/>
                <a:latin typeface="Segoe UI" panose="020B0502040204020203" pitchFamily="34" charset="0"/>
              </a:rPr>
              <a:t> | </a:t>
            </a:r>
            <a:r>
              <a:rPr lang="en-US" b="0" i="0" dirty="0" err="1">
                <a:solidFill>
                  <a:srgbClr val="171717"/>
                </a:solidFill>
                <a:effectLst/>
                <a:latin typeface="Segoe UI" panose="020B0502040204020203" pitchFamily="34" charset="0"/>
              </a:rPr>
              <a:t>powershell</a:t>
            </a:r>
            <a:r>
              <a:rPr lang="en-US" b="0" i="0" dirty="0">
                <a:solidFill>
                  <a:srgbClr val="171717"/>
                </a:solidFill>
                <a:effectLst/>
                <a:latin typeface="Segoe UI" panose="020B0502040204020203" pitchFamily="34" charset="0"/>
              </a:rPr>
              <a:t> | checkout | task | </a:t>
            </a:r>
            <a:r>
              <a:rPr lang="en-US" b="0" i="0" dirty="0" err="1">
                <a:solidFill>
                  <a:srgbClr val="171717"/>
                </a:solidFill>
                <a:effectLst/>
                <a:latin typeface="Segoe UI" panose="020B0502040204020203" pitchFamily="34" charset="0"/>
              </a:rPr>
              <a:t>templateReference</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deploy: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routeTraffic</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a:t>
            </a:r>
          </a:p>
          <a:p>
            <a:pPr algn="l"/>
            <a:r>
              <a:rPr lang="en-US" b="0" i="0" dirty="0">
                <a:solidFill>
                  <a:srgbClr val="171717"/>
                </a:solidFill>
                <a:effectLst/>
                <a:latin typeface="Segoe UI" panose="020B0502040204020203" pitchFamily="34" charset="0"/>
              </a:rPr>
              <a:t>    postRouteTraffic: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on:</a:t>
            </a:r>
          </a:p>
          <a:p>
            <a:pPr algn="l"/>
            <a:r>
              <a:rPr lang="en-US" b="0" i="0" dirty="0">
                <a:solidFill>
                  <a:srgbClr val="171717"/>
                </a:solidFill>
                <a:effectLst/>
                <a:latin typeface="Segoe UI" panose="020B0502040204020203" pitchFamily="34" charset="0"/>
              </a:rPr>
              <a:t>      failure: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success: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1706665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details about Deployment Jobs Strategies, seehttps://docs.microsoft.com/azure/devops/pipelines/process/deployment-jobs?view=azure-devops#deployment-strategies.</a:t>
            </a:r>
          </a:p>
          <a:p>
            <a:endParaRPr lang="en-US" dirty="0"/>
          </a:p>
          <a:p>
            <a:pPr algn="l"/>
            <a:r>
              <a:rPr lang="en-US" b="0" i="0" dirty="0">
                <a:solidFill>
                  <a:srgbClr val="323232"/>
                </a:solidFill>
                <a:effectLst/>
                <a:latin typeface="adobe-clean"/>
              </a:rPr>
              <a:t>By using this strategy, you can roll out the changes to a small subset of servers first. The </a:t>
            </a:r>
            <a:r>
              <a:rPr lang="en-US" b="1" i="0" dirty="0">
                <a:solidFill>
                  <a:srgbClr val="323232"/>
                </a:solidFill>
                <a:effectLst/>
                <a:latin typeface="adobe-clean"/>
              </a:rPr>
              <a:t>canary</a:t>
            </a:r>
            <a:r>
              <a:rPr lang="en-US" b="0" i="0" dirty="0">
                <a:solidFill>
                  <a:srgbClr val="323232"/>
                </a:solidFill>
                <a:effectLst/>
                <a:latin typeface="adobe-clean"/>
              </a:rPr>
              <a:t> deployment strategy is an advanced deployment strategy that helps mitigate the risk involved in rolling out new versions of applications.</a:t>
            </a:r>
          </a:p>
          <a:p>
            <a:pPr algn="l"/>
            <a:r>
              <a:rPr lang="en-US" b="0" i="0" dirty="0">
                <a:solidFill>
                  <a:srgbClr val="323232"/>
                </a:solidFill>
                <a:effectLst/>
                <a:latin typeface="adobe-clean"/>
              </a:rPr>
              <a:t>As you gain more confidence in the new version, you can release it to more servers in your infrastructure and route more traffic to it.</a:t>
            </a:r>
          </a:p>
          <a:p>
            <a:pPr algn="l"/>
            <a:endParaRPr lang="en-US" b="0" i="0" dirty="0">
              <a:solidFill>
                <a:srgbClr val="323232"/>
              </a:solidFill>
              <a:effectLst/>
              <a:latin typeface="adobe-clean"/>
            </a:endParaRPr>
          </a:p>
          <a:p>
            <a:pPr algn="l"/>
            <a:r>
              <a:rPr lang="en-US" b="0" i="0" dirty="0">
                <a:solidFill>
                  <a:srgbClr val="171717"/>
                </a:solidFill>
                <a:effectLst/>
                <a:latin typeface="Segoe UI" panose="020B0502040204020203" pitchFamily="34" charset="0"/>
              </a:rPr>
              <a:t>strategy: </a:t>
            </a:r>
          </a:p>
          <a:p>
            <a:pPr algn="l"/>
            <a:r>
              <a:rPr lang="en-US" b="0" i="0" dirty="0">
                <a:solidFill>
                  <a:srgbClr val="171717"/>
                </a:solidFill>
                <a:effectLst/>
                <a:latin typeface="Segoe UI" panose="020B0502040204020203" pitchFamily="34" charset="0"/>
              </a:rPr>
              <a:t>    canary:</a:t>
            </a:r>
          </a:p>
          <a:p>
            <a:pPr algn="l"/>
            <a:r>
              <a:rPr lang="en-US" b="0" i="0" dirty="0">
                <a:solidFill>
                  <a:srgbClr val="171717"/>
                </a:solidFill>
                <a:effectLst/>
                <a:latin typeface="Segoe UI" panose="020B0502040204020203" pitchFamily="34" charset="0"/>
              </a:rPr>
              <a:t>      increments: [ number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preDeploy</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pool: [ server | pool ] # See pool schema.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script: [ script | bash | </a:t>
            </a:r>
            <a:r>
              <a:rPr lang="en-US" b="0" i="0" dirty="0" err="1">
                <a:solidFill>
                  <a:srgbClr val="171717"/>
                </a:solidFill>
                <a:effectLst/>
                <a:latin typeface="Segoe UI" panose="020B0502040204020203" pitchFamily="34" charset="0"/>
              </a:rPr>
              <a:t>pwsh</a:t>
            </a:r>
            <a:r>
              <a:rPr lang="en-US" b="0" i="0" dirty="0">
                <a:solidFill>
                  <a:srgbClr val="171717"/>
                </a:solidFill>
                <a:effectLst/>
                <a:latin typeface="Segoe UI" panose="020B0502040204020203" pitchFamily="34" charset="0"/>
              </a:rPr>
              <a:t> | </a:t>
            </a:r>
            <a:r>
              <a:rPr lang="en-US" b="0" i="0" dirty="0" err="1">
                <a:solidFill>
                  <a:srgbClr val="171717"/>
                </a:solidFill>
                <a:effectLst/>
                <a:latin typeface="Segoe UI" panose="020B0502040204020203" pitchFamily="34" charset="0"/>
              </a:rPr>
              <a:t>powershell</a:t>
            </a:r>
            <a:r>
              <a:rPr lang="en-US" b="0" i="0" dirty="0">
                <a:solidFill>
                  <a:srgbClr val="171717"/>
                </a:solidFill>
                <a:effectLst/>
                <a:latin typeface="Segoe UI" panose="020B0502040204020203" pitchFamily="34" charset="0"/>
              </a:rPr>
              <a:t> | checkout | task | </a:t>
            </a:r>
            <a:r>
              <a:rPr lang="en-US" b="0" i="0" dirty="0" err="1">
                <a:solidFill>
                  <a:srgbClr val="171717"/>
                </a:solidFill>
                <a:effectLst/>
                <a:latin typeface="Segoe UI" panose="020B0502040204020203" pitchFamily="34" charset="0"/>
              </a:rPr>
              <a:t>templateReference</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deploy:          </a:t>
            </a:r>
          </a:p>
          <a:p>
            <a:pPr algn="l"/>
            <a:r>
              <a:rPr lang="en-US" b="0" i="0" dirty="0">
                <a:solidFill>
                  <a:srgbClr val="171717"/>
                </a:solidFill>
                <a:effectLst/>
                <a:latin typeface="Segoe UI" panose="020B0502040204020203" pitchFamily="34" charset="0"/>
              </a:rPr>
              <a:t>        pool: [ server | pool ] # See pool schema.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routeTraffic</a:t>
            </a:r>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        </a:t>
            </a:r>
          </a:p>
          <a:p>
            <a:pPr algn="l"/>
            <a:r>
              <a:rPr lang="en-US" b="0" i="0" dirty="0">
                <a:solidFill>
                  <a:srgbClr val="171717"/>
                </a:solidFill>
                <a:effectLst/>
                <a:latin typeface="Segoe UI" panose="020B0502040204020203" pitchFamily="34" charset="0"/>
              </a:rPr>
              <a:t>      postRouteTraffic: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on:</a:t>
            </a:r>
          </a:p>
          <a:p>
            <a:pPr algn="l"/>
            <a:r>
              <a:rPr lang="en-US" b="0" i="0" dirty="0">
                <a:solidFill>
                  <a:srgbClr val="171717"/>
                </a:solidFill>
                <a:effectLst/>
                <a:latin typeface="Segoe UI" panose="020B0502040204020203" pitchFamily="34" charset="0"/>
              </a:rPr>
              <a:t>        failure: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a:p>
            <a:pPr algn="l"/>
            <a:r>
              <a:rPr lang="en-US" b="0" i="0" dirty="0">
                <a:solidFill>
                  <a:srgbClr val="171717"/>
                </a:solidFill>
                <a:effectLst/>
                <a:latin typeface="Segoe UI" panose="020B0502040204020203" pitchFamily="34" charset="0"/>
              </a:rPr>
              <a:t>        success:          </a:t>
            </a:r>
          </a:p>
          <a:p>
            <a:pPr algn="l"/>
            <a:r>
              <a:rPr lang="en-US" b="0" i="0" dirty="0">
                <a:solidFill>
                  <a:srgbClr val="171717"/>
                </a:solidFill>
                <a:effectLst/>
                <a:latin typeface="Segoe UI" panose="020B0502040204020203" pitchFamily="34" charset="0"/>
              </a:rPr>
              <a:t>          pool: [ server | pool ]           </a:t>
            </a:r>
          </a:p>
          <a:p>
            <a:pPr algn="l"/>
            <a:r>
              <a:rPr lang="en-US" b="0" i="0" dirty="0">
                <a:solidFill>
                  <a:srgbClr val="171717"/>
                </a:solidFill>
                <a:effectLst/>
                <a:latin typeface="Segoe UI" panose="020B0502040204020203" pitchFamily="34" charset="0"/>
              </a:rPr>
              <a:t>          steps:</a:t>
            </a:r>
          </a:p>
          <a:p>
            <a:pPr algn="l"/>
            <a:r>
              <a:rPr lang="en-US" b="0" i="0" dirty="0">
                <a:solidFill>
                  <a:srgbClr val="171717"/>
                </a:solidFill>
                <a:effectLst/>
                <a:latin typeface="Segoe UI" panose="020B0502040204020203" pitchFamily="34" charset="0"/>
              </a:rPr>
              <a:t>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52</a:t>
            </a:fld>
            <a:endParaRPr lang="en-US"/>
          </a:p>
        </p:txBody>
      </p:sp>
    </p:spTree>
    <p:extLst>
      <p:ext uri="{BB962C8B-B14F-4D97-AF65-F5344CB8AC3E}">
        <p14:creationId xmlns:p14="http://schemas.microsoft.com/office/powerpoint/2010/main" val="38498127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Optional.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53</a:t>
            </a:fld>
            <a:endParaRPr lang="en-US"/>
          </a:p>
        </p:txBody>
      </p:sp>
    </p:spTree>
    <p:extLst>
      <p:ext uri="{BB962C8B-B14F-4D97-AF65-F5344CB8AC3E}">
        <p14:creationId xmlns:p14="http://schemas.microsoft.com/office/powerpoint/2010/main" val="10970210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1234E77-A9B7-4E08-94CE-2EBEF68CD23B}" type="slidenum">
              <a:rPr lang="en-US" smtClean="0"/>
              <a:t>55</a:t>
            </a:fld>
            <a:endParaRPr lang="en-US"/>
          </a:p>
        </p:txBody>
      </p:sp>
    </p:spTree>
    <p:extLst>
      <p:ext uri="{BB962C8B-B14F-4D97-AF65-F5344CB8AC3E}">
        <p14:creationId xmlns:p14="http://schemas.microsoft.com/office/powerpoint/2010/main" val="31598141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complete the demonstration, as defined in the student manual.</a:t>
            </a:r>
          </a:p>
          <a:p>
            <a:endParaRPr lang="en-US" dirty="0"/>
          </a:p>
        </p:txBody>
      </p:sp>
      <p:sp>
        <p:nvSpPr>
          <p:cNvPr id="4" name="Slide Number Placeholder 3"/>
          <p:cNvSpPr>
            <a:spLocks noGrp="1"/>
          </p:cNvSpPr>
          <p:nvPr>
            <p:ph type="sldNum" sz="quarter" idx="5"/>
          </p:nvPr>
        </p:nvSpPr>
        <p:spPr/>
        <p:txBody>
          <a:bodyPr/>
          <a:lstStyle/>
          <a:p>
            <a:fld id="{E1234E77-A9B7-4E08-94CE-2EBEF68CD23B}" type="slidenum">
              <a:rPr lang="en-US" smtClean="0"/>
              <a:t>58</a:t>
            </a:fld>
            <a:endParaRPr lang="en-US"/>
          </a:p>
        </p:txBody>
      </p:sp>
    </p:spTree>
    <p:extLst>
      <p:ext uri="{BB962C8B-B14F-4D97-AF65-F5344CB8AC3E}">
        <p14:creationId xmlns:p14="http://schemas.microsoft.com/office/powerpoint/2010/main" val="3022508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10"/>
          </p:nvPr>
        </p:nvSpPr>
        <p:spPr/>
        <p:txBody>
          <a:bodyPr/>
          <a:lstStyle/>
          <a:p>
            <a:fld id="{B44DB896-29D6-924A-8309-963DBEB600F3}" type="slidenum">
              <a:rPr lang="en-US" smtClean="0"/>
              <a:t>8</a:t>
            </a:fld>
            <a:endParaRPr lang="en-US"/>
          </a:p>
        </p:txBody>
      </p:sp>
    </p:spTree>
    <p:extLst>
      <p:ext uri="{BB962C8B-B14F-4D97-AF65-F5344CB8AC3E}">
        <p14:creationId xmlns:p14="http://schemas.microsoft.com/office/powerpoint/2010/main" val="29780590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Details about notifications using Azure DevOps: </a:t>
            </a:r>
          </a:p>
          <a:p>
            <a:r>
              <a:rPr lang="en-US" dirty="0"/>
              <a:t>https://docs.microsoft.com/en-us/azure/devops/notifications/about-notifications?view=azure-devops</a:t>
            </a:r>
          </a:p>
          <a:p>
            <a:endParaRPr lang="en-US" dirty="0"/>
          </a:p>
          <a:p>
            <a:r>
              <a:rPr lang="en-US" dirty="0"/>
              <a:t>Explain details about Azure DevOps notifications and subscriptions and what is available.</a:t>
            </a:r>
          </a:p>
          <a:p>
            <a:endParaRPr lang="en-US" dirty="0"/>
          </a:p>
          <a:p>
            <a:pPr algn="l"/>
            <a:r>
              <a:rPr lang="en-US" b="0" i="0" dirty="0">
                <a:solidFill>
                  <a:srgbClr val="323232"/>
                </a:solidFill>
                <a:effectLst/>
                <a:latin typeface="adobe-clean"/>
              </a:rPr>
              <a:t>You can configure notifications to be sent based on rules or subscriptions by default, out-of-the-box (OOB), created by you or the team or group administrator. </a:t>
            </a:r>
            <a:br>
              <a:rPr lang="en-US" b="0" i="0" dirty="0">
                <a:solidFill>
                  <a:srgbClr val="323232"/>
                </a:solidFill>
                <a:effectLst/>
                <a:latin typeface="adobe-clean"/>
              </a:rPr>
            </a:br>
            <a:endParaRPr lang="en-US" b="0" i="0" dirty="0">
              <a:solidFill>
                <a:srgbClr val="323232"/>
              </a:solidFill>
              <a:effectLst/>
              <a:latin typeface="adobe-clean"/>
            </a:endParaRPr>
          </a:p>
          <a:p>
            <a:pPr algn="l"/>
            <a:r>
              <a:rPr lang="en-US" b="0" i="0" dirty="0">
                <a:solidFill>
                  <a:srgbClr val="323232"/>
                </a:solidFill>
                <a:effectLst/>
                <a:latin typeface="adobe-clean"/>
              </a:rPr>
              <a:t>You can get a notification when the following items change:</a:t>
            </a:r>
          </a:p>
          <a:p>
            <a:pPr algn="l">
              <a:buFont typeface="Arial" panose="020B0604020202020204" pitchFamily="34" charset="0"/>
              <a:buChar char="•"/>
            </a:pPr>
            <a:r>
              <a:rPr lang="en-US" b="0" i="0" dirty="0">
                <a:solidFill>
                  <a:srgbClr val="323232"/>
                </a:solidFill>
                <a:effectLst/>
                <a:latin typeface="adobe-clean"/>
              </a:rPr>
              <a:t>Work items.</a:t>
            </a:r>
          </a:p>
          <a:p>
            <a:pPr algn="l">
              <a:buFont typeface="Arial" panose="020B0604020202020204" pitchFamily="34" charset="0"/>
              <a:buChar char="•"/>
            </a:pPr>
            <a:r>
              <a:rPr lang="en-US" b="0" i="0" dirty="0">
                <a:solidFill>
                  <a:srgbClr val="323232"/>
                </a:solidFill>
                <a:effectLst/>
                <a:latin typeface="adobe-clean"/>
              </a:rPr>
              <a:t>Code reviews.</a:t>
            </a:r>
          </a:p>
          <a:p>
            <a:pPr algn="l">
              <a:buFont typeface="Arial" panose="020B0604020202020204" pitchFamily="34" charset="0"/>
              <a:buChar char="•"/>
            </a:pPr>
            <a:r>
              <a:rPr lang="en-US" b="0" i="0" dirty="0">
                <a:solidFill>
                  <a:srgbClr val="323232"/>
                </a:solidFill>
                <a:effectLst/>
                <a:latin typeface="adobe-clean"/>
              </a:rPr>
              <a:t>Pull requests.</a:t>
            </a:r>
          </a:p>
          <a:p>
            <a:pPr algn="l">
              <a:buFont typeface="Arial" panose="020B0604020202020204" pitchFamily="34" charset="0"/>
              <a:buChar char="•"/>
            </a:pPr>
            <a:r>
              <a:rPr lang="en-US" b="0" i="0" dirty="0">
                <a:solidFill>
                  <a:srgbClr val="323232"/>
                </a:solidFill>
                <a:effectLst/>
                <a:latin typeface="adobe-clean"/>
              </a:rPr>
              <a:t>Source control files (TFVC or Git).</a:t>
            </a:r>
          </a:p>
          <a:p>
            <a:pPr algn="l">
              <a:buFont typeface="Arial" panose="020B0604020202020204" pitchFamily="34" charset="0"/>
              <a:buChar char="•"/>
            </a:pPr>
            <a:r>
              <a:rPr lang="en-US" b="0" i="0" dirty="0">
                <a:solidFill>
                  <a:srgbClr val="323232"/>
                </a:solidFill>
                <a:effectLst/>
                <a:latin typeface="adobe-clean"/>
              </a:rPr>
              <a:t>Builds.</a:t>
            </a:r>
          </a:p>
          <a:p>
            <a:pPr algn="l">
              <a:buFont typeface="Arial" panose="020B0604020202020204" pitchFamily="34" charset="0"/>
              <a:buChar char="•"/>
            </a:pPr>
            <a:r>
              <a:rPr lang="en-US" b="0" i="0" dirty="0">
                <a:solidFill>
                  <a:srgbClr val="323232"/>
                </a:solidFill>
                <a:effectLst/>
                <a:latin typeface="adobe-clean"/>
              </a:rPr>
              <a:t>Release.</a:t>
            </a:r>
          </a:p>
          <a:p>
            <a:pPr algn="l">
              <a:buFont typeface="Arial" panose="020B0604020202020204" pitchFamily="34" charset="0"/>
              <a:buNone/>
            </a:pPr>
            <a:endParaRPr lang="en-US" b="0" i="0" dirty="0">
              <a:solidFill>
                <a:srgbClr val="323232"/>
              </a:solidFill>
              <a:effectLst/>
              <a:latin typeface="adobe-clean"/>
            </a:endParaRPr>
          </a:p>
          <a:p>
            <a:pPr algn="l"/>
            <a:r>
              <a:rPr lang="en-US" b="0" i="0" dirty="0">
                <a:solidFill>
                  <a:srgbClr val="171717"/>
                </a:solidFill>
                <a:effectLst/>
                <a:latin typeface="Segoe UI" panose="020B0502040204020203" pitchFamily="34" charset="0"/>
              </a:rPr>
              <a:t>For example, you can get notified whenever you or your team resolves a bug or are assigned a work item.</a:t>
            </a:r>
          </a:p>
          <a:p>
            <a:pPr algn="l"/>
            <a:br>
              <a:rPr lang="en-US" b="0" i="0" dirty="0">
                <a:solidFill>
                  <a:srgbClr val="171717"/>
                </a:solidFill>
                <a:effectLst/>
                <a:latin typeface="Segoe UI" panose="020B0502040204020203" pitchFamily="34" charset="0"/>
              </a:rPr>
            </a:br>
            <a:r>
              <a:rPr lang="en-US" b="0" i="0" dirty="0">
                <a:solidFill>
                  <a:srgbClr val="171717"/>
                </a:solidFill>
                <a:effectLst/>
                <a:latin typeface="Segoe UI" panose="020B0502040204020203" pitchFamily="34" charset="0"/>
              </a:rPr>
              <a:t>Notifications get sent based on set up rules or subscriptions. Subscriptions arise from the following instances:</a:t>
            </a:r>
            <a:br>
              <a:rPr lang="en-US" b="0" i="0" dirty="0">
                <a:solidFill>
                  <a:srgbClr val="171717"/>
                </a:solidFill>
                <a:effectLst/>
                <a:latin typeface="Segoe UI" panose="020B0502040204020203" pitchFamily="34" charset="0"/>
              </a:rPr>
            </a:br>
            <a:endParaRPr lang="en-US" b="0" i="0" dirty="0">
              <a:solidFill>
                <a:srgbClr val="171717"/>
              </a:solidFill>
              <a:effectLst/>
              <a:latin typeface="Segoe UI" panose="020B0502040204020203" pitchFamily="34" charset="0"/>
            </a:endParaRPr>
          </a:p>
          <a:p>
            <a:pPr algn="l">
              <a:buFont typeface="Arial" panose="020B0604020202020204" pitchFamily="34" charset="0"/>
              <a:buChar char="•"/>
            </a:pPr>
            <a:r>
              <a:rPr lang="en-US" b="0" i="0" dirty="0">
                <a:solidFill>
                  <a:srgbClr val="171717"/>
                </a:solidFill>
                <a:effectLst/>
                <a:latin typeface="Segoe UI" panose="020B0502040204020203" pitchFamily="34" charset="0"/>
              </a:rPr>
              <a:t>Out-of-the-box (OOB) or default</a:t>
            </a:r>
          </a:p>
          <a:p>
            <a:pPr algn="l">
              <a:buFont typeface="Arial" panose="020B0604020202020204" pitchFamily="34" charset="0"/>
              <a:buChar char="•"/>
            </a:pPr>
            <a:r>
              <a:rPr lang="en-US" b="0" i="0" dirty="0">
                <a:solidFill>
                  <a:srgbClr val="171717"/>
                </a:solidFill>
                <a:effectLst/>
                <a:latin typeface="Segoe UI" panose="020B0502040204020203" pitchFamily="34" charset="0"/>
              </a:rPr>
              <a:t>Created by an administrator for a team or group that you belong to</a:t>
            </a:r>
          </a:p>
          <a:p>
            <a:pPr algn="l">
              <a:buFont typeface="Arial" panose="020B0604020202020204" pitchFamily="34" charset="0"/>
              <a:buChar char="•"/>
            </a:pPr>
            <a:r>
              <a:rPr lang="en-US" b="0" i="0" dirty="0">
                <a:solidFill>
                  <a:srgbClr val="171717"/>
                </a:solidFill>
                <a:effectLst/>
                <a:latin typeface="Segoe UI" panose="020B0502040204020203" pitchFamily="34" charset="0"/>
              </a:rPr>
              <a:t>Created by you</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1947117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complete the demonstration:</a:t>
            </a:r>
          </a:p>
          <a:p>
            <a:r>
              <a:rPr lang="en-US" dirty="0"/>
              <a:t>https://docs.microsoft.com/en-us/azure/devops/notifications/about-notifications?view=azure-devops</a:t>
            </a:r>
          </a:p>
          <a:p>
            <a:br>
              <a:rPr lang="en-US" dirty="0"/>
            </a:br>
            <a:r>
              <a:rPr lang="en-US" b="0" i="0" dirty="0">
                <a:solidFill>
                  <a:srgbClr val="323232"/>
                </a:solidFill>
                <a:effectLst/>
                <a:latin typeface="adobe-clean"/>
              </a:rPr>
              <a:t>For each notification, you have a set of specific steps to configure. The following steps show how to manage global notifications:</a:t>
            </a:r>
            <a:br>
              <a:rPr lang="en-US" b="0" i="0" dirty="0">
                <a:solidFill>
                  <a:srgbClr val="323232"/>
                </a:solidFill>
                <a:effectLst/>
                <a:latin typeface="adobe-clean"/>
              </a:rPr>
            </a:br>
            <a:endParaRPr lang="en-US" b="0" i="0" dirty="0">
              <a:solidFill>
                <a:srgbClr val="323232"/>
              </a:solidFill>
              <a:effectLst/>
              <a:latin typeface="adobe-clean"/>
            </a:endParaRPr>
          </a:p>
          <a:p>
            <a:pPr algn="l">
              <a:buFont typeface="+mj-lt"/>
              <a:buAutoNum type="arabicPeriod"/>
            </a:pPr>
            <a:r>
              <a:rPr lang="en-US" b="0" i="0" dirty="0">
                <a:solidFill>
                  <a:srgbClr val="323232"/>
                </a:solidFill>
                <a:effectLst/>
                <a:latin typeface="adobe-clean"/>
              </a:rPr>
              <a:t>Open your Azure DevOps organization https://dev.azure.com/</a:t>
            </a:r>
            <a:r>
              <a:rPr lang="en-US" b="1" i="0" dirty="0">
                <a:solidFill>
                  <a:srgbClr val="323232"/>
                </a:solidFill>
                <a:effectLst/>
                <a:latin typeface="adobe-clean"/>
              </a:rPr>
              <a:t>{organization}</a:t>
            </a:r>
            <a:r>
              <a:rPr lang="en-US" b="0" i="0" dirty="0">
                <a:solidFill>
                  <a:srgbClr val="323232"/>
                </a:solidFill>
                <a:effectLst/>
                <a:latin typeface="adobe-clean"/>
              </a:rPr>
              <a:t>/_settings/organizationOverview.</a:t>
            </a:r>
          </a:p>
          <a:p>
            <a:pPr algn="l">
              <a:buFont typeface="+mj-lt"/>
              <a:buAutoNum type="arabicPeriod"/>
            </a:pPr>
            <a:r>
              <a:rPr lang="en-US" b="0" i="0" dirty="0">
                <a:solidFill>
                  <a:srgbClr val="323232"/>
                </a:solidFill>
                <a:effectLst/>
                <a:latin typeface="adobe-clean"/>
              </a:rPr>
              <a:t>Click on Organization settings at the bottom left side.</a:t>
            </a:r>
          </a:p>
          <a:p>
            <a:pPr algn="l">
              <a:buFont typeface="+mj-lt"/>
              <a:buAutoNum type="arabicPeriod"/>
            </a:pPr>
            <a:r>
              <a:rPr lang="en-US" b="0" i="0" dirty="0">
                <a:solidFill>
                  <a:srgbClr val="323232"/>
                </a:solidFill>
                <a:effectLst/>
                <a:latin typeface="adobe-clean"/>
              </a:rPr>
              <a:t>Click on Global notifications under the General tab.</a:t>
            </a:r>
          </a:p>
          <a:p>
            <a:endParaRPr lang="en-US" dirty="0"/>
          </a:p>
          <a:p>
            <a:r>
              <a:rPr lang="en-US" dirty="0"/>
              <a:t>Enable/disable and view notifications. Explain about subscription and benefits.</a:t>
            </a:r>
          </a:p>
        </p:txBody>
      </p:sp>
      <p:sp>
        <p:nvSpPr>
          <p:cNvPr id="4" name="Slide Number Placeholder 3"/>
          <p:cNvSpPr>
            <a:spLocks noGrp="1"/>
          </p:cNvSpPr>
          <p:nvPr>
            <p:ph type="sldNum" sz="quarter" idx="5"/>
          </p:nvPr>
        </p:nvSpPr>
        <p:spPr/>
        <p:txBody>
          <a:bodyPr/>
          <a:lstStyle/>
          <a:p>
            <a:fld id="{E1234E77-A9B7-4E08-94CE-2EBEF68CD23B}" type="slidenum">
              <a:rPr lang="en-US" smtClean="0"/>
              <a:t>60</a:t>
            </a:fld>
            <a:endParaRPr lang="en-US"/>
          </a:p>
        </p:txBody>
      </p:sp>
    </p:spTree>
    <p:extLst>
      <p:ext uri="{BB962C8B-B14F-4D97-AF65-F5344CB8AC3E}">
        <p14:creationId xmlns:p14="http://schemas.microsoft.com/office/powerpoint/2010/main" val="23727891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Details about notifications using GitHub.com:</a:t>
            </a:r>
          </a:p>
          <a:p>
            <a:r>
              <a:rPr lang="en-US" dirty="0"/>
              <a:t>https://docs.github.com/en/account-and-profile/managing-subscriptions-and-notifications-on-github/setting-up-notifications/configuring-notifications#github-actions-notification-options</a:t>
            </a:r>
          </a:p>
          <a:p>
            <a:endParaRPr lang="en-US" dirty="0"/>
          </a:p>
          <a:p>
            <a:r>
              <a:rPr lang="en-US" dirty="0"/>
              <a:t>Explain details about GitHub notifications and subscriptions and what is available.</a:t>
            </a:r>
          </a:p>
          <a:p>
            <a:pPr algn="l"/>
            <a:br>
              <a:rPr lang="en-US" dirty="0"/>
            </a:br>
            <a:r>
              <a:rPr lang="en-US" b="0" i="0" dirty="0">
                <a:solidFill>
                  <a:srgbClr val="323232"/>
                </a:solidFill>
                <a:effectLst/>
                <a:latin typeface="adobe-clean"/>
              </a:rPr>
              <a:t>Github.com notifications provide updates about the activity that you've subscribed to. You can use the notifications inbox to customize, triage, and manage your updates.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You can choose to subscribe to notifications for:</a:t>
            </a:r>
          </a:p>
          <a:p>
            <a:pPr algn="l"/>
            <a:endParaRPr lang="en-US" b="0" i="0" dirty="0">
              <a:solidFill>
                <a:srgbClr val="323232"/>
              </a:solidFill>
              <a:effectLst/>
              <a:latin typeface="adobe-clean"/>
            </a:endParaRPr>
          </a:p>
          <a:p>
            <a:pPr algn="l">
              <a:buFont typeface="Arial" panose="020B0604020202020204" pitchFamily="34" charset="0"/>
              <a:buChar char="•"/>
            </a:pPr>
            <a:r>
              <a:rPr lang="en-US" b="0" i="0" dirty="0">
                <a:solidFill>
                  <a:srgbClr val="323232"/>
                </a:solidFill>
                <a:effectLst/>
                <a:latin typeface="adobe-clean"/>
              </a:rPr>
              <a:t>A conversation in a specific issue, pull request, or gist.</a:t>
            </a:r>
          </a:p>
          <a:p>
            <a:pPr algn="l">
              <a:buFont typeface="Arial" panose="020B0604020202020204" pitchFamily="34" charset="0"/>
              <a:buChar char="•"/>
            </a:pPr>
            <a:r>
              <a:rPr lang="en-US" b="0" i="0" dirty="0">
                <a:solidFill>
                  <a:srgbClr val="323232"/>
                </a:solidFill>
                <a:effectLst/>
                <a:latin typeface="adobe-clean"/>
              </a:rPr>
              <a:t>All activity in a repository or team discussion.</a:t>
            </a:r>
          </a:p>
          <a:p>
            <a:pPr algn="l">
              <a:buFont typeface="Arial" panose="020B0604020202020204" pitchFamily="34" charset="0"/>
              <a:buChar char="•"/>
            </a:pPr>
            <a:r>
              <a:rPr lang="en-US" b="0" i="0" dirty="0">
                <a:solidFill>
                  <a:srgbClr val="323232"/>
                </a:solidFill>
                <a:effectLst/>
                <a:latin typeface="adobe-clean"/>
              </a:rPr>
              <a:t>CI activity, such as the status of workflows in repositories set up with GitHub Actions.</a:t>
            </a:r>
          </a:p>
          <a:p>
            <a:pPr algn="l">
              <a:buFont typeface="Arial" panose="020B0604020202020204" pitchFamily="34" charset="0"/>
              <a:buChar char="•"/>
            </a:pPr>
            <a:r>
              <a:rPr lang="en-US" b="0" i="0" dirty="0">
                <a:solidFill>
                  <a:srgbClr val="323232"/>
                </a:solidFill>
                <a:effectLst/>
                <a:latin typeface="adobe-clean"/>
              </a:rPr>
              <a:t>Repository issues, pull requests, releases, security alerts, or discussions (if enabled).</a:t>
            </a:r>
          </a:p>
          <a:p>
            <a:pPr algn="l">
              <a:buFont typeface="Arial" panose="020B0604020202020204" pitchFamily="34" charset="0"/>
              <a:buChar char="•"/>
            </a:pPr>
            <a:endParaRPr lang="en-US" b="0" i="0" dirty="0">
              <a:solidFill>
                <a:srgbClr val="323232"/>
              </a:solidFill>
              <a:effectLst/>
              <a:latin typeface="adobe-clean"/>
            </a:endParaRPr>
          </a:p>
          <a:p>
            <a:pPr algn="l"/>
            <a:r>
              <a:rPr lang="en-US" b="0" i="0" dirty="0">
                <a:solidFill>
                  <a:srgbClr val="323232"/>
                </a:solidFill>
                <a:effectLst/>
                <a:latin typeface="adobe-clean"/>
              </a:rPr>
              <a:t>By default, you automatically watch all repositories you create and own by your personal account and subscribe to conversations when you have:</a:t>
            </a:r>
          </a:p>
          <a:p>
            <a:pPr algn="l"/>
            <a:endParaRPr lang="en-US" b="0" i="0" dirty="0">
              <a:solidFill>
                <a:srgbClr val="323232"/>
              </a:solidFill>
              <a:effectLst/>
              <a:latin typeface="adobe-clean"/>
            </a:endParaRPr>
          </a:p>
          <a:p>
            <a:pPr algn="l">
              <a:buFont typeface="Arial" panose="020B0604020202020204" pitchFamily="34" charset="0"/>
              <a:buChar char="•"/>
            </a:pPr>
            <a:r>
              <a:rPr lang="en-US" b="0" i="0" dirty="0">
                <a:solidFill>
                  <a:srgbClr val="323232"/>
                </a:solidFill>
                <a:effectLst/>
                <a:latin typeface="adobe-clean"/>
              </a:rPr>
              <a:t>Not disabled automatic watching for repositories or teams you've joined in your notification settings. </a:t>
            </a:r>
          </a:p>
          <a:p>
            <a:pPr algn="l">
              <a:buFont typeface="Arial" panose="020B0604020202020204" pitchFamily="34" charset="0"/>
              <a:buChar char="•"/>
            </a:pPr>
            <a:r>
              <a:rPr lang="en-US" b="0" i="0" dirty="0">
                <a:solidFill>
                  <a:srgbClr val="323232"/>
                </a:solidFill>
                <a:effectLst/>
                <a:latin typeface="adobe-clean"/>
              </a:rPr>
              <a:t>Been assigned to an issue or pull request.</a:t>
            </a:r>
          </a:p>
          <a:p>
            <a:pPr algn="l">
              <a:buFont typeface="Arial" panose="020B0604020202020204" pitchFamily="34" charset="0"/>
              <a:buChar char="•"/>
            </a:pPr>
            <a:r>
              <a:rPr lang="en-US" b="0" i="0" dirty="0">
                <a:solidFill>
                  <a:srgbClr val="323232"/>
                </a:solidFill>
                <a:effectLst/>
                <a:latin typeface="adobe-clean"/>
              </a:rPr>
              <a:t>Opened a pull request, issue, or created a team discussion post.</a:t>
            </a:r>
          </a:p>
          <a:p>
            <a:pPr algn="l">
              <a:buFont typeface="Arial" panose="020B0604020202020204" pitchFamily="34" charset="0"/>
              <a:buChar char="•"/>
            </a:pPr>
            <a:r>
              <a:rPr lang="en-US" b="0" i="0" dirty="0">
                <a:solidFill>
                  <a:srgbClr val="323232"/>
                </a:solidFill>
                <a:effectLst/>
                <a:latin typeface="adobe-clean"/>
              </a:rPr>
              <a:t>Commented on a thread.</a:t>
            </a:r>
          </a:p>
          <a:p>
            <a:pPr algn="l">
              <a:buFont typeface="Arial" panose="020B0604020202020204" pitchFamily="34" charset="0"/>
              <a:buChar char="•"/>
            </a:pPr>
            <a:r>
              <a:rPr lang="en-US" b="0" i="0" dirty="0">
                <a:solidFill>
                  <a:srgbClr val="323232"/>
                </a:solidFill>
                <a:effectLst/>
                <a:latin typeface="adobe-clean"/>
              </a:rPr>
              <a:t>Subscribed to a thread manually by clicking Watch or Subscribe.</a:t>
            </a:r>
          </a:p>
          <a:p>
            <a:pPr algn="l">
              <a:buFont typeface="Arial" panose="020B0604020202020204" pitchFamily="34" charset="0"/>
              <a:buChar char="•"/>
            </a:pPr>
            <a:r>
              <a:rPr lang="en-US" b="0" i="0" dirty="0">
                <a:solidFill>
                  <a:srgbClr val="323232"/>
                </a:solidFill>
                <a:effectLst/>
                <a:latin typeface="adobe-clean"/>
              </a:rPr>
              <a:t>Had your username @mentioned.</a:t>
            </a:r>
          </a:p>
          <a:p>
            <a:pPr algn="l">
              <a:buFont typeface="Arial" panose="020B0604020202020204" pitchFamily="34" charset="0"/>
              <a:buChar char="•"/>
            </a:pPr>
            <a:r>
              <a:rPr lang="en-US" b="0" i="0" dirty="0">
                <a:solidFill>
                  <a:srgbClr val="323232"/>
                </a:solidFill>
                <a:effectLst/>
                <a:latin typeface="adobe-clean"/>
              </a:rPr>
              <a:t>Changed the thread's state by closing an issue or merging a pull request.</a:t>
            </a:r>
          </a:p>
          <a:p>
            <a:pPr algn="l">
              <a:buFont typeface="Arial" panose="020B0604020202020204" pitchFamily="34" charset="0"/>
              <a:buChar char="•"/>
            </a:pPr>
            <a:r>
              <a:rPr lang="en-US" b="0" i="0" dirty="0">
                <a:solidFill>
                  <a:srgbClr val="323232"/>
                </a:solidFill>
                <a:effectLst/>
                <a:latin typeface="adobe-clean"/>
              </a:rPr>
              <a:t>Had a team you're a member of @mentioned.</a:t>
            </a:r>
          </a:p>
          <a:p>
            <a:endParaRPr lang="en-US"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61</a:t>
            </a:fld>
            <a:endParaRPr lang="en-US"/>
          </a:p>
        </p:txBody>
      </p:sp>
    </p:spTree>
    <p:extLst>
      <p:ext uri="{BB962C8B-B14F-4D97-AF65-F5344CB8AC3E}">
        <p14:creationId xmlns:p14="http://schemas.microsoft.com/office/powerpoint/2010/main" val="1964290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complete the demonstration by going through the notification settings: </a:t>
            </a:r>
          </a:p>
          <a:p>
            <a:r>
              <a:rPr lang="en-US" dirty="0"/>
              <a:t>https://docs.github.com/en/account-and-profile/managing-subscriptions-and-notifications-on-github/setting-up-notifications/configuring-notifications#github-actions-notification-options</a:t>
            </a:r>
          </a:p>
          <a:p>
            <a:endParaRPr lang="en-US" dirty="0"/>
          </a:p>
          <a:p>
            <a:pPr algn="l"/>
            <a:r>
              <a:rPr lang="en-US" b="1" i="0" dirty="0">
                <a:solidFill>
                  <a:srgbClr val="323232"/>
                </a:solidFill>
                <a:effectLst/>
                <a:latin typeface="adobe-clean"/>
              </a:rPr>
              <a:t>Notification settings</a:t>
            </a:r>
          </a:p>
          <a:p>
            <a:pPr algn="l"/>
            <a:endParaRPr lang="en-US" b="1" i="0" dirty="0">
              <a:solidFill>
                <a:srgbClr val="323232"/>
              </a:solidFill>
              <a:effectLst/>
              <a:latin typeface="adobe-clean"/>
            </a:endParaRPr>
          </a:p>
          <a:p>
            <a:pPr algn="l">
              <a:buFont typeface="+mj-lt"/>
              <a:buAutoNum type="arabicPeriod"/>
            </a:pPr>
            <a:r>
              <a:rPr lang="en-US" b="0" i="0" dirty="0">
                <a:solidFill>
                  <a:srgbClr val="323232"/>
                </a:solidFill>
                <a:effectLst/>
                <a:latin typeface="adobe-clean"/>
              </a:rPr>
              <a:t>Click on the notification icon in the upper-right corner of any page.</a:t>
            </a:r>
          </a:p>
          <a:p>
            <a:pPr algn="l">
              <a:buFont typeface="+mj-lt"/>
              <a:buAutoNum type="arabicPeriod"/>
            </a:pPr>
            <a:r>
              <a:rPr lang="en-US" b="0" i="0" dirty="0">
                <a:solidFill>
                  <a:srgbClr val="323232"/>
                </a:solidFill>
                <a:effectLst/>
                <a:latin typeface="adobe-clean"/>
              </a:rPr>
              <a:t>Click on the notification settings under the list of repositories in the left sidebar.</a:t>
            </a:r>
          </a:p>
          <a:p>
            <a:pPr algn="l">
              <a:buFont typeface="+mj-lt"/>
              <a:buAutoNum type="arabicPeriod"/>
            </a:pPr>
            <a:r>
              <a:rPr lang="en-US" b="0" i="0" dirty="0">
                <a:solidFill>
                  <a:srgbClr val="323232"/>
                </a:solidFill>
                <a:effectLst/>
                <a:latin typeface="adobe-clean"/>
              </a:rPr>
              <a:t>On the notifications settings page, choose how you receive notifications.</a:t>
            </a:r>
          </a:p>
        </p:txBody>
      </p:sp>
      <p:sp>
        <p:nvSpPr>
          <p:cNvPr id="4" name="Slide Number Placeholder 3"/>
          <p:cNvSpPr>
            <a:spLocks noGrp="1"/>
          </p:cNvSpPr>
          <p:nvPr>
            <p:ph type="sldNum" sz="quarter" idx="5"/>
          </p:nvPr>
        </p:nvSpPr>
        <p:spPr/>
        <p:txBody>
          <a:bodyPr/>
          <a:lstStyle/>
          <a:p>
            <a:fld id="{E1234E77-A9B7-4E08-94CE-2EBEF68CD23B}" type="slidenum">
              <a:rPr lang="en-US" smtClean="0"/>
              <a:t>62</a:t>
            </a:fld>
            <a:endParaRPr lang="en-US"/>
          </a:p>
        </p:txBody>
      </p:sp>
    </p:spTree>
    <p:extLst>
      <p:ext uri="{BB962C8B-B14F-4D97-AF65-F5344CB8AC3E}">
        <p14:creationId xmlns:p14="http://schemas.microsoft.com/office/powerpoint/2010/main" val="10904250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34E77-A9B7-4E08-94CE-2EBEF68CD23B}" type="slidenum">
              <a:rPr lang="en-US" smtClean="0"/>
              <a:t>63</a:t>
            </a:fld>
            <a:endParaRPr lang="en-US"/>
          </a:p>
        </p:txBody>
      </p:sp>
    </p:spTree>
    <p:extLst>
      <p:ext uri="{BB962C8B-B14F-4D97-AF65-F5344CB8AC3E}">
        <p14:creationId xmlns:p14="http://schemas.microsoft.com/office/powerpoint/2010/main" val="36695691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64</a:t>
            </a:fld>
            <a:endParaRPr lang="en-US"/>
          </a:p>
        </p:txBody>
      </p:sp>
    </p:spTree>
    <p:extLst>
      <p:ext uri="{BB962C8B-B14F-4D97-AF65-F5344CB8AC3E}">
        <p14:creationId xmlns:p14="http://schemas.microsoft.com/office/powerpoint/2010/main" val="8912191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65</a:t>
            </a:fld>
            <a:endParaRPr lang="en-US"/>
          </a:p>
        </p:txBody>
      </p:sp>
    </p:spTree>
    <p:extLst>
      <p:ext uri="{BB962C8B-B14F-4D97-AF65-F5344CB8AC3E}">
        <p14:creationId xmlns:p14="http://schemas.microsoft.com/office/powerpoint/2010/main" val="964390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66</a:t>
            </a:fld>
            <a:endParaRPr lang="en-US"/>
          </a:p>
        </p:txBody>
      </p:sp>
    </p:spTree>
    <p:extLst>
      <p:ext uri="{BB962C8B-B14F-4D97-AF65-F5344CB8AC3E}">
        <p14:creationId xmlns:p14="http://schemas.microsoft.com/office/powerpoint/2010/main" val="33640161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The labs are updated on a regular basis. For the latest information please visit: </a:t>
            </a:r>
          </a:p>
          <a:p>
            <a:r>
              <a:rPr lang="en-US" b="0" dirty="0">
                <a:solidFill>
                  <a:srgbClr val="000000"/>
                </a:solidFill>
                <a:effectLst/>
                <a:latin typeface="Consolas" panose="020B0609020204030204" pitchFamily="49" charset="0"/>
              </a:rPr>
              <a:t>    </a:t>
            </a:r>
          </a:p>
          <a:p>
            <a:r>
              <a:rPr lang="en-US" b="0" dirty="0">
                <a:solidFill>
                  <a:srgbClr val="A31515"/>
                </a:solidFill>
                <a:effectLst/>
                <a:latin typeface="Consolas" panose="020B0609020204030204" pitchFamily="49" charset="0"/>
              </a:rPr>
              <a:t>https://microsoftlearning.github.io/AZ400-DesigningandImplementingMicrosoftDevOpsSolutions/</a:t>
            </a: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12/7/2022 3:25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68</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The labs are updated on a regular basis. For the latest information please visit: </a:t>
            </a:r>
          </a:p>
          <a:p>
            <a:r>
              <a:rPr lang="en-US" b="0" dirty="0">
                <a:solidFill>
                  <a:srgbClr val="000000"/>
                </a:solidFill>
                <a:effectLst/>
                <a:latin typeface="Consolas" panose="020B0609020204030204" pitchFamily="49" charset="0"/>
              </a:rPr>
              <a:t>    </a:t>
            </a:r>
          </a:p>
          <a:p>
            <a:r>
              <a:rPr lang="en-US" b="0" dirty="0">
                <a:solidFill>
                  <a:srgbClr val="A31515"/>
                </a:solidFill>
                <a:effectLst/>
                <a:latin typeface="Consolas" panose="020B0609020204030204" pitchFamily="49" charset="0"/>
              </a:rPr>
              <a:t>https://microsoftlearning.github.io/AZ400-DesigningandImplementingMicrosoftDevOpsSolutions/</a:t>
            </a: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12/7/2022 3:25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69</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699050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234E77-A9B7-4E08-94CE-2EBEF68CD23B}" type="slidenum">
              <a:rPr lang="en-US" smtClean="0"/>
              <a:t>71</a:t>
            </a:fld>
            <a:endParaRPr lang="en-US"/>
          </a:p>
        </p:txBody>
      </p:sp>
    </p:spTree>
    <p:extLst>
      <p:ext uri="{BB962C8B-B14F-4D97-AF65-F5344CB8AC3E}">
        <p14:creationId xmlns:p14="http://schemas.microsoft.com/office/powerpoint/2010/main" val="146295555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Q1 Answer</a:t>
            </a:r>
            <a:r>
              <a:rPr lang="en-US" dirty="0"/>
              <a:t>: One</a:t>
            </a:r>
          </a:p>
          <a:p>
            <a:r>
              <a:rPr lang="en-US" b="1" dirty="0"/>
              <a:t>Q2 Answer: </a:t>
            </a:r>
            <a:r>
              <a:rPr lang="en-US" b="0" dirty="0"/>
              <a:t>Variable group</a:t>
            </a:r>
          </a:p>
          <a:p>
            <a:r>
              <a:rPr lang="en-US" sz="1200" b="1" i="0" u="none" strike="noStrike" kern="1200" dirty="0">
                <a:solidFill>
                  <a:schemeClr val="tx1"/>
                </a:solidFill>
                <a:effectLst/>
                <a:latin typeface="+mn-lt"/>
                <a:ea typeface="+mn-ea"/>
                <a:cs typeface="+mn-cs"/>
              </a:rPr>
              <a:t>Q3 Answer</a:t>
            </a:r>
            <a:r>
              <a:rPr lang="en-US" sz="1200" b="0" i="0" u="none" strike="noStrike" kern="1200" dirty="0">
                <a:solidFill>
                  <a:schemeClr val="tx1"/>
                </a:solidFill>
                <a:effectLst/>
                <a:latin typeface="+mn-lt"/>
                <a:ea typeface="+mn-ea"/>
                <a:cs typeface="+mn-cs"/>
              </a:rPr>
              <a:t>: One of the following: </a:t>
            </a:r>
          </a:p>
          <a:p>
            <a:r>
              <a:rPr lang="en-US" sz="1200" b="0" i="0" u="none" strike="noStrike" kern="1200" dirty="0">
                <a:solidFill>
                  <a:schemeClr val="tx1"/>
                </a:solidFill>
                <a:effectLst/>
                <a:latin typeface="+mn-lt"/>
                <a:ea typeface="+mn-ea"/>
                <a:cs typeface="+mn-cs"/>
              </a:rPr>
              <a:t>Run the script that is generated automatically when a deployment group is created</a:t>
            </a:r>
          </a:p>
          <a:p>
            <a:r>
              <a:rPr lang="en-US" sz="1200" b="0" i="0" u="none" strike="noStrike" kern="1200" dirty="0">
                <a:solidFill>
                  <a:schemeClr val="tx1"/>
                </a:solidFill>
                <a:effectLst/>
                <a:latin typeface="+mn-lt"/>
                <a:ea typeface="+mn-ea"/>
                <a:cs typeface="+mn-cs"/>
              </a:rPr>
              <a:t>Install the Azure Pipelines Agent Azure VM extension on each of the VMs</a:t>
            </a:r>
          </a:p>
          <a:p>
            <a:r>
              <a:rPr lang="en-US" sz="1200" b="0" i="0" u="none" strike="noStrike" kern="1200" dirty="0">
                <a:solidFill>
                  <a:schemeClr val="tx1"/>
                </a:solidFill>
                <a:effectLst/>
                <a:latin typeface="+mn-lt"/>
                <a:ea typeface="+mn-ea"/>
                <a:cs typeface="+mn-cs"/>
              </a:rPr>
              <a:t>Use the Azure Resource Group Deployment task in your release pipeline</a:t>
            </a:r>
          </a:p>
          <a:p>
            <a:r>
              <a:rPr lang="en-US" b="1" dirty="0"/>
              <a:t>Q4 Answer</a:t>
            </a:r>
            <a:r>
              <a:rPr lang="en-US" b="0" dirty="0"/>
              <a:t>: </a:t>
            </a:r>
            <a:r>
              <a:rPr lang="en-US" b="0" i="0" u="none" strike="noStrike" dirty="0">
                <a:effectLst/>
                <a:latin typeface="Segoe UI" panose="020B0502040204020203" pitchFamily="34" charset="0"/>
              </a:rPr>
              <a:t>It has Release. as its prefix (</a:t>
            </a:r>
            <a:r>
              <a:rPr lang="en-US" b="0" i="0" u="none" strike="noStrike" dirty="0" err="1">
                <a:effectLst/>
                <a:latin typeface="Segoe UI" panose="020B0502040204020203" pitchFamily="34" charset="0"/>
              </a:rPr>
              <a:t>eg</a:t>
            </a:r>
            <a:r>
              <a:rPr lang="en-US" b="0" i="0" u="none" strike="noStrike" dirty="0">
                <a:effectLst/>
                <a:latin typeface="Segoe UI" panose="020B0502040204020203" pitchFamily="34" charset="0"/>
              </a:rPr>
              <a:t>: </a:t>
            </a:r>
            <a:r>
              <a:rPr lang="en-US" b="0" i="0" u="none" strike="noStrike" dirty="0" err="1">
                <a:effectLst/>
                <a:latin typeface="Segoe UI" panose="020B0502040204020203" pitchFamily="34" charset="0"/>
              </a:rPr>
              <a:t>Release.Reason</a:t>
            </a:r>
            <a:r>
              <a:rPr lang="en-US" b="0" i="0" u="none" strike="noStrike" dirty="0">
                <a:effectLst/>
                <a:latin typeface="Segoe UI" panose="020B0502040204020203" pitchFamily="34" charset="0"/>
              </a:rPr>
              <a:t>) </a:t>
            </a:r>
            <a:br>
              <a:rPr lang="en-US" b="0" i="0" u="none" strike="noStrike" dirty="0">
                <a:effectLst/>
                <a:latin typeface="Segoe UI" panose="020B0502040204020203" pitchFamily="34" charset="0"/>
              </a:rPr>
            </a:br>
            <a:r>
              <a:rPr lang="en-US" b="1" dirty="0"/>
              <a:t>Q5 Answer: </a:t>
            </a:r>
            <a:r>
              <a:rPr lang="en-US" b="0" dirty="0"/>
              <a:t>Release gate</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1000" b="1" dirty="0"/>
              <a:t>Q6 Answer: </a:t>
            </a:r>
            <a:r>
              <a:rPr lang="en-US" sz="1000" b="0" dirty="0"/>
              <a:t>Their needs will have changed during the project</a:t>
            </a:r>
          </a:p>
        </p:txBody>
      </p:sp>
      <p:sp>
        <p:nvSpPr>
          <p:cNvPr id="4" name="Slide Number Placeholder 3"/>
          <p:cNvSpPr>
            <a:spLocks noGrp="1"/>
          </p:cNvSpPr>
          <p:nvPr>
            <p:ph type="sldNum" sz="quarter" idx="5"/>
          </p:nvPr>
        </p:nvSpPr>
        <p:spPr/>
        <p:txBody>
          <a:bodyPr/>
          <a:lstStyle/>
          <a:p>
            <a:fld id="{E1234E77-A9B7-4E08-94CE-2EBEF68CD23B}" type="slidenum">
              <a:rPr lang="en-US" smtClean="0"/>
              <a:t>72</a:t>
            </a:fld>
            <a:endParaRPr lang="en-US"/>
          </a:p>
        </p:txBody>
      </p:sp>
    </p:spTree>
    <p:extLst>
      <p:ext uri="{BB962C8B-B14F-4D97-AF65-F5344CB8AC3E}">
        <p14:creationId xmlns:p14="http://schemas.microsoft.com/office/powerpoint/2010/main" val="3255155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2472609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512612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3672549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427A7F7-BB1E-479D-AFAA-B52F4D0C99F2}" type="datetime8">
              <a:rPr lang="en-US" smtClean="0"/>
              <a:t>12/7/2022 3:25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45655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960975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p>
            <a:r>
              <a:rPr lang="en-US"/>
              <a:t>Click to edit Master title style</a:t>
            </a:r>
          </a:p>
        </p:txBody>
      </p:sp>
      <p:sp>
        <p:nvSpPr>
          <p:cNvPr id="3" name="Text Placeholder 2"/>
          <p:cNvSpPr>
            <a:spLocks noGrp="1"/>
          </p:cNvSpPr>
          <p:nvPr>
            <p:ph type="body" sz="quarter" idx="10"/>
          </p:nvPr>
        </p:nvSpPr>
        <p:spPr>
          <a:xfrm>
            <a:off x="595915" y="1464074"/>
            <a:ext cx="11239464" cy="14465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486474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98148" y="1462924"/>
            <a:ext cx="11239464" cy="1446550"/>
          </a:xfrm>
        </p:spPr>
        <p:txBody>
          <a:bodyPr wrap="square">
            <a:spAutoFit/>
          </a:bodyPr>
          <a:lstStyle>
            <a:lvl1pPr marL="0" indent="0">
              <a:buNone/>
              <a:defRPr/>
            </a:lvl1pPr>
            <a:lvl2pPr marL="233149" indent="0">
              <a:buNone/>
              <a:defRPr/>
            </a:lvl2pPr>
            <a:lvl3pPr marL="466298" indent="0">
              <a:buNone/>
              <a:defRPr/>
            </a:lvl3pPr>
            <a:lvl4pPr marL="699447" indent="0">
              <a:buNone/>
              <a:defRPr/>
            </a:lvl4pPr>
            <a:lvl5pPr marL="932597"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2873822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hoto layou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342899" y="632779"/>
            <a:ext cx="5653087" cy="411162"/>
          </a:xfrm>
          <a:prstGeom prst="rect">
            <a:avLst/>
          </a:prstGeom>
        </p:spPr>
        <p:txBody>
          <a:bodyPr wrap="square" lIns="0" tIns="0" rIns="0" bIns="0">
            <a:spAutoFit/>
          </a:bodyPr>
          <a:lstStyle>
            <a:lvl1pPr>
              <a:lnSpc>
                <a:spcPts val="3200"/>
              </a:lnSpc>
              <a:defRPr sz="2800" baseline="0">
                <a:solidFill>
                  <a:srgbClr val="000000"/>
                </a:solidFill>
              </a:defRPr>
            </a:lvl1pPr>
          </a:lstStyle>
          <a:p>
            <a:r>
              <a:rPr lang="en-US"/>
              <a:t>Photo layout 1</a:t>
            </a:r>
          </a:p>
        </p:txBody>
      </p:sp>
      <p:pic>
        <p:nvPicPr>
          <p:cNvPr id="9" name="Picture Placeholder 6" descr="A lady working in a laptop in her office">
            <a:extLst>
              <a:ext uri="{FF2B5EF4-FFF2-40B4-BE49-F238E27FC236}">
                <a16:creationId xmlns:a16="http://schemas.microsoft.com/office/drawing/2014/main" id="{7BE34D8D-0B0F-4471-8D43-E938D499D2F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6093576" cy="6995387"/>
          </a:xfrm>
          <a:prstGeom prst="rect">
            <a:avLst/>
          </a:prstGeom>
        </p:spPr>
      </p:pic>
    </p:spTree>
    <p:extLst>
      <p:ext uri="{BB962C8B-B14F-4D97-AF65-F5344CB8AC3E}">
        <p14:creationId xmlns:p14="http://schemas.microsoft.com/office/powerpoint/2010/main" val="1488333666"/>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1953" y="496641"/>
            <a:ext cx="11087895" cy="6497884"/>
          </a:xfrm>
          <a:prstGeom prst="rect">
            <a:avLst/>
          </a:prstGeom>
        </p:spPr>
      </p:pic>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339975" y="3559515"/>
            <a:ext cx="7832726" cy="553998"/>
          </a:xfrm>
          <a:prstGeom prst="rect">
            <a:avLst/>
          </a:prstGeom>
        </p:spPr>
        <p:txBody>
          <a:bodyPr anchor="ctr" anchorCtr="0"/>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36324100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600200" y="1485899"/>
            <a:ext cx="10409238" cy="914400"/>
          </a:xfrm>
        </p:spPr>
        <p:txBody>
          <a:bodyPr wrap="square" lIns="0" tIns="0" rIns="0" bIns="0" anchor="t">
            <a:noAutofit/>
          </a:bodyPr>
          <a:lstStyle>
            <a:lvl1pPr marL="0" indent="0">
              <a:lnSpc>
                <a:spcPts val="1800"/>
              </a:lnSpc>
              <a:spcBef>
                <a:spcPts val="900"/>
              </a:spcBef>
              <a:buNone/>
              <a:defRPr lang="en-US" sz="1599" b="0" kern="1200" spc="0" baseline="0" dirty="0">
                <a:solidFill>
                  <a:schemeClr val="tx1"/>
                </a:solidFill>
                <a:latin typeface="+mn-lt"/>
                <a:ea typeface="+mn-ea"/>
                <a:cs typeface="+mn-cs"/>
              </a:defRPr>
            </a:lvl1pPr>
            <a:lvl2pPr marL="0" marR="0" indent="0" algn="l" defTabSz="932563" rtl="0" eaLnBrk="1" fontAlgn="auto" latinLnBrk="0" hangingPunct="1">
              <a:lnSpc>
                <a:spcPct val="100000"/>
              </a:lnSpc>
              <a:spcBef>
                <a:spcPts val="612"/>
              </a:spcBef>
              <a:spcAft>
                <a:spcPts val="0"/>
              </a:spcAft>
              <a:buClrTx/>
              <a:buSzPct val="90000"/>
              <a:buFont typeface="Arial" panose="020B0604020202020204" pitchFamily="34" charset="0"/>
              <a:buNone/>
              <a:tabLst/>
              <a:defRPr sz="2448" b="0">
                <a:solidFill>
                  <a:schemeClr val="tx1"/>
                </a:solidFill>
                <a:latin typeface="+mj-lt"/>
              </a:defRPr>
            </a:lvl2pPr>
            <a:lvl3pPr marL="457112" indent="0">
              <a:buNone/>
              <a:defRPr/>
            </a:lvl3pPr>
            <a:lvl4pPr marL="685669" indent="0">
              <a:buNone/>
              <a:defRPr/>
            </a:lvl4pPr>
            <a:lvl5pPr marL="914224"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40754" y="3040062"/>
            <a:ext cx="11568684" cy="547870"/>
          </a:xfrm>
        </p:spPr>
        <p:txBody>
          <a:bodyPr wrap="square" lIns="0" tIns="0" rIns="0" bIns="0" anchor="t">
            <a:noAutofit/>
          </a:bodyPr>
          <a:lstStyle>
            <a:lvl1pPr marL="0" indent="0">
              <a:lnSpc>
                <a:spcPts val="1800"/>
              </a:lnSpc>
              <a:spcBef>
                <a:spcPts val="900"/>
              </a:spcBef>
              <a:buNone/>
              <a:defRPr lang="en-US" sz="1599" b="0" kern="1200" spc="0" baseline="0" dirty="0">
                <a:solidFill>
                  <a:schemeClr val="tx1"/>
                </a:solidFill>
                <a:latin typeface="+mn-lt"/>
                <a:ea typeface="+mn-ea"/>
                <a:cs typeface="+mn-cs"/>
              </a:defRPr>
            </a:lvl1pPr>
            <a:lvl2pPr marL="0" marR="0" indent="0" algn="l" defTabSz="932563" rtl="0" eaLnBrk="1" fontAlgn="auto" latinLnBrk="0" hangingPunct="1">
              <a:lnSpc>
                <a:spcPct val="100000"/>
              </a:lnSpc>
              <a:spcBef>
                <a:spcPts val="612"/>
              </a:spcBef>
              <a:spcAft>
                <a:spcPts val="0"/>
              </a:spcAft>
              <a:buClrTx/>
              <a:buSzPct val="90000"/>
              <a:buFont typeface="Arial" panose="020B0604020202020204" pitchFamily="34" charset="0"/>
              <a:buNone/>
              <a:tabLst/>
              <a:defRPr sz="2448" b="0">
                <a:solidFill>
                  <a:schemeClr val="tx1"/>
                </a:solidFill>
                <a:latin typeface="+mj-lt"/>
              </a:defRPr>
            </a:lvl2pPr>
            <a:lvl3pPr marL="457112" indent="0">
              <a:buNone/>
              <a:defRPr/>
            </a:lvl3pPr>
            <a:lvl4pPr marL="685669" indent="0">
              <a:buNone/>
              <a:defRPr/>
            </a:lvl4pPr>
            <a:lvl5pPr marL="914224" indent="0">
              <a:buNone/>
              <a:defRPr/>
            </a:lvl5pPr>
          </a:lstStyle>
          <a:p>
            <a:pPr marL="0" marR="0" lvl="1" indent="0" algn="l" defTabSz="932563" rtl="0" eaLnBrk="1" fontAlgn="auto" latinLnBrk="0" hangingPunct="1">
              <a:lnSpc>
                <a:spcPct val="100000"/>
              </a:lnSpc>
              <a:spcBef>
                <a:spcPts val="400"/>
              </a:spcBef>
              <a:spcAft>
                <a:spcPts val="600"/>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40755" y="3587932"/>
            <a:ext cx="5544766" cy="2046546"/>
          </a:xfrm>
          <a:ln w="19050">
            <a:solidFill>
              <a:schemeClr val="tx2"/>
            </a:solidFill>
          </a:ln>
        </p:spPr>
        <p:txBody>
          <a:bodyPr lIns="182880" tIns="137160" rIns="182880">
            <a:noAutofit/>
          </a:bodyPr>
          <a:lstStyle>
            <a:lvl1pPr>
              <a:defRPr sz="2040">
                <a:solidFill>
                  <a:schemeClr val="tx1"/>
                </a:solidFill>
              </a:defRPr>
            </a:lvl1pPr>
            <a:lvl2pPr>
              <a:defRPr sz="1836">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464672" y="3587932"/>
            <a:ext cx="5544766" cy="2046546"/>
          </a:xfrm>
          <a:ln w="19050">
            <a:solidFill>
              <a:schemeClr val="tx2"/>
            </a:solidFill>
          </a:ln>
        </p:spPr>
        <p:txBody>
          <a:bodyPr lIns="182880" tIns="137160" rIns="182880">
            <a:noAutofit/>
          </a:bodyPr>
          <a:lstStyle>
            <a:lvl1pPr>
              <a:defRPr sz="2040">
                <a:solidFill>
                  <a:schemeClr val="tx1"/>
                </a:solidFill>
              </a:defRPr>
            </a:lvl1pPr>
            <a:lvl2pPr>
              <a:defRPr sz="1836">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119583" y="6680282"/>
            <a:ext cx="4197310" cy="14406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sz="918" dirty="0"/>
              <a:t>© Copyright Microsoft Corporation. All rights reserved.</a:t>
            </a:r>
          </a:p>
        </p:txBody>
      </p:sp>
    </p:spTree>
    <p:extLst>
      <p:ext uri="{BB962C8B-B14F-4D97-AF65-F5344CB8AC3E}">
        <p14:creationId xmlns:p14="http://schemas.microsoft.com/office/powerpoint/2010/main" val="221815672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Tree>
    <p:extLst>
      <p:ext uri="{BB962C8B-B14F-4D97-AF65-F5344CB8AC3E}">
        <p14:creationId xmlns:p14="http://schemas.microsoft.com/office/powerpoint/2010/main" val="302280431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tx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FFFFFF"/>
                </a:solidFill>
              </a:defRPr>
            </a:lvl1pPr>
          </a:lstStyle>
          <a:p>
            <a:pPr marL="0" lvl="0">
              <a:lnSpc>
                <a:spcPts val="5600"/>
              </a:lnSpc>
            </a:pPr>
            <a:r>
              <a:rPr lang="en-US"/>
              <a:t>Section title</a:t>
            </a:r>
          </a:p>
        </p:txBody>
      </p:sp>
    </p:spTree>
    <p:extLst>
      <p:ext uri="{BB962C8B-B14F-4D97-AF65-F5344CB8AC3E}">
        <p14:creationId xmlns:p14="http://schemas.microsoft.com/office/powerpoint/2010/main" val="2841926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9" y="3303363"/>
            <a:ext cx="9240836" cy="387798"/>
          </a:xfrm>
          <a:noFill/>
        </p:spPr>
        <p:txBody>
          <a:bodyPr wrap="square" lIns="0" tIns="0" rIns="0" bIns="0" anchor="ctr" anchorCtr="0">
            <a:spAutoFit/>
          </a:bodyPr>
          <a:lstStyle>
            <a:lvl1pPr algn="l" defTabSz="951304" rtl="0" eaLnBrk="1" latinLnBrk="0" hangingPunct="1">
              <a:lnSpc>
                <a:spcPct val="90000"/>
              </a:lnSpc>
              <a:spcBef>
                <a:spcPct val="0"/>
              </a:spcBef>
              <a:buNone/>
              <a:defRPr lang="en-US" sz="28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1342870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3291681"/>
            <a:ext cx="7604125" cy="411162"/>
          </a:xfrm>
        </p:spPr>
        <p:txBody>
          <a:bodyPr wrap="square" lIns="0" tIns="0" rIns="0" bIns="0" anchor="ctr">
            <a:spAutoFit/>
          </a:bodyPr>
          <a:lstStyle>
            <a:lvl1pPr algn="l" defTabSz="932742" rtl="0" eaLnBrk="1" latinLnBrk="0" hangingPunct="1">
              <a:lnSpc>
                <a:spcPts val="3200"/>
              </a:lnSpc>
              <a:spcBef>
                <a:spcPct val="0"/>
              </a:spcBef>
              <a:buNone/>
              <a:defRPr lang="en-US" sz="3200" b="0" strike="noStrike" kern="1200" cap="none" spc="-50" baseline="0">
                <a:ln w="3175">
                  <a:noFill/>
                </a:ln>
                <a:solidFill>
                  <a:schemeClr val="bg1"/>
                </a:solidFill>
                <a:effectLst/>
                <a:latin typeface="+mj-lt"/>
                <a:ea typeface="+mn-ea"/>
                <a:cs typeface="Segoe UI" pitchFamily="34" charset="0"/>
              </a:defRPr>
            </a:lvl1pPr>
          </a:lstStyle>
          <a:p>
            <a:r>
              <a:rPr lang="en-US"/>
              <a:t>Title</a:t>
            </a:r>
          </a:p>
        </p:txBody>
      </p:sp>
    </p:spTree>
    <p:extLst>
      <p:ext uri="{BB962C8B-B14F-4D97-AF65-F5344CB8AC3E}">
        <p14:creationId xmlns:p14="http://schemas.microsoft.com/office/powerpoint/2010/main" val="414653734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FFFFFF"/>
                </a:solidFill>
              </a:defRPr>
            </a:lvl1pPr>
          </a:lstStyle>
          <a:p>
            <a:pPr marL="0" lvl="0">
              <a:lnSpc>
                <a:spcPts val="5600"/>
              </a:lnSpc>
            </a:pPr>
            <a:r>
              <a:rPr lang="en-US"/>
              <a:t>Section title</a:t>
            </a:r>
          </a:p>
        </p:txBody>
      </p:sp>
    </p:spTree>
    <p:extLst>
      <p:ext uri="{BB962C8B-B14F-4D97-AF65-F5344CB8AC3E}">
        <p14:creationId xmlns:p14="http://schemas.microsoft.com/office/powerpoint/2010/main" val="25180712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Table styling</a:t>
            </a:r>
          </a:p>
        </p:txBody>
      </p:sp>
      <p:sp>
        <p:nvSpPr>
          <p:cNvPr id="4" name="Table Placeholder 3"/>
          <p:cNvSpPr>
            <a:spLocks noGrp="1"/>
          </p:cNvSpPr>
          <p:nvPr>
            <p:ph type="tbl" sz="quarter" idx="10"/>
          </p:nvPr>
        </p:nvSpPr>
        <p:spPr>
          <a:xfrm>
            <a:off x="465138" y="2201862"/>
            <a:ext cx="11533187" cy="4159883"/>
          </a:xfrm>
          <a:prstGeom prst="rect">
            <a:avLst/>
          </a:prstGeom>
        </p:spPr>
        <p:txBody>
          <a:bodyPr anchor="ctr" anchorCtr="0"/>
          <a:lstStyle>
            <a:lvl1pPr algn="ctr">
              <a:defRPr/>
            </a:lvl1pPr>
          </a:lstStyle>
          <a:p>
            <a:r>
              <a:rPr lang="en-US"/>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17" r:id="rId3"/>
    <p:sldLayoutId id="2147484580" r:id="rId4"/>
    <p:sldLayoutId id="2147484563" r:id="rId5"/>
    <p:sldLayoutId id="2147484619" r:id="rId6"/>
    <p:sldLayoutId id="2147484618" r:id="rId7"/>
    <p:sldLayoutId id="2147484615" r:id="rId8"/>
    <p:sldLayoutId id="2147484572" r:id="rId9"/>
    <p:sldLayoutId id="2147484622" r:id="rId10"/>
    <p:sldLayoutId id="2147484623" r:id="rId11"/>
    <p:sldLayoutId id="2147484625" r:id="rId12"/>
    <p:sldLayoutId id="2147484626" r:id="rId13"/>
    <p:sldLayoutId id="2147484627" r:id="rId14"/>
  </p:sldLayoutIdLst>
  <p:transition>
    <p:fade/>
  </p:transition>
  <p:hf sldNum="0" hdr="0" ft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16.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4.emf"/><Relationship Id="rId4" Type="http://schemas.openxmlformats.org/officeDocument/2006/relationships/image" Target="../media/image53.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6.emf"/><Relationship Id="rId7" Type="http://schemas.openxmlformats.org/officeDocument/2006/relationships/image" Target="../media/image60.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9.emf"/><Relationship Id="rId5" Type="http://schemas.openxmlformats.org/officeDocument/2006/relationships/image" Target="../media/image58.emf"/><Relationship Id="rId4" Type="http://schemas.openxmlformats.org/officeDocument/2006/relationships/image" Target="../media/image57.emf"/></Relationships>
</file>

<file path=ppt/slides/_rels/slide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61.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2.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3.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64.wmf"/><Relationship Id="rId1" Type="http://schemas.openxmlformats.org/officeDocument/2006/relationships/slideLayout" Target="../slideLayouts/slideLayout2.xml"/><Relationship Id="rId6" Type="http://schemas.openxmlformats.org/officeDocument/2006/relationships/image" Target="../media/image67.wmf"/><Relationship Id="rId5" Type="http://schemas.openxmlformats.org/officeDocument/2006/relationships/image" Target="../media/image66.wmf"/><Relationship Id="rId4" Type="http://schemas.openxmlformats.org/officeDocument/2006/relationships/image" Target="../media/image65.wmf"/></Relationships>
</file>

<file path=ppt/slides/_rels/slide25.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image" Target="../media/image60.emf"/><Relationship Id="rId1" Type="http://schemas.openxmlformats.org/officeDocument/2006/relationships/slideLayout" Target="../slideLayouts/slideLayout2.xml"/><Relationship Id="rId4" Type="http://schemas.openxmlformats.org/officeDocument/2006/relationships/image" Target="../media/image70.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emf"/><Relationship Id="rId1" Type="http://schemas.openxmlformats.org/officeDocument/2006/relationships/slideLayout" Target="../slideLayouts/slideLayout2.xml"/><Relationship Id="rId4" Type="http://schemas.openxmlformats.org/officeDocument/2006/relationships/image" Target="../media/image73.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emf"/><Relationship Id="rId2" Type="http://schemas.openxmlformats.org/officeDocument/2006/relationships/image" Target="../media/image10.wmf"/><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 Id="rId9" Type="http://schemas.openxmlformats.org/officeDocument/2006/relationships/image" Target="../media/image17.wmf"/></Relationships>
</file>

<file path=ppt/slides/_rels/slide30.xml.rels><?xml version="1.0" encoding="UTF-8" standalone="yes"?>
<Relationships xmlns="http://schemas.openxmlformats.org/package/2006/relationships"><Relationship Id="rId8" Type="http://schemas.openxmlformats.org/officeDocument/2006/relationships/image" Target="../media/image79.emf"/><Relationship Id="rId3" Type="http://schemas.openxmlformats.org/officeDocument/2006/relationships/image" Target="../media/image74.emf"/><Relationship Id="rId7" Type="http://schemas.openxmlformats.org/officeDocument/2006/relationships/image" Target="../media/image78.em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77.emf"/><Relationship Id="rId5" Type="http://schemas.openxmlformats.org/officeDocument/2006/relationships/image" Target="../media/image76.emf"/><Relationship Id="rId4" Type="http://schemas.openxmlformats.org/officeDocument/2006/relationships/image" Target="../media/image75.emf"/><Relationship Id="rId9" Type="http://schemas.openxmlformats.org/officeDocument/2006/relationships/image" Target="../media/image80.emf"/></Relationships>
</file>

<file path=ppt/slides/_rels/slide31.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81.emf"/><Relationship Id="rId7" Type="http://schemas.openxmlformats.org/officeDocument/2006/relationships/image" Target="../media/image85.w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4.wmf"/><Relationship Id="rId11" Type="http://schemas.openxmlformats.org/officeDocument/2006/relationships/image" Target="../media/image88.wmf"/><Relationship Id="rId5" Type="http://schemas.openxmlformats.org/officeDocument/2006/relationships/image" Target="../media/image83.wmf"/><Relationship Id="rId10" Type="http://schemas.openxmlformats.org/officeDocument/2006/relationships/image" Target="../media/image87.wmf"/><Relationship Id="rId4" Type="http://schemas.openxmlformats.org/officeDocument/2006/relationships/image" Target="../media/image82.wmf"/><Relationship Id="rId9" Type="http://schemas.openxmlformats.org/officeDocument/2006/relationships/image" Target="../media/image86.wmf"/></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89.emf"/><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46.wmf"/><Relationship Id="rId1" Type="http://schemas.openxmlformats.org/officeDocument/2006/relationships/slideLayout" Target="../slideLayouts/slideLayout2.xml"/><Relationship Id="rId6" Type="http://schemas.openxmlformats.org/officeDocument/2006/relationships/image" Target="../media/image93.wmf"/><Relationship Id="rId5" Type="http://schemas.openxmlformats.org/officeDocument/2006/relationships/image" Target="../media/image92.wmf"/><Relationship Id="rId4" Type="http://schemas.openxmlformats.org/officeDocument/2006/relationships/image" Target="../media/image91.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s://lisacrispin.com/2011/11/08/using-the-agile-testing-quadrants/" TargetMode="External"/><Relationship Id="rId2" Type="http://schemas.openxmlformats.org/officeDocument/2006/relationships/image" Target="../media/image94.w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7.wmf"/><Relationship Id="rId2" Type="http://schemas.openxmlformats.org/officeDocument/2006/relationships/image" Target="../media/image96.wmf"/><Relationship Id="rId1" Type="http://schemas.openxmlformats.org/officeDocument/2006/relationships/slideLayout" Target="../slideLayouts/slideLayout2.xml"/><Relationship Id="rId4" Type="http://schemas.openxmlformats.org/officeDocument/2006/relationships/image" Target="../media/image98.wmf"/></Relationships>
</file>

<file path=ppt/slides/_rels/slide3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9.wmf"/><Relationship Id="rId7" Type="http://schemas.openxmlformats.org/officeDocument/2006/relationships/image" Target="../media/image23.wmf"/><Relationship Id="rId2" Type="http://schemas.openxmlformats.org/officeDocument/2006/relationships/image" Target="../media/image18.wmf"/><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wmf"/><Relationship Id="rId10" Type="http://schemas.openxmlformats.org/officeDocument/2006/relationships/image" Target="../media/image26.wmf"/><Relationship Id="rId4" Type="http://schemas.openxmlformats.org/officeDocument/2006/relationships/image" Target="../media/image20.wmf"/><Relationship Id="rId9" Type="http://schemas.openxmlformats.org/officeDocument/2006/relationships/image" Target="../media/image25.wmf"/></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02.w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3.wmf"/><Relationship Id="rId2" Type="http://schemas.openxmlformats.org/officeDocument/2006/relationships/image" Target="../media/image103.wmf"/><Relationship Id="rId1" Type="http://schemas.openxmlformats.org/officeDocument/2006/relationships/slideLayout" Target="../slideLayouts/slideLayout2.xml"/><Relationship Id="rId5" Type="http://schemas.openxmlformats.org/officeDocument/2006/relationships/image" Target="../media/image105.emf"/><Relationship Id="rId4" Type="http://schemas.openxmlformats.org/officeDocument/2006/relationships/image" Target="../media/image104.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107.wmf"/><Relationship Id="rId7" Type="http://schemas.openxmlformats.org/officeDocument/2006/relationships/image" Target="../media/image111.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10.wmf"/><Relationship Id="rId5" Type="http://schemas.openxmlformats.org/officeDocument/2006/relationships/image" Target="../media/image109.wmf"/><Relationship Id="rId4" Type="http://schemas.openxmlformats.org/officeDocument/2006/relationships/image" Target="../media/image108.wmf"/></Relationships>
</file>

<file path=ppt/slides/_rels/slide49.xml.rels><?xml version="1.0" encoding="UTF-8" standalone="yes"?>
<Relationships xmlns="http://schemas.openxmlformats.org/package/2006/relationships"><Relationship Id="rId3" Type="http://schemas.openxmlformats.org/officeDocument/2006/relationships/image" Target="../media/image112.wmf"/><Relationship Id="rId7" Type="http://schemas.openxmlformats.org/officeDocument/2006/relationships/image" Target="../media/image116.wm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s>
</file>

<file path=ppt/slides/_rels/slide5.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image" Target="../media/image122.wmf"/><Relationship Id="rId1" Type="http://schemas.openxmlformats.org/officeDocument/2006/relationships/slideLayout" Target="../slideLayouts/slideLayout2.xml"/><Relationship Id="rId4" Type="http://schemas.openxmlformats.org/officeDocument/2006/relationships/image" Target="../media/image124.wmf"/></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30.png"/></Relationships>
</file>

<file path=ppt/slides/_rels/slide64.xml.rels><?xml version="1.0" encoding="UTF-8" standalone="yes"?>
<Relationships xmlns="http://schemas.openxmlformats.org/package/2006/relationships"><Relationship Id="rId3" Type="http://schemas.openxmlformats.org/officeDocument/2006/relationships/image" Target="../media/image131.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137.png"/><Relationship Id="rId3" Type="http://schemas.openxmlformats.org/officeDocument/2006/relationships/image" Target="../media/image132.png"/><Relationship Id="rId7" Type="http://schemas.openxmlformats.org/officeDocument/2006/relationships/image" Target="../media/image136.png"/><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 Id="rId9" Type="http://schemas.openxmlformats.org/officeDocument/2006/relationships/image" Target="../media/image138.svg"/></Relationships>
</file>

<file path=ppt/slides/_rels/slide67.xml.rels><?xml version="1.0" encoding="UTF-8" standalone="yes"?>
<Relationships xmlns="http://schemas.openxmlformats.org/package/2006/relationships"><Relationship Id="rId2" Type="http://schemas.openxmlformats.org/officeDocument/2006/relationships/image" Target="../media/image139.emf"/><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141.emf"/></Relationships>
</file>

<file path=ppt/slides/_rels/slide69.xml.rels><?xml version="1.0" encoding="UTF-8" standalone="yes"?>
<Relationships xmlns="http://schemas.openxmlformats.org/package/2006/relationships"><Relationship Id="rId3" Type="http://schemas.openxmlformats.org/officeDocument/2006/relationships/image" Target="../media/image140.emf"/><Relationship Id="rId2" Type="http://schemas.openxmlformats.org/officeDocument/2006/relationships/notesSlide" Target="../notesSlides/notesSlide39.xml"/><Relationship Id="rId1" Type="http://schemas.openxmlformats.org/officeDocument/2006/relationships/slideLayout" Target="../slideLayouts/slideLayout14.xml"/><Relationship Id="rId5" Type="http://schemas.openxmlformats.org/officeDocument/2006/relationships/chart" Target="../charts/chart3.xml"/><Relationship Id="rId4" Type="http://schemas.openxmlformats.org/officeDocument/2006/relationships/image" Target="../media/image141.emf"/></Relationships>
</file>

<file path=ppt/slides/_rels/slide7.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image" Target="../media/image30.wmf"/><Relationship Id="rId7" Type="http://schemas.openxmlformats.org/officeDocument/2006/relationships/image" Target="../media/image34.wmf"/><Relationship Id="rId2" Type="http://schemas.openxmlformats.org/officeDocument/2006/relationships/image" Target="../media/image29.emf"/><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2.emf"/><Relationship Id="rId4" Type="http://schemas.openxmlformats.org/officeDocument/2006/relationships/image" Target="../media/image31.wmf"/><Relationship Id="rId9" Type="http://schemas.openxmlformats.org/officeDocument/2006/relationships/image" Target="../media/image36.wmf"/></Relationships>
</file>

<file path=ppt/slides/_rels/slide70.xml.rels><?xml version="1.0" encoding="UTF-8" standalone="yes"?>
<Relationships xmlns="http://schemas.openxmlformats.org/package/2006/relationships"><Relationship Id="rId2" Type="http://schemas.openxmlformats.org/officeDocument/2006/relationships/image" Target="../media/image142.emf"/><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em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1.wmf"/><Relationship Id="rId11" Type="http://schemas.openxmlformats.org/officeDocument/2006/relationships/image" Target="../media/image26.wmf"/><Relationship Id="rId5" Type="http://schemas.openxmlformats.org/officeDocument/2006/relationships/image" Target="../media/image20.wmf"/><Relationship Id="rId10" Type="http://schemas.openxmlformats.org/officeDocument/2006/relationships/image" Target="../media/image25.wmf"/><Relationship Id="rId4" Type="http://schemas.openxmlformats.org/officeDocument/2006/relationships/image" Target="../media/image19.wmf"/><Relationship Id="rId9" Type="http://schemas.openxmlformats.org/officeDocument/2006/relationships/image" Target="../media/image24.emf"/></Relationships>
</file>

<file path=ppt/slides/_rels/slide72.xml.rels><?xml version="1.0" encoding="UTF-8" standalone="yes"?>
<Relationships xmlns="http://schemas.openxmlformats.org/package/2006/relationships"><Relationship Id="rId3" Type="http://schemas.openxmlformats.org/officeDocument/2006/relationships/image" Target="../media/image143.w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0.emf"/><Relationship Id="rId4" Type="http://schemas.openxmlformats.org/officeDocument/2006/relationships/image" Target="../media/image3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456474-6022-48BB-A434-CF09068ED1E2}"/>
              </a:ext>
            </a:extLst>
          </p:cNvPr>
          <p:cNvSpPr>
            <a:spLocks noGrp="1"/>
          </p:cNvSpPr>
          <p:nvPr>
            <p:ph type="title"/>
          </p:nvPr>
        </p:nvSpPr>
        <p:spPr>
          <a:xfrm>
            <a:off x="426645" y="1739907"/>
            <a:ext cx="5537797" cy="3514709"/>
          </a:xfrm>
        </p:spPr>
        <p:txBody>
          <a:bodyPr/>
          <a:lstStyle/>
          <a:p>
            <a:r>
              <a:rPr lang="en-US" dirty="0"/>
              <a:t>AZ-400.00</a:t>
            </a:r>
            <a:br>
              <a:rPr lang="en-US" dirty="0"/>
            </a:br>
            <a:r>
              <a:rPr lang="en-US" dirty="0"/>
              <a:t>Learning Path 04:</a:t>
            </a:r>
            <a:br>
              <a:rPr lang="en-US" dirty="0"/>
            </a:br>
            <a:r>
              <a:rPr lang="en-US" dirty="0"/>
              <a:t>Design and implement a release strategy</a:t>
            </a:r>
          </a:p>
        </p:txBody>
      </p:sp>
    </p:spTree>
    <p:extLst>
      <p:ext uri="{BB962C8B-B14F-4D97-AF65-F5344CB8AC3E}">
        <p14:creationId xmlns:p14="http://schemas.microsoft.com/office/powerpoint/2010/main" val="3560731283"/>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61C357D-56E5-4188-88E0-58B1475CA25B}"/>
              </a:ext>
            </a:extLst>
          </p:cNvPr>
          <p:cNvSpPr>
            <a:spLocks noGrp="1"/>
          </p:cNvSpPr>
          <p:nvPr>
            <p:ph type="title"/>
          </p:nvPr>
        </p:nvSpPr>
        <p:spPr>
          <a:xfrm>
            <a:off x="465138" y="632779"/>
            <a:ext cx="11533187" cy="411162"/>
          </a:xfrm>
        </p:spPr>
        <p:txBody>
          <a:bodyPr>
            <a:normAutofit/>
          </a:bodyPr>
          <a:lstStyle/>
          <a:p>
            <a:r>
              <a:rPr lang="en-US" dirty="0"/>
              <a:t>Understand release process versus release</a:t>
            </a:r>
          </a:p>
        </p:txBody>
      </p:sp>
      <p:pic>
        <p:nvPicPr>
          <p:cNvPr id="18" name="Picture 17" descr="Icon of a cloud with multiples lines extending from it">
            <a:extLst>
              <a:ext uri="{FF2B5EF4-FFF2-40B4-BE49-F238E27FC236}">
                <a16:creationId xmlns:a16="http://schemas.microsoft.com/office/drawing/2014/main" id="{99777702-75B4-44D5-8C86-FE4273156CBB}"/>
              </a:ext>
            </a:extLst>
          </p:cNvPr>
          <p:cNvPicPr>
            <a:picLocks noChangeAspect="1"/>
          </p:cNvPicPr>
          <p:nvPr/>
        </p:nvPicPr>
        <p:blipFill>
          <a:blip r:embed="rId2"/>
          <a:stretch>
            <a:fillRect/>
          </a:stretch>
        </p:blipFill>
        <p:spPr>
          <a:xfrm>
            <a:off x="440663" y="1551613"/>
            <a:ext cx="1007364" cy="1007364"/>
          </a:xfrm>
          <a:prstGeom prst="rect">
            <a:avLst/>
          </a:prstGeom>
        </p:spPr>
      </p:pic>
      <p:sp>
        <p:nvSpPr>
          <p:cNvPr id="19" name="Rectangle 18">
            <a:extLst>
              <a:ext uri="{FF2B5EF4-FFF2-40B4-BE49-F238E27FC236}">
                <a16:creationId xmlns:a16="http://schemas.microsoft.com/office/drawing/2014/main" id="{39A008E4-9EEE-4002-B8FF-B61BA1795B80}"/>
              </a:ext>
            </a:extLst>
          </p:cNvPr>
          <p:cNvSpPr/>
          <p:nvPr/>
        </p:nvSpPr>
        <p:spPr>
          <a:xfrm>
            <a:off x="1743034" y="1705592"/>
            <a:ext cx="10252778" cy="6978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200" dirty="0">
                <a:solidFill>
                  <a:schemeClr val="tx1"/>
                </a:solidFill>
              </a:rPr>
              <a:t>The release process involves all the steps that you go through when you move your artifact that comes from one of the artifact sources.</a:t>
            </a:r>
          </a:p>
        </p:txBody>
      </p:sp>
      <p:cxnSp>
        <p:nvCxnSpPr>
          <p:cNvPr id="20" name="Straight Connector 19">
            <a:extLst>
              <a:ext uri="{FF2B5EF4-FFF2-40B4-BE49-F238E27FC236}">
                <a16:creationId xmlns:a16="http://schemas.microsoft.com/office/drawing/2014/main" id="{483FC42F-E370-402C-96F3-F6BA1941FE9C}"/>
              </a:ext>
              <a:ext uri="{C183D7F6-B498-43B3-948B-1728B52AA6E4}">
                <adec:decorative xmlns:adec="http://schemas.microsoft.com/office/drawing/2017/decorative" val="1"/>
              </a:ext>
            </a:extLst>
          </p:cNvPr>
          <p:cNvCxnSpPr>
            <a:cxnSpLocks/>
          </p:cNvCxnSpPr>
          <p:nvPr/>
        </p:nvCxnSpPr>
        <p:spPr>
          <a:xfrm flipV="1">
            <a:off x="1727200" y="2847479"/>
            <a:ext cx="102711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1" name="Picture 20" descr="Icon of a series of rectangular blocks representing traffic">
            <a:extLst>
              <a:ext uri="{FF2B5EF4-FFF2-40B4-BE49-F238E27FC236}">
                <a16:creationId xmlns:a16="http://schemas.microsoft.com/office/drawing/2014/main" id="{3C677BC3-7017-49A7-BA7F-1E19E145DBEA}"/>
              </a:ext>
            </a:extLst>
          </p:cNvPr>
          <p:cNvPicPr>
            <a:picLocks noChangeAspect="1"/>
          </p:cNvPicPr>
          <p:nvPr/>
        </p:nvPicPr>
        <p:blipFill>
          <a:blip r:embed="rId3"/>
          <a:stretch>
            <a:fillRect/>
          </a:stretch>
        </p:blipFill>
        <p:spPr>
          <a:xfrm>
            <a:off x="431428" y="3291483"/>
            <a:ext cx="1007364" cy="1007364"/>
          </a:xfrm>
          <a:prstGeom prst="rect">
            <a:avLst/>
          </a:prstGeom>
        </p:spPr>
      </p:pic>
      <p:sp>
        <p:nvSpPr>
          <p:cNvPr id="22" name="Rectangle 21">
            <a:extLst>
              <a:ext uri="{FF2B5EF4-FFF2-40B4-BE49-F238E27FC236}">
                <a16:creationId xmlns:a16="http://schemas.microsoft.com/office/drawing/2014/main" id="{1F3FA0F8-F2D0-47E5-9801-6BCF2195724E}"/>
              </a:ext>
            </a:extLst>
          </p:cNvPr>
          <p:cNvSpPr/>
          <p:nvPr/>
        </p:nvSpPr>
        <p:spPr>
          <a:xfrm>
            <a:off x="1761381" y="3143811"/>
            <a:ext cx="10252778" cy="169277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200" dirty="0">
                <a:solidFill>
                  <a:schemeClr val="tx1"/>
                </a:solidFill>
              </a:rPr>
              <a:t>A release is a package or container that holds a versioned set of artifacts specified in a release pipeline in your CI/CD process. It holds all the information required to carry out all the tasks and actions in the release pipeline, such as the stages (or environments), the tasks for each one, values of task parameters and variables, the release policies such as triggers, approvers, and release queuing options. </a:t>
            </a:r>
          </a:p>
        </p:txBody>
      </p:sp>
      <p:pic>
        <p:nvPicPr>
          <p:cNvPr id="8" name="Picture 7">
            <a:extLst>
              <a:ext uri="{FF2B5EF4-FFF2-40B4-BE49-F238E27FC236}">
                <a16:creationId xmlns:a16="http://schemas.microsoft.com/office/drawing/2014/main" id="{62F042D4-F61E-4FB6-9094-D32BEEF09675}"/>
              </a:ext>
            </a:extLst>
          </p:cNvPr>
          <p:cNvPicPr>
            <a:picLocks noChangeAspect="1"/>
          </p:cNvPicPr>
          <p:nvPr/>
        </p:nvPicPr>
        <p:blipFill>
          <a:blip r:embed="rId4"/>
          <a:stretch>
            <a:fillRect/>
          </a:stretch>
        </p:blipFill>
        <p:spPr>
          <a:xfrm>
            <a:off x="431428" y="5472303"/>
            <a:ext cx="1007364" cy="1007364"/>
          </a:xfrm>
          <a:prstGeom prst="rect">
            <a:avLst/>
          </a:prstGeom>
        </p:spPr>
      </p:pic>
      <p:sp>
        <p:nvSpPr>
          <p:cNvPr id="9" name="Rectangle 8">
            <a:extLst>
              <a:ext uri="{FF2B5EF4-FFF2-40B4-BE49-F238E27FC236}">
                <a16:creationId xmlns:a16="http://schemas.microsoft.com/office/drawing/2014/main" id="{50872895-E17C-44C5-AE27-EB566B33C51D}"/>
              </a:ext>
            </a:extLst>
          </p:cNvPr>
          <p:cNvSpPr/>
          <p:nvPr/>
        </p:nvSpPr>
        <p:spPr>
          <a:xfrm>
            <a:off x="1727200" y="5671803"/>
            <a:ext cx="10252778" cy="33855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200" dirty="0">
                <a:solidFill>
                  <a:schemeClr val="tx1"/>
                </a:solidFill>
              </a:rPr>
              <a:t>There can be multiple releases from one release pipeline (or release process)</a:t>
            </a:r>
          </a:p>
        </p:txBody>
      </p:sp>
      <p:cxnSp>
        <p:nvCxnSpPr>
          <p:cNvPr id="10" name="Straight Connector 9">
            <a:extLst>
              <a:ext uri="{FF2B5EF4-FFF2-40B4-BE49-F238E27FC236}">
                <a16:creationId xmlns:a16="http://schemas.microsoft.com/office/drawing/2014/main" id="{A723600A-8B0D-4ABB-B58F-F7955A081C1F}"/>
              </a:ext>
              <a:ext uri="{C183D7F6-B498-43B3-948B-1728B52AA6E4}">
                <adec:decorative xmlns:adec="http://schemas.microsoft.com/office/drawing/2017/decorative" val="1"/>
              </a:ext>
            </a:extLst>
          </p:cNvPr>
          <p:cNvCxnSpPr>
            <a:cxnSpLocks/>
          </p:cNvCxnSpPr>
          <p:nvPr/>
        </p:nvCxnSpPr>
        <p:spPr>
          <a:xfrm flipV="1">
            <a:off x="1733860" y="5254192"/>
            <a:ext cx="102711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147527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A602CD-F783-4EA9-850D-0E4DB319BB8C}"/>
              </a:ext>
            </a:extLst>
          </p:cNvPr>
          <p:cNvSpPr>
            <a:spLocks noGrp="1"/>
          </p:cNvSpPr>
          <p:nvPr>
            <p:ph type="title"/>
          </p:nvPr>
        </p:nvSpPr>
        <p:spPr>
          <a:xfrm>
            <a:off x="465138" y="632779"/>
            <a:ext cx="11533187" cy="411162"/>
          </a:xfrm>
        </p:spPr>
        <p:txBody>
          <a:bodyPr/>
          <a:lstStyle/>
          <a:p>
            <a:r>
              <a:rPr lang="en-US" dirty="0"/>
              <a:t>Discussion – the need for continuous delivery in your organization</a:t>
            </a:r>
          </a:p>
        </p:txBody>
      </p:sp>
      <p:sp>
        <p:nvSpPr>
          <p:cNvPr id="5" name="Rectangle 4">
            <a:extLst>
              <a:ext uri="{FF2B5EF4-FFF2-40B4-BE49-F238E27FC236}">
                <a16:creationId xmlns:a16="http://schemas.microsoft.com/office/drawing/2014/main" id="{CDC6687C-9405-4D58-B6CB-9136AE4372CF}"/>
              </a:ext>
            </a:extLst>
          </p:cNvPr>
          <p:cNvSpPr/>
          <p:nvPr/>
        </p:nvSpPr>
        <p:spPr>
          <a:xfrm>
            <a:off x="465138" y="1990348"/>
            <a:ext cx="11067773" cy="814641"/>
          </a:xfrm>
          <a:prstGeom prst="rect">
            <a:avLst/>
          </a:prstGeom>
          <a:solidFill>
            <a:schemeClr val="bg1">
              <a:lumMod val="95000"/>
            </a:schemeClr>
          </a:solidFill>
          <a:ln>
            <a:noFill/>
          </a:ln>
        </p:spPr>
        <p:txBody>
          <a:bodyPr wrap="square" lIns="109728" tIns="64008" rIns="109728" bIns="64008" anchor="ctr">
            <a:noAutofit/>
          </a:bodyPr>
          <a:lstStyle/>
          <a:p>
            <a:r>
              <a:rPr lang="en-US" sz="2200" dirty="0"/>
              <a:t>Do you use agile/scrum?</a:t>
            </a:r>
          </a:p>
          <a:p>
            <a:r>
              <a:rPr lang="en-US" sz="2200" dirty="0"/>
              <a:t>	Is everybody involved or only the Dev departments?</a:t>
            </a:r>
          </a:p>
        </p:txBody>
      </p:sp>
      <p:sp>
        <p:nvSpPr>
          <p:cNvPr id="8" name="Rectangle 7">
            <a:extLst>
              <a:ext uri="{FF2B5EF4-FFF2-40B4-BE49-F238E27FC236}">
                <a16:creationId xmlns:a16="http://schemas.microsoft.com/office/drawing/2014/main" id="{CFD1A53E-43C8-4C65-8215-329528FE171E}"/>
              </a:ext>
            </a:extLst>
          </p:cNvPr>
          <p:cNvSpPr/>
          <p:nvPr/>
        </p:nvSpPr>
        <p:spPr>
          <a:xfrm>
            <a:off x="465138" y="2955065"/>
            <a:ext cx="11034436" cy="783144"/>
          </a:xfrm>
          <a:prstGeom prst="rect">
            <a:avLst/>
          </a:prstGeom>
          <a:solidFill>
            <a:schemeClr val="bg1">
              <a:lumMod val="95000"/>
            </a:schemeClr>
          </a:solidFill>
          <a:ln>
            <a:noFill/>
          </a:ln>
        </p:spPr>
        <p:txBody>
          <a:bodyPr wrap="square" lIns="109728" tIns="64008" rIns="109728" bIns="64008" anchor="ctr">
            <a:noAutofit/>
          </a:bodyPr>
          <a:lstStyle/>
          <a:p>
            <a:r>
              <a:rPr lang="en-US" sz="2200" dirty="0"/>
              <a:t>Can you deploy your application multiple times per day? Why or why not?</a:t>
            </a:r>
          </a:p>
        </p:txBody>
      </p:sp>
      <p:sp>
        <p:nvSpPr>
          <p:cNvPr id="9" name="Rectangle 8">
            <a:extLst>
              <a:ext uri="{FF2B5EF4-FFF2-40B4-BE49-F238E27FC236}">
                <a16:creationId xmlns:a16="http://schemas.microsoft.com/office/drawing/2014/main" id="{90D937F5-0E39-41A3-A750-B331F15834CE}"/>
              </a:ext>
            </a:extLst>
          </p:cNvPr>
          <p:cNvSpPr/>
          <p:nvPr/>
        </p:nvSpPr>
        <p:spPr>
          <a:xfrm>
            <a:off x="465138" y="3888285"/>
            <a:ext cx="11067774" cy="2919793"/>
          </a:xfrm>
          <a:prstGeom prst="rect">
            <a:avLst/>
          </a:prstGeom>
          <a:solidFill>
            <a:schemeClr val="bg1">
              <a:lumMod val="95000"/>
            </a:schemeClr>
          </a:solidFill>
          <a:ln>
            <a:noFill/>
          </a:ln>
        </p:spPr>
        <p:txBody>
          <a:bodyPr wrap="square" lIns="109728" tIns="64008" rIns="109728" bIns="64008" anchor="ctr">
            <a:noAutofit/>
          </a:bodyPr>
          <a:lstStyle/>
          <a:p>
            <a:r>
              <a:rPr lang="en-US" sz="2200" dirty="0"/>
              <a:t>What is the main bottleneck for continuous delivery in your organization?</a:t>
            </a:r>
          </a:p>
          <a:p>
            <a:r>
              <a:rPr lang="en-US" sz="2200" dirty="0"/>
              <a:t>	The Organization</a:t>
            </a:r>
          </a:p>
          <a:p>
            <a:r>
              <a:rPr lang="en-US" sz="2200" dirty="0"/>
              <a:t>	Application Architecture</a:t>
            </a:r>
          </a:p>
          <a:p>
            <a:r>
              <a:rPr lang="en-US" sz="2200" dirty="0"/>
              <a:t>	Skills</a:t>
            </a:r>
          </a:p>
          <a:p>
            <a:r>
              <a:rPr lang="en-US" sz="2200" dirty="0"/>
              <a:t>	Tooling</a:t>
            </a:r>
          </a:p>
          <a:p>
            <a:r>
              <a:rPr lang="en-US" sz="2200" dirty="0"/>
              <a:t>	Tests</a:t>
            </a:r>
          </a:p>
          <a:p>
            <a:r>
              <a:rPr lang="en-US" sz="2200" dirty="0"/>
              <a:t>	Other things?</a:t>
            </a:r>
          </a:p>
          <a:p>
            <a:r>
              <a:rPr lang="en-US" sz="2200" dirty="0"/>
              <a:t> </a:t>
            </a:r>
          </a:p>
        </p:txBody>
      </p:sp>
      <p:sp>
        <p:nvSpPr>
          <p:cNvPr id="10" name="Rectangle 9">
            <a:extLst>
              <a:ext uri="{FF2B5EF4-FFF2-40B4-BE49-F238E27FC236}">
                <a16:creationId xmlns:a16="http://schemas.microsoft.com/office/drawing/2014/main" id="{DE27140E-2E2C-4EAF-B33B-BC3CE287A7BB}"/>
              </a:ext>
            </a:extLst>
          </p:cNvPr>
          <p:cNvSpPr/>
          <p:nvPr/>
        </p:nvSpPr>
        <p:spPr>
          <a:xfrm>
            <a:off x="465138" y="1143901"/>
            <a:ext cx="11034435" cy="783144"/>
          </a:xfrm>
          <a:prstGeom prst="rect">
            <a:avLst/>
          </a:prstGeom>
          <a:solidFill>
            <a:schemeClr val="bg1">
              <a:lumMod val="95000"/>
            </a:schemeClr>
          </a:solidFill>
          <a:ln>
            <a:noFill/>
          </a:ln>
        </p:spPr>
        <p:txBody>
          <a:bodyPr wrap="square" lIns="109728" tIns="64008" rIns="109728" bIns="64008" anchor="ctr">
            <a:noAutofit/>
          </a:bodyPr>
          <a:lstStyle/>
          <a:p>
            <a:r>
              <a:rPr lang="en-US" sz="2200" dirty="0"/>
              <a:t>Does your organization need continuous delivery?</a:t>
            </a:r>
          </a:p>
        </p:txBody>
      </p:sp>
    </p:spTree>
    <p:extLst>
      <p:ext uri="{BB962C8B-B14F-4D97-AF65-F5344CB8AC3E}">
        <p14:creationId xmlns:p14="http://schemas.microsoft.com/office/powerpoint/2010/main" val="137591968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02: Create a release pipeline</a:t>
            </a:r>
          </a:p>
        </p:txBody>
      </p:sp>
      <p:pic>
        <p:nvPicPr>
          <p:cNvPr id="3" name="Picture 2" descr="Icon of lines going to different circles">
            <a:extLst>
              <a:ext uri="{FF2B5EF4-FFF2-40B4-BE49-F238E27FC236}">
                <a16:creationId xmlns:a16="http://schemas.microsoft.com/office/drawing/2014/main" id="{FD8A6D7A-F9FF-4C95-B9AC-B3A178568DC5}"/>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244037" y="2849852"/>
            <a:ext cx="1294819" cy="1294819"/>
          </a:xfrm>
          <a:prstGeom prst="rect">
            <a:avLst/>
          </a:prstGeom>
        </p:spPr>
      </p:pic>
    </p:spTree>
    <p:extLst>
      <p:ext uri="{BB962C8B-B14F-4D97-AF65-F5344CB8AC3E}">
        <p14:creationId xmlns:p14="http://schemas.microsoft.com/office/powerpoint/2010/main" val="404909167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03950-CA1A-4CB5-B14E-FF051C14E81A}"/>
              </a:ext>
            </a:extLst>
          </p:cNvPr>
          <p:cNvSpPr>
            <a:spLocks noGrp="1"/>
          </p:cNvSpPr>
          <p:nvPr>
            <p:ph type="title"/>
          </p:nvPr>
        </p:nvSpPr>
        <p:spPr>
          <a:xfrm>
            <a:off x="465138" y="632779"/>
            <a:ext cx="11533187" cy="411162"/>
          </a:xfrm>
        </p:spPr>
        <p:txBody>
          <a:bodyPr/>
          <a:lstStyle/>
          <a:p>
            <a:r>
              <a:rPr lang="en-US" dirty="0"/>
              <a:t>Describe Azure DevOps release pipeline capabilities</a:t>
            </a:r>
          </a:p>
        </p:txBody>
      </p:sp>
      <p:pic>
        <p:nvPicPr>
          <p:cNvPr id="23" name="Picture 22" descr="Icon of a gear inside a circle">
            <a:extLst>
              <a:ext uri="{FF2B5EF4-FFF2-40B4-BE49-F238E27FC236}">
                <a16:creationId xmlns:a16="http://schemas.microsoft.com/office/drawing/2014/main" id="{DA448B6E-80BC-46D4-92C8-D6412360CD80}"/>
              </a:ext>
            </a:extLst>
          </p:cNvPr>
          <p:cNvPicPr>
            <a:picLocks/>
          </p:cNvPicPr>
          <p:nvPr/>
        </p:nvPicPr>
        <p:blipFill>
          <a:blip r:embed="rId2"/>
          <a:stretch>
            <a:fillRect/>
          </a:stretch>
        </p:blipFill>
        <p:spPr>
          <a:xfrm>
            <a:off x="431799" y="1694909"/>
            <a:ext cx="950976" cy="950976"/>
          </a:xfrm>
          <a:prstGeom prst="rect">
            <a:avLst/>
          </a:prstGeom>
        </p:spPr>
      </p:pic>
      <p:sp>
        <p:nvSpPr>
          <p:cNvPr id="24" name="TextBox 23">
            <a:extLst>
              <a:ext uri="{FF2B5EF4-FFF2-40B4-BE49-F238E27FC236}">
                <a16:creationId xmlns:a16="http://schemas.microsoft.com/office/drawing/2014/main" id="{3985802E-A3AD-4814-ADE1-0FFB3BD50D06}"/>
              </a:ext>
            </a:extLst>
          </p:cNvPr>
          <p:cNvSpPr txBox="1"/>
          <p:nvPr/>
        </p:nvSpPr>
        <p:spPr>
          <a:xfrm>
            <a:off x="1665605" y="1985731"/>
            <a:ext cx="10332720" cy="369332"/>
          </a:xfrm>
          <a:prstGeom prst="rect">
            <a:avLst/>
          </a:prstGeom>
          <a:noFill/>
        </p:spPr>
        <p:txBody>
          <a:bodyPr wrap="square" lIns="0" tIns="0" rIns="0" bIns="0">
            <a:spAutoFit/>
          </a:bodyPr>
          <a:lstStyle/>
          <a:p>
            <a:pPr>
              <a:spcBef>
                <a:spcPts val="600"/>
              </a:spcBef>
              <a:spcAft>
                <a:spcPts val="300"/>
              </a:spcAft>
            </a:pPr>
            <a:r>
              <a:rPr lang="en-US" sz="2400" dirty="0">
                <a:latin typeface="+mj-lt"/>
              </a:rPr>
              <a:t>Support pipelines as code (via YAML)</a:t>
            </a:r>
            <a:endParaRPr lang="en-US" sz="2000" dirty="0"/>
          </a:p>
        </p:txBody>
      </p:sp>
      <p:cxnSp>
        <p:nvCxnSpPr>
          <p:cNvPr id="25" name="Straight Connector 24">
            <a:extLst>
              <a:ext uri="{FF2B5EF4-FFF2-40B4-BE49-F238E27FC236}">
                <a16:creationId xmlns:a16="http://schemas.microsoft.com/office/drawing/2014/main" id="{078062C3-0F71-4133-897A-6BED42AE045C}"/>
              </a:ext>
              <a:ext uri="{C183D7F6-B498-43B3-948B-1728B52AA6E4}">
                <adec:decorative xmlns:adec="http://schemas.microsoft.com/office/drawing/2017/decorative" val="1"/>
              </a:ext>
            </a:extLst>
          </p:cNvPr>
          <p:cNvCxnSpPr>
            <a:cxnSpLocks/>
          </p:cNvCxnSpPr>
          <p:nvPr/>
        </p:nvCxnSpPr>
        <p:spPr>
          <a:xfrm>
            <a:off x="1674191" y="2645885"/>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6" name="Picture 25" descr="Icon of four servers">
            <a:extLst>
              <a:ext uri="{FF2B5EF4-FFF2-40B4-BE49-F238E27FC236}">
                <a16:creationId xmlns:a16="http://schemas.microsoft.com/office/drawing/2014/main" id="{A4D18BAF-8C71-49FF-AFB8-23CA25FC92DB}"/>
              </a:ext>
            </a:extLst>
          </p:cNvPr>
          <p:cNvPicPr>
            <a:picLocks/>
          </p:cNvPicPr>
          <p:nvPr/>
        </p:nvPicPr>
        <p:blipFill>
          <a:blip r:embed="rId3"/>
          <a:stretch>
            <a:fillRect/>
          </a:stretch>
        </p:blipFill>
        <p:spPr>
          <a:xfrm>
            <a:off x="431799" y="2821365"/>
            <a:ext cx="950976" cy="950976"/>
          </a:xfrm>
          <a:prstGeom prst="rect">
            <a:avLst/>
          </a:prstGeom>
        </p:spPr>
      </p:pic>
      <p:sp>
        <p:nvSpPr>
          <p:cNvPr id="27" name="Content Placeholder 2">
            <a:extLst>
              <a:ext uri="{FF2B5EF4-FFF2-40B4-BE49-F238E27FC236}">
                <a16:creationId xmlns:a16="http://schemas.microsoft.com/office/drawing/2014/main" id="{582EBA86-D9D8-4EBD-AC4F-E1825280A33C}"/>
              </a:ext>
            </a:extLst>
          </p:cNvPr>
          <p:cNvSpPr txBox="1">
            <a:spLocks/>
          </p:cNvSpPr>
          <p:nvPr/>
        </p:nvSpPr>
        <p:spPr>
          <a:xfrm>
            <a:off x="1665605" y="3112187"/>
            <a:ext cx="10332720" cy="36933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600"/>
              </a:spcBef>
              <a:spcAft>
                <a:spcPts val="600"/>
              </a:spcAft>
            </a:pPr>
            <a:r>
              <a:rPr lang="en-US" spc="0" dirty="0">
                <a:solidFill>
                  <a:schemeClr val="tx1"/>
                </a:solidFill>
              </a:rPr>
              <a:t>Most capabilities from classic release pipelines are available</a:t>
            </a:r>
            <a:endParaRPr lang="en-US" dirty="0">
              <a:solidFill>
                <a:schemeClr val="tx1"/>
              </a:solidFill>
            </a:endParaRPr>
          </a:p>
        </p:txBody>
      </p:sp>
    </p:spTree>
    <p:extLst>
      <p:ext uri="{BB962C8B-B14F-4D97-AF65-F5344CB8AC3E}">
        <p14:creationId xmlns:p14="http://schemas.microsoft.com/office/powerpoint/2010/main" val="229910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1FDFC-AD13-4B1C-8A3F-0992CFC7D8DF}"/>
              </a:ext>
            </a:extLst>
          </p:cNvPr>
          <p:cNvSpPr>
            <a:spLocks noGrp="1"/>
          </p:cNvSpPr>
          <p:nvPr>
            <p:ph type="title"/>
          </p:nvPr>
        </p:nvSpPr>
        <p:spPr>
          <a:xfrm>
            <a:off x="465138" y="632779"/>
            <a:ext cx="11533187" cy="411162"/>
          </a:xfrm>
        </p:spPr>
        <p:txBody>
          <a:bodyPr/>
          <a:lstStyle/>
          <a:p>
            <a:r>
              <a:rPr lang="en-US" dirty="0"/>
              <a:t>Explore release pipelines</a:t>
            </a:r>
          </a:p>
        </p:txBody>
      </p:sp>
      <p:pic>
        <p:nvPicPr>
          <p:cNvPr id="3" name="Picture 2" descr="Components in a release pipeline diagram">
            <a:extLst>
              <a:ext uri="{FF2B5EF4-FFF2-40B4-BE49-F238E27FC236}">
                <a16:creationId xmlns:a16="http://schemas.microsoft.com/office/drawing/2014/main" id="{8D378EBA-336E-495E-B204-1585B55EFE5B}"/>
              </a:ext>
            </a:extLst>
          </p:cNvPr>
          <p:cNvPicPr>
            <a:picLocks noChangeAspect="1"/>
          </p:cNvPicPr>
          <p:nvPr/>
        </p:nvPicPr>
        <p:blipFill>
          <a:blip r:embed="rId2"/>
          <a:stretch>
            <a:fillRect/>
          </a:stretch>
        </p:blipFill>
        <p:spPr>
          <a:xfrm>
            <a:off x="421703" y="1207392"/>
            <a:ext cx="11593068" cy="5343144"/>
          </a:xfrm>
          <a:prstGeom prst="rect">
            <a:avLst/>
          </a:prstGeom>
        </p:spPr>
      </p:pic>
    </p:spTree>
    <p:extLst>
      <p:ext uri="{BB962C8B-B14F-4D97-AF65-F5344CB8AC3E}">
        <p14:creationId xmlns:p14="http://schemas.microsoft.com/office/powerpoint/2010/main" val="1154994825"/>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292F9-E5EA-476D-8E57-6E4816CDC4B1}"/>
              </a:ext>
            </a:extLst>
          </p:cNvPr>
          <p:cNvSpPr>
            <a:spLocks noGrp="1"/>
          </p:cNvSpPr>
          <p:nvPr>
            <p:ph type="title"/>
          </p:nvPr>
        </p:nvSpPr>
        <p:spPr>
          <a:xfrm>
            <a:off x="465138" y="632779"/>
            <a:ext cx="11533187" cy="411162"/>
          </a:xfrm>
        </p:spPr>
        <p:txBody>
          <a:bodyPr anchor="ctr">
            <a:normAutofit/>
          </a:bodyPr>
          <a:lstStyle/>
          <a:p>
            <a:r>
              <a:rPr lang="en-US" dirty="0"/>
              <a:t>Explore artifact sources</a:t>
            </a:r>
          </a:p>
        </p:txBody>
      </p:sp>
      <p:pic>
        <p:nvPicPr>
          <p:cNvPr id="48" name="Picture 47" descr="Icon of wrench and screw driver">
            <a:extLst>
              <a:ext uri="{FF2B5EF4-FFF2-40B4-BE49-F238E27FC236}">
                <a16:creationId xmlns:a16="http://schemas.microsoft.com/office/drawing/2014/main" id="{5BAB5C73-44BB-4490-B848-4D09E2531AD7}"/>
              </a:ext>
            </a:extLst>
          </p:cNvPr>
          <p:cNvPicPr>
            <a:picLocks noChangeAspect="1"/>
          </p:cNvPicPr>
          <p:nvPr/>
        </p:nvPicPr>
        <p:blipFill>
          <a:blip r:embed="rId3"/>
          <a:stretch>
            <a:fillRect/>
          </a:stretch>
        </p:blipFill>
        <p:spPr>
          <a:xfrm>
            <a:off x="431800" y="1481508"/>
            <a:ext cx="918972" cy="918972"/>
          </a:xfrm>
          <a:prstGeom prst="rect">
            <a:avLst/>
          </a:prstGeom>
        </p:spPr>
      </p:pic>
      <p:sp>
        <p:nvSpPr>
          <p:cNvPr id="49" name="TextBox 48">
            <a:extLst>
              <a:ext uri="{FF2B5EF4-FFF2-40B4-BE49-F238E27FC236}">
                <a16:creationId xmlns:a16="http://schemas.microsoft.com/office/drawing/2014/main" id="{7E74B663-F677-4AAF-9F04-0756FA93346C}"/>
              </a:ext>
            </a:extLst>
          </p:cNvPr>
          <p:cNvSpPr txBox="1"/>
          <p:nvPr/>
        </p:nvSpPr>
        <p:spPr>
          <a:xfrm>
            <a:off x="1645456" y="1756328"/>
            <a:ext cx="10341959" cy="369332"/>
          </a:xfrm>
          <a:prstGeom prst="rect">
            <a:avLst/>
          </a:prstGeom>
          <a:noFill/>
        </p:spPr>
        <p:txBody>
          <a:bodyPr wrap="square" lIns="0" tIns="0" rIns="0" bIns="0" rtlCol="0">
            <a:spAutoFit/>
          </a:bodyPr>
          <a:lstStyle/>
          <a:p>
            <a:pPr lvl="0"/>
            <a:r>
              <a:rPr lang="en-US" sz="2400"/>
              <a:t>Build artifacts</a:t>
            </a:r>
          </a:p>
        </p:txBody>
      </p:sp>
      <p:cxnSp>
        <p:nvCxnSpPr>
          <p:cNvPr id="50" name="Straight Connector 49">
            <a:extLst>
              <a:ext uri="{FF2B5EF4-FFF2-40B4-BE49-F238E27FC236}">
                <a16:creationId xmlns:a16="http://schemas.microsoft.com/office/drawing/2014/main" id="{8F04B077-749E-46CB-9FF7-46F697B4255F}"/>
              </a:ext>
              <a:ext uri="{C183D7F6-B498-43B3-948B-1728B52AA6E4}">
                <adec:decorative xmlns:adec="http://schemas.microsoft.com/office/drawing/2017/decorative" val="1"/>
              </a:ext>
            </a:extLst>
          </p:cNvPr>
          <p:cNvCxnSpPr>
            <a:cxnSpLocks/>
          </p:cNvCxnSpPr>
          <p:nvPr/>
        </p:nvCxnSpPr>
        <p:spPr>
          <a:xfrm>
            <a:off x="1712131" y="2491329"/>
            <a:ext cx="1029730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1" name="Picture 50" descr="Icon of five circles connected by lines">
            <a:extLst>
              <a:ext uri="{FF2B5EF4-FFF2-40B4-BE49-F238E27FC236}">
                <a16:creationId xmlns:a16="http://schemas.microsoft.com/office/drawing/2014/main" id="{8F2AF3AE-38F9-4DDC-8597-02E55BDF1880}"/>
              </a:ext>
            </a:extLst>
          </p:cNvPr>
          <p:cNvPicPr>
            <a:picLocks noChangeAspect="1"/>
          </p:cNvPicPr>
          <p:nvPr/>
        </p:nvPicPr>
        <p:blipFill>
          <a:blip r:embed="rId4"/>
          <a:stretch>
            <a:fillRect/>
          </a:stretch>
        </p:blipFill>
        <p:spPr>
          <a:xfrm>
            <a:off x="431800" y="2584324"/>
            <a:ext cx="918972" cy="917448"/>
          </a:xfrm>
          <a:prstGeom prst="rect">
            <a:avLst/>
          </a:prstGeom>
        </p:spPr>
      </p:pic>
      <p:sp>
        <p:nvSpPr>
          <p:cNvPr id="52" name="TextBox 51">
            <a:extLst>
              <a:ext uri="{FF2B5EF4-FFF2-40B4-BE49-F238E27FC236}">
                <a16:creationId xmlns:a16="http://schemas.microsoft.com/office/drawing/2014/main" id="{FC682362-D4A9-43BE-A7E9-7F9B23A23810}"/>
              </a:ext>
            </a:extLst>
          </p:cNvPr>
          <p:cNvSpPr txBox="1"/>
          <p:nvPr/>
        </p:nvSpPr>
        <p:spPr>
          <a:xfrm>
            <a:off x="1645457" y="2857920"/>
            <a:ext cx="10341958" cy="369332"/>
          </a:xfrm>
          <a:prstGeom prst="rect">
            <a:avLst/>
          </a:prstGeom>
          <a:noFill/>
        </p:spPr>
        <p:txBody>
          <a:bodyPr wrap="square" lIns="0" tIns="0" rIns="0" bIns="0" rtlCol="0">
            <a:spAutoFit/>
          </a:bodyPr>
          <a:lstStyle/>
          <a:p>
            <a:r>
              <a:rPr lang="en-US" sz="2400"/>
              <a:t>Package repositories</a:t>
            </a:r>
          </a:p>
        </p:txBody>
      </p:sp>
      <p:cxnSp>
        <p:nvCxnSpPr>
          <p:cNvPr id="54" name="Straight Connector 53">
            <a:extLst>
              <a:ext uri="{FF2B5EF4-FFF2-40B4-BE49-F238E27FC236}">
                <a16:creationId xmlns:a16="http://schemas.microsoft.com/office/drawing/2014/main" id="{D2E8A24C-CFC8-473B-AAB7-F586E791E4F3}"/>
              </a:ext>
              <a:ext uri="{C183D7F6-B498-43B3-948B-1728B52AA6E4}">
                <adec:decorative xmlns:adec="http://schemas.microsoft.com/office/drawing/2017/decorative" val="1"/>
              </a:ext>
            </a:extLst>
          </p:cNvPr>
          <p:cNvCxnSpPr>
            <a:cxnSpLocks/>
          </p:cNvCxnSpPr>
          <p:nvPr/>
        </p:nvCxnSpPr>
        <p:spPr>
          <a:xfrm>
            <a:off x="1712131" y="3593844"/>
            <a:ext cx="1029730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3" name="Picture 52" descr="Icon of a square with two smaller squares inside it">
            <a:extLst>
              <a:ext uri="{FF2B5EF4-FFF2-40B4-BE49-F238E27FC236}">
                <a16:creationId xmlns:a16="http://schemas.microsoft.com/office/drawing/2014/main" id="{2DF100C3-9BF7-482B-A3E3-E707859ADDD5}"/>
              </a:ext>
            </a:extLst>
          </p:cNvPr>
          <p:cNvPicPr>
            <a:picLocks noChangeAspect="1"/>
          </p:cNvPicPr>
          <p:nvPr/>
        </p:nvPicPr>
        <p:blipFill>
          <a:blip r:embed="rId5"/>
          <a:stretch>
            <a:fillRect/>
          </a:stretch>
        </p:blipFill>
        <p:spPr>
          <a:xfrm>
            <a:off x="431800" y="3685616"/>
            <a:ext cx="918972" cy="918972"/>
          </a:xfrm>
          <a:prstGeom prst="rect">
            <a:avLst/>
          </a:prstGeom>
        </p:spPr>
      </p:pic>
      <p:sp>
        <p:nvSpPr>
          <p:cNvPr id="55" name="TextBox 54">
            <a:extLst>
              <a:ext uri="{FF2B5EF4-FFF2-40B4-BE49-F238E27FC236}">
                <a16:creationId xmlns:a16="http://schemas.microsoft.com/office/drawing/2014/main" id="{E120A066-8923-4D84-8463-6FF3C2907370}"/>
              </a:ext>
            </a:extLst>
          </p:cNvPr>
          <p:cNvSpPr txBox="1"/>
          <p:nvPr/>
        </p:nvSpPr>
        <p:spPr>
          <a:xfrm>
            <a:off x="1645457" y="3960436"/>
            <a:ext cx="10341959" cy="369332"/>
          </a:xfrm>
          <a:prstGeom prst="rect">
            <a:avLst/>
          </a:prstGeom>
          <a:noFill/>
        </p:spPr>
        <p:txBody>
          <a:bodyPr wrap="none" lIns="0" tIns="0" rIns="0" bIns="0" rtlCol="0">
            <a:spAutoFit/>
          </a:bodyPr>
          <a:lstStyle/>
          <a:p>
            <a:pPr lvl="0"/>
            <a:r>
              <a:rPr lang="en-US" sz="2400"/>
              <a:t>Container repositories</a:t>
            </a:r>
          </a:p>
        </p:txBody>
      </p:sp>
      <p:cxnSp>
        <p:nvCxnSpPr>
          <p:cNvPr id="56" name="Straight Connector 55">
            <a:extLst>
              <a:ext uri="{FF2B5EF4-FFF2-40B4-BE49-F238E27FC236}">
                <a16:creationId xmlns:a16="http://schemas.microsoft.com/office/drawing/2014/main" id="{B94E675E-434B-45FF-9C47-799412071F26}"/>
              </a:ext>
              <a:ext uri="{C183D7F6-B498-43B3-948B-1728B52AA6E4}">
                <adec:decorative xmlns:adec="http://schemas.microsoft.com/office/drawing/2017/decorative" val="1"/>
              </a:ext>
            </a:extLst>
          </p:cNvPr>
          <p:cNvCxnSpPr>
            <a:cxnSpLocks/>
          </p:cNvCxnSpPr>
          <p:nvPr/>
        </p:nvCxnSpPr>
        <p:spPr>
          <a:xfrm>
            <a:off x="1712131" y="4696129"/>
            <a:ext cx="1029730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0" name="Picture 59" descr="Icon of a gear inside a circle">
            <a:extLst>
              <a:ext uri="{FF2B5EF4-FFF2-40B4-BE49-F238E27FC236}">
                <a16:creationId xmlns:a16="http://schemas.microsoft.com/office/drawing/2014/main" id="{1C617979-1E7C-450F-B84F-10130B708B87}"/>
              </a:ext>
            </a:extLst>
          </p:cNvPr>
          <p:cNvPicPr>
            <a:picLocks noChangeAspect="1"/>
          </p:cNvPicPr>
          <p:nvPr/>
        </p:nvPicPr>
        <p:blipFill>
          <a:blip r:embed="rId6"/>
          <a:stretch>
            <a:fillRect/>
          </a:stretch>
        </p:blipFill>
        <p:spPr>
          <a:xfrm>
            <a:off x="431799" y="4787668"/>
            <a:ext cx="918972" cy="918972"/>
          </a:xfrm>
          <a:prstGeom prst="rect">
            <a:avLst/>
          </a:prstGeom>
        </p:spPr>
      </p:pic>
      <p:sp>
        <p:nvSpPr>
          <p:cNvPr id="61" name="TextBox 60">
            <a:extLst>
              <a:ext uri="{FF2B5EF4-FFF2-40B4-BE49-F238E27FC236}">
                <a16:creationId xmlns:a16="http://schemas.microsoft.com/office/drawing/2014/main" id="{76BE40F2-6805-4897-9C30-49B907572D7E}"/>
              </a:ext>
            </a:extLst>
          </p:cNvPr>
          <p:cNvSpPr txBox="1"/>
          <p:nvPr/>
        </p:nvSpPr>
        <p:spPr>
          <a:xfrm>
            <a:off x="1645456" y="5062488"/>
            <a:ext cx="10341959" cy="369332"/>
          </a:xfrm>
          <a:prstGeom prst="rect">
            <a:avLst/>
          </a:prstGeom>
          <a:noFill/>
        </p:spPr>
        <p:txBody>
          <a:bodyPr wrap="none" lIns="0" tIns="0" rIns="0" bIns="0" rtlCol="0">
            <a:spAutoFit/>
          </a:bodyPr>
          <a:lstStyle/>
          <a:p>
            <a:r>
              <a:rPr lang="en-US" sz="2400"/>
              <a:t>Source control</a:t>
            </a:r>
          </a:p>
        </p:txBody>
      </p:sp>
    </p:spTree>
    <p:extLst>
      <p:ext uri="{BB962C8B-B14F-4D97-AF65-F5344CB8AC3E}">
        <p14:creationId xmlns:p14="http://schemas.microsoft.com/office/powerpoint/2010/main" val="339340619"/>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5C26E-C9AD-470E-89F8-A63518194BA2}"/>
              </a:ext>
            </a:extLst>
          </p:cNvPr>
          <p:cNvSpPr>
            <a:spLocks noGrp="1"/>
          </p:cNvSpPr>
          <p:nvPr>
            <p:ph type="title"/>
          </p:nvPr>
        </p:nvSpPr>
        <p:spPr>
          <a:xfrm>
            <a:off x="465138" y="632779"/>
            <a:ext cx="11533187" cy="411162"/>
          </a:xfrm>
        </p:spPr>
        <p:txBody>
          <a:bodyPr>
            <a:normAutofit/>
          </a:bodyPr>
          <a:lstStyle/>
          <a:p>
            <a:r>
              <a:rPr lang="en-US" dirty="0"/>
              <a:t>Choose the appropriate artifact source</a:t>
            </a:r>
          </a:p>
        </p:txBody>
      </p:sp>
      <p:pic>
        <p:nvPicPr>
          <p:cNvPr id="39" name="Picture 38" descr="Icon of a security lock">
            <a:extLst>
              <a:ext uri="{FF2B5EF4-FFF2-40B4-BE49-F238E27FC236}">
                <a16:creationId xmlns:a16="http://schemas.microsoft.com/office/drawing/2014/main" id="{B5B1AF0D-60E7-4249-8DA7-F9B6E812E2AD}"/>
              </a:ext>
            </a:extLst>
          </p:cNvPr>
          <p:cNvPicPr>
            <a:picLocks noChangeAspect="1"/>
          </p:cNvPicPr>
          <p:nvPr/>
        </p:nvPicPr>
        <p:blipFill>
          <a:blip r:embed="rId3"/>
          <a:stretch>
            <a:fillRect/>
          </a:stretch>
        </p:blipFill>
        <p:spPr>
          <a:xfrm>
            <a:off x="431429" y="1617775"/>
            <a:ext cx="894588" cy="894588"/>
          </a:xfrm>
          <a:prstGeom prst="rect">
            <a:avLst/>
          </a:prstGeom>
        </p:spPr>
      </p:pic>
      <p:sp>
        <p:nvSpPr>
          <p:cNvPr id="40" name="Rectangle 39">
            <a:extLst>
              <a:ext uri="{FF2B5EF4-FFF2-40B4-BE49-F238E27FC236}">
                <a16:creationId xmlns:a16="http://schemas.microsoft.com/office/drawing/2014/main" id="{5DC35814-66EF-49B3-8C63-AD498552AA71}"/>
              </a:ext>
            </a:extLst>
          </p:cNvPr>
          <p:cNvSpPr/>
          <p:nvPr/>
        </p:nvSpPr>
        <p:spPr>
          <a:xfrm>
            <a:off x="1570644" y="1881519"/>
            <a:ext cx="10387861" cy="3661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sz="2400">
                <a:solidFill>
                  <a:schemeClr val="tx1"/>
                </a:solidFill>
              </a:rPr>
              <a:t>Traceability and auditability</a:t>
            </a:r>
          </a:p>
        </p:txBody>
      </p:sp>
      <p:cxnSp>
        <p:nvCxnSpPr>
          <p:cNvPr id="41" name="Straight Connector 40">
            <a:extLst>
              <a:ext uri="{FF2B5EF4-FFF2-40B4-BE49-F238E27FC236}">
                <a16:creationId xmlns:a16="http://schemas.microsoft.com/office/drawing/2014/main" id="{C387E29F-0EC6-434B-840C-04E4AB87CDF6}"/>
              </a:ext>
              <a:ext uri="{C183D7F6-B498-43B3-948B-1728B52AA6E4}">
                <adec:decorative xmlns:adec="http://schemas.microsoft.com/office/drawing/2017/decorative" val="1"/>
              </a:ext>
            </a:extLst>
          </p:cNvPr>
          <p:cNvCxnSpPr>
            <a:cxnSpLocks/>
          </p:cNvCxnSpPr>
          <p:nvPr/>
        </p:nvCxnSpPr>
        <p:spPr>
          <a:xfrm>
            <a:off x="1570644" y="2667085"/>
            <a:ext cx="10427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 name="Picture 41" descr="Icon of a key">
            <a:extLst>
              <a:ext uri="{FF2B5EF4-FFF2-40B4-BE49-F238E27FC236}">
                <a16:creationId xmlns:a16="http://schemas.microsoft.com/office/drawing/2014/main" id="{EBCCD4FB-CC27-4492-A268-9D4B7B8EC20A}"/>
              </a:ext>
            </a:extLst>
          </p:cNvPr>
          <p:cNvPicPr>
            <a:picLocks noChangeAspect="1"/>
          </p:cNvPicPr>
          <p:nvPr/>
        </p:nvPicPr>
        <p:blipFill>
          <a:blip r:embed="rId4"/>
          <a:stretch>
            <a:fillRect/>
          </a:stretch>
        </p:blipFill>
        <p:spPr>
          <a:xfrm>
            <a:off x="431429" y="2828224"/>
            <a:ext cx="894588" cy="894588"/>
          </a:xfrm>
          <a:prstGeom prst="rect">
            <a:avLst/>
          </a:prstGeom>
        </p:spPr>
      </p:pic>
      <p:sp>
        <p:nvSpPr>
          <p:cNvPr id="43" name="Rectangle 42">
            <a:extLst>
              <a:ext uri="{FF2B5EF4-FFF2-40B4-BE49-F238E27FC236}">
                <a16:creationId xmlns:a16="http://schemas.microsoft.com/office/drawing/2014/main" id="{E1CF1CFD-3EFE-44FC-9D9A-95F2BB5D8E14}"/>
              </a:ext>
            </a:extLst>
          </p:cNvPr>
          <p:cNvSpPr/>
          <p:nvPr/>
        </p:nvSpPr>
        <p:spPr>
          <a:xfrm>
            <a:off x="1570644" y="3091968"/>
            <a:ext cx="10387861" cy="3661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sz="2400">
                <a:solidFill>
                  <a:schemeClr val="tx1"/>
                </a:solidFill>
              </a:rPr>
              <a:t>Immutability</a:t>
            </a:r>
          </a:p>
        </p:txBody>
      </p:sp>
      <p:cxnSp>
        <p:nvCxnSpPr>
          <p:cNvPr id="44" name="Straight Connector 43">
            <a:extLst>
              <a:ext uri="{FF2B5EF4-FFF2-40B4-BE49-F238E27FC236}">
                <a16:creationId xmlns:a16="http://schemas.microsoft.com/office/drawing/2014/main" id="{779048C0-63D7-4385-BF95-4729C567A9B9}"/>
              </a:ext>
              <a:ext uri="{C183D7F6-B498-43B3-948B-1728B52AA6E4}">
                <adec:decorative xmlns:adec="http://schemas.microsoft.com/office/drawing/2017/decorative" val="1"/>
              </a:ext>
            </a:extLst>
          </p:cNvPr>
          <p:cNvCxnSpPr>
            <a:cxnSpLocks/>
          </p:cNvCxnSpPr>
          <p:nvPr/>
        </p:nvCxnSpPr>
        <p:spPr>
          <a:xfrm>
            <a:off x="1570644" y="3825325"/>
            <a:ext cx="1042768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a top view section of human brain">
            <a:extLst>
              <a:ext uri="{FF2B5EF4-FFF2-40B4-BE49-F238E27FC236}">
                <a16:creationId xmlns:a16="http://schemas.microsoft.com/office/drawing/2014/main" id="{6FEBF719-D80F-406A-8127-75E9C006A337}"/>
              </a:ext>
            </a:extLst>
          </p:cNvPr>
          <p:cNvPicPr>
            <a:picLocks noChangeAspect="1"/>
          </p:cNvPicPr>
          <p:nvPr/>
        </p:nvPicPr>
        <p:blipFill>
          <a:blip r:embed="rId5"/>
          <a:stretch>
            <a:fillRect/>
          </a:stretch>
        </p:blipFill>
        <p:spPr>
          <a:xfrm>
            <a:off x="431429" y="4037702"/>
            <a:ext cx="894588" cy="894588"/>
          </a:xfrm>
          <a:prstGeom prst="rect">
            <a:avLst/>
          </a:prstGeom>
        </p:spPr>
      </p:pic>
      <p:sp>
        <p:nvSpPr>
          <p:cNvPr id="46" name="Rectangle 45">
            <a:extLst>
              <a:ext uri="{FF2B5EF4-FFF2-40B4-BE49-F238E27FC236}">
                <a16:creationId xmlns:a16="http://schemas.microsoft.com/office/drawing/2014/main" id="{3B85BA09-E4A8-4A74-BCF2-208D9CA88052}"/>
              </a:ext>
            </a:extLst>
          </p:cNvPr>
          <p:cNvSpPr/>
          <p:nvPr/>
        </p:nvSpPr>
        <p:spPr>
          <a:xfrm>
            <a:off x="1570644" y="4302417"/>
            <a:ext cx="10387861" cy="3661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spcAft>
                <a:spcPts val="816"/>
              </a:spcAft>
            </a:pPr>
            <a:r>
              <a:rPr lang="en-US" sz="2400">
                <a:solidFill>
                  <a:schemeClr val="tx1"/>
                </a:solidFill>
              </a:rPr>
              <a:t>Versioning</a:t>
            </a:r>
          </a:p>
        </p:txBody>
      </p:sp>
    </p:spTree>
    <p:extLst>
      <p:ext uri="{BB962C8B-B14F-4D97-AF65-F5344CB8AC3E}">
        <p14:creationId xmlns:p14="http://schemas.microsoft.com/office/powerpoint/2010/main" val="1652545037"/>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a:lstStyle/>
          <a:p>
            <a:r>
              <a:rPr lang="en-US" dirty="0"/>
              <a:t>Demonstration: selecting an artifact source </a:t>
            </a:r>
          </a:p>
        </p:txBody>
      </p:sp>
      <p:sp>
        <p:nvSpPr>
          <p:cNvPr id="3" name="Rectangle 2">
            <a:extLst>
              <a:ext uri="{FF2B5EF4-FFF2-40B4-BE49-F238E27FC236}">
                <a16:creationId xmlns:a16="http://schemas.microsoft.com/office/drawing/2014/main" id="{2C0EB651-4AED-4C19-A738-B076781DF745}"/>
              </a:ext>
            </a:extLst>
          </p:cNvPr>
          <p:cNvSpPr/>
          <p:nvPr/>
        </p:nvSpPr>
        <p:spPr>
          <a:xfrm>
            <a:off x="5452643" y="3497262"/>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39410301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11162"/>
          </a:xfrm>
        </p:spPr>
        <p:txBody>
          <a:bodyPr/>
          <a:lstStyle/>
          <a:p>
            <a:r>
              <a:rPr lang="en-US" dirty="0"/>
              <a:t>Examine considerations for deployment to stages</a:t>
            </a:r>
          </a:p>
        </p:txBody>
      </p:sp>
      <p:sp>
        <p:nvSpPr>
          <p:cNvPr id="11" name="Rectangle 10">
            <a:extLst>
              <a:ext uri="{FF2B5EF4-FFF2-40B4-BE49-F238E27FC236}">
                <a16:creationId xmlns:a16="http://schemas.microsoft.com/office/drawing/2014/main" id="{39398ECF-9C93-4EA9-8FE0-6B86E62E3B5E}"/>
              </a:ext>
            </a:extLst>
          </p:cNvPr>
          <p:cNvSpPr/>
          <p:nvPr/>
        </p:nvSpPr>
        <p:spPr>
          <a:xfrm>
            <a:off x="431800" y="1193800"/>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dirty="0"/>
              <a:t>Do we want/need to deploy every day?</a:t>
            </a:r>
          </a:p>
        </p:txBody>
      </p:sp>
      <p:sp>
        <p:nvSpPr>
          <p:cNvPr id="12" name="Rectangle 11">
            <a:extLst>
              <a:ext uri="{FF2B5EF4-FFF2-40B4-BE49-F238E27FC236}">
                <a16:creationId xmlns:a16="http://schemas.microsoft.com/office/drawing/2014/main" id="{919EAD2F-E1EE-45F7-8B7B-F9F269F09003}"/>
              </a:ext>
            </a:extLst>
          </p:cNvPr>
          <p:cNvSpPr/>
          <p:nvPr/>
        </p:nvSpPr>
        <p:spPr>
          <a:xfrm>
            <a:off x="431800" y="2106511"/>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a:t>What is your target environment? </a:t>
            </a:r>
          </a:p>
        </p:txBody>
      </p:sp>
      <p:sp>
        <p:nvSpPr>
          <p:cNvPr id="13" name="Rectangle 12">
            <a:extLst>
              <a:ext uri="{FF2B5EF4-FFF2-40B4-BE49-F238E27FC236}">
                <a16:creationId xmlns:a16="http://schemas.microsoft.com/office/drawing/2014/main" id="{0684E4EA-75F6-4981-ACD5-B0BC2DE62209}"/>
              </a:ext>
            </a:extLst>
          </p:cNvPr>
          <p:cNvSpPr/>
          <p:nvPr/>
        </p:nvSpPr>
        <p:spPr>
          <a:xfrm>
            <a:off x="431800" y="3019222"/>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a:t>Is it used by one team or is it used by multiple teams?</a:t>
            </a:r>
          </a:p>
        </p:txBody>
      </p:sp>
      <p:sp>
        <p:nvSpPr>
          <p:cNvPr id="14" name="Rectangle 13">
            <a:extLst>
              <a:ext uri="{FF2B5EF4-FFF2-40B4-BE49-F238E27FC236}">
                <a16:creationId xmlns:a16="http://schemas.microsoft.com/office/drawing/2014/main" id="{0AAC7216-FD80-4621-8D57-755652854096}"/>
              </a:ext>
            </a:extLst>
          </p:cNvPr>
          <p:cNvSpPr/>
          <p:nvPr/>
        </p:nvSpPr>
        <p:spPr>
          <a:xfrm>
            <a:off x="431800" y="3931933"/>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a:t>Who are the users? Do they want a new version </a:t>
            </a:r>
            <a:br>
              <a:rPr lang="en-US" sz="2200"/>
            </a:br>
            <a:r>
              <a:rPr lang="en-US" sz="2200"/>
              <a:t>multiple times a day?</a:t>
            </a:r>
          </a:p>
        </p:txBody>
      </p:sp>
      <p:sp>
        <p:nvSpPr>
          <p:cNvPr id="15" name="Rectangle 14">
            <a:extLst>
              <a:ext uri="{FF2B5EF4-FFF2-40B4-BE49-F238E27FC236}">
                <a16:creationId xmlns:a16="http://schemas.microsoft.com/office/drawing/2014/main" id="{3FF3104A-051A-4B95-B80E-0F9C3E84E8B1}"/>
              </a:ext>
            </a:extLst>
          </p:cNvPr>
          <p:cNvSpPr/>
          <p:nvPr/>
        </p:nvSpPr>
        <p:spPr>
          <a:xfrm>
            <a:off x="431800" y="4844644"/>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a:t>How long does it take to deploy?</a:t>
            </a:r>
          </a:p>
        </p:txBody>
      </p:sp>
      <p:sp>
        <p:nvSpPr>
          <p:cNvPr id="16" name="Rectangle 15">
            <a:extLst>
              <a:ext uri="{FF2B5EF4-FFF2-40B4-BE49-F238E27FC236}">
                <a16:creationId xmlns:a16="http://schemas.microsoft.com/office/drawing/2014/main" id="{BB5370FC-808B-4A81-85F7-F79291F5C5AC}"/>
              </a:ext>
            </a:extLst>
          </p:cNvPr>
          <p:cNvSpPr/>
          <p:nvPr/>
        </p:nvSpPr>
        <p:spPr>
          <a:xfrm>
            <a:off x="431800" y="5757356"/>
            <a:ext cx="6896100" cy="783144"/>
          </a:xfrm>
          <a:prstGeom prst="rect">
            <a:avLst/>
          </a:prstGeom>
          <a:solidFill>
            <a:schemeClr val="bg1">
              <a:lumMod val="95000"/>
            </a:schemeClr>
          </a:solidFill>
          <a:ln>
            <a:noFill/>
          </a:ln>
        </p:spPr>
        <p:txBody>
          <a:bodyPr wrap="square" lIns="109728" tIns="64008" rIns="109728" bIns="64008" anchor="ctr">
            <a:noAutofit/>
          </a:bodyPr>
          <a:lstStyle/>
          <a:p>
            <a:r>
              <a:rPr lang="en-US" sz="2200"/>
              <a:t>Is there downtime? What happens to performance? </a:t>
            </a:r>
            <a:br>
              <a:rPr lang="en-US" sz="2200"/>
            </a:br>
            <a:r>
              <a:rPr lang="en-US" sz="2200"/>
              <a:t>Are users impacted?</a:t>
            </a:r>
          </a:p>
        </p:txBody>
      </p:sp>
      <p:pic>
        <p:nvPicPr>
          <p:cNvPr id="2" name="Picture 1" descr="Icon of two people">
            <a:extLst>
              <a:ext uri="{FF2B5EF4-FFF2-40B4-BE49-F238E27FC236}">
                <a16:creationId xmlns:a16="http://schemas.microsoft.com/office/drawing/2014/main" id="{C3817700-98C3-4AA6-95ED-8391B484753F}"/>
              </a:ext>
            </a:extLst>
          </p:cNvPr>
          <p:cNvPicPr>
            <a:picLocks noChangeAspect="1"/>
          </p:cNvPicPr>
          <p:nvPr/>
        </p:nvPicPr>
        <p:blipFill>
          <a:blip r:embed="rId3"/>
          <a:stretch>
            <a:fillRect/>
          </a:stretch>
        </p:blipFill>
        <p:spPr>
          <a:xfrm>
            <a:off x="7435915" y="1191260"/>
            <a:ext cx="4573524" cy="5349240"/>
          </a:xfrm>
          <a:prstGeom prst="rect">
            <a:avLst/>
          </a:prstGeom>
        </p:spPr>
      </p:pic>
    </p:spTree>
    <p:extLst>
      <p:ext uri="{BB962C8B-B14F-4D97-AF65-F5344CB8AC3E}">
        <p14:creationId xmlns:p14="http://schemas.microsoft.com/office/powerpoint/2010/main" val="3679369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62C1954-D56F-4BC7-9F89-2917679A3D7C}"/>
              </a:ext>
            </a:extLst>
          </p:cNvPr>
          <p:cNvSpPr>
            <a:spLocks noGrp="1"/>
          </p:cNvSpPr>
          <p:nvPr>
            <p:ph type="title"/>
          </p:nvPr>
        </p:nvSpPr>
        <p:spPr>
          <a:xfrm>
            <a:off x="465138" y="632779"/>
            <a:ext cx="11533187" cy="411162"/>
          </a:xfrm>
        </p:spPr>
        <p:txBody>
          <a:bodyPr/>
          <a:lstStyle/>
          <a:p>
            <a:r>
              <a:rPr lang="en-US" dirty="0"/>
              <a:t>Deployment stages</a:t>
            </a:r>
          </a:p>
        </p:txBody>
      </p:sp>
      <p:pic>
        <p:nvPicPr>
          <p:cNvPr id="57" name="Picture 56" descr="Icon of four squares connected by lines ">
            <a:extLst>
              <a:ext uri="{FF2B5EF4-FFF2-40B4-BE49-F238E27FC236}">
                <a16:creationId xmlns:a16="http://schemas.microsoft.com/office/drawing/2014/main" id="{579534D4-D8ED-4C02-9E69-AB3564E72307}"/>
              </a:ext>
            </a:extLst>
          </p:cNvPr>
          <p:cNvPicPr>
            <a:picLocks/>
          </p:cNvPicPr>
          <p:nvPr/>
        </p:nvPicPr>
        <p:blipFill>
          <a:blip r:embed="rId3"/>
          <a:stretch>
            <a:fillRect/>
          </a:stretch>
        </p:blipFill>
        <p:spPr>
          <a:xfrm>
            <a:off x="431428" y="1471756"/>
            <a:ext cx="854931" cy="854931"/>
          </a:xfrm>
          <a:prstGeom prst="rect">
            <a:avLst/>
          </a:prstGeom>
        </p:spPr>
      </p:pic>
      <p:sp>
        <p:nvSpPr>
          <p:cNvPr id="59" name="Rectangle 58">
            <a:extLst>
              <a:ext uri="{FF2B5EF4-FFF2-40B4-BE49-F238E27FC236}">
                <a16:creationId xmlns:a16="http://schemas.microsoft.com/office/drawing/2014/main" id="{FC8A3D39-28C6-41F3-8D81-293DC1107A53}"/>
              </a:ext>
            </a:extLst>
          </p:cNvPr>
          <p:cNvSpPr/>
          <p:nvPr/>
        </p:nvSpPr>
        <p:spPr>
          <a:xfrm>
            <a:off x="1664798" y="1395126"/>
            <a:ext cx="10332720" cy="98488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400" b="1" dirty="0">
                <a:solidFill>
                  <a:schemeClr val="tx1"/>
                </a:solidFill>
              </a:rPr>
              <a:t>What is a stage?</a:t>
            </a:r>
          </a:p>
          <a:p>
            <a:r>
              <a:rPr lang="en-US" sz="2000" dirty="0">
                <a:solidFill>
                  <a:schemeClr val="tx1"/>
                </a:solidFill>
              </a:rPr>
              <a:t>Different terms used in various release tools (stages/environment)</a:t>
            </a:r>
          </a:p>
          <a:p>
            <a:r>
              <a:rPr lang="en-US" sz="2000" dirty="0">
                <a:solidFill>
                  <a:schemeClr val="tx1"/>
                </a:solidFill>
              </a:rPr>
              <a:t>A logical boundary in a pipeline that contains one or more jobs</a:t>
            </a:r>
          </a:p>
        </p:txBody>
      </p:sp>
      <p:cxnSp>
        <p:nvCxnSpPr>
          <p:cNvPr id="60" name="Straight Connector 59">
            <a:extLst>
              <a:ext uri="{FF2B5EF4-FFF2-40B4-BE49-F238E27FC236}">
                <a16:creationId xmlns:a16="http://schemas.microsoft.com/office/drawing/2014/main" id="{57808DB1-989D-4FAE-9EAA-F49ECC1DC162}"/>
              </a:ext>
              <a:ext uri="{C183D7F6-B498-43B3-948B-1728B52AA6E4}">
                <adec:decorative xmlns:adec="http://schemas.microsoft.com/office/drawing/2017/decorative" val="1"/>
              </a:ext>
            </a:extLst>
          </p:cNvPr>
          <p:cNvCxnSpPr>
            <a:cxnSpLocks/>
          </p:cNvCxnSpPr>
          <p:nvPr/>
        </p:nvCxnSpPr>
        <p:spPr>
          <a:xfrm>
            <a:off x="1664799" y="2556861"/>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2" name="Picture 61" descr="Icon of a gear inside a circle">
            <a:extLst>
              <a:ext uri="{FF2B5EF4-FFF2-40B4-BE49-F238E27FC236}">
                <a16:creationId xmlns:a16="http://schemas.microsoft.com/office/drawing/2014/main" id="{DF60BE00-B993-40F8-B329-CB27459D1777}"/>
              </a:ext>
            </a:extLst>
          </p:cNvPr>
          <p:cNvPicPr>
            <a:picLocks/>
          </p:cNvPicPr>
          <p:nvPr/>
        </p:nvPicPr>
        <p:blipFill>
          <a:blip r:embed="rId4"/>
          <a:stretch>
            <a:fillRect/>
          </a:stretch>
        </p:blipFill>
        <p:spPr>
          <a:xfrm>
            <a:off x="431428" y="2556861"/>
            <a:ext cx="854931" cy="854931"/>
          </a:xfrm>
          <a:prstGeom prst="rect">
            <a:avLst/>
          </a:prstGeom>
        </p:spPr>
      </p:pic>
      <p:sp>
        <p:nvSpPr>
          <p:cNvPr id="64" name="Rectangle 63">
            <a:extLst>
              <a:ext uri="{FF2B5EF4-FFF2-40B4-BE49-F238E27FC236}">
                <a16:creationId xmlns:a16="http://schemas.microsoft.com/office/drawing/2014/main" id="{F4539943-DE5F-43CE-99DA-36E1F85FF740}"/>
              </a:ext>
            </a:extLst>
          </p:cNvPr>
          <p:cNvSpPr/>
          <p:nvPr/>
        </p:nvSpPr>
        <p:spPr>
          <a:xfrm>
            <a:off x="1664798" y="2825389"/>
            <a:ext cx="1033272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rPr>
              <a:t>What is your target environment?</a:t>
            </a:r>
          </a:p>
        </p:txBody>
      </p:sp>
      <p:cxnSp>
        <p:nvCxnSpPr>
          <p:cNvPr id="65" name="Straight Connector 64">
            <a:extLst>
              <a:ext uri="{FF2B5EF4-FFF2-40B4-BE49-F238E27FC236}">
                <a16:creationId xmlns:a16="http://schemas.microsoft.com/office/drawing/2014/main" id="{4D4A0B1D-9B54-477B-B1FD-1273B6B23B67}"/>
              </a:ext>
              <a:ext uri="{C183D7F6-B498-43B3-948B-1728B52AA6E4}">
                <adec:decorative xmlns:adec="http://schemas.microsoft.com/office/drawing/2017/decorative" val="1"/>
              </a:ext>
            </a:extLst>
          </p:cNvPr>
          <p:cNvCxnSpPr>
            <a:cxnSpLocks/>
          </p:cNvCxnSpPr>
          <p:nvPr/>
        </p:nvCxnSpPr>
        <p:spPr>
          <a:xfrm>
            <a:off x="1664798" y="3510154"/>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7" name="Picture 66" descr="Icon of a shield, cross and a diagonal ">
            <a:extLst>
              <a:ext uri="{FF2B5EF4-FFF2-40B4-BE49-F238E27FC236}">
                <a16:creationId xmlns:a16="http://schemas.microsoft.com/office/drawing/2014/main" id="{8DD50F37-5C36-4A3D-9C71-A788F39F110F}"/>
              </a:ext>
            </a:extLst>
          </p:cNvPr>
          <p:cNvPicPr>
            <a:picLocks/>
          </p:cNvPicPr>
          <p:nvPr/>
        </p:nvPicPr>
        <p:blipFill>
          <a:blip r:embed="rId5"/>
          <a:stretch>
            <a:fillRect/>
          </a:stretch>
        </p:blipFill>
        <p:spPr>
          <a:xfrm>
            <a:off x="431427" y="3646723"/>
            <a:ext cx="854931" cy="854931"/>
          </a:xfrm>
          <a:prstGeom prst="rect">
            <a:avLst/>
          </a:prstGeom>
        </p:spPr>
      </p:pic>
      <p:sp>
        <p:nvSpPr>
          <p:cNvPr id="71" name="Rectangle 70">
            <a:extLst>
              <a:ext uri="{FF2B5EF4-FFF2-40B4-BE49-F238E27FC236}">
                <a16:creationId xmlns:a16="http://schemas.microsoft.com/office/drawing/2014/main" id="{1DE2D984-1BBC-439A-85C0-F8FD9B5F7C6B}"/>
              </a:ext>
            </a:extLst>
          </p:cNvPr>
          <p:cNvSpPr/>
          <p:nvPr/>
        </p:nvSpPr>
        <p:spPr>
          <a:xfrm>
            <a:off x="1664798" y="3915893"/>
            <a:ext cx="1033272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rPr>
              <a:t>Long-lived or short-lived environments</a:t>
            </a:r>
          </a:p>
        </p:txBody>
      </p:sp>
      <p:cxnSp>
        <p:nvCxnSpPr>
          <p:cNvPr id="72" name="Straight Connector 71">
            <a:extLst>
              <a:ext uri="{FF2B5EF4-FFF2-40B4-BE49-F238E27FC236}">
                <a16:creationId xmlns:a16="http://schemas.microsoft.com/office/drawing/2014/main" id="{05E4A669-7270-4AAD-A71D-817A2FFAB3CA}"/>
              </a:ext>
              <a:ext uri="{C183D7F6-B498-43B3-948B-1728B52AA6E4}">
                <adec:decorative xmlns:adec="http://schemas.microsoft.com/office/drawing/2017/decorative" val="1"/>
              </a:ext>
            </a:extLst>
          </p:cNvPr>
          <p:cNvCxnSpPr>
            <a:cxnSpLocks/>
          </p:cNvCxnSpPr>
          <p:nvPr/>
        </p:nvCxnSpPr>
        <p:spPr>
          <a:xfrm>
            <a:off x="1664798" y="4517152"/>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4" name="Picture 73" descr="Icon of a lightning bolt symbol inside a circle">
            <a:extLst>
              <a:ext uri="{FF2B5EF4-FFF2-40B4-BE49-F238E27FC236}">
                <a16:creationId xmlns:a16="http://schemas.microsoft.com/office/drawing/2014/main" id="{C4BF9CEB-F456-4B4D-9B79-5BC1324D9622}"/>
              </a:ext>
            </a:extLst>
          </p:cNvPr>
          <p:cNvPicPr>
            <a:picLocks/>
          </p:cNvPicPr>
          <p:nvPr/>
        </p:nvPicPr>
        <p:blipFill>
          <a:blip r:embed="rId6"/>
          <a:stretch>
            <a:fillRect/>
          </a:stretch>
        </p:blipFill>
        <p:spPr>
          <a:xfrm>
            <a:off x="431427" y="4737200"/>
            <a:ext cx="854931" cy="854931"/>
          </a:xfrm>
          <a:prstGeom prst="rect">
            <a:avLst/>
          </a:prstGeom>
        </p:spPr>
      </p:pic>
      <p:sp>
        <p:nvSpPr>
          <p:cNvPr id="78" name="Rectangle 77">
            <a:extLst>
              <a:ext uri="{FF2B5EF4-FFF2-40B4-BE49-F238E27FC236}">
                <a16:creationId xmlns:a16="http://schemas.microsoft.com/office/drawing/2014/main" id="{58331368-FBBB-4C55-AE12-7D9BC971992A}"/>
              </a:ext>
            </a:extLst>
          </p:cNvPr>
          <p:cNvSpPr/>
          <p:nvPr/>
        </p:nvSpPr>
        <p:spPr>
          <a:xfrm>
            <a:off x="1664798" y="5010776"/>
            <a:ext cx="1033272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rPr>
              <a:t>Purpose of an environment</a:t>
            </a:r>
          </a:p>
        </p:txBody>
      </p:sp>
      <p:sp>
        <p:nvSpPr>
          <p:cNvPr id="3" name="Rectangle 2">
            <a:extLst>
              <a:ext uri="{FF2B5EF4-FFF2-40B4-BE49-F238E27FC236}">
                <a16:creationId xmlns:a16="http://schemas.microsoft.com/office/drawing/2014/main" id="{725AD516-4D89-4615-8178-B7480FA609A1}"/>
              </a:ext>
            </a:extLst>
          </p:cNvPr>
          <p:cNvSpPr/>
          <p:nvPr/>
        </p:nvSpPr>
        <p:spPr>
          <a:xfrm>
            <a:off x="1664798" y="6095266"/>
            <a:ext cx="10332720" cy="3077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000" dirty="0">
                <a:solidFill>
                  <a:schemeClr val="tx1"/>
                </a:solidFill>
              </a:rPr>
              <a:t>Feature release and bugfix</a:t>
            </a:r>
          </a:p>
        </p:txBody>
      </p:sp>
      <p:cxnSp>
        <p:nvCxnSpPr>
          <p:cNvPr id="4" name="Straight Connector 3">
            <a:extLst>
              <a:ext uri="{FF2B5EF4-FFF2-40B4-BE49-F238E27FC236}">
                <a16:creationId xmlns:a16="http://schemas.microsoft.com/office/drawing/2014/main" id="{D1D6E9D7-8002-4E8E-90F1-4D3BBF3B805A}"/>
              </a:ext>
              <a:ext uri="{C183D7F6-B498-43B3-948B-1728B52AA6E4}">
                <adec:decorative xmlns:adec="http://schemas.microsoft.com/office/drawing/2017/decorative" val="1"/>
              </a:ext>
            </a:extLst>
          </p:cNvPr>
          <p:cNvCxnSpPr>
            <a:cxnSpLocks/>
          </p:cNvCxnSpPr>
          <p:nvPr/>
        </p:nvCxnSpPr>
        <p:spPr>
          <a:xfrm>
            <a:off x="1664798" y="5612191"/>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 name="Picture 4" descr="Icons of a series of circles with rings enclosing a bigger circle at the centre">
            <a:extLst>
              <a:ext uri="{FF2B5EF4-FFF2-40B4-BE49-F238E27FC236}">
                <a16:creationId xmlns:a16="http://schemas.microsoft.com/office/drawing/2014/main" id="{E4968E4D-4847-4665-807F-C525EB7811B2}"/>
              </a:ext>
            </a:extLst>
          </p:cNvPr>
          <p:cNvPicPr>
            <a:picLocks noChangeAspect="1"/>
          </p:cNvPicPr>
          <p:nvPr/>
        </p:nvPicPr>
        <p:blipFill>
          <a:blip r:embed="rId7"/>
          <a:stretch>
            <a:fillRect/>
          </a:stretch>
        </p:blipFill>
        <p:spPr>
          <a:xfrm>
            <a:off x="465138" y="5821689"/>
            <a:ext cx="854930" cy="854930"/>
          </a:xfrm>
          <a:prstGeom prst="rect">
            <a:avLst/>
          </a:prstGeom>
        </p:spPr>
      </p:pic>
    </p:spTree>
    <p:extLst>
      <p:ext uri="{BB962C8B-B14F-4D97-AF65-F5344CB8AC3E}">
        <p14:creationId xmlns:p14="http://schemas.microsoft.com/office/powerpoint/2010/main" val="305923923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Learning Path overview</a:t>
            </a:r>
          </a:p>
        </p:txBody>
      </p:sp>
      <p:pic>
        <p:nvPicPr>
          <p:cNvPr id="2" name="Picture 1" descr="Icon of a magnifying glass">
            <a:extLst>
              <a:ext uri="{FF2B5EF4-FFF2-40B4-BE49-F238E27FC236}">
                <a16:creationId xmlns:a16="http://schemas.microsoft.com/office/drawing/2014/main" id="{F3EAA124-4011-4F4F-A78D-8FE04330A60B}"/>
              </a:ext>
            </a:extLst>
          </p:cNvPr>
          <p:cNvPicPr>
            <a:picLocks noChangeAspect="1"/>
          </p:cNvPicPr>
          <p:nvPr/>
        </p:nvPicPr>
        <p:blipFill>
          <a:blip r:embed="rId2"/>
          <a:stretch>
            <a:fillRect/>
          </a:stretch>
        </p:blipFill>
        <p:spPr>
          <a:xfrm>
            <a:off x="10380641" y="2958295"/>
            <a:ext cx="1077934" cy="1077934"/>
          </a:xfrm>
          <a:prstGeom prst="rect">
            <a:avLst/>
          </a:prstGeom>
        </p:spPr>
      </p:pic>
    </p:spTree>
    <p:extLst>
      <p:ext uri="{BB962C8B-B14F-4D97-AF65-F5344CB8AC3E}">
        <p14:creationId xmlns:p14="http://schemas.microsoft.com/office/powerpoint/2010/main" val="3060697331"/>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a:lstStyle/>
          <a:p>
            <a:r>
              <a:rPr lang="en-US" dirty="0"/>
              <a:t>Setting up deployment stages</a:t>
            </a:r>
          </a:p>
        </p:txBody>
      </p:sp>
      <p:sp>
        <p:nvSpPr>
          <p:cNvPr id="3" name="Rectangle 2">
            <a:extLst>
              <a:ext uri="{FF2B5EF4-FFF2-40B4-BE49-F238E27FC236}">
                <a16:creationId xmlns:a16="http://schemas.microsoft.com/office/drawing/2014/main" id="{F35079BB-F713-482B-81C0-0630C10DED2C}"/>
              </a:ext>
            </a:extLst>
          </p:cNvPr>
          <p:cNvSpPr/>
          <p:nvPr/>
        </p:nvSpPr>
        <p:spPr>
          <a:xfrm>
            <a:off x="5452643" y="3497262"/>
            <a:ext cx="1531188" cy="646331"/>
          </a:xfrm>
          <a:prstGeom prst="rect">
            <a:avLst/>
          </a:prstGeom>
        </p:spPr>
        <p:txBody>
          <a:bodyPr wrap="square">
            <a:spAutoFit/>
          </a:bodyPr>
          <a:lstStyle/>
          <a:p>
            <a:pPr algn="ctr"/>
            <a:r>
              <a:rPr lang="en-US" sz="3600" dirty="0">
                <a:latin typeface="Segoe UI Semibold" panose="020B0702040204020203" pitchFamily="34" charset="0"/>
                <a:cs typeface="Segoe UI Semibold" panose="020B0702040204020203" pitchFamily="34" charset="0"/>
              </a:rPr>
              <a:t>DEMO</a:t>
            </a:r>
            <a:endParaRPr lang="en-US" sz="20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62467407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36272-216D-4E29-A336-38ACA4567E7B}"/>
              </a:ext>
            </a:extLst>
          </p:cNvPr>
          <p:cNvSpPr>
            <a:spLocks noGrp="1"/>
          </p:cNvSpPr>
          <p:nvPr>
            <p:ph type="title"/>
          </p:nvPr>
        </p:nvSpPr>
        <p:spPr>
          <a:xfrm>
            <a:off x="465138" y="632779"/>
            <a:ext cx="11533187" cy="411162"/>
          </a:xfrm>
        </p:spPr>
        <p:txBody>
          <a:bodyPr/>
          <a:lstStyle/>
          <a:p>
            <a:r>
              <a:rPr lang="en-US" dirty="0"/>
              <a:t>Explore build and release tasks</a:t>
            </a:r>
          </a:p>
        </p:txBody>
      </p:sp>
      <p:sp>
        <p:nvSpPr>
          <p:cNvPr id="12" name="Rectangle 11">
            <a:extLst>
              <a:ext uri="{FF2B5EF4-FFF2-40B4-BE49-F238E27FC236}">
                <a16:creationId xmlns:a16="http://schemas.microsoft.com/office/drawing/2014/main" id="{885FCEA2-99D4-493F-BE62-229F508920E3}"/>
              </a:ext>
            </a:extLst>
          </p:cNvPr>
          <p:cNvSpPr/>
          <p:nvPr/>
        </p:nvSpPr>
        <p:spPr bwMode="auto">
          <a:xfrm>
            <a:off x="427037" y="1435261"/>
            <a:ext cx="6192837" cy="12525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a:solidFill>
                  <a:schemeClr val="tx1"/>
                </a:solidFill>
              </a:rPr>
              <a:t>Units of executable code used to perform designated actions in a specified order</a:t>
            </a:r>
          </a:p>
        </p:txBody>
      </p:sp>
      <p:sp>
        <p:nvSpPr>
          <p:cNvPr id="13" name="Rectangle 12">
            <a:extLst>
              <a:ext uri="{FF2B5EF4-FFF2-40B4-BE49-F238E27FC236}">
                <a16:creationId xmlns:a16="http://schemas.microsoft.com/office/drawing/2014/main" id="{551EDF47-D0D7-4830-A2F0-2BA01B98223B}"/>
              </a:ext>
            </a:extLst>
          </p:cNvPr>
          <p:cNvSpPr/>
          <p:nvPr/>
        </p:nvSpPr>
        <p:spPr bwMode="auto">
          <a:xfrm>
            <a:off x="427037" y="2810682"/>
            <a:ext cx="6192837" cy="1161363"/>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a:solidFill>
                  <a:schemeClr val="tx1"/>
                </a:solidFill>
              </a:rPr>
              <a:t>Tasks building, testing, running utilities, packaging, and deploying</a:t>
            </a:r>
          </a:p>
        </p:txBody>
      </p:sp>
      <p:sp>
        <p:nvSpPr>
          <p:cNvPr id="14" name="Rectangle 13">
            <a:extLst>
              <a:ext uri="{FF2B5EF4-FFF2-40B4-BE49-F238E27FC236}">
                <a16:creationId xmlns:a16="http://schemas.microsoft.com/office/drawing/2014/main" id="{F4FB2A76-4EE4-4430-9B4E-2D3DBA6D8320}"/>
              </a:ext>
            </a:extLst>
          </p:cNvPr>
          <p:cNvSpPr/>
          <p:nvPr/>
        </p:nvSpPr>
        <p:spPr bwMode="auto">
          <a:xfrm>
            <a:off x="427037" y="4094909"/>
            <a:ext cx="6192837" cy="116136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defTabSz="932472" fontAlgn="base">
              <a:spcBef>
                <a:spcPct val="0"/>
              </a:spcBef>
              <a:spcAft>
                <a:spcPct val="0"/>
              </a:spcAft>
            </a:pPr>
            <a:r>
              <a:rPr lang="en-US" sz="2400">
                <a:solidFill>
                  <a:schemeClr val="tx1"/>
                </a:solidFill>
              </a:rPr>
              <a:t>Extensible model</a:t>
            </a:r>
          </a:p>
        </p:txBody>
      </p:sp>
      <p:sp>
        <p:nvSpPr>
          <p:cNvPr id="15" name="Rectangle 14">
            <a:extLst>
              <a:ext uri="{FF2B5EF4-FFF2-40B4-BE49-F238E27FC236}">
                <a16:creationId xmlns:a16="http://schemas.microsoft.com/office/drawing/2014/main" id="{CB6CA51F-B239-42F0-BBCB-52D86C72BBDB}"/>
              </a:ext>
            </a:extLst>
          </p:cNvPr>
          <p:cNvSpPr/>
          <p:nvPr/>
        </p:nvSpPr>
        <p:spPr bwMode="auto">
          <a:xfrm>
            <a:off x="427037" y="5379137"/>
            <a:ext cx="6192837" cy="116136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a:solidFill>
                  <a:schemeClr val="tx1"/>
                </a:solidFill>
              </a:rPr>
              <a:t>Community tasks available in marketplace</a:t>
            </a:r>
          </a:p>
        </p:txBody>
      </p:sp>
      <p:pic>
        <p:nvPicPr>
          <p:cNvPr id="5" name="Picture 4" descr="Add tasks under Utility section screenshot">
            <a:extLst>
              <a:ext uri="{FF2B5EF4-FFF2-40B4-BE49-F238E27FC236}">
                <a16:creationId xmlns:a16="http://schemas.microsoft.com/office/drawing/2014/main" id="{1D004279-F279-4E20-AD2A-93850F310CD9}"/>
              </a:ext>
            </a:extLst>
          </p:cNvPr>
          <p:cNvPicPr>
            <a:picLocks noChangeAspect="1"/>
          </p:cNvPicPr>
          <p:nvPr/>
        </p:nvPicPr>
        <p:blipFill rotWithShape="1">
          <a:blip r:embed="rId2"/>
          <a:srcRect l="3849" t="599" r="3670" b="599"/>
          <a:stretch/>
        </p:blipFill>
        <p:spPr>
          <a:xfrm>
            <a:off x="6748301" y="1435261"/>
            <a:ext cx="5250024" cy="5104444"/>
          </a:xfrm>
          <a:prstGeom prst="rect">
            <a:avLst/>
          </a:prstGeom>
          <a:ln w="19050">
            <a:solidFill>
              <a:schemeClr val="tx2"/>
            </a:solidFill>
          </a:ln>
        </p:spPr>
      </p:pic>
    </p:spTree>
    <p:extLst>
      <p:ext uri="{BB962C8B-B14F-4D97-AF65-F5344CB8AC3E}">
        <p14:creationId xmlns:p14="http://schemas.microsoft.com/office/powerpoint/2010/main" val="2736714038"/>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7604B-E8CE-4A1C-B0C9-169DA5C3A9F1}"/>
              </a:ext>
            </a:extLst>
          </p:cNvPr>
          <p:cNvSpPr>
            <a:spLocks noGrp="1"/>
          </p:cNvSpPr>
          <p:nvPr>
            <p:ph type="title"/>
          </p:nvPr>
        </p:nvSpPr>
        <p:spPr>
          <a:xfrm>
            <a:off x="465138" y="632779"/>
            <a:ext cx="11533187" cy="411162"/>
          </a:xfrm>
        </p:spPr>
        <p:txBody>
          <a:bodyPr>
            <a:normAutofit/>
          </a:bodyPr>
          <a:lstStyle/>
          <a:p>
            <a:r>
              <a:rPr lang="en-US" dirty="0"/>
              <a:t>Explore custom build and release tasks</a:t>
            </a:r>
          </a:p>
        </p:txBody>
      </p:sp>
      <p:sp>
        <p:nvSpPr>
          <p:cNvPr id="13" name="Rectangle 12">
            <a:extLst>
              <a:ext uri="{FF2B5EF4-FFF2-40B4-BE49-F238E27FC236}">
                <a16:creationId xmlns:a16="http://schemas.microsoft.com/office/drawing/2014/main" id="{3367CA65-33AB-4309-BE06-B2F406CFB49E}"/>
              </a:ext>
            </a:extLst>
          </p:cNvPr>
          <p:cNvSpPr/>
          <p:nvPr/>
        </p:nvSpPr>
        <p:spPr bwMode="auto">
          <a:xfrm>
            <a:off x="431800" y="1403456"/>
            <a:ext cx="5810956" cy="89733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a:solidFill>
                  <a:schemeClr val="tx1"/>
                </a:solidFill>
              </a:rPr>
              <a:t>Private or public accessible</a:t>
            </a:r>
          </a:p>
        </p:txBody>
      </p:sp>
      <p:sp>
        <p:nvSpPr>
          <p:cNvPr id="14" name="Rectangle 13">
            <a:extLst>
              <a:ext uri="{FF2B5EF4-FFF2-40B4-BE49-F238E27FC236}">
                <a16:creationId xmlns:a16="http://schemas.microsoft.com/office/drawing/2014/main" id="{743E3C28-5AAC-47B4-BA13-FFDDD93A8B02}"/>
              </a:ext>
            </a:extLst>
          </p:cNvPr>
          <p:cNvSpPr/>
          <p:nvPr/>
        </p:nvSpPr>
        <p:spPr bwMode="auto">
          <a:xfrm>
            <a:off x="431800" y="2419633"/>
            <a:ext cx="5810956" cy="95146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dirty="0">
                <a:solidFill>
                  <a:schemeClr val="tx1"/>
                </a:solidFill>
              </a:rPr>
              <a:t>Access to variables that are otherwise not accessible</a:t>
            </a:r>
          </a:p>
        </p:txBody>
      </p:sp>
      <p:sp>
        <p:nvSpPr>
          <p:cNvPr id="15" name="Rectangle 14">
            <a:extLst>
              <a:ext uri="{FF2B5EF4-FFF2-40B4-BE49-F238E27FC236}">
                <a16:creationId xmlns:a16="http://schemas.microsoft.com/office/drawing/2014/main" id="{EB3FF38E-E19F-41FA-9D97-C11682916E56}"/>
              </a:ext>
            </a:extLst>
          </p:cNvPr>
          <p:cNvSpPr/>
          <p:nvPr/>
        </p:nvSpPr>
        <p:spPr bwMode="auto">
          <a:xfrm>
            <a:off x="431800" y="3489946"/>
            <a:ext cx="5810956" cy="95146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a:solidFill>
                  <a:schemeClr val="tx1"/>
                </a:solidFill>
              </a:rPr>
              <a:t>Use and reuse secure endpoint to a target server </a:t>
            </a:r>
          </a:p>
        </p:txBody>
      </p:sp>
      <p:sp>
        <p:nvSpPr>
          <p:cNvPr id="16" name="Rectangle 15">
            <a:extLst>
              <a:ext uri="{FF2B5EF4-FFF2-40B4-BE49-F238E27FC236}">
                <a16:creationId xmlns:a16="http://schemas.microsoft.com/office/drawing/2014/main" id="{5EB3A984-791D-4E00-B89D-C908059D8641}"/>
              </a:ext>
            </a:extLst>
          </p:cNvPr>
          <p:cNvSpPr/>
          <p:nvPr/>
        </p:nvSpPr>
        <p:spPr bwMode="auto">
          <a:xfrm>
            <a:off x="431800" y="4560259"/>
            <a:ext cx="5810956" cy="104212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a:solidFill>
                  <a:schemeClr val="tx1"/>
                </a:solidFill>
              </a:rPr>
              <a:t>Safely and efficiently distribute across your whole organization</a:t>
            </a:r>
          </a:p>
        </p:txBody>
      </p:sp>
      <p:sp>
        <p:nvSpPr>
          <p:cNvPr id="17" name="Rectangle 16">
            <a:extLst>
              <a:ext uri="{FF2B5EF4-FFF2-40B4-BE49-F238E27FC236}">
                <a16:creationId xmlns:a16="http://schemas.microsoft.com/office/drawing/2014/main" id="{9499D9E9-94A0-454C-AC1B-FF90CE14C954}"/>
              </a:ext>
            </a:extLst>
          </p:cNvPr>
          <p:cNvSpPr/>
          <p:nvPr/>
        </p:nvSpPr>
        <p:spPr bwMode="auto">
          <a:xfrm>
            <a:off x="431800" y="5721232"/>
            <a:ext cx="5810956" cy="81926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a:solidFill>
                  <a:schemeClr val="tx1"/>
                </a:solidFill>
              </a:rPr>
              <a:t>Users do not see implementation details</a:t>
            </a:r>
          </a:p>
        </p:txBody>
      </p:sp>
      <p:pic>
        <p:nvPicPr>
          <p:cNvPr id="4" name="Picture 3" descr="Screenshot of Azure DevOps tab window">
            <a:extLst>
              <a:ext uri="{FF2B5EF4-FFF2-40B4-BE49-F238E27FC236}">
                <a16:creationId xmlns:a16="http://schemas.microsoft.com/office/drawing/2014/main" id="{A25E9C7F-DD66-44EC-8900-23FFF92E1E2A}"/>
              </a:ext>
            </a:extLst>
          </p:cNvPr>
          <p:cNvPicPr>
            <a:picLocks noChangeAspect="1"/>
          </p:cNvPicPr>
          <p:nvPr/>
        </p:nvPicPr>
        <p:blipFill>
          <a:blip r:embed="rId2"/>
          <a:stretch>
            <a:fillRect/>
          </a:stretch>
        </p:blipFill>
        <p:spPr>
          <a:xfrm>
            <a:off x="6362700" y="1403456"/>
            <a:ext cx="5676900" cy="5166360"/>
          </a:xfrm>
          <a:prstGeom prst="rect">
            <a:avLst/>
          </a:prstGeom>
        </p:spPr>
      </p:pic>
    </p:spTree>
    <p:extLst>
      <p:ext uri="{BB962C8B-B14F-4D97-AF65-F5344CB8AC3E}">
        <p14:creationId xmlns:p14="http://schemas.microsoft.com/office/powerpoint/2010/main" val="1642766282"/>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AB8AC-BB22-4966-A16F-13242ECC3AB5}"/>
              </a:ext>
            </a:extLst>
          </p:cNvPr>
          <p:cNvSpPr>
            <a:spLocks noGrp="1"/>
          </p:cNvSpPr>
          <p:nvPr>
            <p:ph type="title"/>
          </p:nvPr>
        </p:nvSpPr>
        <p:spPr>
          <a:xfrm>
            <a:off x="465138" y="632779"/>
            <a:ext cx="11533187" cy="411162"/>
          </a:xfrm>
        </p:spPr>
        <p:txBody>
          <a:bodyPr>
            <a:normAutofit/>
          </a:bodyPr>
          <a:lstStyle/>
          <a:p>
            <a:r>
              <a:rPr lang="en-US" dirty="0"/>
              <a:t>Explore release jobs</a:t>
            </a:r>
          </a:p>
        </p:txBody>
      </p:sp>
      <p:sp>
        <p:nvSpPr>
          <p:cNvPr id="11" name="Rectangle 10">
            <a:extLst>
              <a:ext uri="{FF2B5EF4-FFF2-40B4-BE49-F238E27FC236}">
                <a16:creationId xmlns:a16="http://schemas.microsoft.com/office/drawing/2014/main" id="{E35D700F-92AC-4298-8F14-D4A0E3E51FD0}"/>
              </a:ext>
            </a:extLst>
          </p:cNvPr>
          <p:cNvSpPr/>
          <p:nvPr/>
        </p:nvSpPr>
        <p:spPr bwMode="auto">
          <a:xfrm>
            <a:off x="431800" y="1405055"/>
            <a:ext cx="5810956" cy="137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dirty="0">
                <a:solidFill>
                  <a:schemeClr val="tx1"/>
                </a:solidFill>
              </a:rPr>
              <a:t>A job is a series of tasks that run sequentially on the same target</a:t>
            </a:r>
          </a:p>
        </p:txBody>
      </p:sp>
      <p:sp>
        <p:nvSpPr>
          <p:cNvPr id="12" name="Rectangle 11">
            <a:extLst>
              <a:ext uri="{FF2B5EF4-FFF2-40B4-BE49-F238E27FC236}">
                <a16:creationId xmlns:a16="http://schemas.microsoft.com/office/drawing/2014/main" id="{24268F7F-DE4D-4A33-93CD-D1887EF9ED99}"/>
              </a:ext>
            </a:extLst>
          </p:cNvPr>
          <p:cNvSpPr/>
          <p:nvPr/>
        </p:nvSpPr>
        <p:spPr bwMode="auto">
          <a:xfrm>
            <a:off x="438149" y="2901244"/>
            <a:ext cx="5810956" cy="216433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dirty="0">
                <a:solidFill>
                  <a:schemeClr val="tx1"/>
                </a:solidFill>
                <a:latin typeface="+mj-lt"/>
              </a:rPr>
              <a:t>Can be combined in one pipeline to enable multi-platform deployment:</a:t>
            </a:r>
          </a:p>
          <a:p>
            <a:pPr marL="0" lvl="1">
              <a:spcBef>
                <a:spcPts val="600"/>
              </a:spcBef>
            </a:pPr>
            <a:r>
              <a:rPr lang="en-US" sz="2000" dirty="0">
                <a:solidFill>
                  <a:schemeClr val="tx1"/>
                </a:solidFill>
              </a:rPr>
              <a:t>E.g., deploy .NET backend via Windows, iOS app via MacOS and Angular frontend via Linux</a:t>
            </a:r>
          </a:p>
        </p:txBody>
      </p:sp>
      <p:sp>
        <p:nvSpPr>
          <p:cNvPr id="13" name="Rectangle 12">
            <a:extLst>
              <a:ext uri="{FF2B5EF4-FFF2-40B4-BE49-F238E27FC236}">
                <a16:creationId xmlns:a16="http://schemas.microsoft.com/office/drawing/2014/main" id="{EA698BE8-0A98-4978-9300-CF66128D2E42}"/>
              </a:ext>
            </a:extLst>
          </p:cNvPr>
          <p:cNvSpPr/>
          <p:nvPr/>
        </p:nvSpPr>
        <p:spPr bwMode="auto">
          <a:xfrm>
            <a:off x="438149" y="5190163"/>
            <a:ext cx="5810956" cy="13716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400" dirty="0">
                <a:solidFill>
                  <a:schemeClr val="tx1"/>
                </a:solidFill>
              </a:rPr>
              <a:t>Jobs run on the host machine where the agent is installed</a:t>
            </a:r>
          </a:p>
        </p:txBody>
      </p:sp>
      <p:pic>
        <p:nvPicPr>
          <p:cNvPr id="4" name="Picture 3" descr="Screenshot of Task tab from Release Job Picture menu">
            <a:extLst>
              <a:ext uri="{FF2B5EF4-FFF2-40B4-BE49-F238E27FC236}">
                <a16:creationId xmlns:a16="http://schemas.microsoft.com/office/drawing/2014/main" id="{AEEBF3EB-4224-4C6B-8757-63935A32065D}"/>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6367463" y="1392355"/>
            <a:ext cx="5675376" cy="5169408"/>
          </a:xfrm>
          <a:prstGeom prst="rect">
            <a:avLst/>
          </a:prstGeom>
        </p:spPr>
      </p:pic>
    </p:spTree>
    <p:extLst>
      <p:ext uri="{BB962C8B-B14F-4D97-AF65-F5344CB8AC3E}">
        <p14:creationId xmlns:p14="http://schemas.microsoft.com/office/powerpoint/2010/main" val="3622786964"/>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A602CD-F783-4EA9-850D-0E4DB319BB8C}"/>
              </a:ext>
            </a:extLst>
          </p:cNvPr>
          <p:cNvSpPr>
            <a:spLocks noGrp="1"/>
          </p:cNvSpPr>
          <p:nvPr>
            <p:ph type="title"/>
          </p:nvPr>
        </p:nvSpPr>
        <p:spPr>
          <a:xfrm>
            <a:off x="465138" y="632779"/>
            <a:ext cx="11533187" cy="411162"/>
          </a:xfrm>
        </p:spPr>
        <p:txBody>
          <a:bodyPr anchor="ctr">
            <a:normAutofit/>
          </a:bodyPr>
          <a:lstStyle/>
          <a:p>
            <a:r>
              <a:rPr lang="en-US" dirty="0"/>
              <a:t>Discussion: How to use release jobs</a:t>
            </a:r>
          </a:p>
        </p:txBody>
      </p:sp>
      <p:sp>
        <p:nvSpPr>
          <p:cNvPr id="52" name="TextBox 51">
            <a:extLst>
              <a:ext uri="{FF2B5EF4-FFF2-40B4-BE49-F238E27FC236}">
                <a16:creationId xmlns:a16="http://schemas.microsoft.com/office/drawing/2014/main" id="{CFAE3517-EDFB-472D-9C33-ED30E3146991}"/>
              </a:ext>
            </a:extLst>
          </p:cNvPr>
          <p:cNvSpPr txBox="1"/>
          <p:nvPr/>
        </p:nvSpPr>
        <p:spPr>
          <a:xfrm>
            <a:off x="465138" y="1218815"/>
            <a:ext cx="11571287" cy="738664"/>
          </a:xfrm>
          <a:prstGeom prst="rect">
            <a:avLst/>
          </a:prstGeom>
          <a:noFill/>
        </p:spPr>
        <p:txBody>
          <a:bodyPr wrap="square" lIns="0" tIns="0" rIns="0" bIns="0">
            <a:spAutoFit/>
          </a:bodyPr>
          <a:lstStyle/>
          <a:p>
            <a:pPr>
              <a:spcBef>
                <a:spcPts val="300"/>
              </a:spcBef>
            </a:pPr>
            <a:r>
              <a:rPr lang="en-US" sz="2400" dirty="0">
                <a:latin typeface="+mj-lt"/>
              </a:rPr>
              <a:t>Do you see a purpose for release jobs in your pipeline? How would you </a:t>
            </a:r>
            <a:br>
              <a:rPr lang="en-US" sz="2400" dirty="0">
                <a:latin typeface="+mj-lt"/>
              </a:rPr>
            </a:br>
            <a:r>
              <a:rPr lang="en-US" sz="2400" dirty="0">
                <a:latin typeface="+mj-lt"/>
              </a:rPr>
              <a:t>set it up?</a:t>
            </a:r>
          </a:p>
        </p:txBody>
      </p:sp>
      <p:sp>
        <p:nvSpPr>
          <p:cNvPr id="17" name="TextBox 16">
            <a:extLst>
              <a:ext uri="{FF2B5EF4-FFF2-40B4-BE49-F238E27FC236}">
                <a16:creationId xmlns:a16="http://schemas.microsoft.com/office/drawing/2014/main" id="{0655ADB6-06A6-4BCC-9A2B-6BA619D9C464}"/>
              </a:ext>
            </a:extLst>
          </p:cNvPr>
          <p:cNvSpPr txBox="1"/>
          <p:nvPr/>
        </p:nvSpPr>
        <p:spPr>
          <a:xfrm>
            <a:off x="465138" y="2132099"/>
            <a:ext cx="11571287" cy="307777"/>
          </a:xfrm>
          <a:prstGeom prst="rect">
            <a:avLst/>
          </a:prstGeom>
          <a:noFill/>
        </p:spPr>
        <p:txBody>
          <a:bodyPr wrap="square" lIns="0" tIns="0" rIns="0" bIns="0">
            <a:spAutoFit/>
          </a:bodyPr>
          <a:lstStyle/>
          <a:p>
            <a:pPr>
              <a:spcBef>
                <a:spcPts val="300"/>
              </a:spcBef>
            </a:pPr>
            <a:r>
              <a:rPr lang="en-US" sz="2000" dirty="0">
                <a:solidFill>
                  <a:schemeClr val="tx2"/>
                </a:solidFill>
                <a:latin typeface="+mj-lt"/>
              </a:rPr>
              <a:t>Topics you might want to consider are:</a:t>
            </a:r>
          </a:p>
        </p:txBody>
      </p:sp>
      <p:pic>
        <p:nvPicPr>
          <p:cNvPr id="53" name="Picture 52" descr="Icon of a circle branched into three connect circles">
            <a:extLst>
              <a:ext uri="{FF2B5EF4-FFF2-40B4-BE49-F238E27FC236}">
                <a16:creationId xmlns:a16="http://schemas.microsoft.com/office/drawing/2014/main" id="{6C2C626C-8E84-43E5-B522-26A7176FBBC5}"/>
              </a:ext>
            </a:extLst>
          </p:cNvPr>
          <p:cNvPicPr>
            <a:picLocks/>
          </p:cNvPicPr>
          <p:nvPr/>
        </p:nvPicPr>
        <p:blipFill>
          <a:blip r:embed="rId2"/>
          <a:stretch>
            <a:fillRect/>
          </a:stretch>
        </p:blipFill>
        <p:spPr>
          <a:xfrm>
            <a:off x="446786" y="2600075"/>
            <a:ext cx="950976" cy="950976"/>
          </a:xfrm>
          <a:prstGeom prst="rect">
            <a:avLst/>
          </a:prstGeom>
        </p:spPr>
      </p:pic>
      <p:sp>
        <p:nvSpPr>
          <p:cNvPr id="57" name="TextBox 56">
            <a:extLst>
              <a:ext uri="{FF2B5EF4-FFF2-40B4-BE49-F238E27FC236}">
                <a16:creationId xmlns:a16="http://schemas.microsoft.com/office/drawing/2014/main" id="{B5E34C50-71F5-48ED-84FF-94548823232E}"/>
              </a:ext>
            </a:extLst>
          </p:cNvPr>
          <p:cNvSpPr txBox="1"/>
          <p:nvPr/>
        </p:nvSpPr>
        <p:spPr>
          <a:xfrm>
            <a:off x="1647829" y="2767787"/>
            <a:ext cx="4430710" cy="615553"/>
          </a:xfrm>
          <a:prstGeom prst="rect">
            <a:avLst/>
          </a:prstGeom>
          <a:noFill/>
        </p:spPr>
        <p:txBody>
          <a:bodyPr wrap="square" lIns="0" tIns="0" rIns="0" bIns="0">
            <a:spAutoFit/>
          </a:bodyPr>
          <a:lstStyle/>
          <a:p>
            <a:r>
              <a:rPr lang="en-US" sz="2000" dirty="0"/>
              <a:t>Do you have artifacts from multiple sources?</a:t>
            </a:r>
          </a:p>
        </p:txBody>
      </p:sp>
      <p:cxnSp>
        <p:nvCxnSpPr>
          <p:cNvPr id="58" name="Straight Connector 57">
            <a:extLst>
              <a:ext uri="{FF2B5EF4-FFF2-40B4-BE49-F238E27FC236}">
                <a16:creationId xmlns:a16="http://schemas.microsoft.com/office/drawing/2014/main" id="{4CD7E58C-24C8-4A20-B4F6-3D2856E64857}"/>
              </a:ext>
              <a:ext uri="{C183D7F6-B498-43B3-948B-1728B52AA6E4}">
                <adec:decorative xmlns:adec="http://schemas.microsoft.com/office/drawing/2017/decorative" val="1"/>
              </a:ext>
            </a:extLst>
          </p:cNvPr>
          <p:cNvCxnSpPr>
            <a:cxnSpLocks/>
          </p:cNvCxnSpPr>
          <p:nvPr/>
        </p:nvCxnSpPr>
        <p:spPr>
          <a:xfrm>
            <a:off x="1647829" y="3790304"/>
            <a:ext cx="443071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9" name="Picture 58" descr="Icon of four servers">
            <a:extLst>
              <a:ext uri="{FF2B5EF4-FFF2-40B4-BE49-F238E27FC236}">
                <a16:creationId xmlns:a16="http://schemas.microsoft.com/office/drawing/2014/main" id="{E384E19D-046B-4C58-8EC1-A71B60ACF2AC}"/>
              </a:ext>
            </a:extLst>
          </p:cNvPr>
          <p:cNvPicPr>
            <a:picLocks/>
          </p:cNvPicPr>
          <p:nvPr/>
        </p:nvPicPr>
        <p:blipFill>
          <a:blip r:embed="rId3"/>
          <a:stretch>
            <a:fillRect/>
          </a:stretch>
        </p:blipFill>
        <p:spPr>
          <a:xfrm>
            <a:off x="446786" y="4033149"/>
            <a:ext cx="950976" cy="950976"/>
          </a:xfrm>
          <a:prstGeom prst="rect">
            <a:avLst/>
          </a:prstGeom>
        </p:spPr>
      </p:pic>
      <p:sp>
        <p:nvSpPr>
          <p:cNvPr id="60" name="TextBox 59">
            <a:extLst>
              <a:ext uri="{FF2B5EF4-FFF2-40B4-BE49-F238E27FC236}">
                <a16:creationId xmlns:a16="http://schemas.microsoft.com/office/drawing/2014/main" id="{7A0869B3-FD37-402A-B1F4-EB636EF026EB}"/>
              </a:ext>
            </a:extLst>
          </p:cNvPr>
          <p:cNvSpPr txBox="1"/>
          <p:nvPr/>
        </p:nvSpPr>
        <p:spPr>
          <a:xfrm>
            <a:off x="1647829" y="4200861"/>
            <a:ext cx="4430710" cy="615553"/>
          </a:xfrm>
          <a:prstGeom prst="rect">
            <a:avLst/>
          </a:prstGeom>
          <a:noFill/>
        </p:spPr>
        <p:txBody>
          <a:bodyPr wrap="square" lIns="0" tIns="0" rIns="0" bIns="0">
            <a:spAutoFit/>
          </a:bodyPr>
          <a:lstStyle/>
          <a:p>
            <a:r>
              <a:rPr lang="en-US" sz="2000" dirty="0"/>
              <a:t>Do you want to run deployments on different servers simultaneously?</a:t>
            </a:r>
          </a:p>
        </p:txBody>
      </p:sp>
      <p:cxnSp>
        <p:nvCxnSpPr>
          <p:cNvPr id="61" name="Straight Connector 60">
            <a:extLst>
              <a:ext uri="{FF2B5EF4-FFF2-40B4-BE49-F238E27FC236}">
                <a16:creationId xmlns:a16="http://schemas.microsoft.com/office/drawing/2014/main" id="{1471CD14-D985-49BB-826F-65D623ED9216}"/>
              </a:ext>
              <a:ext uri="{C183D7F6-B498-43B3-948B-1728B52AA6E4}">
                <adec:decorative xmlns:adec="http://schemas.microsoft.com/office/drawing/2017/decorative" val="1"/>
              </a:ext>
            </a:extLst>
          </p:cNvPr>
          <p:cNvCxnSpPr>
            <a:cxnSpLocks/>
          </p:cNvCxnSpPr>
          <p:nvPr/>
        </p:nvCxnSpPr>
        <p:spPr>
          <a:xfrm>
            <a:off x="1647829" y="5212876"/>
            <a:ext cx="443071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2" name="Picture 61" descr="Icon of an arrow that is branched to left and right">
            <a:extLst>
              <a:ext uri="{FF2B5EF4-FFF2-40B4-BE49-F238E27FC236}">
                <a16:creationId xmlns:a16="http://schemas.microsoft.com/office/drawing/2014/main" id="{D899F5FC-26FC-4D74-B991-E0CB604969A3}"/>
              </a:ext>
            </a:extLst>
          </p:cNvPr>
          <p:cNvPicPr>
            <a:picLocks/>
          </p:cNvPicPr>
          <p:nvPr/>
        </p:nvPicPr>
        <p:blipFill>
          <a:blip r:embed="rId4"/>
          <a:stretch>
            <a:fillRect/>
          </a:stretch>
        </p:blipFill>
        <p:spPr>
          <a:xfrm>
            <a:off x="446786" y="5459039"/>
            <a:ext cx="950976" cy="950976"/>
          </a:xfrm>
          <a:prstGeom prst="rect">
            <a:avLst/>
          </a:prstGeom>
        </p:spPr>
      </p:pic>
      <p:sp>
        <p:nvSpPr>
          <p:cNvPr id="63" name="TextBox 62">
            <a:extLst>
              <a:ext uri="{FF2B5EF4-FFF2-40B4-BE49-F238E27FC236}">
                <a16:creationId xmlns:a16="http://schemas.microsoft.com/office/drawing/2014/main" id="{4659CCC6-2676-42D1-8D21-EDCD147C7321}"/>
              </a:ext>
            </a:extLst>
          </p:cNvPr>
          <p:cNvSpPr txBox="1"/>
          <p:nvPr/>
        </p:nvSpPr>
        <p:spPr>
          <a:xfrm>
            <a:off x="1647829" y="5780639"/>
            <a:ext cx="4430710" cy="307777"/>
          </a:xfrm>
          <a:prstGeom prst="rect">
            <a:avLst/>
          </a:prstGeom>
          <a:noFill/>
        </p:spPr>
        <p:txBody>
          <a:bodyPr wrap="square" lIns="0" tIns="0" rIns="0" bIns="0">
            <a:spAutoFit/>
          </a:bodyPr>
          <a:lstStyle/>
          <a:p>
            <a:r>
              <a:rPr lang="en-US" sz="2000"/>
              <a:t>Do you need multiple platforms?</a:t>
            </a:r>
          </a:p>
        </p:txBody>
      </p:sp>
      <p:pic>
        <p:nvPicPr>
          <p:cNvPr id="64" name="Picture 63" descr="Icon of a arrow in a circular path with a timer inside the circle">
            <a:extLst>
              <a:ext uri="{FF2B5EF4-FFF2-40B4-BE49-F238E27FC236}">
                <a16:creationId xmlns:a16="http://schemas.microsoft.com/office/drawing/2014/main" id="{5A463659-34E1-4614-9518-11480824DF25}"/>
              </a:ext>
            </a:extLst>
          </p:cNvPr>
          <p:cNvPicPr>
            <a:picLocks/>
          </p:cNvPicPr>
          <p:nvPr/>
        </p:nvPicPr>
        <p:blipFill>
          <a:blip r:embed="rId5"/>
          <a:stretch>
            <a:fillRect/>
          </a:stretch>
        </p:blipFill>
        <p:spPr>
          <a:xfrm>
            <a:off x="6390386" y="2600075"/>
            <a:ext cx="950976" cy="950976"/>
          </a:xfrm>
          <a:prstGeom prst="rect">
            <a:avLst/>
          </a:prstGeom>
        </p:spPr>
      </p:pic>
      <p:sp>
        <p:nvSpPr>
          <p:cNvPr id="65" name="TextBox 64">
            <a:extLst>
              <a:ext uri="{FF2B5EF4-FFF2-40B4-BE49-F238E27FC236}">
                <a16:creationId xmlns:a16="http://schemas.microsoft.com/office/drawing/2014/main" id="{46631341-D7FE-48A6-B408-4B01F5882F9E}"/>
              </a:ext>
            </a:extLst>
          </p:cNvPr>
          <p:cNvSpPr txBox="1"/>
          <p:nvPr/>
        </p:nvSpPr>
        <p:spPr>
          <a:xfrm>
            <a:off x="7583490" y="2921675"/>
            <a:ext cx="4430710" cy="307777"/>
          </a:xfrm>
          <a:prstGeom prst="rect">
            <a:avLst/>
          </a:prstGeom>
          <a:noFill/>
        </p:spPr>
        <p:txBody>
          <a:bodyPr wrap="square" lIns="0" tIns="0" rIns="0" bIns="0">
            <a:spAutoFit/>
          </a:bodyPr>
          <a:lstStyle/>
          <a:p>
            <a:r>
              <a:rPr lang="en-US" sz="2000" dirty="0"/>
              <a:t>How long does your release take?</a:t>
            </a:r>
          </a:p>
        </p:txBody>
      </p:sp>
      <p:cxnSp>
        <p:nvCxnSpPr>
          <p:cNvPr id="66" name="Straight Connector 65">
            <a:extLst>
              <a:ext uri="{FF2B5EF4-FFF2-40B4-BE49-F238E27FC236}">
                <a16:creationId xmlns:a16="http://schemas.microsoft.com/office/drawing/2014/main" id="{CB997105-A9A2-4291-8F9E-A56A060EDB53}"/>
              </a:ext>
              <a:ext uri="{C183D7F6-B498-43B3-948B-1728B52AA6E4}">
                <adec:decorative xmlns:adec="http://schemas.microsoft.com/office/drawing/2017/decorative" val="1"/>
              </a:ext>
            </a:extLst>
          </p:cNvPr>
          <p:cNvCxnSpPr>
            <a:cxnSpLocks/>
          </p:cNvCxnSpPr>
          <p:nvPr/>
        </p:nvCxnSpPr>
        <p:spPr>
          <a:xfrm>
            <a:off x="7583490" y="3797216"/>
            <a:ext cx="443071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7" name="Picture 66" descr="Icon of arrow pointing in four opposite directions">
            <a:extLst>
              <a:ext uri="{FF2B5EF4-FFF2-40B4-BE49-F238E27FC236}">
                <a16:creationId xmlns:a16="http://schemas.microsoft.com/office/drawing/2014/main" id="{E4B70DD1-AAF5-47AD-B8A3-459A81F6F702}"/>
              </a:ext>
            </a:extLst>
          </p:cNvPr>
          <p:cNvPicPr>
            <a:picLocks/>
          </p:cNvPicPr>
          <p:nvPr/>
        </p:nvPicPr>
        <p:blipFill>
          <a:blip r:embed="rId6"/>
          <a:stretch>
            <a:fillRect/>
          </a:stretch>
        </p:blipFill>
        <p:spPr>
          <a:xfrm>
            <a:off x="6390386" y="4033149"/>
            <a:ext cx="950976" cy="950976"/>
          </a:xfrm>
          <a:prstGeom prst="rect">
            <a:avLst/>
          </a:prstGeom>
        </p:spPr>
      </p:pic>
      <p:sp>
        <p:nvSpPr>
          <p:cNvPr id="68" name="TextBox 67">
            <a:extLst>
              <a:ext uri="{FF2B5EF4-FFF2-40B4-BE49-F238E27FC236}">
                <a16:creationId xmlns:a16="http://schemas.microsoft.com/office/drawing/2014/main" id="{3882C61F-91F5-4F07-B3F6-4EE9E1CC99F2}"/>
              </a:ext>
            </a:extLst>
          </p:cNvPr>
          <p:cNvSpPr txBox="1"/>
          <p:nvPr/>
        </p:nvSpPr>
        <p:spPr>
          <a:xfrm>
            <a:off x="7583490" y="4046972"/>
            <a:ext cx="4430710" cy="923330"/>
          </a:xfrm>
          <a:prstGeom prst="rect">
            <a:avLst/>
          </a:prstGeom>
          <a:noFill/>
        </p:spPr>
        <p:txBody>
          <a:bodyPr wrap="square" lIns="0" tIns="0" rIns="0" bIns="0">
            <a:spAutoFit/>
          </a:bodyPr>
          <a:lstStyle/>
          <a:p>
            <a:r>
              <a:rPr lang="en-US" sz="2000" dirty="0"/>
              <a:t>Can you run your deployment in parallel or does it need to run in sequence?</a:t>
            </a:r>
          </a:p>
        </p:txBody>
      </p:sp>
    </p:spTree>
    <p:extLst>
      <p:ext uri="{BB962C8B-B14F-4D97-AF65-F5344CB8AC3E}">
        <p14:creationId xmlns:p14="http://schemas.microsoft.com/office/powerpoint/2010/main" val="369209789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03: Explore release strategy recommendations</a:t>
            </a:r>
          </a:p>
        </p:txBody>
      </p:sp>
      <p:pic>
        <p:nvPicPr>
          <p:cNvPr id="5" name="Picture 4" descr="Icon of documentation and guides">
            <a:extLst>
              <a:ext uri="{FF2B5EF4-FFF2-40B4-BE49-F238E27FC236}">
                <a16:creationId xmlns:a16="http://schemas.microsoft.com/office/drawing/2014/main" id="{51D93D69-1756-4A0F-ACBC-DE78DC612FDF}"/>
              </a:ext>
            </a:extLst>
          </p:cNvPr>
          <p:cNvPicPr>
            <a:picLocks noChangeAspect="1"/>
          </p:cNvPicPr>
          <p:nvPr/>
        </p:nvPicPr>
        <p:blipFill>
          <a:blip r:embed="rId2"/>
          <a:stretch>
            <a:fillRect/>
          </a:stretch>
        </p:blipFill>
        <p:spPr>
          <a:xfrm>
            <a:off x="10378440" y="2916936"/>
            <a:ext cx="942460" cy="1161288"/>
          </a:xfrm>
          <a:prstGeom prst="rect">
            <a:avLst/>
          </a:prstGeom>
          <a:noFill/>
          <a:ln>
            <a:noFill/>
            <a:headEnd type="none" w="med" len="med"/>
            <a:tailEnd type="none" w="med" len="med"/>
          </a:ln>
          <a:effectLst/>
        </p:spPr>
      </p:pic>
    </p:spTree>
    <p:extLst>
      <p:ext uri="{BB962C8B-B14F-4D97-AF65-F5344CB8AC3E}">
        <p14:creationId xmlns:p14="http://schemas.microsoft.com/office/powerpoint/2010/main" val="214740782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8AFAA-42F8-4696-866D-2415542C9A29}"/>
              </a:ext>
            </a:extLst>
          </p:cNvPr>
          <p:cNvSpPr>
            <a:spLocks noGrp="1"/>
          </p:cNvSpPr>
          <p:nvPr>
            <p:ph type="title"/>
          </p:nvPr>
        </p:nvSpPr>
        <p:spPr>
          <a:xfrm>
            <a:off x="465138" y="632779"/>
            <a:ext cx="11533187" cy="411162"/>
          </a:xfrm>
        </p:spPr>
        <p:txBody>
          <a:bodyPr/>
          <a:lstStyle/>
          <a:p>
            <a:r>
              <a:rPr lang="en-US" dirty="0"/>
              <a:t>Understand the delivery cadence and three types of triggers</a:t>
            </a:r>
          </a:p>
        </p:txBody>
      </p:sp>
      <p:sp>
        <p:nvSpPr>
          <p:cNvPr id="22" name="TextBox 21">
            <a:extLst>
              <a:ext uri="{FF2B5EF4-FFF2-40B4-BE49-F238E27FC236}">
                <a16:creationId xmlns:a16="http://schemas.microsoft.com/office/drawing/2014/main" id="{CB71A3F3-8B39-4E29-89EA-775E23AA89CC}"/>
              </a:ext>
            </a:extLst>
          </p:cNvPr>
          <p:cNvSpPr txBox="1">
            <a:spLocks/>
          </p:cNvSpPr>
          <p:nvPr/>
        </p:nvSpPr>
        <p:spPr>
          <a:xfrm>
            <a:off x="1299189" y="4626106"/>
            <a:ext cx="2699970" cy="738664"/>
          </a:xfrm>
          <a:prstGeom prst="rect">
            <a:avLst/>
          </a:prstGeom>
          <a:noFill/>
        </p:spPr>
        <p:txBody>
          <a:bodyPr wrap="none" lIns="0" tIns="0" rIns="0" bIns="0" rtlCol="0">
            <a:spAutoFit/>
          </a:bodyPr>
          <a:lstStyle/>
          <a:p>
            <a:pPr algn="ctr">
              <a:spcAft>
                <a:spcPts val="600"/>
              </a:spcAft>
            </a:pPr>
            <a:r>
              <a:rPr lang="en-US" sz="2400"/>
              <a:t>Continuous </a:t>
            </a:r>
            <a:br>
              <a:rPr lang="en-US" sz="2400"/>
            </a:br>
            <a:r>
              <a:rPr lang="en-US" sz="2400"/>
              <a:t>deployment trigger</a:t>
            </a:r>
          </a:p>
        </p:txBody>
      </p:sp>
      <p:pic>
        <p:nvPicPr>
          <p:cNvPr id="5" name="Picture 4" descr="Icons of a series of circles with rings enclosing a bigger circle at the centre">
            <a:extLst>
              <a:ext uri="{FF2B5EF4-FFF2-40B4-BE49-F238E27FC236}">
                <a16:creationId xmlns:a16="http://schemas.microsoft.com/office/drawing/2014/main" id="{80517D65-E366-4C1D-A306-52C131A4C684}"/>
              </a:ext>
            </a:extLst>
          </p:cNvPr>
          <p:cNvPicPr>
            <a:picLocks noChangeAspect="1"/>
          </p:cNvPicPr>
          <p:nvPr/>
        </p:nvPicPr>
        <p:blipFill>
          <a:blip r:embed="rId2"/>
          <a:stretch>
            <a:fillRect/>
          </a:stretch>
        </p:blipFill>
        <p:spPr>
          <a:xfrm>
            <a:off x="1721820" y="2399306"/>
            <a:ext cx="1856232" cy="1856232"/>
          </a:xfrm>
          <a:prstGeom prst="rect">
            <a:avLst/>
          </a:prstGeom>
        </p:spPr>
      </p:pic>
      <p:sp>
        <p:nvSpPr>
          <p:cNvPr id="25" name="TextBox 24">
            <a:extLst>
              <a:ext uri="{FF2B5EF4-FFF2-40B4-BE49-F238E27FC236}">
                <a16:creationId xmlns:a16="http://schemas.microsoft.com/office/drawing/2014/main" id="{83769390-E9AC-4A97-8D9F-13E299D60D7E}"/>
              </a:ext>
            </a:extLst>
          </p:cNvPr>
          <p:cNvSpPr txBox="1">
            <a:spLocks/>
          </p:cNvSpPr>
          <p:nvPr/>
        </p:nvSpPr>
        <p:spPr>
          <a:xfrm>
            <a:off x="4994888" y="4829305"/>
            <a:ext cx="2446696" cy="369332"/>
          </a:xfrm>
          <a:prstGeom prst="rect">
            <a:avLst/>
          </a:prstGeom>
          <a:noFill/>
        </p:spPr>
        <p:txBody>
          <a:bodyPr wrap="none" lIns="0" tIns="0" rIns="0" bIns="0" rtlCol="0">
            <a:spAutoFit/>
          </a:bodyPr>
          <a:lstStyle/>
          <a:p>
            <a:pPr algn="ctr">
              <a:spcAft>
                <a:spcPts val="600"/>
              </a:spcAft>
            </a:pPr>
            <a:r>
              <a:rPr lang="en-US" sz="2400"/>
              <a:t>Scheduled trigger</a:t>
            </a:r>
          </a:p>
        </p:txBody>
      </p:sp>
      <p:pic>
        <p:nvPicPr>
          <p:cNvPr id="7" name="Picture 6" descr="Icon of a calendar">
            <a:extLst>
              <a:ext uri="{FF2B5EF4-FFF2-40B4-BE49-F238E27FC236}">
                <a16:creationId xmlns:a16="http://schemas.microsoft.com/office/drawing/2014/main" id="{284424AE-D68B-4B61-A2C9-9DD8077E7FEA}"/>
              </a:ext>
            </a:extLst>
          </p:cNvPr>
          <p:cNvPicPr>
            <a:picLocks noChangeAspect="1"/>
          </p:cNvPicPr>
          <p:nvPr/>
        </p:nvPicPr>
        <p:blipFill>
          <a:blip r:embed="rId3"/>
          <a:stretch>
            <a:fillRect/>
          </a:stretch>
        </p:blipFill>
        <p:spPr>
          <a:xfrm>
            <a:off x="5290121" y="2399306"/>
            <a:ext cx="1856232" cy="1856232"/>
          </a:xfrm>
          <a:prstGeom prst="rect">
            <a:avLst/>
          </a:prstGeom>
        </p:spPr>
      </p:pic>
      <p:sp>
        <p:nvSpPr>
          <p:cNvPr id="28" name="TextBox 27">
            <a:extLst>
              <a:ext uri="{FF2B5EF4-FFF2-40B4-BE49-F238E27FC236}">
                <a16:creationId xmlns:a16="http://schemas.microsoft.com/office/drawing/2014/main" id="{E50CF7ED-AF37-4772-B950-B6827ACA8A4A}"/>
              </a:ext>
            </a:extLst>
          </p:cNvPr>
          <p:cNvSpPr txBox="1">
            <a:spLocks/>
          </p:cNvSpPr>
          <p:nvPr/>
        </p:nvSpPr>
        <p:spPr>
          <a:xfrm>
            <a:off x="8763525" y="4829305"/>
            <a:ext cx="2047548" cy="369332"/>
          </a:xfrm>
          <a:prstGeom prst="rect">
            <a:avLst/>
          </a:prstGeom>
          <a:noFill/>
        </p:spPr>
        <p:txBody>
          <a:bodyPr wrap="none" lIns="0" tIns="0" rIns="0" bIns="0" rtlCol="0">
            <a:spAutoFit/>
          </a:bodyPr>
          <a:lstStyle/>
          <a:p>
            <a:pPr algn="ctr">
              <a:spcAft>
                <a:spcPts val="600"/>
              </a:spcAft>
            </a:pPr>
            <a:r>
              <a:rPr lang="en-US" sz="2400"/>
              <a:t>Manual trigger</a:t>
            </a:r>
          </a:p>
        </p:txBody>
      </p:sp>
      <p:pic>
        <p:nvPicPr>
          <p:cNvPr id="9" name="Picture 8" descr="Icon of a circle with four bars on the circumference">
            <a:extLst>
              <a:ext uri="{FF2B5EF4-FFF2-40B4-BE49-F238E27FC236}">
                <a16:creationId xmlns:a16="http://schemas.microsoft.com/office/drawing/2014/main" id="{006A1B71-C263-47E4-AA81-8BC8AEEDA070}"/>
              </a:ext>
            </a:extLst>
          </p:cNvPr>
          <p:cNvPicPr>
            <a:picLocks noChangeAspect="1"/>
          </p:cNvPicPr>
          <p:nvPr/>
        </p:nvPicPr>
        <p:blipFill>
          <a:blip r:embed="rId4"/>
          <a:stretch>
            <a:fillRect/>
          </a:stretch>
        </p:blipFill>
        <p:spPr>
          <a:xfrm>
            <a:off x="8858421" y="2399306"/>
            <a:ext cx="1856232" cy="1856232"/>
          </a:xfrm>
          <a:prstGeom prst="rect">
            <a:avLst/>
          </a:prstGeom>
        </p:spPr>
      </p:pic>
    </p:spTree>
    <p:extLst>
      <p:ext uri="{BB962C8B-B14F-4D97-AF65-F5344CB8AC3E}">
        <p14:creationId xmlns:p14="http://schemas.microsoft.com/office/powerpoint/2010/main" val="2962425294"/>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a:lstStyle/>
          <a:p>
            <a:r>
              <a:rPr lang="en-US" dirty="0"/>
              <a:t>Selecting your delivery and deployment cadence</a:t>
            </a:r>
          </a:p>
        </p:txBody>
      </p:sp>
      <p:sp>
        <p:nvSpPr>
          <p:cNvPr id="4" name="Rectangle 3">
            <a:extLst>
              <a:ext uri="{FF2B5EF4-FFF2-40B4-BE49-F238E27FC236}">
                <a16:creationId xmlns:a16="http://schemas.microsoft.com/office/drawing/2014/main" id="{5A8FA1C9-4C18-48DD-B88D-1A7A041C68BA}"/>
              </a:ext>
            </a:extLst>
          </p:cNvPr>
          <p:cNvSpPr/>
          <p:nvPr/>
        </p:nvSpPr>
        <p:spPr>
          <a:xfrm>
            <a:off x="5452643" y="3497262"/>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37443521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61B9C-B4A1-4E8B-BDD0-8D4B9DE9519A}"/>
              </a:ext>
            </a:extLst>
          </p:cNvPr>
          <p:cNvSpPr>
            <a:spLocks noGrp="1"/>
          </p:cNvSpPr>
          <p:nvPr>
            <p:ph type="title"/>
          </p:nvPr>
        </p:nvSpPr>
        <p:spPr>
          <a:xfrm>
            <a:off x="465138" y="632779"/>
            <a:ext cx="11533187" cy="411162"/>
          </a:xfrm>
        </p:spPr>
        <p:txBody>
          <a:bodyPr/>
          <a:lstStyle/>
          <a:p>
            <a:r>
              <a:rPr lang="en-US" dirty="0"/>
              <a:t>Explore release approvals</a:t>
            </a:r>
          </a:p>
        </p:txBody>
      </p:sp>
      <p:pic>
        <p:nvPicPr>
          <p:cNvPr id="19" name="Picture 18" descr="Icon of a gamepad">
            <a:extLst>
              <a:ext uri="{FF2B5EF4-FFF2-40B4-BE49-F238E27FC236}">
                <a16:creationId xmlns:a16="http://schemas.microsoft.com/office/drawing/2014/main" id="{3D360797-1717-4005-B777-1F7F6E5E5972}"/>
              </a:ext>
            </a:extLst>
          </p:cNvPr>
          <p:cNvPicPr>
            <a:picLocks noChangeAspect="1"/>
          </p:cNvPicPr>
          <p:nvPr/>
        </p:nvPicPr>
        <p:blipFill>
          <a:blip r:embed="rId2"/>
          <a:stretch>
            <a:fillRect/>
          </a:stretch>
        </p:blipFill>
        <p:spPr>
          <a:xfrm>
            <a:off x="431428" y="1782624"/>
            <a:ext cx="1007364" cy="1007364"/>
          </a:xfrm>
          <a:prstGeom prst="rect">
            <a:avLst/>
          </a:prstGeom>
        </p:spPr>
      </p:pic>
      <p:sp>
        <p:nvSpPr>
          <p:cNvPr id="20" name="Rectangle 19">
            <a:extLst>
              <a:ext uri="{FF2B5EF4-FFF2-40B4-BE49-F238E27FC236}">
                <a16:creationId xmlns:a16="http://schemas.microsoft.com/office/drawing/2014/main" id="{C9E8F556-F8EF-47BA-A559-52AE1E45650C}"/>
              </a:ext>
            </a:extLst>
          </p:cNvPr>
          <p:cNvSpPr/>
          <p:nvPr/>
        </p:nvSpPr>
        <p:spPr>
          <a:xfrm>
            <a:off x="1733799" y="1936603"/>
            <a:ext cx="10275639" cy="69788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200" dirty="0">
                <a:solidFill>
                  <a:schemeClr val="tx1"/>
                </a:solidFill>
              </a:rPr>
              <a:t>Release approvals are not to control </a:t>
            </a:r>
            <a:r>
              <a:rPr lang="en-US" sz="2200" b="1" i="1" dirty="0">
                <a:solidFill>
                  <a:schemeClr val="tx1"/>
                </a:solidFill>
              </a:rPr>
              <a:t>how</a:t>
            </a:r>
            <a:r>
              <a:rPr lang="en-US" sz="2200" i="1" dirty="0">
                <a:solidFill>
                  <a:schemeClr val="tx1"/>
                </a:solidFill>
              </a:rPr>
              <a:t>, </a:t>
            </a:r>
            <a:r>
              <a:rPr lang="en-US" sz="2200" dirty="0">
                <a:solidFill>
                  <a:schemeClr val="tx1"/>
                </a:solidFill>
              </a:rPr>
              <a:t>but control </a:t>
            </a:r>
            <a:r>
              <a:rPr lang="en-US" sz="2200" b="1" i="1" dirty="0">
                <a:solidFill>
                  <a:schemeClr val="tx1"/>
                </a:solidFill>
              </a:rPr>
              <a:t>if</a:t>
            </a:r>
            <a:r>
              <a:rPr lang="en-US" sz="2200" i="1" dirty="0">
                <a:solidFill>
                  <a:schemeClr val="tx1"/>
                </a:solidFill>
              </a:rPr>
              <a:t> </a:t>
            </a:r>
            <a:r>
              <a:rPr lang="en-US" sz="2200" dirty="0">
                <a:solidFill>
                  <a:schemeClr val="tx1"/>
                </a:solidFill>
              </a:rPr>
              <a:t>you want to deliver multiple times a day</a:t>
            </a:r>
          </a:p>
        </p:txBody>
      </p:sp>
      <p:cxnSp>
        <p:nvCxnSpPr>
          <p:cNvPr id="23" name="Straight Connector 22">
            <a:extLst>
              <a:ext uri="{FF2B5EF4-FFF2-40B4-BE49-F238E27FC236}">
                <a16:creationId xmlns:a16="http://schemas.microsoft.com/office/drawing/2014/main" id="{AAB33026-E460-42A2-9CB5-74F5EC28D818}"/>
              </a:ext>
              <a:ext uri="{C183D7F6-B498-43B3-948B-1728B52AA6E4}">
                <adec:decorative xmlns:adec="http://schemas.microsoft.com/office/drawing/2017/decorative" val="1"/>
              </a:ext>
            </a:extLst>
          </p:cNvPr>
          <p:cNvCxnSpPr>
            <a:cxnSpLocks/>
          </p:cNvCxnSpPr>
          <p:nvPr/>
        </p:nvCxnSpPr>
        <p:spPr>
          <a:xfrm flipV="1">
            <a:off x="1727200" y="3276614"/>
            <a:ext cx="102711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4" name="Picture 23" descr="Icon of a smartphone with a cube on the screen">
            <a:extLst>
              <a:ext uri="{FF2B5EF4-FFF2-40B4-BE49-F238E27FC236}">
                <a16:creationId xmlns:a16="http://schemas.microsoft.com/office/drawing/2014/main" id="{6F1C7257-8762-4AED-8F4C-DAF57956E419}"/>
              </a:ext>
            </a:extLst>
          </p:cNvPr>
          <p:cNvPicPr>
            <a:picLocks noChangeAspect="1"/>
          </p:cNvPicPr>
          <p:nvPr/>
        </p:nvPicPr>
        <p:blipFill>
          <a:blip r:embed="rId3"/>
          <a:stretch>
            <a:fillRect/>
          </a:stretch>
        </p:blipFill>
        <p:spPr>
          <a:xfrm>
            <a:off x="431428" y="3415059"/>
            <a:ext cx="1007364" cy="1007364"/>
          </a:xfrm>
          <a:prstGeom prst="rect">
            <a:avLst/>
          </a:prstGeom>
        </p:spPr>
      </p:pic>
      <p:sp>
        <p:nvSpPr>
          <p:cNvPr id="26" name="Rectangle 25">
            <a:extLst>
              <a:ext uri="{FF2B5EF4-FFF2-40B4-BE49-F238E27FC236}">
                <a16:creationId xmlns:a16="http://schemas.microsoft.com/office/drawing/2014/main" id="{A146F9C2-B9BE-4FF3-A684-EA262D387C34}"/>
              </a:ext>
            </a:extLst>
          </p:cNvPr>
          <p:cNvSpPr/>
          <p:nvPr/>
        </p:nvSpPr>
        <p:spPr>
          <a:xfrm>
            <a:off x="1733799" y="3664860"/>
            <a:ext cx="10275639" cy="33560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200" dirty="0">
                <a:solidFill>
                  <a:schemeClr val="tx1"/>
                </a:solidFill>
              </a:rPr>
              <a:t>Manual Approvals help in building trust about the automated release process</a:t>
            </a:r>
          </a:p>
        </p:txBody>
      </p:sp>
      <p:pic>
        <p:nvPicPr>
          <p:cNvPr id="8" name="Picture 7" descr="Icon of a series of circles arranged in a square shape">
            <a:extLst>
              <a:ext uri="{FF2B5EF4-FFF2-40B4-BE49-F238E27FC236}">
                <a16:creationId xmlns:a16="http://schemas.microsoft.com/office/drawing/2014/main" id="{80130BE9-101E-4611-B3DB-393A1A9474F4}"/>
              </a:ext>
            </a:extLst>
          </p:cNvPr>
          <p:cNvPicPr>
            <a:picLocks noChangeAspect="1"/>
          </p:cNvPicPr>
          <p:nvPr/>
        </p:nvPicPr>
        <p:blipFill>
          <a:blip r:embed="rId4"/>
          <a:stretch>
            <a:fillRect/>
          </a:stretch>
        </p:blipFill>
        <p:spPr>
          <a:xfrm>
            <a:off x="465138" y="4959172"/>
            <a:ext cx="973654" cy="973654"/>
          </a:xfrm>
          <a:prstGeom prst="rect">
            <a:avLst/>
          </a:prstGeom>
        </p:spPr>
      </p:pic>
      <p:sp>
        <p:nvSpPr>
          <p:cNvPr id="9" name="Rectangle 8">
            <a:extLst>
              <a:ext uri="{FF2B5EF4-FFF2-40B4-BE49-F238E27FC236}">
                <a16:creationId xmlns:a16="http://schemas.microsoft.com/office/drawing/2014/main" id="{46444D53-579C-4177-942B-1278F38BD6B1}"/>
              </a:ext>
            </a:extLst>
          </p:cNvPr>
          <p:cNvSpPr/>
          <p:nvPr/>
        </p:nvSpPr>
        <p:spPr>
          <a:xfrm>
            <a:off x="1734820" y="4823610"/>
            <a:ext cx="10119555" cy="147732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400" dirty="0">
                <a:solidFill>
                  <a:schemeClr val="tx1"/>
                </a:solidFill>
              </a:rPr>
              <a:t>Release gates give you additional control over the start and completion of the deployment pipeline. They can usually be set up as a pre-deployment and post-deployment condition and can perform validation with other automated systems until specific requirements are verified.</a:t>
            </a:r>
          </a:p>
        </p:txBody>
      </p:sp>
      <p:cxnSp>
        <p:nvCxnSpPr>
          <p:cNvPr id="10" name="Straight Connector 9">
            <a:extLst>
              <a:ext uri="{FF2B5EF4-FFF2-40B4-BE49-F238E27FC236}">
                <a16:creationId xmlns:a16="http://schemas.microsoft.com/office/drawing/2014/main" id="{264EED58-0CD7-4C5F-8877-EF295F127B57}"/>
              </a:ext>
              <a:ext uri="{C183D7F6-B498-43B3-948B-1728B52AA6E4}">
                <adec:decorative xmlns:adec="http://schemas.microsoft.com/office/drawing/2017/decorative" val="1"/>
              </a:ext>
            </a:extLst>
          </p:cNvPr>
          <p:cNvCxnSpPr>
            <a:cxnSpLocks/>
          </p:cNvCxnSpPr>
          <p:nvPr/>
        </p:nvCxnSpPr>
        <p:spPr>
          <a:xfrm flipV="1">
            <a:off x="1738313" y="4589463"/>
            <a:ext cx="102711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958627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a:lstStyle/>
          <a:p>
            <a:r>
              <a:rPr lang="en-US" dirty="0"/>
              <a:t>Demonstration: setting up manual approvals</a:t>
            </a:r>
          </a:p>
        </p:txBody>
      </p:sp>
      <p:sp>
        <p:nvSpPr>
          <p:cNvPr id="3" name="Rectangle 2">
            <a:extLst>
              <a:ext uri="{FF2B5EF4-FFF2-40B4-BE49-F238E27FC236}">
                <a16:creationId xmlns:a16="http://schemas.microsoft.com/office/drawing/2014/main" id="{6E10657F-A4CC-4F95-87A9-B1CCA6D49BBA}"/>
              </a:ext>
            </a:extLst>
          </p:cNvPr>
          <p:cNvSpPr/>
          <p:nvPr/>
        </p:nvSpPr>
        <p:spPr>
          <a:xfrm>
            <a:off x="5452643" y="3497262"/>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803975890"/>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61B9C-B4A1-4E8B-BDD0-8D4B9DE9519A}"/>
              </a:ext>
            </a:extLst>
          </p:cNvPr>
          <p:cNvSpPr>
            <a:spLocks noGrp="1"/>
          </p:cNvSpPr>
          <p:nvPr>
            <p:ph type="title"/>
          </p:nvPr>
        </p:nvSpPr>
        <p:spPr>
          <a:xfrm>
            <a:off x="465138" y="632779"/>
            <a:ext cx="11533187" cy="411162"/>
          </a:xfrm>
        </p:spPr>
        <p:txBody>
          <a:bodyPr/>
          <a:lstStyle/>
          <a:p>
            <a:r>
              <a:rPr lang="en-US" dirty="0"/>
              <a:t>Learning Path overview</a:t>
            </a:r>
          </a:p>
        </p:txBody>
      </p:sp>
      <p:pic>
        <p:nvPicPr>
          <p:cNvPr id="12" name="Picture 11" descr="Icon of a magnifying glass">
            <a:extLst>
              <a:ext uri="{FF2B5EF4-FFF2-40B4-BE49-F238E27FC236}">
                <a16:creationId xmlns:a16="http://schemas.microsoft.com/office/drawing/2014/main" id="{D67C91E0-CDBE-44FA-9F9F-F1015E0997BC}"/>
              </a:ext>
            </a:extLst>
          </p:cNvPr>
          <p:cNvPicPr>
            <a:picLocks noChangeAspect="1"/>
          </p:cNvPicPr>
          <p:nvPr/>
        </p:nvPicPr>
        <p:blipFill>
          <a:blip r:embed="rId2"/>
          <a:stretch>
            <a:fillRect/>
          </a:stretch>
        </p:blipFill>
        <p:spPr>
          <a:xfrm>
            <a:off x="461758" y="1224381"/>
            <a:ext cx="952500" cy="952500"/>
          </a:xfrm>
          <a:prstGeom prst="rect">
            <a:avLst/>
          </a:prstGeom>
        </p:spPr>
      </p:pic>
      <p:sp>
        <p:nvSpPr>
          <p:cNvPr id="6" name="TextBox 5">
            <a:extLst>
              <a:ext uri="{FF2B5EF4-FFF2-40B4-BE49-F238E27FC236}">
                <a16:creationId xmlns:a16="http://schemas.microsoft.com/office/drawing/2014/main" id="{727E02A8-A135-4508-AF10-70F6C2EA3E18}"/>
              </a:ext>
            </a:extLst>
          </p:cNvPr>
          <p:cNvSpPr txBox="1"/>
          <p:nvPr/>
        </p:nvSpPr>
        <p:spPr>
          <a:xfrm>
            <a:off x="1593396" y="1331300"/>
            <a:ext cx="4524827" cy="738664"/>
          </a:xfrm>
          <a:prstGeom prst="rect">
            <a:avLst/>
          </a:prstGeom>
          <a:noFill/>
        </p:spPr>
        <p:txBody>
          <a:bodyPr wrap="square" lIns="0" tIns="0" rIns="0" bIns="0" rtlCol="0" anchor="ctr">
            <a:spAutoFit/>
          </a:bodyPr>
          <a:lstStyle/>
          <a:p>
            <a:pPr>
              <a:spcAft>
                <a:spcPts val="600"/>
              </a:spcAft>
            </a:pPr>
            <a:r>
              <a:rPr lang="en-US" sz="2400" dirty="0"/>
              <a:t>Module 01: Introduction to continuous delivery</a:t>
            </a:r>
          </a:p>
        </p:txBody>
      </p:sp>
      <p:cxnSp>
        <p:nvCxnSpPr>
          <p:cNvPr id="49" name="Straight Connector 48">
            <a:extLst>
              <a:ext uri="{FF2B5EF4-FFF2-40B4-BE49-F238E27FC236}">
                <a16:creationId xmlns:a16="http://schemas.microsoft.com/office/drawing/2014/main" id="{23EBFAE7-C5B8-4A9B-A322-F5511DF4DC19}"/>
              </a:ext>
              <a:ext uri="{C183D7F6-B498-43B3-948B-1728B52AA6E4}">
                <adec:decorative xmlns:adec="http://schemas.microsoft.com/office/drawing/2017/decorative" val="1"/>
              </a:ext>
            </a:extLst>
          </p:cNvPr>
          <p:cNvCxnSpPr>
            <a:cxnSpLocks/>
          </p:cNvCxnSpPr>
          <p:nvPr/>
        </p:nvCxnSpPr>
        <p:spPr>
          <a:xfrm>
            <a:off x="1593398" y="2381675"/>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 name="Picture 16" descr="Icon of a series of circles arranged in a circular pattern">
            <a:extLst>
              <a:ext uri="{FF2B5EF4-FFF2-40B4-BE49-F238E27FC236}">
                <a16:creationId xmlns:a16="http://schemas.microsoft.com/office/drawing/2014/main" id="{5700E216-EDF2-4DCC-AF66-5183F95D97F0}"/>
              </a:ext>
            </a:extLst>
          </p:cNvPr>
          <p:cNvPicPr>
            <a:picLocks noChangeAspect="1"/>
          </p:cNvPicPr>
          <p:nvPr/>
        </p:nvPicPr>
        <p:blipFill>
          <a:blip r:embed="rId3"/>
          <a:stretch>
            <a:fillRect/>
          </a:stretch>
        </p:blipFill>
        <p:spPr>
          <a:xfrm>
            <a:off x="461758" y="2586469"/>
            <a:ext cx="952500" cy="952500"/>
          </a:xfrm>
          <a:prstGeom prst="rect">
            <a:avLst/>
          </a:prstGeom>
        </p:spPr>
      </p:pic>
      <p:sp>
        <p:nvSpPr>
          <p:cNvPr id="52" name="TextBox 51">
            <a:extLst>
              <a:ext uri="{FF2B5EF4-FFF2-40B4-BE49-F238E27FC236}">
                <a16:creationId xmlns:a16="http://schemas.microsoft.com/office/drawing/2014/main" id="{997A3692-85B7-4FEE-A40C-020ED8CCF022}"/>
              </a:ext>
            </a:extLst>
          </p:cNvPr>
          <p:cNvSpPr txBox="1"/>
          <p:nvPr/>
        </p:nvSpPr>
        <p:spPr>
          <a:xfrm>
            <a:off x="1593396" y="2693387"/>
            <a:ext cx="4524827" cy="738664"/>
          </a:xfrm>
          <a:prstGeom prst="rect">
            <a:avLst/>
          </a:prstGeom>
          <a:noFill/>
        </p:spPr>
        <p:txBody>
          <a:bodyPr wrap="square" lIns="0" tIns="0" rIns="0" bIns="0" rtlCol="0" anchor="ctr">
            <a:spAutoFit/>
          </a:bodyPr>
          <a:lstStyle/>
          <a:p>
            <a:pPr>
              <a:spcAft>
                <a:spcPts val="600"/>
              </a:spcAft>
            </a:pPr>
            <a:r>
              <a:rPr lang="en-US" sz="2400" dirty="0"/>
              <a:t>Module 02: Create a release pipeline</a:t>
            </a:r>
          </a:p>
        </p:txBody>
      </p:sp>
      <p:cxnSp>
        <p:nvCxnSpPr>
          <p:cNvPr id="50" name="Straight Connector 49">
            <a:extLst>
              <a:ext uri="{FF2B5EF4-FFF2-40B4-BE49-F238E27FC236}">
                <a16:creationId xmlns:a16="http://schemas.microsoft.com/office/drawing/2014/main" id="{BB9D6846-6FCA-42DB-8371-95E5C69308BE}"/>
              </a:ext>
              <a:ext uri="{C183D7F6-B498-43B3-948B-1728B52AA6E4}">
                <adec:decorative xmlns:adec="http://schemas.microsoft.com/office/drawing/2017/decorative" val="1"/>
              </a:ext>
            </a:extLst>
          </p:cNvPr>
          <p:cNvCxnSpPr>
            <a:cxnSpLocks/>
          </p:cNvCxnSpPr>
          <p:nvPr/>
        </p:nvCxnSpPr>
        <p:spPr>
          <a:xfrm>
            <a:off x="1593398" y="3743763"/>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6" name="Picture 35" descr="Icon of a closed and open bracket">
            <a:extLst>
              <a:ext uri="{FF2B5EF4-FFF2-40B4-BE49-F238E27FC236}">
                <a16:creationId xmlns:a16="http://schemas.microsoft.com/office/drawing/2014/main" id="{827ED50E-EBA5-4671-AE85-370B4E11C6E0}"/>
              </a:ext>
            </a:extLst>
          </p:cNvPr>
          <p:cNvPicPr>
            <a:picLocks noChangeAspect="1"/>
          </p:cNvPicPr>
          <p:nvPr/>
        </p:nvPicPr>
        <p:blipFill>
          <a:blip r:embed="rId4"/>
          <a:stretch>
            <a:fillRect/>
          </a:stretch>
        </p:blipFill>
        <p:spPr>
          <a:xfrm>
            <a:off x="461758" y="3948557"/>
            <a:ext cx="952500" cy="952500"/>
          </a:xfrm>
          <a:prstGeom prst="rect">
            <a:avLst/>
          </a:prstGeom>
        </p:spPr>
      </p:pic>
      <p:sp>
        <p:nvSpPr>
          <p:cNvPr id="53" name="TextBox 52">
            <a:extLst>
              <a:ext uri="{FF2B5EF4-FFF2-40B4-BE49-F238E27FC236}">
                <a16:creationId xmlns:a16="http://schemas.microsoft.com/office/drawing/2014/main" id="{0D60D049-FAD1-47DB-B5FF-F2C38BC1EF1F}"/>
              </a:ext>
            </a:extLst>
          </p:cNvPr>
          <p:cNvSpPr txBox="1"/>
          <p:nvPr/>
        </p:nvSpPr>
        <p:spPr>
          <a:xfrm>
            <a:off x="1593396" y="4055475"/>
            <a:ext cx="4524827" cy="738664"/>
          </a:xfrm>
          <a:prstGeom prst="rect">
            <a:avLst/>
          </a:prstGeom>
          <a:noFill/>
        </p:spPr>
        <p:txBody>
          <a:bodyPr wrap="square" lIns="0" tIns="0" rIns="0" bIns="0" rtlCol="0" anchor="ctr">
            <a:spAutoFit/>
          </a:bodyPr>
          <a:lstStyle/>
          <a:p>
            <a:pPr>
              <a:spcAft>
                <a:spcPts val="600"/>
              </a:spcAft>
            </a:pPr>
            <a:r>
              <a:rPr lang="en-US" sz="2400" dirty="0"/>
              <a:t>Module 03: Explore release strategy recommendations</a:t>
            </a:r>
          </a:p>
        </p:txBody>
      </p:sp>
      <p:cxnSp>
        <p:nvCxnSpPr>
          <p:cNvPr id="51" name="Straight Connector 50">
            <a:extLst>
              <a:ext uri="{FF2B5EF4-FFF2-40B4-BE49-F238E27FC236}">
                <a16:creationId xmlns:a16="http://schemas.microsoft.com/office/drawing/2014/main" id="{DBCB6D4B-F51F-418D-8305-3483513C7602}"/>
              </a:ext>
              <a:ext uri="{C183D7F6-B498-43B3-948B-1728B52AA6E4}">
                <adec:decorative xmlns:adec="http://schemas.microsoft.com/office/drawing/2017/decorative" val="1"/>
              </a:ext>
            </a:extLst>
          </p:cNvPr>
          <p:cNvCxnSpPr>
            <a:cxnSpLocks/>
          </p:cNvCxnSpPr>
          <p:nvPr/>
        </p:nvCxnSpPr>
        <p:spPr>
          <a:xfrm>
            <a:off x="1593398" y="5105851"/>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8" name="Picture 47" descr="Icon of wrench and screw driver">
            <a:extLst>
              <a:ext uri="{FF2B5EF4-FFF2-40B4-BE49-F238E27FC236}">
                <a16:creationId xmlns:a16="http://schemas.microsoft.com/office/drawing/2014/main" id="{47023BAC-7DB0-41A6-873D-B387FEB0AE35}"/>
              </a:ext>
            </a:extLst>
          </p:cNvPr>
          <p:cNvPicPr>
            <a:picLocks noChangeAspect="1"/>
          </p:cNvPicPr>
          <p:nvPr/>
        </p:nvPicPr>
        <p:blipFill>
          <a:blip r:embed="rId5"/>
          <a:stretch>
            <a:fillRect/>
          </a:stretch>
        </p:blipFill>
        <p:spPr>
          <a:xfrm>
            <a:off x="461758" y="5310642"/>
            <a:ext cx="952500" cy="952500"/>
          </a:xfrm>
          <a:prstGeom prst="rect">
            <a:avLst/>
          </a:prstGeom>
        </p:spPr>
      </p:pic>
      <p:sp>
        <p:nvSpPr>
          <p:cNvPr id="54" name="TextBox 53">
            <a:extLst>
              <a:ext uri="{FF2B5EF4-FFF2-40B4-BE49-F238E27FC236}">
                <a16:creationId xmlns:a16="http://schemas.microsoft.com/office/drawing/2014/main" id="{6AE4510E-CD84-402A-B665-69FC2A6C0402}"/>
              </a:ext>
            </a:extLst>
          </p:cNvPr>
          <p:cNvSpPr txBox="1"/>
          <p:nvPr/>
        </p:nvSpPr>
        <p:spPr>
          <a:xfrm>
            <a:off x="1593396" y="5417560"/>
            <a:ext cx="4524827" cy="738664"/>
          </a:xfrm>
          <a:prstGeom prst="rect">
            <a:avLst/>
          </a:prstGeom>
          <a:noFill/>
        </p:spPr>
        <p:txBody>
          <a:bodyPr wrap="square" lIns="0" tIns="0" rIns="0" bIns="0" rtlCol="0" anchor="ctr">
            <a:spAutoFit/>
          </a:bodyPr>
          <a:lstStyle/>
          <a:p>
            <a:pPr>
              <a:spcAft>
                <a:spcPts val="600"/>
              </a:spcAft>
            </a:pPr>
            <a:r>
              <a:rPr lang="en-US" sz="2400" dirty="0"/>
              <a:t>Module 04: Provision and test environments</a:t>
            </a:r>
          </a:p>
        </p:txBody>
      </p:sp>
      <p:pic>
        <p:nvPicPr>
          <p:cNvPr id="64" name="Picture 63" descr="Icon of a screen with square, isosceles triangle and circle shapes in it">
            <a:extLst>
              <a:ext uri="{FF2B5EF4-FFF2-40B4-BE49-F238E27FC236}">
                <a16:creationId xmlns:a16="http://schemas.microsoft.com/office/drawing/2014/main" id="{79CD30B1-A76F-4EE8-87C1-5CC49524D94D}"/>
              </a:ext>
            </a:extLst>
          </p:cNvPr>
          <p:cNvPicPr>
            <a:picLocks noChangeAspect="1"/>
          </p:cNvPicPr>
          <p:nvPr/>
        </p:nvPicPr>
        <p:blipFill>
          <a:blip r:embed="rId6"/>
          <a:stretch>
            <a:fillRect/>
          </a:stretch>
        </p:blipFill>
        <p:spPr>
          <a:xfrm>
            <a:off x="6354763" y="1224381"/>
            <a:ext cx="952500" cy="952500"/>
          </a:xfrm>
          <a:prstGeom prst="rect">
            <a:avLst/>
          </a:prstGeom>
        </p:spPr>
      </p:pic>
      <p:sp>
        <p:nvSpPr>
          <p:cNvPr id="73" name="TextBox 72">
            <a:extLst>
              <a:ext uri="{FF2B5EF4-FFF2-40B4-BE49-F238E27FC236}">
                <a16:creationId xmlns:a16="http://schemas.microsoft.com/office/drawing/2014/main" id="{FE49C8B8-5DDB-406B-9D55-5A050E347748}"/>
              </a:ext>
            </a:extLst>
          </p:cNvPr>
          <p:cNvSpPr txBox="1"/>
          <p:nvPr/>
        </p:nvSpPr>
        <p:spPr>
          <a:xfrm>
            <a:off x="7478918" y="1331300"/>
            <a:ext cx="4524827" cy="738664"/>
          </a:xfrm>
          <a:prstGeom prst="rect">
            <a:avLst/>
          </a:prstGeom>
          <a:noFill/>
        </p:spPr>
        <p:txBody>
          <a:bodyPr wrap="square" lIns="0" tIns="0" rIns="0" bIns="0" rtlCol="0" anchor="ctr">
            <a:spAutoFit/>
          </a:bodyPr>
          <a:lstStyle/>
          <a:p>
            <a:pPr>
              <a:spcAft>
                <a:spcPts val="600"/>
              </a:spcAft>
            </a:pPr>
            <a:r>
              <a:rPr lang="en-US" sz="2400" dirty="0"/>
              <a:t>Module 05: Manage and modularize tasks and templates</a:t>
            </a:r>
          </a:p>
        </p:txBody>
      </p:sp>
      <p:cxnSp>
        <p:nvCxnSpPr>
          <p:cNvPr id="74" name="Straight Connector 73">
            <a:extLst>
              <a:ext uri="{FF2B5EF4-FFF2-40B4-BE49-F238E27FC236}">
                <a16:creationId xmlns:a16="http://schemas.microsoft.com/office/drawing/2014/main" id="{BFB7DAEE-3EF9-4A3F-8BBD-414FF8E720EF}"/>
              </a:ext>
              <a:ext uri="{C183D7F6-B498-43B3-948B-1728B52AA6E4}">
                <adec:decorative xmlns:adec="http://schemas.microsoft.com/office/drawing/2017/decorative" val="1"/>
              </a:ext>
            </a:extLst>
          </p:cNvPr>
          <p:cNvCxnSpPr>
            <a:cxnSpLocks/>
          </p:cNvCxnSpPr>
          <p:nvPr/>
        </p:nvCxnSpPr>
        <p:spPr>
          <a:xfrm>
            <a:off x="7478920" y="2381675"/>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8" name="Picture 67" descr="Icon of a circle branched into three connect circles">
            <a:extLst>
              <a:ext uri="{FF2B5EF4-FFF2-40B4-BE49-F238E27FC236}">
                <a16:creationId xmlns:a16="http://schemas.microsoft.com/office/drawing/2014/main" id="{683F7F89-6B7C-42E6-B3FA-D14BF20B0C8D}"/>
              </a:ext>
            </a:extLst>
          </p:cNvPr>
          <p:cNvPicPr>
            <a:picLocks noChangeAspect="1"/>
          </p:cNvPicPr>
          <p:nvPr/>
        </p:nvPicPr>
        <p:blipFill>
          <a:blip r:embed="rId7"/>
          <a:stretch>
            <a:fillRect/>
          </a:stretch>
        </p:blipFill>
        <p:spPr>
          <a:xfrm>
            <a:off x="6354763" y="2586469"/>
            <a:ext cx="952500" cy="952500"/>
          </a:xfrm>
          <a:prstGeom prst="rect">
            <a:avLst/>
          </a:prstGeom>
        </p:spPr>
      </p:pic>
      <p:sp>
        <p:nvSpPr>
          <p:cNvPr id="75" name="TextBox 74">
            <a:extLst>
              <a:ext uri="{FF2B5EF4-FFF2-40B4-BE49-F238E27FC236}">
                <a16:creationId xmlns:a16="http://schemas.microsoft.com/office/drawing/2014/main" id="{D336BF9C-D04A-4767-975B-E42E9B6C93CF}"/>
              </a:ext>
            </a:extLst>
          </p:cNvPr>
          <p:cNvSpPr txBox="1"/>
          <p:nvPr/>
        </p:nvSpPr>
        <p:spPr>
          <a:xfrm>
            <a:off x="7473498" y="2881429"/>
            <a:ext cx="4524827" cy="369332"/>
          </a:xfrm>
          <a:prstGeom prst="rect">
            <a:avLst/>
          </a:prstGeom>
          <a:noFill/>
        </p:spPr>
        <p:txBody>
          <a:bodyPr wrap="square" lIns="0" tIns="0" rIns="0" bIns="0" rtlCol="0" anchor="ctr">
            <a:spAutoFit/>
          </a:bodyPr>
          <a:lstStyle/>
          <a:p>
            <a:pPr>
              <a:spcAft>
                <a:spcPts val="600"/>
              </a:spcAft>
            </a:pPr>
            <a:r>
              <a:rPr lang="en-US" sz="2400" dirty="0"/>
              <a:t>Module 06: Multi-stage YAML</a:t>
            </a:r>
          </a:p>
        </p:txBody>
      </p:sp>
      <p:cxnSp>
        <p:nvCxnSpPr>
          <p:cNvPr id="76" name="Straight Connector 75">
            <a:extLst>
              <a:ext uri="{FF2B5EF4-FFF2-40B4-BE49-F238E27FC236}">
                <a16:creationId xmlns:a16="http://schemas.microsoft.com/office/drawing/2014/main" id="{02CC4C2D-D040-4A3D-96F9-06DB5408D79C}"/>
              </a:ext>
              <a:ext uri="{C183D7F6-B498-43B3-948B-1728B52AA6E4}">
                <adec:decorative xmlns:adec="http://schemas.microsoft.com/office/drawing/2017/decorative" val="1"/>
              </a:ext>
            </a:extLst>
          </p:cNvPr>
          <p:cNvCxnSpPr>
            <a:cxnSpLocks/>
          </p:cNvCxnSpPr>
          <p:nvPr/>
        </p:nvCxnSpPr>
        <p:spPr>
          <a:xfrm>
            <a:off x="7478920" y="3743763"/>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 document with a checkmark">
            <a:extLst>
              <a:ext uri="{FF2B5EF4-FFF2-40B4-BE49-F238E27FC236}">
                <a16:creationId xmlns:a16="http://schemas.microsoft.com/office/drawing/2014/main" id="{B464101C-FF90-48B3-8541-A55B3A1F039B}"/>
              </a:ext>
            </a:extLst>
          </p:cNvPr>
          <p:cNvPicPr>
            <a:picLocks noChangeAspect="1"/>
          </p:cNvPicPr>
          <p:nvPr/>
        </p:nvPicPr>
        <p:blipFill>
          <a:blip r:embed="rId8"/>
          <a:stretch>
            <a:fillRect/>
          </a:stretch>
        </p:blipFill>
        <p:spPr>
          <a:xfrm>
            <a:off x="6354763" y="3948557"/>
            <a:ext cx="952500" cy="952500"/>
          </a:xfrm>
          <a:prstGeom prst="rect">
            <a:avLst/>
          </a:prstGeom>
        </p:spPr>
      </p:pic>
      <p:sp>
        <p:nvSpPr>
          <p:cNvPr id="77" name="TextBox 76">
            <a:extLst>
              <a:ext uri="{FF2B5EF4-FFF2-40B4-BE49-F238E27FC236}">
                <a16:creationId xmlns:a16="http://schemas.microsoft.com/office/drawing/2014/main" id="{97D3E981-F20D-4B69-9248-78BF7EBC6549}"/>
              </a:ext>
            </a:extLst>
          </p:cNvPr>
          <p:cNvSpPr txBox="1"/>
          <p:nvPr/>
        </p:nvSpPr>
        <p:spPr>
          <a:xfrm>
            <a:off x="7478918" y="4055475"/>
            <a:ext cx="4524827" cy="738664"/>
          </a:xfrm>
          <a:prstGeom prst="rect">
            <a:avLst/>
          </a:prstGeom>
          <a:noFill/>
        </p:spPr>
        <p:txBody>
          <a:bodyPr wrap="square" lIns="0" tIns="0" rIns="0" bIns="0" rtlCol="0" anchor="ctr">
            <a:spAutoFit/>
          </a:bodyPr>
          <a:lstStyle/>
          <a:p>
            <a:pPr>
              <a:spcAft>
                <a:spcPts val="600"/>
              </a:spcAft>
            </a:pPr>
            <a:r>
              <a:rPr lang="en-US" sz="2400" dirty="0"/>
              <a:t>Module 07: Automate inspection of health</a:t>
            </a:r>
          </a:p>
        </p:txBody>
      </p:sp>
      <p:cxnSp>
        <p:nvCxnSpPr>
          <p:cNvPr id="3" name="Straight Connector 2">
            <a:extLst>
              <a:ext uri="{FF2B5EF4-FFF2-40B4-BE49-F238E27FC236}">
                <a16:creationId xmlns:a16="http://schemas.microsoft.com/office/drawing/2014/main" id="{4E3EC64A-9822-4043-83FC-34FAD90A88CC}"/>
              </a:ext>
              <a:ext uri="{C183D7F6-B498-43B3-948B-1728B52AA6E4}">
                <adec:decorative xmlns:adec="http://schemas.microsoft.com/office/drawing/2017/decorative" val="1"/>
              </a:ext>
            </a:extLst>
          </p:cNvPr>
          <p:cNvCxnSpPr>
            <a:cxnSpLocks/>
          </p:cNvCxnSpPr>
          <p:nvPr/>
        </p:nvCxnSpPr>
        <p:spPr>
          <a:xfrm>
            <a:off x="7473498" y="5131763"/>
            <a:ext cx="452482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descr="Icon of a lab flask">
            <a:extLst>
              <a:ext uri="{FF2B5EF4-FFF2-40B4-BE49-F238E27FC236}">
                <a16:creationId xmlns:a16="http://schemas.microsoft.com/office/drawing/2014/main" id="{9EA6462B-1135-47C7-83A2-F27FB808D525}"/>
              </a:ext>
            </a:extLst>
          </p:cNvPr>
          <p:cNvPicPr>
            <a:picLocks noChangeAspect="1"/>
          </p:cNvPicPr>
          <p:nvPr/>
        </p:nvPicPr>
        <p:blipFill>
          <a:blip r:embed="rId9"/>
          <a:stretch>
            <a:fillRect/>
          </a:stretch>
        </p:blipFill>
        <p:spPr>
          <a:xfrm>
            <a:off x="6356287" y="5312166"/>
            <a:ext cx="950976" cy="950976"/>
          </a:xfrm>
          <a:prstGeom prst="rect">
            <a:avLst/>
          </a:prstGeom>
        </p:spPr>
      </p:pic>
      <p:sp>
        <p:nvSpPr>
          <p:cNvPr id="5" name="TextBox 4">
            <a:extLst>
              <a:ext uri="{FF2B5EF4-FFF2-40B4-BE49-F238E27FC236}">
                <a16:creationId xmlns:a16="http://schemas.microsoft.com/office/drawing/2014/main" id="{59A9518F-476C-4A7A-9519-86FC0E666459}"/>
              </a:ext>
            </a:extLst>
          </p:cNvPr>
          <p:cNvSpPr txBox="1"/>
          <p:nvPr/>
        </p:nvSpPr>
        <p:spPr>
          <a:xfrm>
            <a:off x="7473498" y="5417560"/>
            <a:ext cx="4431943" cy="738664"/>
          </a:xfrm>
          <a:prstGeom prst="rect">
            <a:avLst/>
          </a:prstGeom>
          <a:noFill/>
        </p:spPr>
        <p:txBody>
          <a:bodyPr wrap="square" lIns="0" tIns="0" rIns="0" bIns="0" rtlCol="0" anchor="ctr">
            <a:spAutoFit/>
          </a:bodyPr>
          <a:lstStyle/>
          <a:p>
            <a:pPr>
              <a:spcAft>
                <a:spcPts val="600"/>
              </a:spcAft>
            </a:pPr>
            <a:r>
              <a:rPr lang="en-US" sz="2400" dirty="0"/>
              <a:t>Labs &amp; Learning Path review and takeaways</a:t>
            </a:r>
          </a:p>
        </p:txBody>
      </p:sp>
    </p:spTree>
    <p:extLst>
      <p:ext uri="{BB962C8B-B14F-4D97-AF65-F5344CB8AC3E}">
        <p14:creationId xmlns:p14="http://schemas.microsoft.com/office/powerpoint/2010/main" val="3097675231"/>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EA125-D5BE-455E-823A-14A935F4D87D}"/>
              </a:ext>
            </a:extLst>
          </p:cNvPr>
          <p:cNvSpPr>
            <a:spLocks noGrp="1"/>
          </p:cNvSpPr>
          <p:nvPr>
            <p:ph type="title"/>
          </p:nvPr>
        </p:nvSpPr>
        <p:spPr>
          <a:xfrm>
            <a:off x="465138" y="632779"/>
            <a:ext cx="11533187" cy="411162"/>
          </a:xfrm>
        </p:spPr>
        <p:txBody>
          <a:bodyPr>
            <a:normAutofit/>
          </a:bodyPr>
          <a:lstStyle/>
          <a:p>
            <a:r>
              <a:rPr lang="en-US" dirty="0"/>
              <a:t>Explore release gates</a:t>
            </a:r>
          </a:p>
        </p:txBody>
      </p:sp>
      <p:pic>
        <p:nvPicPr>
          <p:cNvPr id="76" name="Picture 75" descr="Icon of different buildings with an arc on top">
            <a:extLst>
              <a:ext uri="{FF2B5EF4-FFF2-40B4-BE49-F238E27FC236}">
                <a16:creationId xmlns:a16="http://schemas.microsoft.com/office/drawing/2014/main" id="{8B3D5BEB-8796-4DD8-958D-99A77AE645D3}"/>
              </a:ext>
            </a:extLst>
          </p:cNvPr>
          <p:cNvPicPr>
            <a:picLocks noChangeAspect="1"/>
          </p:cNvPicPr>
          <p:nvPr/>
        </p:nvPicPr>
        <p:blipFill>
          <a:blip r:embed="rId3"/>
          <a:stretch>
            <a:fillRect/>
          </a:stretch>
        </p:blipFill>
        <p:spPr>
          <a:xfrm>
            <a:off x="460057" y="2481946"/>
            <a:ext cx="885444" cy="885444"/>
          </a:xfrm>
          <a:prstGeom prst="rect">
            <a:avLst/>
          </a:prstGeom>
        </p:spPr>
      </p:pic>
      <p:sp>
        <p:nvSpPr>
          <p:cNvPr id="77" name="Rectangle 76">
            <a:extLst>
              <a:ext uri="{FF2B5EF4-FFF2-40B4-BE49-F238E27FC236}">
                <a16:creationId xmlns:a16="http://schemas.microsoft.com/office/drawing/2014/main" id="{01DEFFD7-2B3B-4FFF-B578-189409FC8D9C}"/>
              </a:ext>
            </a:extLst>
          </p:cNvPr>
          <p:cNvSpPr/>
          <p:nvPr/>
        </p:nvSpPr>
        <p:spPr>
          <a:xfrm>
            <a:off x="1501664" y="2646961"/>
            <a:ext cx="4462578"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Incident and issues management </a:t>
            </a:r>
          </a:p>
        </p:txBody>
      </p:sp>
      <p:cxnSp>
        <p:nvCxnSpPr>
          <p:cNvPr id="78" name="Straight Connector 77">
            <a:extLst>
              <a:ext uri="{FF2B5EF4-FFF2-40B4-BE49-F238E27FC236}">
                <a16:creationId xmlns:a16="http://schemas.microsoft.com/office/drawing/2014/main" id="{4A596D5A-9B86-4F4F-B712-5FD4B7A856EE}"/>
              </a:ext>
              <a:ext uri="{C183D7F6-B498-43B3-948B-1728B52AA6E4}">
                <adec:decorative xmlns:adec="http://schemas.microsoft.com/office/drawing/2017/decorative" val="1"/>
              </a:ext>
            </a:extLst>
          </p:cNvPr>
          <p:cNvCxnSpPr>
            <a:cxnSpLocks/>
          </p:cNvCxnSpPr>
          <p:nvPr/>
        </p:nvCxnSpPr>
        <p:spPr>
          <a:xfrm>
            <a:off x="1501664" y="3288015"/>
            <a:ext cx="42928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9" name="Picture 78" descr="Icon of a person sitting in a desk">
            <a:extLst>
              <a:ext uri="{FF2B5EF4-FFF2-40B4-BE49-F238E27FC236}">
                <a16:creationId xmlns:a16="http://schemas.microsoft.com/office/drawing/2014/main" id="{994FB64E-A0BE-41D2-BD3A-623093C8E819}"/>
              </a:ext>
            </a:extLst>
          </p:cNvPr>
          <p:cNvPicPr>
            <a:picLocks noChangeAspect="1"/>
          </p:cNvPicPr>
          <p:nvPr/>
        </p:nvPicPr>
        <p:blipFill>
          <a:blip r:embed="rId4"/>
          <a:stretch>
            <a:fillRect/>
          </a:stretch>
        </p:blipFill>
        <p:spPr>
          <a:xfrm>
            <a:off x="460057" y="3605715"/>
            <a:ext cx="885444" cy="885444"/>
          </a:xfrm>
          <a:prstGeom prst="rect">
            <a:avLst/>
          </a:prstGeom>
        </p:spPr>
      </p:pic>
      <p:sp>
        <p:nvSpPr>
          <p:cNvPr id="80" name="Rectangle 79">
            <a:extLst>
              <a:ext uri="{FF2B5EF4-FFF2-40B4-BE49-F238E27FC236}">
                <a16:creationId xmlns:a16="http://schemas.microsoft.com/office/drawing/2014/main" id="{E55BD8D8-EB44-4E50-BFB2-83DFEAA4A2D7}"/>
              </a:ext>
            </a:extLst>
          </p:cNvPr>
          <p:cNvSpPr/>
          <p:nvPr/>
        </p:nvSpPr>
        <p:spPr>
          <a:xfrm>
            <a:off x="1501664" y="3672482"/>
            <a:ext cx="4462578" cy="615553"/>
          </a:xfrm>
          <a:prstGeom prst="rect">
            <a:avLst/>
          </a:prstGeom>
        </p:spPr>
        <p:txBody>
          <a:bodyPr wrap="square" lIns="0" tIns="0" rIns="0" bIns="0" anchor="ctr">
            <a:spAutoFit/>
          </a:bodyPr>
          <a:lstStyle/>
          <a:p>
            <a:pPr defTabSz="932472" fontAlgn="base">
              <a:spcBef>
                <a:spcPct val="0"/>
              </a:spcBef>
              <a:spcAft>
                <a:spcPct val="0"/>
              </a:spcAft>
            </a:pPr>
            <a:r>
              <a:rPr lang="en-US" sz="2000" dirty="0"/>
              <a:t>Notification of users by integration with collaboration systems</a:t>
            </a:r>
          </a:p>
        </p:txBody>
      </p:sp>
      <p:cxnSp>
        <p:nvCxnSpPr>
          <p:cNvPr id="81" name="Straight Connector 80">
            <a:extLst>
              <a:ext uri="{FF2B5EF4-FFF2-40B4-BE49-F238E27FC236}">
                <a16:creationId xmlns:a16="http://schemas.microsoft.com/office/drawing/2014/main" id="{B2D86B3D-1B12-48B9-AAAB-C1D9029EDAD7}"/>
              </a:ext>
              <a:ext uri="{C183D7F6-B498-43B3-948B-1728B52AA6E4}">
                <adec:decorative xmlns:adec="http://schemas.microsoft.com/office/drawing/2017/decorative" val="1"/>
              </a:ext>
            </a:extLst>
          </p:cNvPr>
          <p:cNvCxnSpPr>
            <a:cxnSpLocks/>
          </p:cNvCxnSpPr>
          <p:nvPr/>
        </p:nvCxnSpPr>
        <p:spPr>
          <a:xfrm>
            <a:off x="1501664" y="4729502"/>
            <a:ext cx="42928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2" name="Picture 81" descr="Icon of a checkmark inside a badge">
            <a:extLst>
              <a:ext uri="{FF2B5EF4-FFF2-40B4-BE49-F238E27FC236}">
                <a16:creationId xmlns:a16="http://schemas.microsoft.com/office/drawing/2014/main" id="{E45B2B32-3B86-48A3-AD17-178079979F68}"/>
              </a:ext>
            </a:extLst>
          </p:cNvPr>
          <p:cNvPicPr>
            <a:picLocks noChangeAspect="1"/>
          </p:cNvPicPr>
          <p:nvPr/>
        </p:nvPicPr>
        <p:blipFill>
          <a:blip r:embed="rId5"/>
          <a:stretch>
            <a:fillRect/>
          </a:stretch>
        </p:blipFill>
        <p:spPr>
          <a:xfrm>
            <a:off x="460057" y="4729484"/>
            <a:ext cx="885444" cy="885444"/>
          </a:xfrm>
          <a:prstGeom prst="rect">
            <a:avLst/>
          </a:prstGeom>
        </p:spPr>
      </p:pic>
      <p:sp>
        <p:nvSpPr>
          <p:cNvPr id="83" name="Rectangle 82">
            <a:extLst>
              <a:ext uri="{FF2B5EF4-FFF2-40B4-BE49-F238E27FC236}">
                <a16:creationId xmlns:a16="http://schemas.microsoft.com/office/drawing/2014/main" id="{D704DBEF-0D5F-4DB8-9217-7A337064302D}"/>
              </a:ext>
            </a:extLst>
          </p:cNvPr>
          <p:cNvSpPr/>
          <p:nvPr/>
        </p:nvSpPr>
        <p:spPr>
          <a:xfrm>
            <a:off x="1501664" y="5058311"/>
            <a:ext cx="4462578"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Quality validation</a:t>
            </a:r>
          </a:p>
        </p:txBody>
      </p:sp>
      <p:cxnSp>
        <p:nvCxnSpPr>
          <p:cNvPr id="84" name="Straight Connector 83">
            <a:extLst>
              <a:ext uri="{FF2B5EF4-FFF2-40B4-BE49-F238E27FC236}">
                <a16:creationId xmlns:a16="http://schemas.microsoft.com/office/drawing/2014/main" id="{BF2E79E4-3A2B-4AF3-A535-C260FDC23295}"/>
              </a:ext>
              <a:ext uri="{C183D7F6-B498-43B3-948B-1728B52AA6E4}">
                <adec:decorative xmlns:adec="http://schemas.microsoft.com/office/drawing/2017/decorative" val="1"/>
              </a:ext>
            </a:extLst>
          </p:cNvPr>
          <p:cNvCxnSpPr>
            <a:cxnSpLocks/>
          </p:cNvCxnSpPr>
          <p:nvPr/>
        </p:nvCxnSpPr>
        <p:spPr>
          <a:xfrm>
            <a:off x="1501664" y="5853253"/>
            <a:ext cx="429287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5" name="Picture 84" descr="Icon of a key">
            <a:extLst>
              <a:ext uri="{FF2B5EF4-FFF2-40B4-BE49-F238E27FC236}">
                <a16:creationId xmlns:a16="http://schemas.microsoft.com/office/drawing/2014/main" id="{B6B5464A-5C96-4514-93E6-E0B1F8B8B743}"/>
              </a:ext>
            </a:extLst>
          </p:cNvPr>
          <p:cNvPicPr>
            <a:picLocks noChangeAspect="1"/>
          </p:cNvPicPr>
          <p:nvPr/>
        </p:nvPicPr>
        <p:blipFill>
          <a:blip r:embed="rId6"/>
          <a:stretch>
            <a:fillRect/>
          </a:stretch>
        </p:blipFill>
        <p:spPr>
          <a:xfrm>
            <a:off x="460057" y="5853253"/>
            <a:ext cx="885444" cy="885444"/>
          </a:xfrm>
          <a:prstGeom prst="rect">
            <a:avLst/>
          </a:prstGeom>
        </p:spPr>
      </p:pic>
      <p:sp>
        <p:nvSpPr>
          <p:cNvPr id="86" name="Rectangle 85">
            <a:extLst>
              <a:ext uri="{FF2B5EF4-FFF2-40B4-BE49-F238E27FC236}">
                <a16:creationId xmlns:a16="http://schemas.microsoft.com/office/drawing/2014/main" id="{B52A634A-B0A6-4277-BC21-02170BD1C93E}"/>
              </a:ext>
            </a:extLst>
          </p:cNvPr>
          <p:cNvSpPr/>
          <p:nvPr/>
        </p:nvSpPr>
        <p:spPr>
          <a:xfrm>
            <a:off x="1501665" y="6142086"/>
            <a:ext cx="4462578"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Security scan on artifacts</a:t>
            </a:r>
          </a:p>
        </p:txBody>
      </p:sp>
      <p:pic>
        <p:nvPicPr>
          <p:cNvPr id="87" name="Picture 86" descr="Icon of two people">
            <a:extLst>
              <a:ext uri="{FF2B5EF4-FFF2-40B4-BE49-F238E27FC236}">
                <a16:creationId xmlns:a16="http://schemas.microsoft.com/office/drawing/2014/main" id="{29978B0A-8D59-4541-A901-CB424AA4D675}"/>
              </a:ext>
            </a:extLst>
          </p:cNvPr>
          <p:cNvPicPr>
            <a:picLocks noChangeAspect="1"/>
          </p:cNvPicPr>
          <p:nvPr/>
        </p:nvPicPr>
        <p:blipFill>
          <a:blip r:embed="rId7"/>
          <a:stretch>
            <a:fillRect/>
          </a:stretch>
        </p:blipFill>
        <p:spPr>
          <a:xfrm>
            <a:off x="6625107" y="2403900"/>
            <a:ext cx="885444" cy="885444"/>
          </a:xfrm>
          <a:prstGeom prst="rect">
            <a:avLst/>
          </a:prstGeom>
        </p:spPr>
      </p:pic>
      <p:sp>
        <p:nvSpPr>
          <p:cNvPr id="88" name="Rectangle 87">
            <a:extLst>
              <a:ext uri="{FF2B5EF4-FFF2-40B4-BE49-F238E27FC236}">
                <a16:creationId xmlns:a16="http://schemas.microsoft.com/office/drawing/2014/main" id="{24A26F70-EB50-46EB-91F6-744240DCA6A0}"/>
              </a:ext>
            </a:extLst>
          </p:cNvPr>
          <p:cNvSpPr/>
          <p:nvPr/>
        </p:nvSpPr>
        <p:spPr>
          <a:xfrm>
            <a:off x="7656489" y="2682569"/>
            <a:ext cx="4202356"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User experience relative to baseline</a:t>
            </a:r>
          </a:p>
        </p:txBody>
      </p:sp>
      <p:cxnSp>
        <p:nvCxnSpPr>
          <p:cNvPr id="89" name="Straight Connector 88">
            <a:extLst>
              <a:ext uri="{FF2B5EF4-FFF2-40B4-BE49-F238E27FC236}">
                <a16:creationId xmlns:a16="http://schemas.microsoft.com/office/drawing/2014/main" id="{7CF5BF1E-030F-43B8-A429-D30438C81D6E}"/>
              </a:ext>
              <a:ext uri="{C183D7F6-B498-43B3-948B-1728B52AA6E4}">
                <adec:decorative xmlns:adec="http://schemas.microsoft.com/office/drawing/2017/decorative" val="1"/>
              </a:ext>
            </a:extLst>
          </p:cNvPr>
          <p:cNvCxnSpPr>
            <a:cxnSpLocks/>
          </p:cNvCxnSpPr>
          <p:nvPr/>
        </p:nvCxnSpPr>
        <p:spPr>
          <a:xfrm>
            <a:off x="7656489" y="3288015"/>
            <a:ext cx="434183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0" name="Picture 89" descr="Icon of a circle with circular arrows pointing at each other's end">
            <a:extLst>
              <a:ext uri="{FF2B5EF4-FFF2-40B4-BE49-F238E27FC236}">
                <a16:creationId xmlns:a16="http://schemas.microsoft.com/office/drawing/2014/main" id="{00F3D624-BB77-4C38-8EE5-9D2B404BD296}"/>
              </a:ext>
            </a:extLst>
          </p:cNvPr>
          <p:cNvPicPr>
            <a:picLocks noChangeAspect="1"/>
          </p:cNvPicPr>
          <p:nvPr/>
        </p:nvPicPr>
        <p:blipFill>
          <a:blip r:embed="rId8"/>
          <a:stretch>
            <a:fillRect/>
          </a:stretch>
        </p:blipFill>
        <p:spPr>
          <a:xfrm>
            <a:off x="6623583" y="3537536"/>
            <a:ext cx="885444" cy="885444"/>
          </a:xfrm>
          <a:prstGeom prst="rect">
            <a:avLst/>
          </a:prstGeom>
        </p:spPr>
      </p:pic>
      <p:sp>
        <p:nvSpPr>
          <p:cNvPr id="91" name="Rectangle 90">
            <a:extLst>
              <a:ext uri="{FF2B5EF4-FFF2-40B4-BE49-F238E27FC236}">
                <a16:creationId xmlns:a16="http://schemas.microsoft.com/office/drawing/2014/main" id="{277FE44A-FF6F-4EE3-B61D-32A8435E35A1}"/>
              </a:ext>
            </a:extLst>
          </p:cNvPr>
          <p:cNvSpPr/>
          <p:nvPr/>
        </p:nvSpPr>
        <p:spPr>
          <a:xfrm>
            <a:off x="7667603" y="3826369"/>
            <a:ext cx="4202356"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Change management</a:t>
            </a:r>
          </a:p>
        </p:txBody>
      </p:sp>
      <p:cxnSp>
        <p:nvCxnSpPr>
          <p:cNvPr id="92" name="Straight Connector 91">
            <a:extLst>
              <a:ext uri="{FF2B5EF4-FFF2-40B4-BE49-F238E27FC236}">
                <a16:creationId xmlns:a16="http://schemas.microsoft.com/office/drawing/2014/main" id="{3BF47E58-ED39-4A6F-A7D7-90E30D783F6F}"/>
              </a:ext>
              <a:ext uri="{C183D7F6-B498-43B3-948B-1728B52AA6E4}">
                <adec:decorative xmlns:adec="http://schemas.microsoft.com/office/drawing/2017/decorative" val="1"/>
              </a:ext>
            </a:extLst>
          </p:cNvPr>
          <p:cNvCxnSpPr>
            <a:cxnSpLocks/>
          </p:cNvCxnSpPr>
          <p:nvPr/>
        </p:nvCxnSpPr>
        <p:spPr>
          <a:xfrm>
            <a:off x="7656490" y="4729484"/>
            <a:ext cx="434183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3" name="Picture 92" descr="Icon of a briefcase with cross in the middle">
            <a:extLst>
              <a:ext uri="{FF2B5EF4-FFF2-40B4-BE49-F238E27FC236}">
                <a16:creationId xmlns:a16="http://schemas.microsoft.com/office/drawing/2014/main" id="{5546DAF7-DADB-463E-A8AB-8DE320D16DF0}"/>
              </a:ext>
            </a:extLst>
          </p:cNvPr>
          <p:cNvPicPr>
            <a:picLocks noChangeAspect="1"/>
          </p:cNvPicPr>
          <p:nvPr/>
        </p:nvPicPr>
        <p:blipFill>
          <a:blip r:embed="rId9"/>
          <a:stretch>
            <a:fillRect/>
          </a:stretch>
        </p:blipFill>
        <p:spPr>
          <a:xfrm>
            <a:off x="6623583" y="4923366"/>
            <a:ext cx="886968" cy="885444"/>
          </a:xfrm>
          <a:prstGeom prst="rect">
            <a:avLst/>
          </a:prstGeom>
        </p:spPr>
      </p:pic>
      <p:sp>
        <p:nvSpPr>
          <p:cNvPr id="94" name="Rectangle 93">
            <a:extLst>
              <a:ext uri="{FF2B5EF4-FFF2-40B4-BE49-F238E27FC236}">
                <a16:creationId xmlns:a16="http://schemas.microsoft.com/office/drawing/2014/main" id="{FCC95879-DA46-42B5-9CC1-16B2420FCB76}"/>
              </a:ext>
            </a:extLst>
          </p:cNvPr>
          <p:cNvSpPr/>
          <p:nvPr/>
        </p:nvSpPr>
        <p:spPr>
          <a:xfrm>
            <a:off x="7667603" y="5219640"/>
            <a:ext cx="4202356" cy="307777"/>
          </a:xfrm>
          <a:prstGeom prst="rect">
            <a:avLst/>
          </a:prstGeom>
        </p:spPr>
        <p:txBody>
          <a:bodyPr wrap="square" lIns="0" tIns="0" rIns="0" bIns="0" anchor="ctr">
            <a:spAutoFit/>
          </a:bodyPr>
          <a:lstStyle/>
          <a:p>
            <a:pPr defTabSz="932472" fontAlgn="base">
              <a:spcBef>
                <a:spcPct val="0"/>
              </a:spcBef>
              <a:spcAft>
                <a:spcPct val="0"/>
              </a:spcAft>
            </a:pPr>
            <a:r>
              <a:rPr lang="en-US" sz="2000" dirty="0"/>
              <a:t>Infrastructure health</a:t>
            </a:r>
          </a:p>
        </p:txBody>
      </p:sp>
      <p:sp>
        <p:nvSpPr>
          <p:cNvPr id="22" name="Rectangle 21">
            <a:extLst>
              <a:ext uri="{FF2B5EF4-FFF2-40B4-BE49-F238E27FC236}">
                <a16:creationId xmlns:a16="http://schemas.microsoft.com/office/drawing/2014/main" id="{088AA247-79A3-4E9D-BB1C-3BF358853333}"/>
              </a:ext>
            </a:extLst>
          </p:cNvPr>
          <p:cNvSpPr/>
          <p:nvPr/>
        </p:nvSpPr>
        <p:spPr>
          <a:xfrm>
            <a:off x="460057" y="1190107"/>
            <a:ext cx="11533187" cy="110799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2400" dirty="0">
                <a:solidFill>
                  <a:schemeClr val="tx1"/>
                </a:solidFill>
              </a:rPr>
              <a:t>Release gates give you additional control over the start and completion of the deployment pipeline. They are often set up as a pre-deployment and post-deployment conditions.</a:t>
            </a:r>
          </a:p>
        </p:txBody>
      </p:sp>
    </p:spTree>
    <p:extLst>
      <p:ext uri="{BB962C8B-B14F-4D97-AF65-F5344CB8AC3E}">
        <p14:creationId xmlns:p14="http://schemas.microsoft.com/office/powerpoint/2010/main" val="3554855513"/>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Title 161">
            <a:extLst>
              <a:ext uri="{FF2B5EF4-FFF2-40B4-BE49-F238E27FC236}">
                <a16:creationId xmlns:a16="http://schemas.microsoft.com/office/drawing/2014/main" id="{A8A35675-4814-4068-8991-F4BFC81ABC9C}"/>
              </a:ext>
            </a:extLst>
          </p:cNvPr>
          <p:cNvSpPr>
            <a:spLocks noGrp="1"/>
          </p:cNvSpPr>
          <p:nvPr>
            <p:ph type="title"/>
          </p:nvPr>
        </p:nvSpPr>
        <p:spPr>
          <a:xfrm>
            <a:off x="465138" y="632779"/>
            <a:ext cx="11533187" cy="411162"/>
          </a:xfrm>
        </p:spPr>
        <p:txBody>
          <a:bodyPr/>
          <a:lstStyle/>
          <a:p>
            <a:r>
              <a:rPr lang="en-US" dirty="0"/>
              <a:t>Use release gates to protect quality</a:t>
            </a:r>
          </a:p>
        </p:txBody>
      </p:sp>
      <p:pic>
        <p:nvPicPr>
          <p:cNvPr id="9" name="Picture 8">
            <a:extLst>
              <a:ext uri="{FF2B5EF4-FFF2-40B4-BE49-F238E27FC236}">
                <a16:creationId xmlns:a16="http://schemas.microsoft.com/office/drawing/2014/main" id="{A379F22E-383D-44BE-A837-1CC394B531CE}"/>
              </a:ext>
            </a:extLst>
          </p:cNvPr>
          <p:cNvPicPr>
            <a:picLocks noChangeAspect="1"/>
          </p:cNvPicPr>
          <p:nvPr/>
        </p:nvPicPr>
        <p:blipFill>
          <a:blip r:embed="rId3"/>
          <a:stretch>
            <a:fillRect/>
          </a:stretch>
        </p:blipFill>
        <p:spPr>
          <a:xfrm>
            <a:off x="383425" y="1433449"/>
            <a:ext cx="778764" cy="778764"/>
          </a:xfrm>
          <a:prstGeom prst="rect">
            <a:avLst/>
          </a:prstGeom>
        </p:spPr>
      </p:pic>
      <p:sp>
        <p:nvSpPr>
          <p:cNvPr id="64" name="Rectangle 63">
            <a:extLst>
              <a:ext uri="{FF2B5EF4-FFF2-40B4-BE49-F238E27FC236}">
                <a16:creationId xmlns:a16="http://schemas.microsoft.com/office/drawing/2014/main" id="{29ECE2EF-469A-4AB9-9158-80A5152D4FEC}"/>
              </a:ext>
            </a:extLst>
          </p:cNvPr>
          <p:cNvSpPr/>
          <p:nvPr/>
        </p:nvSpPr>
        <p:spPr>
          <a:xfrm>
            <a:off x="1366092" y="1654852"/>
            <a:ext cx="4622427" cy="307777"/>
          </a:xfrm>
          <a:prstGeom prst="rect">
            <a:avLst/>
          </a:prstGeom>
        </p:spPr>
        <p:txBody>
          <a:bodyPr wrap="square" lIns="0" tIns="0" rIns="0" bIns="0" anchor="ctr">
            <a:spAutoFit/>
          </a:bodyPr>
          <a:lstStyle/>
          <a:p>
            <a:r>
              <a:rPr lang="en-US" sz="2000">
                <a:cs typeface="Segoe UI Semibold" panose="020B0702040204020203" pitchFamily="34" charset="0"/>
              </a:rPr>
              <a:t>No new blocker issues</a:t>
            </a:r>
          </a:p>
        </p:txBody>
      </p:sp>
      <p:pic>
        <p:nvPicPr>
          <p:cNvPr id="27" name="Picture 26">
            <a:extLst>
              <a:ext uri="{FF2B5EF4-FFF2-40B4-BE49-F238E27FC236}">
                <a16:creationId xmlns:a16="http://schemas.microsoft.com/office/drawing/2014/main" id="{9AF82DB6-68AD-4891-B199-B9ECF810B85D}"/>
              </a:ext>
            </a:extLst>
          </p:cNvPr>
          <p:cNvPicPr>
            <a:picLocks noChangeAspect="1"/>
          </p:cNvPicPr>
          <p:nvPr/>
        </p:nvPicPr>
        <p:blipFill>
          <a:blip r:embed="rId4"/>
          <a:stretch>
            <a:fillRect/>
          </a:stretch>
        </p:blipFill>
        <p:spPr>
          <a:xfrm>
            <a:off x="382663" y="2504936"/>
            <a:ext cx="778764" cy="778764"/>
          </a:xfrm>
          <a:prstGeom prst="rect">
            <a:avLst/>
          </a:prstGeom>
        </p:spPr>
      </p:pic>
      <p:sp>
        <p:nvSpPr>
          <p:cNvPr id="65" name="Rectangle 64">
            <a:extLst>
              <a:ext uri="{FF2B5EF4-FFF2-40B4-BE49-F238E27FC236}">
                <a16:creationId xmlns:a16="http://schemas.microsoft.com/office/drawing/2014/main" id="{FE479161-9A8B-46C5-BE6A-8935233D3A9B}"/>
              </a:ext>
            </a:extLst>
          </p:cNvPr>
          <p:cNvSpPr/>
          <p:nvPr/>
        </p:nvSpPr>
        <p:spPr>
          <a:xfrm>
            <a:off x="1366092" y="2588006"/>
            <a:ext cx="4622427" cy="615553"/>
          </a:xfrm>
          <a:prstGeom prst="rect">
            <a:avLst/>
          </a:prstGeom>
        </p:spPr>
        <p:txBody>
          <a:bodyPr wrap="square" lIns="0" tIns="0" rIns="0" bIns="0" anchor="ctr">
            <a:spAutoFit/>
          </a:bodyPr>
          <a:lstStyle/>
          <a:p>
            <a:r>
              <a:rPr lang="en-US" sz="2000">
                <a:cs typeface="Segoe UI Semibold" panose="020B0702040204020203" pitchFamily="34" charset="0"/>
              </a:rPr>
              <a:t>Code coverage on new code greater than 80%</a:t>
            </a:r>
          </a:p>
        </p:txBody>
      </p:sp>
      <p:pic>
        <p:nvPicPr>
          <p:cNvPr id="28" name="Picture 27">
            <a:extLst>
              <a:ext uri="{FF2B5EF4-FFF2-40B4-BE49-F238E27FC236}">
                <a16:creationId xmlns:a16="http://schemas.microsoft.com/office/drawing/2014/main" id="{E65B8737-B35B-4384-A093-6091D31867C9}"/>
              </a:ext>
            </a:extLst>
          </p:cNvPr>
          <p:cNvPicPr>
            <a:picLocks noChangeAspect="1"/>
          </p:cNvPicPr>
          <p:nvPr/>
        </p:nvPicPr>
        <p:blipFill>
          <a:blip r:embed="rId5"/>
          <a:stretch>
            <a:fillRect/>
          </a:stretch>
        </p:blipFill>
        <p:spPr>
          <a:xfrm>
            <a:off x="442119" y="3593942"/>
            <a:ext cx="778764" cy="778764"/>
          </a:xfrm>
          <a:prstGeom prst="rect">
            <a:avLst/>
          </a:prstGeom>
        </p:spPr>
      </p:pic>
      <p:sp>
        <p:nvSpPr>
          <p:cNvPr id="66" name="Rectangle 65">
            <a:extLst>
              <a:ext uri="{FF2B5EF4-FFF2-40B4-BE49-F238E27FC236}">
                <a16:creationId xmlns:a16="http://schemas.microsoft.com/office/drawing/2014/main" id="{F94E311F-B099-4830-A744-6215A4910659}"/>
              </a:ext>
            </a:extLst>
          </p:cNvPr>
          <p:cNvSpPr/>
          <p:nvPr/>
        </p:nvSpPr>
        <p:spPr>
          <a:xfrm>
            <a:off x="1366092" y="3828934"/>
            <a:ext cx="4622427" cy="307777"/>
          </a:xfrm>
          <a:prstGeom prst="rect">
            <a:avLst/>
          </a:prstGeom>
        </p:spPr>
        <p:txBody>
          <a:bodyPr wrap="square" lIns="0" tIns="0" rIns="0" bIns="0" anchor="ctr">
            <a:spAutoFit/>
          </a:bodyPr>
          <a:lstStyle/>
          <a:p>
            <a:r>
              <a:rPr lang="en-US" sz="2000">
                <a:cs typeface="Segoe UI Semibold" panose="020B0702040204020203" pitchFamily="34" charset="0"/>
              </a:rPr>
              <a:t>No license violations</a:t>
            </a:r>
          </a:p>
        </p:txBody>
      </p:sp>
      <p:pic>
        <p:nvPicPr>
          <p:cNvPr id="29" name="Picture 28">
            <a:extLst>
              <a:ext uri="{FF2B5EF4-FFF2-40B4-BE49-F238E27FC236}">
                <a16:creationId xmlns:a16="http://schemas.microsoft.com/office/drawing/2014/main" id="{DC6990CB-52F7-46D7-BF10-FA281B2C434C}"/>
              </a:ext>
            </a:extLst>
          </p:cNvPr>
          <p:cNvPicPr>
            <a:picLocks noChangeAspect="1"/>
          </p:cNvPicPr>
          <p:nvPr/>
        </p:nvPicPr>
        <p:blipFill>
          <a:blip r:embed="rId6"/>
          <a:stretch>
            <a:fillRect/>
          </a:stretch>
        </p:blipFill>
        <p:spPr>
          <a:xfrm>
            <a:off x="431800" y="4679459"/>
            <a:ext cx="778764" cy="778764"/>
          </a:xfrm>
          <a:prstGeom prst="rect">
            <a:avLst/>
          </a:prstGeom>
        </p:spPr>
      </p:pic>
      <p:sp>
        <p:nvSpPr>
          <p:cNvPr id="67" name="Rectangle 66">
            <a:extLst>
              <a:ext uri="{FF2B5EF4-FFF2-40B4-BE49-F238E27FC236}">
                <a16:creationId xmlns:a16="http://schemas.microsoft.com/office/drawing/2014/main" id="{330E6CBB-91E7-4EF5-8667-9D570784F539}"/>
              </a:ext>
            </a:extLst>
          </p:cNvPr>
          <p:cNvSpPr/>
          <p:nvPr/>
        </p:nvSpPr>
        <p:spPr>
          <a:xfrm>
            <a:off x="1366092" y="4915975"/>
            <a:ext cx="4622427" cy="307777"/>
          </a:xfrm>
          <a:prstGeom prst="rect">
            <a:avLst/>
          </a:prstGeom>
        </p:spPr>
        <p:txBody>
          <a:bodyPr wrap="square" lIns="0" tIns="0" rIns="0" bIns="0" anchor="ctr">
            <a:spAutoFit/>
          </a:bodyPr>
          <a:lstStyle/>
          <a:p>
            <a:r>
              <a:rPr lang="en-US" sz="2000">
                <a:cs typeface="Segoe UI Semibold" panose="020B0702040204020203" pitchFamily="34" charset="0"/>
              </a:rPr>
              <a:t>No vulnerabilities in dependencies</a:t>
            </a:r>
          </a:p>
        </p:txBody>
      </p:sp>
      <p:pic>
        <p:nvPicPr>
          <p:cNvPr id="30" name="Picture 29">
            <a:extLst>
              <a:ext uri="{FF2B5EF4-FFF2-40B4-BE49-F238E27FC236}">
                <a16:creationId xmlns:a16="http://schemas.microsoft.com/office/drawing/2014/main" id="{18405B78-BDAA-48D1-B023-CB0A83ACA7E5}"/>
              </a:ext>
            </a:extLst>
          </p:cNvPr>
          <p:cNvPicPr>
            <a:picLocks noChangeAspect="1"/>
          </p:cNvPicPr>
          <p:nvPr/>
        </p:nvPicPr>
        <p:blipFill>
          <a:blip r:embed="rId7"/>
          <a:stretch>
            <a:fillRect/>
          </a:stretch>
        </p:blipFill>
        <p:spPr>
          <a:xfrm>
            <a:off x="431800" y="5768023"/>
            <a:ext cx="778764" cy="778764"/>
          </a:xfrm>
          <a:prstGeom prst="rect">
            <a:avLst/>
          </a:prstGeom>
        </p:spPr>
      </p:pic>
      <p:sp>
        <p:nvSpPr>
          <p:cNvPr id="68" name="Rectangle 67">
            <a:extLst>
              <a:ext uri="{FF2B5EF4-FFF2-40B4-BE49-F238E27FC236}">
                <a16:creationId xmlns:a16="http://schemas.microsoft.com/office/drawing/2014/main" id="{3B7D114C-8F03-41BA-B0A5-92E065320C64}"/>
              </a:ext>
            </a:extLst>
          </p:cNvPr>
          <p:cNvSpPr/>
          <p:nvPr/>
        </p:nvSpPr>
        <p:spPr>
          <a:xfrm>
            <a:off x="1366092" y="6003015"/>
            <a:ext cx="4622427" cy="307777"/>
          </a:xfrm>
          <a:prstGeom prst="rect">
            <a:avLst/>
          </a:prstGeom>
        </p:spPr>
        <p:txBody>
          <a:bodyPr wrap="square" lIns="0" tIns="0" rIns="0" bIns="0" anchor="ctr">
            <a:spAutoFit/>
          </a:bodyPr>
          <a:lstStyle/>
          <a:p>
            <a:r>
              <a:rPr lang="en-US" sz="2000">
                <a:cs typeface="Segoe UI Semibold" panose="020B0702040204020203" pitchFamily="34" charset="0"/>
              </a:rPr>
              <a:t>No new technical debt introduced</a:t>
            </a:r>
          </a:p>
        </p:txBody>
      </p:sp>
      <p:pic>
        <p:nvPicPr>
          <p:cNvPr id="43" name="Picture 42">
            <a:extLst>
              <a:ext uri="{FF2B5EF4-FFF2-40B4-BE49-F238E27FC236}">
                <a16:creationId xmlns:a16="http://schemas.microsoft.com/office/drawing/2014/main" id="{1B1C6E50-5BD7-4271-AAFF-BF874C90DDEA}"/>
              </a:ext>
            </a:extLst>
          </p:cNvPr>
          <p:cNvPicPr>
            <a:picLocks noChangeAspect="1"/>
          </p:cNvPicPr>
          <p:nvPr/>
        </p:nvPicPr>
        <p:blipFill>
          <a:blip r:embed="rId8"/>
          <a:stretch>
            <a:fillRect/>
          </a:stretch>
        </p:blipFill>
        <p:spPr>
          <a:xfrm>
            <a:off x="6348476" y="1419340"/>
            <a:ext cx="778764" cy="778764"/>
          </a:xfrm>
          <a:prstGeom prst="rect">
            <a:avLst/>
          </a:prstGeom>
        </p:spPr>
      </p:pic>
      <p:sp>
        <p:nvSpPr>
          <p:cNvPr id="69" name="Rectangle 68">
            <a:extLst>
              <a:ext uri="{FF2B5EF4-FFF2-40B4-BE49-F238E27FC236}">
                <a16:creationId xmlns:a16="http://schemas.microsoft.com/office/drawing/2014/main" id="{EF6BF011-24CA-44F7-9FB5-F25D7C2CF178}"/>
              </a:ext>
            </a:extLst>
          </p:cNvPr>
          <p:cNvSpPr/>
          <p:nvPr/>
        </p:nvSpPr>
        <p:spPr>
          <a:xfrm>
            <a:off x="7284292" y="1631508"/>
            <a:ext cx="4585667" cy="307777"/>
          </a:xfrm>
          <a:prstGeom prst="rect">
            <a:avLst/>
          </a:prstGeom>
        </p:spPr>
        <p:txBody>
          <a:bodyPr wrap="square" lIns="0" tIns="0" rIns="0" bIns="0" anchor="ctr">
            <a:spAutoFit/>
          </a:bodyPr>
          <a:lstStyle/>
          <a:p>
            <a:r>
              <a:rPr lang="en-US" sz="2000">
                <a:cs typeface="Segoe UI Semibold" panose="020B0702040204020203" pitchFamily="34" charset="0"/>
              </a:rPr>
              <a:t>Compliance checks</a:t>
            </a:r>
          </a:p>
        </p:txBody>
      </p:sp>
      <p:pic>
        <p:nvPicPr>
          <p:cNvPr id="44" name="Picture 43">
            <a:extLst>
              <a:ext uri="{FF2B5EF4-FFF2-40B4-BE49-F238E27FC236}">
                <a16:creationId xmlns:a16="http://schemas.microsoft.com/office/drawing/2014/main" id="{4D2F75D2-0FA9-478D-A3B8-A5E2673B47F4}"/>
              </a:ext>
            </a:extLst>
          </p:cNvPr>
          <p:cNvPicPr>
            <a:picLocks noChangeAspect="1"/>
          </p:cNvPicPr>
          <p:nvPr/>
        </p:nvPicPr>
        <p:blipFill>
          <a:blip r:embed="rId9"/>
          <a:stretch>
            <a:fillRect/>
          </a:stretch>
        </p:blipFill>
        <p:spPr>
          <a:xfrm>
            <a:off x="6348476" y="2506460"/>
            <a:ext cx="778764" cy="778764"/>
          </a:xfrm>
          <a:prstGeom prst="rect">
            <a:avLst/>
          </a:prstGeom>
        </p:spPr>
      </p:pic>
      <p:sp>
        <p:nvSpPr>
          <p:cNvPr id="70" name="Rectangle 69">
            <a:extLst>
              <a:ext uri="{FF2B5EF4-FFF2-40B4-BE49-F238E27FC236}">
                <a16:creationId xmlns:a16="http://schemas.microsoft.com/office/drawing/2014/main" id="{96A8A53E-A1CC-4B1F-9AF3-1BBDF5A043BF}"/>
              </a:ext>
            </a:extLst>
          </p:cNvPr>
          <p:cNvSpPr/>
          <p:nvPr/>
        </p:nvSpPr>
        <p:spPr>
          <a:xfrm>
            <a:off x="7284292" y="2587304"/>
            <a:ext cx="4585667" cy="615553"/>
          </a:xfrm>
          <a:prstGeom prst="rect">
            <a:avLst/>
          </a:prstGeom>
        </p:spPr>
        <p:txBody>
          <a:bodyPr wrap="square" lIns="0" tIns="0" rIns="0" bIns="0" anchor="ctr">
            <a:spAutoFit/>
          </a:bodyPr>
          <a:lstStyle/>
          <a:p>
            <a:r>
              <a:rPr lang="en-US" sz="2000">
                <a:cs typeface="Segoe UI Semibold" panose="020B0702040204020203" pitchFamily="34" charset="0"/>
              </a:rPr>
              <a:t>Are there work items linked to the release?</a:t>
            </a:r>
          </a:p>
        </p:txBody>
      </p:sp>
      <p:pic>
        <p:nvPicPr>
          <p:cNvPr id="45" name="Picture 44">
            <a:extLst>
              <a:ext uri="{FF2B5EF4-FFF2-40B4-BE49-F238E27FC236}">
                <a16:creationId xmlns:a16="http://schemas.microsoft.com/office/drawing/2014/main" id="{4A5D6D05-7855-4420-8885-53B596BBE3CD}"/>
              </a:ext>
            </a:extLst>
          </p:cNvPr>
          <p:cNvPicPr>
            <a:picLocks noChangeAspect="1"/>
          </p:cNvPicPr>
          <p:nvPr/>
        </p:nvPicPr>
        <p:blipFill>
          <a:blip r:embed="rId10"/>
          <a:stretch>
            <a:fillRect/>
          </a:stretch>
        </p:blipFill>
        <p:spPr>
          <a:xfrm>
            <a:off x="6348476" y="3592418"/>
            <a:ext cx="778764" cy="778764"/>
          </a:xfrm>
          <a:prstGeom prst="rect">
            <a:avLst/>
          </a:prstGeom>
        </p:spPr>
      </p:pic>
      <p:sp>
        <p:nvSpPr>
          <p:cNvPr id="71" name="Rectangle 70">
            <a:extLst>
              <a:ext uri="{FF2B5EF4-FFF2-40B4-BE49-F238E27FC236}">
                <a16:creationId xmlns:a16="http://schemas.microsoft.com/office/drawing/2014/main" id="{0298A698-2FC5-488A-8247-D1EE757E9039}"/>
              </a:ext>
            </a:extLst>
          </p:cNvPr>
          <p:cNvSpPr/>
          <p:nvPr/>
        </p:nvSpPr>
        <p:spPr>
          <a:xfrm>
            <a:off x="7284292" y="3674945"/>
            <a:ext cx="4585667" cy="615553"/>
          </a:xfrm>
          <a:prstGeom prst="rect">
            <a:avLst/>
          </a:prstGeom>
        </p:spPr>
        <p:txBody>
          <a:bodyPr wrap="square" lIns="0" tIns="0" rIns="0" bIns="0" anchor="ctr">
            <a:spAutoFit/>
          </a:bodyPr>
          <a:lstStyle/>
          <a:p>
            <a:r>
              <a:rPr lang="en-US" sz="2000">
                <a:cs typeface="Segoe UI Semibold" panose="020B0702040204020203" pitchFamily="34" charset="0"/>
              </a:rPr>
              <a:t>Is the release started by someone else as the code committer? </a:t>
            </a:r>
          </a:p>
        </p:txBody>
      </p:sp>
      <p:pic>
        <p:nvPicPr>
          <p:cNvPr id="46" name="Picture 45">
            <a:extLst>
              <a:ext uri="{FF2B5EF4-FFF2-40B4-BE49-F238E27FC236}">
                <a16:creationId xmlns:a16="http://schemas.microsoft.com/office/drawing/2014/main" id="{F003DFA7-B261-4EF6-88E9-3C9A75820B90}"/>
              </a:ext>
            </a:extLst>
          </p:cNvPr>
          <p:cNvPicPr>
            <a:picLocks noChangeAspect="1"/>
          </p:cNvPicPr>
          <p:nvPr/>
        </p:nvPicPr>
        <p:blipFill>
          <a:blip r:embed="rId11"/>
          <a:stretch>
            <a:fillRect/>
          </a:stretch>
        </p:blipFill>
        <p:spPr>
          <a:xfrm>
            <a:off x="6348476" y="4680983"/>
            <a:ext cx="778764" cy="778764"/>
          </a:xfrm>
          <a:prstGeom prst="rect">
            <a:avLst/>
          </a:prstGeom>
        </p:spPr>
      </p:pic>
      <p:sp>
        <p:nvSpPr>
          <p:cNvPr id="72" name="Rectangle 71">
            <a:extLst>
              <a:ext uri="{FF2B5EF4-FFF2-40B4-BE49-F238E27FC236}">
                <a16:creationId xmlns:a16="http://schemas.microsoft.com/office/drawing/2014/main" id="{C17809F3-EAD9-455F-9874-81CC1C69DEAE}"/>
              </a:ext>
            </a:extLst>
          </p:cNvPr>
          <p:cNvSpPr/>
          <p:nvPr/>
        </p:nvSpPr>
        <p:spPr>
          <a:xfrm>
            <a:off x="7284292" y="4762065"/>
            <a:ext cx="4585667" cy="615553"/>
          </a:xfrm>
          <a:prstGeom prst="rect">
            <a:avLst/>
          </a:prstGeom>
        </p:spPr>
        <p:txBody>
          <a:bodyPr wrap="square" lIns="0" tIns="0" rIns="0" bIns="0" anchor="ctr">
            <a:spAutoFit/>
          </a:bodyPr>
          <a:lstStyle/>
          <a:p>
            <a:r>
              <a:rPr lang="en-US" sz="2000">
                <a:cs typeface="Segoe UI Semibold" panose="020B0702040204020203" pitchFamily="34" charset="0"/>
              </a:rPr>
              <a:t>Is the performance not affected after a new release?</a:t>
            </a:r>
          </a:p>
        </p:txBody>
      </p:sp>
      <p:sp>
        <p:nvSpPr>
          <p:cNvPr id="5" name="Freeform 5">
            <a:extLst>
              <a:ext uri="{FF2B5EF4-FFF2-40B4-BE49-F238E27FC236}">
                <a16:creationId xmlns:a16="http://schemas.microsoft.com/office/drawing/2014/main" id="{969FF574-1480-5165-4A84-5F26312A7E3E}"/>
              </a:ext>
            </a:extLst>
          </p:cNvPr>
          <p:cNvSpPr>
            <a:spLocks noEditPoints="1"/>
          </p:cNvSpPr>
          <p:nvPr/>
        </p:nvSpPr>
        <p:spPr bwMode="auto">
          <a:xfrm>
            <a:off x="1379538" y="2351088"/>
            <a:ext cx="4670425" cy="19050"/>
          </a:xfrm>
          <a:custGeom>
            <a:avLst/>
            <a:gdLst>
              <a:gd name="T0" fmla="*/ 96 w 5884"/>
              <a:gd name="T1" fmla="*/ 23 h 23"/>
              <a:gd name="T2" fmla="*/ 169 w 5884"/>
              <a:gd name="T3" fmla="*/ 0 h 23"/>
              <a:gd name="T4" fmla="*/ 169 w 5884"/>
              <a:gd name="T5" fmla="*/ 23 h 23"/>
              <a:gd name="T6" fmla="*/ 432 w 5884"/>
              <a:gd name="T7" fmla="*/ 0 h 23"/>
              <a:gd name="T8" fmla="*/ 336 w 5884"/>
              <a:gd name="T9" fmla="*/ 0 h 23"/>
              <a:gd name="T10" fmla="*/ 601 w 5884"/>
              <a:gd name="T11" fmla="*/ 23 h 23"/>
              <a:gd name="T12" fmla="*/ 672 w 5884"/>
              <a:gd name="T13" fmla="*/ 0 h 23"/>
              <a:gd name="T14" fmla="*/ 672 w 5884"/>
              <a:gd name="T15" fmla="*/ 23 h 23"/>
              <a:gd name="T16" fmla="*/ 937 w 5884"/>
              <a:gd name="T17" fmla="*/ 0 h 23"/>
              <a:gd name="T18" fmla="*/ 841 w 5884"/>
              <a:gd name="T19" fmla="*/ 0 h 23"/>
              <a:gd name="T20" fmla="*/ 1104 w 5884"/>
              <a:gd name="T21" fmla="*/ 23 h 23"/>
              <a:gd name="T22" fmla="*/ 1177 w 5884"/>
              <a:gd name="T23" fmla="*/ 0 h 23"/>
              <a:gd name="T24" fmla="*/ 1177 w 5884"/>
              <a:gd name="T25" fmla="*/ 23 h 23"/>
              <a:gd name="T26" fmla="*/ 1440 w 5884"/>
              <a:gd name="T27" fmla="*/ 0 h 23"/>
              <a:gd name="T28" fmla="*/ 1344 w 5884"/>
              <a:gd name="T29" fmla="*/ 0 h 23"/>
              <a:gd name="T30" fmla="*/ 1609 w 5884"/>
              <a:gd name="T31" fmla="*/ 23 h 23"/>
              <a:gd name="T32" fmla="*/ 1680 w 5884"/>
              <a:gd name="T33" fmla="*/ 0 h 23"/>
              <a:gd name="T34" fmla="*/ 1680 w 5884"/>
              <a:gd name="T35" fmla="*/ 23 h 23"/>
              <a:gd name="T36" fmla="*/ 1945 w 5884"/>
              <a:gd name="T37" fmla="*/ 0 h 23"/>
              <a:gd name="T38" fmla="*/ 1849 w 5884"/>
              <a:gd name="T39" fmla="*/ 0 h 23"/>
              <a:gd name="T40" fmla="*/ 2112 w 5884"/>
              <a:gd name="T41" fmla="*/ 23 h 23"/>
              <a:gd name="T42" fmla="*/ 2185 w 5884"/>
              <a:gd name="T43" fmla="*/ 0 h 23"/>
              <a:gd name="T44" fmla="*/ 2185 w 5884"/>
              <a:gd name="T45" fmla="*/ 23 h 23"/>
              <a:gd name="T46" fmla="*/ 2448 w 5884"/>
              <a:gd name="T47" fmla="*/ 0 h 23"/>
              <a:gd name="T48" fmla="*/ 2352 w 5884"/>
              <a:gd name="T49" fmla="*/ 0 h 23"/>
              <a:gd name="T50" fmla="*/ 2617 w 5884"/>
              <a:gd name="T51" fmla="*/ 23 h 23"/>
              <a:gd name="T52" fmla="*/ 2689 w 5884"/>
              <a:gd name="T53" fmla="*/ 0 h 23"/>
              <a:gd name="T54" fmla="*/ 2689 w 5884"/>
              <a:gd name="T55" fmla="*/ 23 h 23"/>
              <a:gd name="T56" fmla="*/ 2954 w 5884"/>
              <a:gd name="T57" fmla="*/ 0 h 23"/>
              <a:gd name="T58" fmla="*/ 2858 w 5884"/>
              <a:gd name="T59" fmla="*/ 0 h 23"/>
              <a:gd name="T60" fmla="*/ 3121 w 5884"/>
              <a:gd name="T61" fmla="*/ 23 h 23"/>
              <a:gd name="T62" fmla="*/ 3194 w 5884"/>
              <a:gd name="T63" fmla="*/ 0 h 23"/>
              <a:gd name="T64" fmla="*/ 3194 w 5884"/>
              <a:gd name="T65" fmla="*/ 23 h 23"/>
              <a:gd name="T66" fmla="*/ 3457 w 5884"/>
              <a:gd name="T67" fmla="*/ 0 h 23"/>
              <a:gd name="T68" fmla="*/ 3361 w 5884"/>
              <a:gd name="T69" fmla="*/ 0 h 23"/>
              <a:gd name="T70" fmla="*/ 3626 w 5884"/>
              <a:gd name="T71" fmla="*/ 23 h 23"/>
              <a:gd name="T72" fmla="*/ 3697 w 5884"/>
              <a:gd name="T73" fmla="*/ 0 h 23"/>
              <a:gd name="T74" fmla="*/ 3697 w 5884"/>
              <a:gd name="T75" fmla="*/ 23 h 23"/>
              <a:gd name="T76" fmla="*/ 3962 w 5884"/>
              <a:gd name="T77" fmla="*/ 0 h 23"/>
              <a:gd name="T78" fmla="*/ 3866 w 5884"/>
              <a:gd name="T79" fmla="*/ 0 h 23"/>
              <a:gd name="T80" fmla="*/ 4129 w 5884"/>
              <a:gd name="T81" fmla="*/ 23 h 23"/>
              <a:gd name="T82" fmla="*/ 4202 w 5884"/>
              <a:gd name="T83" fmla="*/ 0 h 23"/>
              <a:gd name="T84" fmla="*/ 4202 w 5884"/>
              <a:gd name="T85" fmla="*/ 23 h 23"/>
              <a:gd name="T86" fmla="*/ 4465 w 5884"/>
              <a:gd name="T87" fmla="*/ 0 h 23"/>
              <a:gd name="T88" fmla="*/ 4369 w 5884"/>
              <a:gd name="T89" fmla="*/ 0 h 23"/>
              <a:gd name="T90" fmla="*/ 4634 w 5884"/>
              <a:gd name="T91" fmla="*/ 23 h 23"/>
              <a:gd name="T92" fmla="*/ 4705 w 5884"/>
              <a:gd name="T93" fmla="*/ 0 h 23"/>
              <a:gd name="T94" fmla="*/ 4705 w 5884"/>
              <a:gd name="T95" fmla="*/ 23 h 23"/>
              <a:gd name="T96" fmla="*/ 4970 w 5884"/>
              <a:gd name="T97" fmla="*/ 0 h 23"/>
              <a:gd name="T98" fmla="*/ 4874 w 5884"/>
              <a:gd name="T99" fmla="*/ 0 h 23"/>
              <a:gd name="T100" fmla="*/ 5137 w 5884"/>
              <a:gd name="T101" fmla="*/ 23 h 23"/>
              <a:gd name="T102" fmla="*/ 5210 w 5884"/>
              <a:gd name="T103" fmla="*/ 0 h 23"/>
              <a:gd name="T104" fmla="*/ 5210 w 5884"/>
              <a:gd name="T105" fmla="*/ 23 h 23"/>
              <a:gd name="T106" fmla="*/ 5473 w 5884"/>
              <a:gd name="T107" fmla="*/ 0 h 23"/>
              <a:gd name="T108" fmla="*/ 5377 w 5884"/>
              <a:gd name="T109" fmla="*/ 0 h 23"/>
              <a:gd name="T110" fmla="*/ 5642 w 5884"/>
              <a:gd name="T111" fmla="*/ 23 h 23"/>
              <a:gd name="T112" fmla="*/ 5713 w 5884"/>
              <a:gd name="T113" fmla="*/ 0 h 23"/>
              <a:gd name="T114" fmla="*/ 5713 w 5884"/>
              <a:gd name="T115" fmla="*/ 23 h 23"/>
              <a:gd name="T116" fmla="*/ 5884 w 5884"/>
              <a:gd name="T117" fmla="*/ 0 h 23"/>
              <a:gd name="T118" fmla="*/ 5882 w 5884"/>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84" h="23">
                <a:moveTo>
                  <a:pt x="0" y="0"/>
                </a:moveTo>
                <a:lnTo>
                  <a:pt x="96" y="0"/>
                </a:lnTo>
                <a:lnTo>
                  <a:pt x="96" y="23"/>
                </a:lnTo>
                <a:lnTo>
                  <a:pt x="0" y="23"/>
                </a:lnTo>
                <a:lnTo>
                  <a:pt x="0" y="0"/>
                </a:lnTo>
                <a:close/>
                <a:moveTo>
                  <a:pt x="169" y="0"/>
                </a:moveTo>
                <a:lnTo>
                  <a:pt x="265" y="0"/>
                </a:lnTo>
                <a:lnTo>
                  <a:pt x="265" y="23"/>
                </a:lnTo>
                <a:lnTo>
                  <a:pt x="169" y="23"/>
                </a:lnTo>
                <a:lnTo>
                  <a:pt x="169" y="0"/>
                </a:lnTo>
                <a:close/>
                <a:moveTo>
                  <a:pt x="336" y="0"/>
                </a:moveTo>
                <a:lnTo>
                  <a:pt x="432" y="0"/>
                </a:lnTo>
                <a:lnTo>
                  <a:pt x="432" y="23"/>
                </a:lnTo>
                <a:lnTo>
                  <a:pt x="336" y="23"/>
                </a:lnTo>
                <a:lnTo>
                  <a:pt x="336" y="0"/>
                </a:lnTo>
                <a:close/>
                <a:moveTo>
                  <a:pt x="505" y="0"/>
                </a:moveTo>
                <a:lnTo>
                  <a:pt x="601" y="0"/>
                </a:lnTo>
                <a:lnTo>
                  <a:pt x="601" y="23"/>
                </a:lnTo>
                <a:lnTo>
                  <a:pt x="505" y="23"/>
                </a:lnTo>
                <a:lnTo>
                  <a:pt x="505" y="0"/>
                </a:lnTo>
                <a:close/>
                <a:moveTo>
                  <a:pt x="672" y="0"/>
                </a:moveTo>
                <a:lnTo>
                  <a:pt x="768" y="0"/>
                </a:lnTo>
                <a:lnTo>
                  <a:pt x="768" y="23"/>
                </a:lnTo>
                <a:lnTo>
                  <a:pt x="672" y="23"/>
                </a:lnTo>
                <a:lnTo>
                  <a:pt x="672" y="0"/>
                </a:lnTo>
                <a:close/>
                <a:moveTo>
                  <a:pt x="841" y="0"/>
                </a:moveTo>
                <a:lnTo>
                  <a:pt x="937" y="0"/>
                </a:lnTo>
                <a:lnTo>
                  <a:pt x="937" y="23"/>
                </a:lnTo>
                <a:lnTo>
                  <a:pt x="841" y="23"/>
                </a:lnTo>
                <a:lnTo>
                  <a:pt x="841" y="0"/>
                </a:lnTo>
                <a:close/>
                <a:moveTo>
                  <a:pt x="1008" y="0"/>
                </a:moveTo>
                <a:lnTo>
                  <a:pt x="1104" y="0"/>
                </a:lnTo>
                <a:lnTo>
                  <a:pt x="1104" y="23"/>
                </a:lnTo>
                <a:lnTo>
                  <a:pt x="1008" y="23"/>
                </a:lnTo>
                <a:lnTo>
                  <a:pt x="1008" y="0"/>
                </a:lnTo>
                <a:close/>
                <a:moveTo>
                  <a:pt x="1177" y="0"/>
                </a:moveTo>
                <a:lnTo>
                  <a:pt x="1273" y="0"/>
                </a:lnTo>
                <a:lnTo>
                  <a:pt x="1273" y="23"/>
                </a:lnTo>
                <a:lnTo>
                  <a:pt x="1177" y="23"/>
                </a:lnTo>
                <a:lnTo>
                  <a:pt x="1177" y="0"/>
                </a:lnTo>
                <a:close/>
                <a:moveTo>
                  <a:pt x="1344" y="0"/>
                </a:moveTo>
                <a:lnTo>
                  <a:pt x="1440" y="0"/>
                </a:lnTo>
                <a:lnTo>
                  <a:pt x="1440" y="23"/>
                </a:lnTo>
                <a:lnTo>
                  <a:pt x="1344" y="23"/>
                </a:lnTo>
                <a:lnTo>
                  <a:pt x="1344" y="0"/>
                </a:lnTo>
                <a:close/>
                <a:moveTo>
                  <a:pt x="1513" y="0"/>
                </a:moveTo>
                <a:lnTo>
                  <a:pt x="1609" y="0"/>
                </a:lnTo>
                <a:lnTo>
                  <a:pt x="1609" y="23"/>
                </a:lnTo>
                <a:lnTo>
                  <a:pt x="1513" y="23"/>
                </a:lnTo>
                <a:lnTo>
                  <a:pt x="1513" y="0"/>
                </a:lnTo>
                <a:close/>
                <a:moveTo>
                  <a:pt x="1680" y="0"/>
                </a:moveTo>
                <a:lnTo>
                  <a:pt x="1776" y="0"/>
                </a:lnTo>
                <a:lnTo>
                  <a:pt x="1776" y="23"/>
                </a:lnTo>
                <a:lnTo>
                  <a:pt x="1680" y="23"/>
                </a:lnTo>
                <a:lnTo>
                  <a:pt x="1680" y="0"/>
                </a:lnTo>
                <a:close/>
                <a:moveTo>
                  <a:pt x="1849" y="0"/>
                </a:moveTo>
                <a:lnTo>
                  <a:pt x="1945" y="0"/>
                </a:lnTo>
                <a:lnTo>
                  <a:pt x="1945" y="23"/>
                </a:lnTo>
                <a:lnTo>
                  <a:pt x="1849" y="23"/>
                </a:lnTo>
                <a:lnTo>
                  <a:pt x="1849" y="0"/>
                </a:lnTo>
                <a:close/>
                <a:moveTo>
                  <a:pt x="2016" y="0"/>
                </a:moveTo>
                <a:lnTo>
                  <a:pt x="2112" y="0"/>
                </a:lnTo>
                <a:lnTo>
                  <a:pt x="2112" y="23"/>
                </a:lnTo>
                <a:lnTo>
                  <a:pt x="2016" y="23"/>
                </a:lnTo>
                <a:lnTo>
                  <a:pt x="2016" y="0"/>
                </a:lnTo>
                <a:close/>
                <a:moveTo>
                  <a:pt x="2185" y="0"/>
                </a:moveTo>
                <a:lnTo>
                  <a:pt x="2281" y="0"/>
                </a:lnTo>
                <a:lnTo>
                  <a:pt x="2281" y="23"/>
                </a:lnTo>
                <a:lnTo>
                  <a:pt x="2185" y="23"/>
                </a:lnTo>
                <a:lnTo>
                  <a:pt x="2185" y="0"/>
                </a:lnTo>
                <a:close/>
                <a:moveTo>
                  <a:pt x="2352" y="0"/>
                </a:moveTo>
                <a:lnTo>
                  <a:pt x="2448" y="0"/>
                </a:lnTo>
                <a:lnTo>
                  <a:pt x="2448" y="23"/>
                </a:lnTo>
                <a:lnTo>
                  <a:pt x="2352" y="23"/>
                </a:lnTo>
                <a:lnTo>
                  <a:pt x="2352" y="0"/>
                </a:lnTo>
                <a:close/>
                <a:moveTo>
                  <a:pt x="2521" y="0"/>
                </a:moveTo>
                <a:lnTo>
                  <a:pt x="2617" y="0"/>
                </a:lnTo>
                <a:lnTo>
                  <a:pt x="2617" y="23"/>
                </a:lnTo>
                <a:lnTo>
                  <a:pt x="2521" y="23"/>
                </a:lnTo>
                <a:lnTo>
                  <a:pt x="2521"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7" y="0"/>
                </a:moveTo>
                <a:lnTo>
                  <a:pt x="5473" y="0"/>
                </a:lnTo>
                <a:lnTo>
                  <a:pt x="5473" y="23"/>
                </a:lnTo>
                <a:lnTo>
                  <a:pt x="5377" y="23"/>
                </a:lnTo>
                <a:lnTo>
                  <a:pt x="5377" y="0"/>
                </a:lnTo>
                <a:close/>
                <a:moveTo>
                  <a:pt x="5546" y="0"/>
                </a:moveTo>
                <a:lnTo>
                  <a:pt x="5642" y="0"/>
                </a:lnTo>
                <a:lnTo>
                  <a:pt x="5642" y="23"/>
                </a:lnTo>
                <a:lnTo>
                  <a:pt x="5546" y="23"/>
                </a:lnTo>
                <a:lnTo>
                  <a:pt x="5546" y="0"/>
                </a:lnTo>
                <a:close/>
                <a:moveTo>
                  <a:pt x="5713" y="0"/>
                </a:moveTo>
                <a:lnTo>
                  <a:pt x="5809" y="0"/>
                </a:lnTo>
                <a:lnTo>
                  <a:pt x="5809" y="23"/>
                </a:lnTo>
                <a:lnTo>
                  <a:pt x="5713" y="23"/>
                </a:lnTo>
                <a:lnTo>
                  <a:pt x="5713" y="0"/>
                </a:lnTo>
                <a:close/>
                <a:moveTo>
                  <a:pt x="5882" y="0"/>
                </a:moveTo>
                <a:lnTo>
                  <a:pt x="5884" y="0"/>
                </a:lnTo>
                <a:lnTo>
                  <a:pt x="5884" y="23"/>
                </a:lnTo>
                <a:lnTo>
                  <a:pt x="5882" y="23"/>
                </a:lnTo>
                <a:lnTo>
                  <a:pt x="5882"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F1ABA515-B456-DB93-4E29-E86C0DA56F67}"/>
              </a:ext>
            </a:extLst>
          </p:cNvPr>
          <p:cNvSpPr>
            <a:spLocks noEditPoints="1"/>
          </p:cNvSpPr>
          <p:nvPr/>
        </p:nvSpPr>
        <p:spPr bwMode="auto">
          <a:xfrm>
            <a:off x="1379538" y="3438526"/>
            <a:ext cx="4670425" cy="17463"/>
          </a:xfrm>
          <a:custGeom>
            <a:avLst/>
            <a:gdLst>
              <a:gd name="T0" fmla="*/ 96 w 5884"/>
              <a:gd name="T1" fmla="*/ 23 h 23"/>
              <a:gd name="T2" fmla="*/ 169 w 5884"/>
              <a:gd name="T3" fmla="*/ 0 h 23"/>
              <a:gd name="T4" fmla="*/ 169 w 5884"/>
              <a:gd name="T5" fmla="*/ 23 h 23"/>
              <a:gd name="T6" fmla="*/ 432 w 5884"/>
              <a:gd name="T7" fmla="*/ 0 h 23"/>
              <a:gd name="T8" fmla="*/ 336 w 5884"/>
              <a:gd name="T9" fmla="*/ 0 h 23"/>
              <a:gd name="T10" fmla="*/ 601 w 5884"/>
              <a:gd name="T11" fmla="*/ 23 h 23"/>
              <a:gd name="T12" fmla="*/ 672 w 5884"/>
              <a:gd name="T13" fmla="*/ 0 h 23"/>
              <a:gd name="T14" fmla="*/ 672 w 5884"/>
              <a:gd name="T15" fmla="*/ 23 h 23"/>
              <a:gd name="T16" fmla="*/ 937 w 5884"/>
              <a:gd name="T17" fmla="*/ 0 h 23"/>
              <a:gd name="T18" fmla="*/ 841 w 5884"/>
              <a:gd name="T19" fmla="*/ 0 h 23"/>
              <a:gd name="T20" fmla="*/ 1104 w 5884"/>
              <a:gd name="T21" fmla="*/ 23 h 23"/>
              <a:gd name="T22" fmla="*/ 1177 w 5884"/>
              <a:gd name="T23" fmla="*/ 0 h 23"/>
              <a:gd name="T24" fmla="*/ 1177 w 5884"/>
              <a:gd name="T25" fmla="*/ 23 h 23"/>
              <a:gd name="T26" fmla="*/ 1440 w 5884"/>
              <a:gd name="T27" fmla="*/ 0 h 23"/>
              <a:gd name="T28" fmla="*/ 1344 w 5884"/>
              <a:gd name="T29" fmla="*/ 0 h 23"/>
              <a:gd name="T30" fmla="*/ 1609 w 5884"/>
              <a:gd name="T31" fmla="*/ 23 h 23"/>
              <a:gd name="T32" fmla="*/ 1680 w 5884"/>
              <a:gd name="T33" fmla="*/ 0 h 23"/>
              <a:gd name="T34" fmla="*/ 1680 w 5884"/>
              <a:gd name="T35" fmla="*/ 23 h 23"/>
              <a:gd name="T36" fmla="*/ 1945 w 5884"/>
              <a:gd name="T37" fmla="*/ 0 h 23"/>
              <a:gd name="T38" fmla="*/ 1849 w 5884"/>
              <a:gd name="T39" fmla="*/ 0 h 23"/>
              <a:gd name="T40" fmla="*/ 2112 w 5884"/>
              <a:gd name="T41" fmla="*/ 23 h 23"/>
              <a:gd name="T42" fmla="*/ 2185 w 5884"/>
              <a:gd name="T43" fmla="*/ 0 h 23"/>
              <a:gd name="T44" fmla="*/ 2185 w 5884"/>
              <a:gd name="T45" fmla="*/ 23 h 23"/>
              <a:gd name="T46" fmla="*/ 2448 w 5884"/>
              <a:gd name="T47" fmla="*/ 0 h 23"/>
              <a:gd name="T48" fmla="*/ 2352 w 5884"/>
              <a:gd name="T49" fmla="*/ 0 h 23"/>
              <a:gd name="T50" fmla="*/ 2617 w 5884"/>
              <a:gd name="T51" fmla="*/ 23 h 23"/>
              <a:gd name="T52" fmla="*/ 2689 w 5884"/>
              <a:gd name="T53" fmla="*/ 0 h 23"/>
              <a:gd name="T54" fmla="*/ 2689 w 5884"/>
              <a:gd name="T55" fmla="*/ 23 h 23"/>
              <a:gd name="T56" fmla="*/ 2954 w 5884"/>
              <a:gd name="T57" fmla="*/ 0 h 23"/>
              <a:gd name="T58" fmla="*/ 2858 w 5884"/>
              <a:gd name="T59" fmla="*/ 0 h 23"/>
              <a:gd name="T60" fmla="*/ 3121 w 5884"/>
              <a:gd name="T61" fmla="*/ 23 h 23"/>
              <a:gd name="T62" fmla="*/ 3194 w 5884"/>
              <a:gd name="T63" fmla="*/ 0 h 23"/>
              <a:gd name="T64" fmla="*/ 3194 w 5884"/>
              <a:gd name="T65" fmla="*/ 23 h 23"/>
              <a:gd name="T66" fmla="*/ 3457 w 5884"/>
              <a:gd name="T67" fmla="*/ 0 h 23"/>
              <a:gd name="T68" fmla="*/ 3361 w 5884"/>
              <a:gd name="T69" fmla="*/ 0 h 23"/>
              <a:gd name="T70" fmla="*/ 3626 w 5884"/>
              <a:gd name="T71" fmla="*/ 23 h 23"/>
              <a:gd name="T72" fmla="*/ 3697 w 5884"/>
              <a:gd name="T73" fmla="*/ 0 h 23"/>
              <a:gd name="T74" fmla="*/ 3697 w 5884"/>
              <a:gd name="T75" fmla="*/ 23 h 23"/>
              <a:gd name="T76" fmla="*/ 3962 w 5884"/>
              <a:gd name="T77" fmla="*/ 0 h 23"/>
              <a:gd name="T78" fmla="*/ 3866 w 5884"/>
              <a:gd name="T79" fmla="*/ 0 h 23"/>
              <a:gd name="T80" fmla="*/ 4129 w 5884"/>
              <a:gd name="T81" fmla="*/ 23 h 23"/>
              <a:gd name="T82" fmla="*/ 4202 w 5884"/>
              <a:gd name="T83" fmla="*/ 0 h 23"/>
              <a:gd name="T84" fmla="*/ 4202 w 5884"/>
              <a:gd name="T85" fmla="*/ 23 h 23"/>
              <a:gd name="T86" fmla="*/ 4465 w 5884"/>
              <a:gd name="T87" fmla="*/ 0 h 23"/>
              <a:gd name="T88" fmla="*/ 4369 w 5884"/>
              <a:gd name="T89" fmla="*/ 0 h 23"/>
              <a:gd name="T90" fmla="*/ 4634 w 5884"/>
              <a:gd name="T91" fmla="*/ 23 h 23"/>
              <a:gd name="T92" fmla="*/ 4705 w 5884"/>
              <a:gd name="T93" fmla="*/ 0 h 23"/>
              <a:gd name="T94" fmla="*/ 4705 w 5884"/>
              <a:gd name="T95" fmla="*/ 23 h 23"/>
              <a:gd name="T96" fmla="*/ 4970 w 5884"/>
              <a:gd name="T97" fmla="*/ 0 h 23"/>
              <a:gd name="T98" fmla="*/ 4874 w 5884"/>
              <a:gd name="T99" fmla="*/ 0 h 23"/>
              <a:gd name="T100" fmla="*/ 5137 w 5884"/>
              <a:gd name="T101" fmla="*/ 23 h 23"/>
              <a:gd name="T102" fmla="*/ 5210 w 5884"/>
              <a:gd name="T103" fmla="*/ 0 h 23"/>
              <a:gd name="T104" fmla="*/ 5210 w 5884"/>
              <a:gd name="T105" fmla="*/ 23 h 23"/>
              <a:gd name="T106" fmla="*/ 5473 w 5884"/>
              <a:gd name="T107" fmla="*/ 0 h 23"/>
              <a:gd name="T108" fmla="*/ 5377 w 5884"/>
              <a:gd name="T109" fmla="*/ 0 h 23"/>
              <a:gd name="T110" fmla="*/ 5642 w 5884"/>
              <a:gd name="T111" fmla="*/ 23 h 23"/>
              <a:gd name="T112" fmla="*/ 5713 w 5884"/>
              <a:gd name="T113" fmla="*/ 0 h 23"/>
              <a:gd name="T114" fmla="*/ 5713 w 5884"/>
              <a:gd name="T115" fmla="*/ 23 h 23"/>
              <a:gd name="T116" fmla="*/ 5884 w 5884"/>
              <a:gd name="T117" fmla="*/ 0 h 23"/>
              <a:gd name="T118" fmla="*/ 5882 w 5884"/>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84" h="23">
                <a:moveTo>
                  <a:pt x="0" y="0"/>
                </a:moveTo>
                <a:lnTo>
                  <a:pt x="96" y="0"/>
                </a:lnTo>
                <a:lnTo>
                  <a:pt x="96" y="23"/>
                </a:lnTo>
                <a:lnTo>
                  <a:pt x="0" y="23"/>
                </a:lnTo>
                <a:lnTo>
                  <a:pt x="0" y="0"/>
                </a:lnTo>
                <a:close/>
                <a:moveTo>
                  <a:pt x="169" y="0"/>
                </a:moveTo>
                <a:lnTo>
                  <a:pt x="265" y="0"/>
                </a:lnTo>
                <a:lnTo>
                  <a:pt x="265" y="23"/>
                </a:lnTo>
                <a:lnTo>
                  <a:pt x="169" y="23"/>
                </a:lnTo>
                <a:lnTo>
                  <a:pt x="169" y="0"/>
                </a:lnTo>
                <a:close/>
                <a:moveTo>
                  <a:pt x="336" y="0"/>
                </a:moveTo>
                <a:lnTo>
                  <a:pt x="432" y="0"/>
                </a:lnTo>
                <a:lnTo>
                  <a:pt x="432" y="23"/>
                </a:lnTo>
                <a:lnTo>
                  <a:pt x="336" y="23"/>
                </a:lnTo>
                <a:lnTo>
                  <a:pt x="336" y="0"/>
                </a:lnTo>
                <a:close/>
                <a:moveTo>
                  <a:pt x="505" y="0"/>
                </a:moveTo>
                <a:lnTo>
                  <a:pt x="601" y="0"/>
                </a:lnTo>
                <a:lnTo>
                  <a:pt x="601" y="23"/>
                </a:lnTo>
                <a:lnTo>
                  <a:pt x="505" y="23"/>
                </a:lnTo>
                <a:lnTo>
                  <a:pt x="505" y="0"/>
                </a:lnTo>
                <a:close/>
                <a:moveTo>
                  <a:pt x="672" y="0"/>
                </a:moveTo>
                <a:lnTo>
                  <a:pt x="768" y="0"/>
                </a:lnTo>
                <a:lnTo>
                  <a:pt x="768" y="23"/>
                </a:lnTo>
                <a:lnTo>
                  <a:pt x="672" y="23"/>
                </a:lnTo>
                <a:lnTo>
                  <a:pt x="672" y="0"/>
                </a:lnTo>
                <a:close/>
                <a:moveTo>
                  <a:pt x="841" y="0"/>
                </a:moveTo>
                <a:lnTo>
                  <a:pt x="937" y="0"/>
                </a:lnTo>
                <a:lnTo>
                  <a:pt x="937" y="23"/>
                </a:lnTo>
                <a:lnTo>
                  <a:pt x="841" y="23"/>
                </a:lnTo>
                <a:lnTo>
                  <a:pt x="841" y="0"/>
                </a:lnTo>
                <a:close/>
                <a:moveTo>
                  <a:pt x="1008" y="0"/>
                </a:moveTo>
                <a:lnTo>
                  <a:pt x="1104" y="0"/>
                </a:lnTo>
                <a:lnTo>
                  <a:pt x="1104" y="23"/>
                </a:lnTo>
                <a:lnTo>
                  <a:pt x="1008" y="23"/>
                </a:lnTo>
                <a:lnTo>
                  <a:pt x="1008" y="0"/>
                </a:lnTo>
                <a:close/>
                <a:moveTo>
                  <a:pt x="1177" y="0"/>
                </a:moveTo>
                <a:lnTo>
                  <a:pt x="1273" y="0"/>
                </a:lnTo>
                <a:lnTo>
                  <a:pt x="1273" y="23"/>
                </a:lnTo>
                <a:lnTo>
                  <a:pt x="1177" y="23"/>
                </a:lnTo>
                <a:lnTo>
                  <a:pt x="1177" y="0"/>
                </a:lnTo>
                <a:close/>
                <a:moveTo>
                  <a:pt x="1344" y="0"/>
                </a:moveTo>
                <a:lnTo>
                  <a:pt x="1440" y="0"/>
                </a:lnTo>
                <a:lnTo>
                  <a:pt x="1440" y="23"/>
                </a:lnTo>
                <a:lnTo>
                  <a:pt x="1344" y="23"/>
                </a:lnTo>
                <a:lnTo>
                  <a:pt x="1344" y="0"/>
                </a:lnTo>
                <a:close/>
                <a:moveTo>
                  <a:pt x="1513" y="0"/>
                </a:moveTo>
                <a:lnTo>
                  <a:pt x="1609" y="0"/>
                </a:lnTo>
                <a:lnTo>
                  <a:pt x="1609" y="23"/>
                </a:lnTo>
                <a:lnTo>
                  <a:pt x="1513" y="23"/>
                </a:lnTo>
                <a:lnTo>
                  <a:pt x="1513" y="0"/>
                </a:lnTo>
                <a:close/>
                <a:moveTo>
                  <a:pt x="1680" y="0"/>
                </a:moveTo>
                <a:lnTo>
                  <a:pt x="1776" y="0"/>
                </a:lnTo>
                <a:lnTo>
                  <a:pt x="1776" y="23"/>
                </a:lnTo>
                <a:lnTo>
                  <a:pt x="1680" y="23"/>
                </a:lnTo>
                <a:lnTo>
                  <a:pt x="1680" y="0"/>
                </a:lnTo>
                <a:close/>
                <a:moveTo>
                  <a:pt x="1849" y="0"/>
                </a:moveTo>
                <a:lnTo>
                  <a:pt x="1945" y="0"/>
                </a:lnTo>
                <a:lnTo>
                  <a:pt x="1945" y="23"/>
                </a:lnTo>
                <a:lnTo>
                  <a:pt x="1849" y="23"/>
                </a:lnTo>
                <a:lnTo>
                  <a:pt x="1849" y="0"/>
                </a:lnTo>
                <a:close/>
                <a:moveTo>
                  <a:pt x="2016" y="0"/>
                </a:moveTo>
                <a:lnTo>
                  <a:pt x="2112" y="0"/>
                </a:lnTo>
                <a:lnTo>
                  <a:pt x="2112" y="23"/>
                </a:lnTo>
                <a:lnTo>
                  <a:pt x="2016" y="23"/>
                </a:lnTo>
                <a:lnTo>
                  <a:pt x="2016" y="0"/>
                </a:lnTo>
                <a:close/>
                <a:moveTo>
                  <a:pt x="2185" y="0"/>
                </a:moveTo>
                <a:lnTo>
                  <a:pt x="2281" y="0"/>
                </a:lnTo>
                <a:lnTo>
                  <a:pt x="2281" y="23"/>
                </a:lnTo>
                <a:lnTo>
                  <a:pt x="2185" y="23"/>
                </a:lnTo>
                <a:lnTo>
                  <a:pt x="2185" y="0"/>
                </a:lnTo>
                <a:close/>
                <a:moveTo>
                  <a:pt x="2352" y="0"/>
                </a:moveTo>
                <a:lnTo>
                  <a:pt x="2448" y="0"/>
                </a:lnTo>
                <a:lnTo>
                  <a:pt x="2448" y="23"/>
                </a:lnTo>
                <a:lnTo>
                  <a:pt x="2352" y="23"/>
                </a:lnTo>
                <a:lnTo>
                  <a:pt x="2352" y="0"/>
                </a:lnTo>
                <a:close/>
                <a:moveTo>
                  <a:pt x="2521" y="0"/>
                </a:moveTo>
                <a:lnTo>
                  <a:pt x="2617" y="0"/>
                </a:lnTo>
                <a:lnTo>
                  <a:pt x="2617" y="23"/>
                </a:lnTo>
                <a:lnTo>
                  <a:pt x="2521" y="23"/>
                </a:lnTo>
                <a:lnTo>
                  <a:pt x="2521"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7" y="0"/>
                </a:moveTo>
                <a:lnTo>
                  <a:pt x="5473" y="0"/>
                </a:lnTo>
                <a:lnTo>
                  <a:pt x="5473" y="23"/>
                </a:lnTo>
                <a:lnTo>
                  <a:pt x="5377" y="23"/>
                </a:lnTo>
                <a:lnTo>
                  <a:pt x="5377" y="0"/>
                </a:lnTo>
                <a:close/>
                <a:moveTo>
                  <a:pt x="5546" y="0"/>
                </a:moveTo>
                <a:lnTo>
                  <a:pt x="5642" y="0"/>
                </a:lnTo>
                <a:lnTo>
                  <a:pt x="5642" y="23"/>
                </a:lnTo>
                <a:lnTo>
                  <a:pt x="5546" y="23"/>
                </a:lnTo>
                <a:lnTo>
                  <a:pt x="5546" y="0"/>
                </a:lnTo>
                <a:close/>
                <a:moveTo>
                  <a:pt x="5713" y="0"/>
                </a:moveTo>
                <a:lnTo>
                  <a:pt x="5809" y="0"/>
                </a:lnTo>
                <a:lnTo>
                  <a:pt x="5809" y="23"/>
                </a:lnTo>
                <a:lnTo>
                  <a:pt x="5713" y="23"/>
                </a:lnTo>
                <a:lnTo>
                  <a:pt x="5713" y="0"/>
                </a:lnTo>
                <a:close/>
                <a:moveTo>
                  <a:pt x="5882" y="0"/>
                </a:moveTo>
                <a:lnTo>
                  <a:pt x="5884" y="0"/>
                </a:lnTo>
                <a:lnTo>
                  <a:pt x="5884" y="23"/>
                </a:lnTo>
                <a:lnTo>
                  <a:pt x="5882" y="23"/>
                </a:lnTo>
                <a:lnTo>
                  <a:pt x="5882"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a16="http://schemas.microsoft.com/office/drawing/2014/main" id="{338F193A-525D-403E-A0CB-E97AB5A76DB0}"/>
              </a:ext>
            </a:extLst>
          </p:cNvPr>
          <p:cNvSpPr>
            <a:spLocks noEditPoints="1"/>
          </p:cNvSpPr>
          <p:nvPr/>
        </p:nvSpPr>
        <p:spPr bwMode="auto">
          <a:xfrm>
            <a:off x="1379538" y="4527551"/>
            <a:ext cx="4670425" cy="17463"/>
          </a:xfrm>
          <a:custGeom>
            <a:avLst/>
            <a:gdLst>
              <a:gd name="T0" fmla="*/ 96 w 5884"/>
              <a:gd name="T1" fmla="*/ 23 h 23"/>
              <a:gd name="T2" fmla="*/ 169 w 5884"/>
              <a:gd name="T3" fmla="*/ 0 h 23"/>
              <a:gd name="T4" fmla="*/ 169 w 5884"/>
              <a:gd name="T5" fmla="*/ 23 h 23"/>
              <a:gd name="T6" fmla="*/ 432 w 5884"/>
              <a:gd name="T7" fmla="*/ 0 h 23"/>
              <a:gd name="T8" fmla="*/ 336 w 5884"/>
              <a:gd name="T9" fmla="*/ 0 h 23"/>
              <a:gd name="T10" fmla="*/ 601 w 5884"/>
              <a:gd name="T11" fmla="*/ 23 h 23"/>
              <a:gd name="T12" fmla="*/ 672 w 5884"/>
              <a:gd name="T13" fmla="*/ 0 h 23"/>
              <a:gd name="T14" fmla="*/ 672 w 5884"/>
              <a:gd name="T15" fmla="*/ 23 h 23"/>
              <a:gd name="T16" fmla="*/ 937 w 5884"/>
              <a:gd name="T17" fmla="*/ 0 h 23"/>
              <a:gd name="T18" fmla="*/ 841 w 5884"/>
              <a:gd name="T19" fmla="*/ 0 h 23"/>
              <a:gd name="T20" fmla="*/ 1104 w 5884"/>
              <a:gd name="T21" fmla="*/ 23 h 23"/>
              <a:gd name="T22" fmla="*/ 1177 w 5884"/>
              <a:gd name="T23" fmla="*/ 0 h 23"/>
              <a:gd name="T24" fmla="*/ 1177 w 5884"/>
              <a:gd name="T25" fmla="*/ 23 h 23"/>
              <a:gd name="T26" fmla="*/ 1440 w 5884"/>
              <a:gd name="T27" fmla="*/ 0 h 23"/>
              <a:gd name="T28" fmla="*/ 1344 w 5884"/>
              <a:gd name="T29" fmla="*/ 0 h 23"/>
              <a:gd name="T30" fmla="*/ 1609 w 5884"/>
              <a:gd name="T31" fmla="*/ 23 h 23"/>
              <a:gd name="T32" fmla="*/ 1680 w 5884"/>
              <a:gd name="T33" fmla="*/ 0 h 23"/>
              <a:gd name="T34" fmla="*/ 1680 w 5884"/>
              <a:gd name="T35" fmla="*/ 23 h 23"/>
              <a:gd name="T36" fmla="*/ 1945 w 5884"/>
              <a:gd name="T37" fmla="*/ 0 h 23"/>
              <a:gd name="T38" fmla="*/ 1849 w 5884"/>
              <a:gd name="T39" fmla="*/ 0 h 23"/>
              <a:gd name="T40" fmla="*/ 2112 w 5884"/>
              <a:gd name="T41" fmla="*/ 23 h 23"/>
              <a:gd name="T42" fmla="*/ 2185 w 5884"/>
              <a:gd name="T43" fmla="*/ 0 h 23"/>
              <a:gd name="T44" fmla="*/ 2185 w 5884"/>
              <a:gd name="T45" fmla="*/ 23 h 23"/>
              <a:gd name="T46" fmla="*/ 2448 w 5884"/>
              <a:gd name="T47" fmla="*/ 0 h 23"/>
              <a:gd name="T48" fmla="*/ 2352 w 5884"/>
              <a:gd name="T49" fmla="*/ 0 h 23"/>
              <a:gd name="T50" fmla="*/ 2617 w 5884"/>
              <a:gd name="T51" fmla="*/ 23 h 23"/>
              <a:gd name="T52" fmla="*/ 2689 w 5884"/>
              <a:gd name="T53" fmla="*/ 0 h 23"/>
              <a:gd name="T54" fmla="*/ 2689 w 5884"/>
              <a:gd name="T55" fmla="*/ 23 h 23"/>
              <a:gd name="T56" fmla="*/ 2954 w 5884"/>
              <a:gd name="T57" fmla="*/ 0 h 23"/>
              <a:gd name="T58" fmla="*/ 2858 w 5884"/>
              <a:gd name="T59" fmla="*/ 0 h 23"/>
              <a:gd name="T60" fmla="*/ 3121 w 5884"/>
              <a:gd name="T61" fmla="*/ 23 h 23"/>
              <a:gd name="T62" fmla="*/ 3194 w 5884"/>
              <a:gd name="T63" fmla="*/ 0 h 23"/>
              <a:gd name="T64" fmla="*/ 3194 w 5884"/>
              <a:gd name="T65" fmla="*/ 23 h 23"/>
              <a:gd name="T66" fmla="*/ 3457 w 5884"/>
              <a:gd name="T67" fmla="*/ 0 h 23"/>
              <a:gd name="T68" fmla="*/ 3361 w 5884"/>
              <a:gd name="T69" fmla="*/ 0 h 23"/>
              <a:gd name="T70" fmla="*/ 3626 w 5884"/>
              <a:gd name="T71" fmla="*/ 23 h 23"/>
              <a:gd name="T72" fmla="*/ 3697 w 5884"/>
              <a:gd name="T73" fmla="*/ 0 h 23"/>
              <a:gd name="T74" fmla="*/ 3697 w 5884"/>
              <a:gd name="T75" fmla="*/ 23 h 23"/>
              <a:gd name="T76" fmla="*/ 3962 w 5884"/>
              <a:gd name="T77" fmla="*/ 0 h 23"/>
              <a:gd name="T78" fmla="*/ 3866 w 5884"/>
              <a:gd name="T79" fmla="*/ 0 h 23"/>
              <a:gd name="T80" fmla="*/ 4129 w 5884"/>
              <a:gd name="T81" fmla="*/ 23 h 23"/>
              <a:gd name="T82" fmla="*/ 4202 w 5884"/>
              <a:gd name="T83" fmla="*/ 0 h 23"/>
              <a:gd name="T84" fmla="*/ 4202 w 5884"/>
              <a:gd name="T85" fmla="*/ 23 h 23"/>
              <a:gd name="T86" fmla="*/ 4465 w 5884"/>
              <a:gd name="T87" fmla="*/ 0 h 23"/>
              <a:gd name="T88" fmla="*/ 4369 w 5884"/>
              <a:gd name="T89" fmla="*/ 0 h 23"/>
              <a:gd name="T90" fmla="*/ 4634 w 5884"/>
              <a:gd name="T91" fmla="*/ 23 h 23"/>
              <a:gd name="T92" fmla="*/ 4705 w 5884"/>
              <a:gd name="T93" fmla="*/ 0 h 23"/>
              <a:gd name="T94" fmla="*/ 4705 w 5884"/>
              <a:gd name="T95" fmla="*/ 23 h 23"/>
              <a:gd name="T96" fmla="*/ 4970 w 5884"/>
              <a:gd name="T97" fmla="*/ 0 h 23"/>
              <a:gd name="T98" fmla="*/ 4874 w 5884"/>
              <a:gd name="T99" fmla="*/ 0 h 23"/>
              <a:gd name="T100" fmla="*/ 5137 w 5884"/>
              <a:gd name="T101" fmla="*/ 23 h 23"/>
              <a:gd name="T102" fmla="*/ 5210 w 5884"/>
              <a:gd name="T103" fmla="*/ 0 h 23"/>
              <a:gd name="T104" fmla="*/ 5210 w 5884"/>
              <a:gd name="T105" fmla="*/ 23 h 23"/>
              <a:gd name="T106" fmla="*/ 5473 w 5884"/>
              <a:gd name="T107" fmla="*/ 0 h 23"/>
              <a:gd name="T108" fmla="*/ 5377 w 5884"/>
              <a:gd name="T109" fmla="*/ 0 h 23"/>
              <a:gd name="T110" fmla="*/ 5642 w 5884"/>
              <a:gd name="T111" fmla="*/ 23 h 23"/>
              <a:gd name="T112" fmla="*/ 5713 w 5884"/>
              <a:gd name="T113" fmla="*/ 0 h 23"/>
              <a:gd name="T114" fmla="*/ 5713 w 5884"/>
              <a:gd name="T115" fmla="*/ 23 h 23"/>
              <a:gd name="T116" fmla="*/ 5884 w 5884"/>
              <a:gd name="T117" fmla="*/ 0 h 23"/>
              <a:gd name="T118" fmla="*/ 5882 w 5884"/>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84" h="23">
                <a:moveTo>
                  <a:pt x="0" y="0"/>
                </a:moveTo>
                <a:lnTo>
                  <a:pt x="96" y="0"/>
                </a:lnTo>
                <a:lnTo>
                  <a:pt x="96" y="23"/>
                </a:lnTo>
                <a:lnTo>
                  <a:pt x="0" y="23"/>
                </a:lnTo>
                <a:lnTo>
                  <a:pt x="0" y="0"/>
                </a:lnTo>
                <a:close/>
                <a:moveTo>
                  <a:pt x="169" y="0"/>
                </a:moveTo>
                <a:lnTo>
                  <a:pt x="265" y="0"/>
                </a:lnTo>
                <a:lnTo>
                  <a:pt x="265" y="23"/>
                </a:lnTo>
                <a:lnTo>
                  <a:pt x="169" y="23"/>
                </a:lnTo>
                <a:lnTo>
                  <a:pt x="169" y="0"/>
                </a:lnTo>
                <a:close/>
                <a:moveTo>
                  <a:pt x="336" y="0"/>
                </a:moveTo>
                <a:lnTo>
                  <a:pt x="432" y="0"/>
                </a:lnTo>
                <a:lnTo>
                  <a:pt x="432" y="23"/>
                </a:lnTo>
                <a:lnTo>
                  <a:pt x="336" y="23"/>
                </a:lnTo>
                <a:lnTo>
                  <a:pt x="336" y="0"/>
                </a:lnTo>
                <a:close/>
                <a:moveTo>
                  <a:pt x="505" y="0"/>
                </a:moveTo>
                <a:lnTo>
                  <a:pt x="601" y="0"/>
                </a:lnTo>
                <a:lnTo>
                  <a:pt x="601" y="23"/>
                </a:lnTo>
                <a:lnTo>
                  <a:pt x="505" y="23"/>
                </a:lnTo>
                <a:lnTo>
                  <a:pt x="505" y="0"/>
                </a:lnTo>
                <a:close/>
                <a:moveTo>
                  <a:pt x="672" y="0"/>
                </a:moveTo>
                <a:lnTo>
                  <a:pt x="768" y="0"/>
                </a:lnTo>
                <a:lnTo>
                  <a:pt x="768" y="23"/>
                </a:lnTo>
                <a:lnTo>
                  <a:pt x="672" y="23"/>
                </a:lnTo>
                <a:lnTo>
                  <a:pt x="672" y="0"/>
                </a:lnTo>
                <a:close/>
                <a:moveTo>
                  <a:pt x="841" y="0"/>
                </a:moveTo>
                <a:lnTo>
                  <a:pt x="937" y="0"/>
                </a:lnTo>
                <a:lnTo>
                  <a:pt x="937" y="23"/>
                </a:lnTo>
                <a:lnTo>
                  <a:pt x="841" y="23"/>
                </a:lnTo>
                <a:lnTo>
                  <a:pt x="841" y="0"/>
                </a:lnTo>
                <a:close/>
                <a:moveTo>
                  <a:pt x="1008" y="0"/>
                </a:moveTo>
                <a:lnTo>
                  <a:pt x="1104" y="0"/>
                </a:lnTo>
                <a:lnTo>
                  <a:pt x="1104" y="23"/>
                </a:lnTo>
                <a:lnTo>
                  <a:pt x="1008" y="23"/>
                </a:lnTo>
                <a:lnTo>
                  <a:pt x="1008" y="0"/>
                </a:lnTo>
                <a:close/>
                <a:moveTo>
                  <a:pt x="1177" y="0"/>
                </a:moveTo>
                <a:lnTo>
                  <a:pt x="1273" y="0"/>
                </a:lnTo>
                <a:lnTo>
                  <a:pt x="1273" y="23"/>
                </a:lnTo>
                <a:lnTo>
                  <a:pt x="1177" y="23"/>
                </a:lnTo>
                <a:lnTo>
                  <a:pt x="1177" y="0"/>
                </a:lnTo>
                <a:close/>
                <a:moveTo>
                  <a:pt x="1344" y="0"/>
                </a:moveTo>
                <a:lnTo>
                  <a:pt x="1440" y="0"/>
                </a:lnTo>
                <a:lnTo>
                  <a:pt x="1440" y="23"/>
                </a:lnTo>
                <a:lnTo>
                  <a:pt x="1344" y="23"/>
                </a:lnTo>
                <a:lnTo>
                  <a:pt x="1344" y="0"/>
                </a:lnTo>
                <a:close/>
                <a:moveTo>
                  <a:pt x="1513" y="0"/>
                </a:moveTo>
                <a:lnTo>
                  <a:pt x="1609" y="0"/>
                </a:lnTo>
                <a:lnTo>
                  <a:pt x="1609" y="23"/>
                </a:lnTo>
                <a:lnTo>
                  <a:pt x="1513" y="23"/>
                </a:lnTo>
                <a:lnTo>
                  <a:pt x="1513" y="0"/>
                </a:lnTo>
                <a:close/>
                <a:moveTo>
                  <a:pt x="1680" y="0"/>
                </a:moveTo>
                <a:lnTo>
                  <a:pt x="1776" y="0"/>
                </a:lnTo>
                <a:lnTo>
                  <a:pt x="1776" y="23"/>
                </a:lnTo>
                <a:lnTo>
                  <a:pt x="1680" y="23"/>
                </a:lnTo>
                <a:lnTo>
                  <a:pt x="1680" y="0"/>
                </a:lnTo>
                <a:close/>
                <a:moveTo>
                  <a:pt x="1849" y="0"/>
                </a:moveTo>
                <a:lnTo>
                  <a:pt x="1945" y="0"/>
                </a:lnTo>
                <a:lnTo>
                  <a:pt x="1945" y="23"/>
                </a:lnTo>
                <a:lnTo>
                  <a:pt x="1849" y="23"/>
                </a:lnTo>
                <a:lnTo>
                  <a:pt x="1849" y="0"/>
                </a:lnTo>
                <a:close/>
                <a:moveTo>
                  <a:pt x="2016" y="0"/>
                </a:moveTo>
                <a:lnTo>
                  <a:pt x="2112" y="0"/>
                </a:lnTo>
                <a:lnTo>
                  <a:pt x="2112" y="23"/>
                </a:lnTo>
                <a:lnTo>
                  <a:pt x="2016" y="23"/>
                </a:lnTo>
                <a:lnTo>
                  <a:pt x="2016" y="0"/>
                </a:lnTo>
                <a:close/>
                <a:moveTo>
                  <a:pt x="2185" y="0"/>
                </a:moveTo>
                <a:lnTo>
                  <a:pt x="2281" y="0"/>
                </a:lnTo>
                <a:lnTo>
                  <a:pt x="2281" y="23"/>
                </a:lnTo>
                <a:lnTo>
                  <a:pt x="2185" y="23"/>
                </a:lnTo>
                <a:lnTo>
                  <a:pt x="2185" y="0"/>
                </a:lnTo>
                <a:close/>
                <a:moveTo>
                  <a:pt x="2352" y="0"/>
                </a:moveTo>
                <a:lnTo>
                  <a:pt x="2448" y="0"/>
                </a:lnTo>
                <a:lnTo>
                  <a:pt x="2448" y="23"/>
                </a:lnTo>
                <a:lnTo>
                  <a:pt x="2352" y="23"/>
                </a:lnTo>
                <a:lnTo>
                  <a:pt x="2352" y="0"/>
                </a:lnTo>
                <a:close/>
                <a:moveTo>
                  <a:pt x="2521" y="0"/>
                </a:moveTo>
                <a:lnTo>
                  <a:pt x="2617" y="0"/>
                </a:lnTo>
                <a:lnTo>
                  <a:pt x="2617" y="23"/>
                </a:lnTo>
                <a:lnTo>
                  <a:pt x="2521" y="23"/>
                </a:lnTo>
                <a:lnTo>
                  <a:pt x="2521"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7" y="0"/>
                </a:moveTo>
                <a:lnTo>
                  <a:pt x="5473" y="0"/>
                </a:lnTo>
                <a:lnTo>
                  <a:pt x="5473" y="23"/>
                </a:lnTo>
                <a:lnTo>
                  <a:pt x="5377" y="23"/>
                </a:lnTo>
                <a:lnTo>
                  <a:pt x="5377" y="0"/>
                </a:lnTo>
                <a:close/>
                <a:moveTo>
                  <a:pt x="5546" y="0"/>
                </a:moveTo>
                <a:lnTo>
                  <a:pt x="5642" y="0"/>
                </a:lnTo>
                <a:lnTo>
                  <a:pt x="5642" y="23"/>
                </a:lnTo>
                <a:lnTo>
                  <a:pt x="5546" y="23"/>
                </a:lnTo>
                <a:lnTo>
                  <a:pt x="5546" y="0"/>
                </a:lnTo>
                <a:close/>
                <a:moveTo>
                  <a:pt x="5713" y="0"/>
                </a:moveTo>
                <a:lnTo>
                  <a:pt x="5809" y="0"/>
                </a:lnTo>
                <a:lnTo>
                  <a:pt x="5809" y="23"/>
                </a:lnTo>
                <a:lnTo>
                  <a:pt x="5713" y="23"/>
                </a:lnTo>
                <a:lnTo>
                  <a:pt x="5713" y="0"/>
                </a:lnTo>
                <a:close/>
                <a:moveTo>
                  <a:pt x="5882" y="0"/>
                </a:moveTo>
                <a:lnTo>
                  <a:pt x="5884" y="0"/>
                </a:lnTo>
                <a:lnTo>
                  <a:pt x="5884" y="23"/>
                </a:lnTo>
                <a:lnTo>
                  <a:pt x="5882" y="23"/>
                </a:lnTo>
                <a:lnTo>
                  <a:pt x="5882"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8">
            <a:extLst>
              <a:ext uri="{FF2B5EF4-FFF2-40B4-BE49-F238E27FC236}">
                <a16:creationId xmlns:a16="http://schemas.microsoft.com/office/drawing/2014/main" id="{FA2754BE-3F21-8AC5-0C9A-235C411EDA37}"/>
              </a:ext>
            </a:extLst>
          </p:cNvPr>
          <p:cNvSpPr>
            <a:spLocks noEditPoints="1"/>
          </p:cNvSpPr>
          <p:nvPr/>
        </p:nvSpPr>
        <p:spPr bwMode="auto">
          <a:xfrm>
            <a:off x="1379538" y="5614988"/>
            <a:ext cx="4670425" cy="17463"/>
          </a:xfrm>
          <a:custGeom>
            <a:avLst/>
            <a:gdLst>
              <a:gd name="T0" fmla="*/ 96 w 5884"/>
              <a:gd name="T1" fmla="*/ 23 h 23"/>
              <a:gd name="T2" fmla="*/ 169 w 5884"/>
              <a:gd name="T3" fmla="*/ 0 h 23"/>
              <a:gd name="T4" fmla="*/ 169 w 5884"/>
              <a:gd name="T5" fmla="*/ 23 h 23"/>
              <a:gd name="T6" fmla="*/ 432 w 5884"/>
              <a:gd name="T7" fmla="*/ 0 h 23"/>
              <a:gd name="T8" fmla="*/ 336 w 5884"/>
              <a:gd name="T9" fmla="*/ 0 h 23"/>
              <a:gd name="T10" fmla="*/ 601 w 5884"/>
              <a:gd name="T11" fmla="*/ 23 h 23"/>
              <a:gd name="T12" fmla="*/ 672 w 5884"/>
              <a:gd name="T13" fmla="*/ 0 h 23"/>
              <a:gd name="T14" fmla="*/ 672 w 5884"/>
              <a:gd name="T15" fmla="*/ 23 h 23"/>
              <a:gd name="T16" fmla="*/ 937 w 5884"/>
              <a:gd name="T17" fmla="*/ 0 h 23"/>
              <a:gd name="T18" fmla="*/ 841 w 5884"/>
              <a:gd name="T19" fmla="*/ 0 h 23"/>
              <a:gd name="T20" fmla="*/ 1104 w 5884"/>
              <a:gd name="T21" fmla="*/ 23 h 23"/>
              <a:gd name="T22" fmla="*/ 1177 w 5884"/>
              <a:gd name="T23" fmla="*/ 0 h 23"/>
              <a:gd name="T24" fmla="*/ 1177 w 5884"/>
              <a:gd name="T25" fmla="*/ 23 h 23"/>
              <a:gd name="T26" fmla="*/ 1440 w 5884"/>
              <a:gd name="T27" fmla="*/ 0 h 23"/>
              <a:gd name="T28" fmla="*/ 1344 w 5884"/>
              <a:gd name="T29" fmla="*/ 0 h 23"/>
              <a:gd name="T30" fmla="*/ 1609 w 5884"/>
              <a:gd name="T31" fmla="*/ 23 h 23"/>
              <a:gd name="T32" fmla="*/ 1680 w 5884"/>
              <a:gd name="T33" fmla="*/ 0 h 23"/>
              <a:gd name="T34" fmla="*/ 1680 w 5884"/>
              <a:gd name="T35" fmla="*/ 23 h 23"/>
              <a:gd name="T36" fmla="*/ 1945 w 5884"/>
              <a:gd name="T37" fmla="*/ 0 h 23"/>
              <a:gd name="T38" fmla="*/ 1849 w 5884"/>
              <a:gd name="T39" fmla="*/ 0 h 23"/>
              <a:gd name="T40" fmla="*/ 2112 w 5884"/>
              <a:gd name="T41" fmla="*/ 23 h 23"/>
              <a:gd name="T42" fmla="*/ 2185 w 5884"/>
              <a:gd name="T43" fmla="*/ 0 h 23"/>
              <a:gd name="T44" fmla="*/ 2185 w 5884"/>
              <a:gd name="T45" fmla="*/ 23 h 23"/>
              <a:gd name="T46" fmla="*/ 2448 w 5884"/>
              <a:gd name="T47" fmla="*/ 0 h 23"/>
              <a:gd name="T48" fmla="*/ 2352 w 5884"/>
              <a:gd name="T49" fmla="*/ 0 h 23"/>
              <a:gd name="T50" fmla="*/ 2617 w 5884"/>
              <a:gd name="T51" fmla="*/ 23 h 23"/>
              <a:gd name="T52" fmla="*/ 2689 w 5884"/>
              <a:gd name="T53" fmla="*/ 0 h 23"/>
              <a:gd name="T54" fmla="*/ 2689 w 5884"/>
              <a:gd name="T55" fmla="*/ 23 h 23"/>
              <a:gd name="T56" fmla="*/ 2954 w 5884"/>
              <a:gd name="T57" fmla="*/ 0 h 23"/>
              <a:gd name="T58" fmla="*/ 2858 w 5884"/>
              <a:gd name="T59" fmla="*/ 0 h 23"/>
              <a:gd name="T60" fmla="*/ 3121 w 5884"/>
              <a:gd name="T61" fmla="*/ 23 h 23"/>
              <a:gd name="T62" fmla="*/ 3194 w 5884"/>
              <a:gd name="T63" fmla="*/ 0 h 23"/>
              <a:gd name="T64" fmla="*/ 3194 w 5884"/>
              <a:gd name="T65" fmla="*/ 23 h 23"/>
              <a:gd name="T66" fmla="*/ 3457 w 5884"/>
              <a:gd name="T67" fmla="*/ 0 h 23"/>
              <a:gd name="T68" fmla="*/ 3361 w 5884"/>
              <a:gd name="T69" fmla="*/ 0 h 23"/>
              <a:gd name="T70" fmla="*/ 3626 w 5884"/>
              <a:gd name="T71" fmla="*/ 23 h 23"/>
              <a:gd name="T72" fmla="*/ 3697 w 5884"/>
              <a:gd name="T73" fmla="*/ 0 h 23"/>
              <a:gd name="T74" fmla="*/ 3697 w 5884"/>
              <a:gd name="T75" fmla="*/ 23 h 23"/>
              <a:gd name="T76" fmla="*/ 3962 w 5884"/>
              <a:gd name="T77" fmla="*/ 0 h 23"/>
              <a:gd name="T78" fmla="*/ 3866 w 5884"/>
              <a:gd name="T79" fmla="*/ 0 h 23"/>
              <a:gd name="T80" fmla="*/ 4129 w 5884"/>
              <a:gd name="T81" fmla="*/ 23 h 23"/>
              <a:gd name="T82" fmla="*/ 4202 w 5884"/>
              <a:gd name="T83" fmla="*/ 0 h 23"/>
              <a:gd name="T84" fmla="*/ 4202 w 5884"/>
              <a:gd name="T85" fmla="*/ 23 h 23"/>
              <a:gd name="T86" fmla="*/ 4465 w 5884"/>
              <a:gd name="T87" fmla="*/ 0 h 23"/>
              <a:gd name="T88" fmla="*/ 4369 w 5884"/>
              <a:gd name="T89" fmla="*/ 0 h 23"/>
              <a:gd name="T90" fmla="*/ 4634 w 5884"/>
              <a:gd name="T91" fmla="*/ 23 h 23"/>
              <a:gd name="T92" fmla="*/ 4705 w 5884"/>
              <a:gd name="T93" fmla="*/ 0 h 23"/>
              <a:gd name="T94" fmla="*/ 4705 w 5884"/>
              <a:gd name="T95" fmla="*/ 23 h 23"/>
              <a:gd name="T96" fmla="*/ 4970 w 5884"/>
              <a:gd name="T97" fmla="*/ 0 h 23"/>
              <a:gd name="T98" fmla="*/ 4874 w 5884"/>
              <a:gd name="T99" fmla="*/ 0 h 23"/>
              <a:gd name="T100" fmla="*/ 5137 w 5884"/>
              <a:gd name="T101" fmla="*/ 23 h 23"/>
              <a:gd name="T102" fmla="*/ 5210 w 5884"/>
              <a:gd name="T103" fmla="*/ 0 h 23"/>
              <a:gd name="T104" fmla="*/ 5210 w 5884"/>
              <a:gd name="T105" fmla="*/ 23 h 23"/>
              <a:gd name="T106" fmla="*/ 5473 w 5884"/>
              <a:gd name="T107" fmla="*/ 0 h 23"/>
              <a:gd name="T108" fmla="*/ 5377 w 5884"/>
              <a:gd name="T109" fmla="*/ 0 h 23"/>
              <a:gd name="T110" fmla="*/ 5642 w 5884"/>
              <a:gd name="T111" fmla="*/ 23 h 23"/>
              <a:gd name="T112" fmla="*/ 5713 w 5884"/>
              <a:gd name="T113" fmla="*/ 0 h 23"/>
              <a:gd name="T114" fmla="*/ 5713 w 5884"/>
              <a:gd name="T115" fmla="*/ 23 h 23"/>
              <a:gd name="T116" fmla="*/ 5884 w 5884"/>
              <a:gd name="T117" fmla="*/ 0 h 23"/>
              <a:gd name="T118" fmla="*/ 5882 w 5884"/>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884" h="23">
                <a:moveTo>
                  <a:pt x="0" y="0"/>
                </a:moveTo>
                <a:lnTo>
                  <a:pt x="96" y="0"/>
                </a:lnTo>
                <a:lnTo>
                  <a:pt x="96" y="23"/>
                </a:lnTo>
                <a:lnTo>
                  <a:pt x="0" y="23"/>
                </a:lnTo>
                <a:lnTo>
                  <a:pt x="0" y="0"/>
                </a:lnTo>
                <a:close/>
                <a:moveTo>
                  <a:pt x="169" y="0"/>
                </a:moveTo>
                <a:lnTo>
                  <a:pt x="265" y="0"/>
                </a:lnTo>
                <a:lnTo>
                  <a:pt x="265" y="23"/>
                </a:lnTo>
                <a:lnTo>
                  <a:pt x="169" y="23"/>
                </a:lnTo>
                <a:lnTo>
                  <a:pt x="169" y="0"/>
                </a:lnTo>
                <a:close/>
                <a:moveTo>
                  <a:pt x="336" y="0"/>
                </a:moveTo>
                <a:lnTo>
                  <a:pt x="432" y="0"/>
                </a:lnTo>
                <a:lnTo>
                  <a:pt x="432" y="23"/>
                </a:lnTo>
                <a:lnTo>
                  <a:pt x="336" y="23"/>
                </a:lnTo>
                <a:lnTo>
                  <a:pt x="336" y="0"/>
                </a:lnTo>
                <a:close/>
                <a:moveTo>
                  <a:pt x="505" y="0"/>
                </a:moveTo>
                <a:lnTo>
                  <a:pt x="601" y="0"/>
                </a:lnTo>
                <a:lnTo>
                  <a:pt x="601" y="23"/>
                </a:lnTo>
                <a:lnTo>
                  <a:pt x="505" y="23"/>
                </a:lnTo>
                <a:lnTo>
                  <a:pt x="505" y="0"/>
                </a:lnTo>
                <a:close/>
                <a:moveTo>
                  <a:pt x="672" y="0"/>
                </a:moveTo>
                <a:lnTo>
                  <a:pt x="768" y="0"/>
                </a:lnTo>
                <a:lnTo>
                  <a:pt x="768" y="23"/>
                </a:lnTo>
                <a:lnTo>
                  <a:pt x="672" y="23"/>
                </a:lnTo>
                <a:lnTo>
                  <a:pt x="672" y="0"/>
                </a:lnTo>
                <a:close/>
                <a:moveTo>
                  <a:pt x="841" y="0"/>
                </a:moveTo>
                <a:lnTo>
                  <a:pt x="937" y="0"/>
                </a:lnTo>
                <a:lnTo>
                  <a:pt x="937" y="23"/>
                </a:lnTo>
                <a:lnTo>
                  <a:pt x="841" y="23"/>
                </a:lnTo>
                <a:lnTo>
                  <a:pt x="841" y="0"/>
                </a:lnTo>
                <a:close/>
                <a:moveTo>
                  <a:pt x="1008" y="0"/>
                </a:moveTo>
                <a:lnTo>
                  <a:pt x="1104" y="0"/>
                </a:lnTo>
                <a:lnTo>
                  <a:pt x="1104" y="23"/>
                </a:lnTo>
                <a:lnTo>
                  <a:pt x="1008" y="23"/>
                </a:lnTo>
                <a:lnTo>
                  <a:pt x="1008" y="0"/>
                </a:lnTo>
                <a:close/>
                <a:moveTo>
                  <a:pt x="1177" y="0"/>
                </a:moveTo>
                <a:lnTo>
                  <a:pt x="1273" y="0"/>
                </a:lnTo>
                <a:lnTo>
                  <a:pt x="1273" y="23"/>
                </a:lnTo>
                <a:lnTo>
                  <a:pt x="1177" y="23"/>
                </a:lnTo>
                <a:lnTo>
                  <a:pt x="1177" y="0"/>
                </a:lnTo>
                <a:close/>
                <a:moveTo>
                  <a:pt x="1344" y="0"/>
                </a:moveTo>
                <a:lnTo>
                  <a:pt x="1440" y="0"/>
                </a:lnTo>
                <a:lnTo>
                  <a:pt x="1440" y="23"/>
                </a:lnTo>
                <a:lnTo>
                  <a:pt x="1344" y="23"/>
                </a:lnTo>
                <a:lnTo>
                  <a:pt x="1344" y="0"/>
                </a:lnTo>
                <a:close/>
                <a:moveTo>
                  <a:pt x="1513" y="0"/>
                </a:moveTo>
                <a:lnTo>
                  <a:pt x="1609" y="0"/>
                </a:lnTo>
                <a:lnTo>
                  <a:pt x="1609" y="23"/>
                </a:lnTo>
                <a:lnTo>
                  <a:pt x="1513" y="23"/>
                </a:lnTo>
                <a:lnTo>
                  <a:pt x="1513" y="0"/>
                </a:lnTo>
                <a:close/>
                <a:moveTo>
                  <a:pt x="1680" y="0"/>
                </a:moveTo>
                <a:lnTo>
                  <a:pt x="1776" y="0"/>
                </a:lnTo>
                <a:lnTo>
                  <a:pt x="1776" y="23"/>
                </a:lnTo>
                <a:lnTo>
                  <a:pt x="1680" y="23"/>
                </a:lnTo>
                <a:lnTo>
                  <a:pt x="1680" y="0"/>
                </a:lnTo>
                <a:close/>
                <a:moveTo>
                  <a:pt x="1849" y="0"/>
                </a:moveTo>
                <a:lnTo>
                  <a:pt x="1945" y="0"/>
                </a:lnTo>
                <a:lnTo>
                  <a:pt x="1945" y="23"/>
                </a:lnTo>
                <a:lnTo>
                  <a:pt x="1849" y="23"/>
                </a:lnTo>
                <a:lnTo>
                  <a:pt x="1849" y="0"/>
                </a:lnTo>
                <a:close/>
                <a:moveTo>
                  <a:pt x="2016" y="0"/>
                </a:moveTo>
                <a:lnTo>
                  <a:pt x="2112" y="0"/>
                </a:lnTo>
                <a:lnTo>
                  <a:pt x="2112" y="23"/>
                </a:lnTo>
                <a:lnTo>
                  <a:pt x="2016" y="23"/>
                </a:lnTo>
                <a:lnTo>
                  <a:pt x="2016" y="0"/>
                </a:lnTo>
                <a:close/>
                <a:moveTo>
                  <a:pt x="2185" y="0"/>
                </a:moveTo>
                <a:lnTo>
                  <a:pt x="2281" y="0"/>
                </a:lnTo>
                <a:lnTo>
                  <a:pt x="2281" y="23"/>
                </a:lnTo>
                <a:lnTo>
                  <a:pt x="2185" y="23"/>
                </a:lnTo>
                <a:lnTo>
                  <a:pt x="2185" y="0"/>
                </a:lnTo>
                <a:close/>
                <a:moveTo>
                  <a:pt x="2352" y="0"/>
                </a:moveTo>
                <a:lnTo>
                  <a:pt x="2448" y="0"/>
                </a:lnTo>
                <a:lnTo>
                  <a:pt x="2448" y="23"/>
                </a:lnTo>
                <a:lnTo>
                  <a:pt x="2352" y="23"/>
                </a:lnTo>
                <a:lnTo>
                  <a:pt x="2352" y="0"/>
                </a:lnTo>
                <a:close/>
                <a:moveTo>
                  <a:pt x="2521" y="0"/>
                </a:moveTo>
                <a:lnTo>
                  <a:pt x="2617" y="0"/>
                </a:lnTo>
                <a:lnTo>
                  <a:pt x="2617" y="23"/>
                </a:lnTo>
                <a:lnTo>
                  <a:pt x="2521" y="23"/>
                </a:lnTo>
                <a:lnTo>
                  <a:pt x="2521"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7" y="0"/>
                </a:moveTo>
                <a:lnTo>
                  <a:pt x="5473" y="0"/>
                </a:lnTo>
                <a:lnTo>
                  <a:pt x="5473" y="23"/>
                </a:lnTo>
                <a:lnTo>
                  <a:pt x="5377" y="23"/>
                </a:lnTo>
                <a:lnTo>
                  <a:pt x="5377" y="0"/>
                </a:lnTo>
                <a:close/>
                <a:moveTo>
                  <a:pt x="5546" y="0"/>
                </a:moveTo>
                <a:lnTo>
                  <a:pt x="5642" y="0"/>
                </a:lnTo>
                <a:lnTo>
                  <a:pt x="5642" y="23"/>
                </a:lnTo>
                <a:lnTo>
                  <a:pt x="5546" y="23"/>
                </a:lnTo>
                <a:lnTo>
                  <a:pt x="5546" y="0"/>
                </a:lnTo>
                <a:close/>
                <a:moveTo>
                  <a:pt x="5713" y="0"/>
                </a:moveTo>
                <a:lnTo>
                  <a:pt x="5809" y="0"/>
                </a:lnTo>
                <a:lnTo>
                  <a:pt x="5809" y="23"/>
                </a:lnTo>
                <a:lnTo>
                  <a:pt x="5713" y="23"/>
                </a:lnTo>
                <a:lnTo>
                  <a:pt x="5713" y="0"/>
                </a:lnTo>
                <a:close/>
                <a:moveTo>
                  <a:pt x="5882" y="0"/>
                </a:moveTo>
                <a:lnTo>
                  <a:pt x="5884" y="0"/>
                </a:lnTo>
                <a:lnTo>
                  <a:pt x="5884" y="23"/>
                </a:lnTo>
                <a:lnTo>
                  <a:pt x="5882" y="23"/>
                </a:lnTo>
                <a:lnTo>
                  <a:pt x="5882"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a:extLst>
              <a:ext uri="{FF2B5EF4-FFF2-40B4-BE49-F238E27FC236}">
                <a16:creationId xmlns:a16="http://schemas.microsoft.com/office/drawing/2014/main" id="{74465414-0085-DD3C-5393-B66DEEFAB660}"/>
              </a:ext>
            </a:extLst>
          </p:cNvPr>
          <p:cNvSpPr>
            <a:spLocks noEditPoints="1"/>
          </p:cNvSpPr>
          <p:nvPr/>
        </p:nvSpPr>
        <p:spPr bwMode="auto">
          <a:xfrm>
            <a:off x="7286625" y="2351088"/>
            <a:ext cx="4725987" cy="19050"/>
          </a:xfrm>
          <a:custGeom>
            <a:avLst/>
            <a:gdLst>
              <a:gd name="T0" fmla="*/ 96 w 5956"/>
              <a:gd name="T1" fmla="*/ 23 h 23"/>
              <a:gd name="T2" fmla="*/ 169 w 5956"/>
              <a:gd name="T3" fmla="*/ 0 h 23"/>
              <a:gd name="T4" fmla="*/ 169 w 5956"/>
              <a:gd name="T5" fmla="*/ 23 h 23"/>
              <a:gd name="T6" fmla="*/ 433 w 5956"/>
              <a:gd name="T7" fmla="*/ 0 h 23"/>
              <a:gd name="T8" fmla="*/ 337 w 5956"/>
              <a:gd name="T9" fmla="*/ 0 h 23"/>
              <a:gd name="T10" fmla="*/ 602 w 5956"/>
              <a:gd name="T11" fmla="*/ 23 h 23"/>
              <a:gd name="T12" fmla="*/ 673 w 5956"/>
              <a:gd name="T13" fmla="*/ 0 h 23"/>
              <a:gd name="T14" fmla="*/ 673 w 5956"/>
              <a:gd name="T15" fmla="*/ 23 h 23"/>
              <a:gd name="T16" fmla="*/ 938 w 5956"/>
              <a:gd name="T17" fmla="*/ 0 h 23"/>
              <a:gd name="T18" fmla="*/ 842 w 5956"/>
              <a:gd name="T19" fmla="*/ 0 h 23"/>
              <a:gd name="T20" fmla="*/ 1105 w 5956"/>
              <a:gd name="T21" fmla="*/ 23 h 23"/>
              <a:gd name="T22" fmla="*/ 1178 w 5956"/>
              <a:gd name="T23" fmla="*/ 0 h 23"/>
              <a:gd name="T24" fmla="*/ 1178 w 5956"/>
              <a:gd name="T25" fmla="*/ 23 h 23"/>
              <a:gd name="T26" fmla="*/ 1441 w 5956"/>
              <a:gd name="T27" fmla="*/ 0 h 23"/>
              <a:gd name="T28" fmla="*/ 1345 w 5956"/>
              <a:gd name="T29" fmla="*/ 0 h 23"/>
              <a:gd name="T30" fmla="*/ 1610 w 5956"/>
              <a:gd name="T31" fmla="*/ 23 h 23"/>
              <a:gd name="T32" fmla="*/ 1681 w 5956"/>
              <a:gd name="T33" fmla="*/ 0 h 23"/>
              <a:gd name="T34" fmla="*/ 1681 w 5956"/>
              <a:gd name="T35" fmla="*/ 23 h 23"/>
              <a:gd name="T36" fmla="*/ 1946 w 5956"/>
              <a:gd name="T37" fmla="*/ 0 h 23"/>
              <a:gd name="T38" fmla="*/ 1850 w 5956"/>
              <a:gd name="T39" fmla="*/ 0 h 23"/>
              <a:gd name="T40" fmla="*/ 2113 w 5956"/>
              <a:gd name="T41" fmla="*/ 23 h 23"/>
              <a:gd name="T42" fmla="*/ 2186 w 5956"/>
              <a:gd name="T43" fmla="*/ 0 h 23"/>
              <a:gd name="T44" fmla="*/ 2186 w 5956"/>
              <a:gd name="T45" fmla="*/ 23 h 23"/>
              <a:gd name="T46" fmla="*/ 2449 w 5956"/>
              <a:gd name="T47" fmla="*/ 0 h 23"/>
              <a:gd name="T48" fmla="*/ 2353 w 5956"/>
              <a:gd name="T49" fmla="*/ 0 h 23"/>
              <a:gd name="T50" fmla="*/ 2618 w 5956"/>
              <a:gd name="T51" fmla="*/ 23 h 23"/>
              <a:gd name="T52" fmla="*/ 2689 w 5956"/>
              <a:gd name="T53" fmla="*/ 0 h 23"/>
              <a:gd name="T54" fmla="*/ 2689 w 5956"/>
              <a:gd name="T55" fmla="*/ 23 h 23"/>
              <a:gd name="T56" fmla="*/ 2954 w 5956"/>
              <a:gd name="T57" fmla="*/ 0 h 23"/>
              <a:gd name="T58" fmla="*/ 2858 w 5956"/>
              <a:gd name="T59" fmla="*/ 0 h 23"/>
              <a:gd name="T60" fmla="*/ 3121 w 5956"/>
              <a:gd name="T61" fmla="*/ 23 h 23"/>
              <a:gd name="T62" fmla="*/ 3194 w 5956"/>
              <a:gd name="T63" fmla="*/ 0 h 23"/>
              <a:gd name="T64" fmla="*/ 3194 w 5956"/>
              <a:gd name="T65" fmla="*/ 23 h 23"/>
              <a:gd name="T66" fmla="*/ 3457 w 5956"/>
              <a:gd name="T67" fmla="*/ 0 h 23"/>
              <a:gd name="T68" fmla="*/ 3361 w 5956"/>
              <a:gd name="T69" fmla="*/ 0 h 23"/>
              <a:gd name="T70" fmla="*/ 3626 w 5956"/>
              <a:gd name="T71" fmla="*/ 23 h 23"/>
              <a:gd name="T72" fmla="*/ 3697 w 5956"/>
              <a:gd name="T73" fmla="*/ 0 h 23"/>
              <a:gd name="T74" fmla="*/ 3697 w 5956"/>
              <a:gd name="T75" fmla="*/ 23 h 23"/>
              <a:gd name="T76" fmla="*/ 3962 w 5956"/>
              <a:gd name="T77" fmla="*/ 0 h 23"/>
              <a:gd name="T78" fmla="*/ 3866 w 5956"/>
              <a:gd name="T79" fmla="*/ 0 h 23"/>
              <a:gd name="T80" fmla="*/ 4129 w 5956"/>
              <a:gd name="T81" fmla="*/ 23 h 23"/>
              <a:gd name="T82" fmla="*/ 4202 w 5956"/>
              <a:gd name="T83" fmla="*/ 0 h 23"/>
              <a:gd name="T84" fmla="*/ 4202 w 5956"/>
              <a:gd name="T85" fmla="*/ 23 h 23"/>
              <a:gd name="T86" fmla="*/ 4465 w 5956"/>
              <a:gd name="T87" fmla="*/ 0 h 23"/>
              <a:gd name="T88" fmla="*/ 4369 w 5956"/>
              <a:gd name="T89" fmla="*/ 0 h 23"/>
              <a:gd name="T90" fmla="*/ 4634 w 5956"/>
              <a:gd name="T91" fmla="*/ 23 h 23"/>
              <a:gd name="T92" fmla="*/ 4705 w 5956"/>
              <a:gd name="T93" fmla="*/ 0 h 23"/>
              <a:gd name="T94" fmla="*/ 4705 w 5956"/>
              <a:gd name="T95" fmla="*/ 23 h 23"/>
              <a:gd name="T96" fmla="*/ 4970 w 5956"/>
              <a:gd name="T97" fmla="*/ 0 h 23"/>
              <a:gd name="T98" fmla="*/ 4874 w 5956"/>
              <a:gd name="T99" fmla="*/ 0 h 23"/>
              <a:gd name="T100" fmla="*/ 5137 w 5956"/>
              <a:gd name="T101" fmla="*/ 23 h 23"/>
              <a:gd name="T102" fmla="*/ 5210 w 5956"/>
              <a:gd name="T103" fmla="*/ 0 h 23"/>
              <a:gd name="T104" fmla="*/ 5210 w 5956"/>
              <a:gd name="T105" fmla="*/ 23 h 23"/>
              <a:gd name="T106" fmla="*/ 5474 w 5956"/>
              <a:gd name="T107" fmla="*/ 0 h 23"/>
              <a:gd name="T108" fmla="*/ 5378 w 5956"/>
              <a:gd name="T109" fmla="*/ 0 h 23"/>
              <a:gd name="T110" fmla="*/ 5643 w 5956"/>
              <a:gd name="T111" fmla="*/ 23 h 23"/>
              <a:gd name="T112" fmla="*/ 5714 w 5956"/>
              <a:gd name="T113" fmla="*/ 0 h 23"/>
              <a:gd name="T114" fmla="*/ 5714 w 5956"/>
              <a:gd name="T115" fmla="*/ 23 h 23"/>
              <a:gd name="T116" fmla="*/ 5956 w 5956"/>
              <a:gd name="T117" fmla="*/ 0 h 23"/>
              <a:gd name="T118" fmla="*/ 5883 w 5956"/>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56" h="23">
                <a:moveTo>
                  <a:pt x="0" y="0"/>
                </a:moveTo>
                <a:lnTo>
                  <a:pt x="96" y="0"/>
                </a:lnTo>
                <a:lnTo>
                  <a:pt x="96" y="23"/>
                </a:lnTo>
                <a:lnTo>
                  <a:pt x="0" y="23"/>
                </a:lnTo>
                <a:lnTo>
                  <a:pt x="0" y="0"/>
                </a:lnTo>
                <a:close/>
                <a:moveTo>
                  <a:pt x="169" y="0"/>
                </a:moveTo>
                <a:lnTo>
                  <a:pt x="265" y="0"/>
                </a:lnTo>
                <a:lnTo>
                  <a:pt x="265" y="23"/>
                </a:lnTo>
                <a:lnTo>
                  <a:pt x="169" y="23"/>
                </a:lnTo>
                <a:lnTo>
                  <a:pt x="169" y="0"/>
                </a:lnTo>
                <a:close/>
                <a:moveTo>
                  <a:pt x="337" y="0"/>
                </a:moveTo>
                <a:lnTo>
                  <a:pt x="433" y="0"/>
                </a:lnTo>
                <a:lnTo>
                  <a:pt x="433" y="23"/>
                </a:lnTo>
                <a:lnTo>
                  <a:pt x="337" y="23"/>
                </a:lnTo>
                <a:lnTo>
                  <a:pt x="337" y="0"/>
                </a:lnTo>
                <a:close/>
                <a:moveTo>
                  <a:pt x="506" y="0"/>
                </a:moveTo>
                <a:lnTo>
                  <a:pt x="602" y="0"/>
                </a:lnTo>
                <a:lnTo>
                  <a:pt x="602" y="23"/>
                </a:lnTo>
                <a:lnTo>
                  <a:pt x="506" y="23"/>
                </a:lnTo>
                <a:lnTo>
                  <a:pt x="506" y="0"/>
                </a:lnTo>
                <a:close/>
                <a:moveTo>
                  <a:pt x="673" y="0"/>
                </a:moveTo>
                <a:lnTo>
                  <a:pt x="769" y="0"/>
                </a:lnTo>
                <a:lnTo>
                  <a:pt x="769" y="23"/>
                </a:lnTo>
                <a:lnTo>
                  <a:pt x="673" y="23"/>
                </a:lnTo>
                <a:lnTo>
                  <a:pt x="673" y="0"/>
                </a:lnTo>
                <a:close/>
                <a:moveTo>
                  <a:pt x="842" y="0"/>
                </a:moveTo>
                <a:lnTo>
                  <a:pt x="938" y="0"/>
                </a:lnTo>
                <a:lnTo>
                  <a:pt x="938" y="23"/>
                </a:lnTo>
                <a:lnTo>
                  <a:pt x="842" y="23"/>
                </a:lnTo>
                <a:lnTo>
                  <a:pt x="842" y="0"/>
                </a:lnTo>
                <a:close/>
                <a:moveTo>
                  <a:pt x="1009" y="0"/>
                </a:moveTo>
                <a:lnTo>
                  <a:pt x="1105" y="0"/>
                </a:lnTo>
                <a:lnTo>
                  <a:pt x="1105" y="23"/>
                </a:lnTo>
                <a:lnTo>
                  <a:pt x="1009" y="23"/>
                </a:lnTo>
                <a:lnTo>
                  <a:pt x="1009" y="0"/>
                </a:lnTo>
                <a:close/>
                <a:moveTo>
                  <a:pt x="1178" y="0"/>
                </a:moveTo>
                <a:lnTo>
                  <a:pt x="1274" y="0"/>
                </a:lnTo>
                <a:lnTo>
                  <a:pt x="1274" y="23"/>
                </a:lnTo>
                <a:lnTo>
                  <a:pt x="1178" y="23"/>
                </a:lnTo>
                <a:lnTo>
                  <a:pt x="1178" y="0"/>
                </a:lnTo>
                <a:close/>
                <a:moveTo>
                  <a:pt x="1345" y="0"/>
                </a:moveTo>
                <a:lnTo>
                  <a:pt x="1441" y="0"/>
                </a:lnTo>
                <a:lnTo>
                  <a:pt x="1441" y="23"/>
                </a:lnTo>
                <a:lnTo>
                  <a:pt x="1345" y="23"/>
                </a:lnTo>
                <a:lnTo>
                  <a:pt x="1345" y="0"/>
                </a:lnTo>
                <a:close/>
                <a:moveTo>
                  <a:pt x="1514" y="0"/>
                </a:moveTo>
                <a:lnTo>
                  <a:pt x="1610" y="0"/>
                </a:lnTo>
                <a:lnTo>
                  <a:pt x="1610" y="23"/>
                </a:lnTo>
                <a:lnTo>
                  <a:pt x="1514" y="23"/>
                </a:lnTo>
                <a:lnTo>
                  <a:pt x="1514" y="0"/>
                </a:lnTo>
                <a:close/>
                <a:moveTo>
                  <a:pt x="1681" y="0"/>
                </a:moveTo>
                <a:lnTo>
                  <a:pt x="1777" y="0"/>
                </a:lnTo>
                <a:lnTo>
                  <a:pt x="1777" y="23"/>
                </a:lnTo>
                <a:lnTo>
                  <a:pt x="1681" y="23"/>
                </a:lnTo>
                <a:lnTo>
                  <a:pt x="1681" y="0"/>
                </a:lnTo>
                <a:close/>
                <a:moveTo>
                  <a:pt x="1850" y="0"/>
                </a:moveTo>
                <a:lnTo>
                  <a:pt x="1946" y="0"/>
                </a:lnTo>
                <a:lnTo>
                  <a:pt x="1946" y="23"/>
                </a:lnTo>
                <a:lnTo>
                  <a:pt x="1850" y="23"/>
                </a:lnTo>
                <a:lnTo>
                  <a:pt x="1850" y="0"/>
                </a:lnTo>
                <a:close/>
                <a:moveTo>
                  <a:pt x="2017" y="0"/>
                </a:moveTo>
                <a:lnTo>
                  <a:pt x="2113" y="0"/>
                </a:lnTo>
                <a:lnTo>
                  <a:pt x="2113" y="23"/>
                </a:lnTo>
                <a:lnTo>
                  <a:pt x="2017" y="23"/>
                </a:lnTo>
                <a:lnTo>
                  <a:pt x="2017" y="0"/>
                </a:lnTo>
                <a:close/>
                <a:moveTo>
                  <a:pt x="2186" y="0"/>
                </a:moveTo>
                <a:lnTo>
                  <a:pt x="2282" y="0"/>
                </a:lnTo>
                <a:lnTo>
                  <a:pt x="2282" y="23"/>
                </a:lnTo>
                <a:lnTo>
                  <a:pt x="2186" y="23"/>
                </a:lnTo>
                <a:lnTo>
                  <a:pt x="2186" y="0"/>
                </a:lnTo>
                <a:close/>
                <a:moveTo>
                  <a:pt x="2353" y="0"/>
                </a:moveTo>
                <a:lnTo>
                  <a:pt x="2449" y="0"/>
                </a:lnTo>
                <a:lnTo>
                  <a:pt x="2449" y="23"/>
                </a:lnTo>
                <a:lnTo>
                  <a:pt x="2353" y="23"/>
                </a:lnTo>
                <a:lnTo>
                  <a:pt x="2353" y="0"/>
                </a:lnTo>
                <a:close/>
                <a:moveTo>
                  <a:pt x="2522" y="0"/>
                </a:moveTo>
                <a:lnTo>
                  <a:pt x="2618" y="0"/>
                </a:lnTo>
                <a:lnTo>
                  <a:pt x="2618" y="23"/>
                </a:lnTo>
                <a:lnTo>
                  <a:pt x="2522" y="23"/>
                </a:lnTo>
                <a:lnTo>
                  <a:pt x="2522"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8" y="0"/>
                </a:moveTo>
                <a:lnTo>
                  <a:pt x="5474" y="0"/>
                </a:lnTo>
                <a:lnTo>
                  <a:pt x="5474" y="23"/>
                </a:lnTo>
                <a:lnTo>
                  <a:pt x="5378" y="23"/>
                </a:lnTo>
                <a:lnTo>
                  <a:pt x="5378" y="0"/>
                </a:lnTo>
                <a:close/>
                <a:moveTo>
                  <a:pt x="5547" y="0"/>
                </a:moveTo>
                <a:lnTo>
                  <a:pt x="5643" y="0"/>
                </a:lnTo>
                <a:lnTo>
                  <a:pt x="5643" y="23"/>
                </a:lnTo>
                <a:lnTo>
                  <a:pt x="5547" y="23"/>
                </a:lnTo>
                <a:lnTo>
                  <a:pt x="5547" y="0"/>
                </a:lnTo>
                <a:close/>
                <a:moveTo>
                  <a:pt x="5714" y="0"/>
                </a:moveTo>
                <a:lnTo>
                  <a:pt x="5810" y="0"/>
                </a:lnTo>
                <a:lnTo>
                  <a:pt x="5810" y="23"/>
                </a:lnTo>
                <a:lnTo>
                  <a:pt x="5714" y="23"/>
                </a:lnTo>
                <a:lnTo>
                  <a:pt x="5714" y="0"/>
                </a:lnTo>
                <a:close/>
                <a:moveTo>
                  <a:pt x="5883" y="0"/>
                </a:moveTo>
                <a:lnTo>
                  <a:pt x="5956" y="0"/>
                </a:lnTo>
                <a:lnTo>
                  <a:pt x="5956" y="23"/>
                </a:lnTo>
                <a:lnTo>
                  <a:pt x="5883" y="23"/>
                </a:lnTo>
                <a:lnTo>
                  <a:pt x="5883"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a:extLst>
              <a:ext uri="{FF2B5EF4-FFF2-40B4-BE49-F238E27FC236}">
                <a16:creationId xmlns:a16="http://schemas.microsoft.com/office/drawing/2014/main" id="{50F6C336-0664-9B35-52C6-C934239F341E}"/>
              </a:ext>
            </a:extLst>
          </p:cNvPr>
          <p:cNvSpPr>
            <a:spLocks noEditPoints="1"/>
          </p:cNvSpPr>
          <p:nvPr/>
        </p:nvSpPr>
        <p:spPr bwMode="auto">
          <a:xfrm>
            <a:off x="7286625" y="3438526"/>
            <a:ext cx="4725987" cy="17463"/>
          </a:xfrm>
          <a:custGeom>
            <a:avLst/>
            <a:gdLst>
              <a:gd name="T0" fmla="*/ 96 w 5956"/>
              <a:gd name="T1" fmla="*/ 23 h 23"/>
              <a:gd name="T2" fmla="*/ 169 w 5956"/>
              <a:gd name="T3" fmla="*/ 0 h 23"/>
              <a:gd name="T4" fmla="*/ 169 w 5956"/>
              <a:gd name="T5" fmla="*/ 23 h 23"/>
              <a:gd name="T6" fmla="*/ 433 w 5956"/>
              <a:gd name="T7" fmla="*/ 0 h 23"/>
              <a:gd name="T8" fmla="*/ 337 w 5956"/>
              <a:gd name="T9" fmla="*/ 0 h 23"/>
              <a:gd name="T10" fmla="*/ 602 w 5956"/>
              <a:gd name="T11" fmla="*/ 23 h 23"/>
              <a:gd name="T12" fmla="*/ 673 w 5956"/>
              <a:gd name="T13" fmla="*/ 0 h 23"/>
              <a:gd name="T14" fmla="*/ 673 w 5956"/>
              <a:gd name="T15" fmla="*/ 23 h 23"/>
              <a:gd name="T16" fmla="*/ 938 w 5956"/>
              <a:gd name="T17" fmla="*/ 0 h 23"/>
              <a:gd name="T18" fmla="*/ 842 w 5956"/>
              <a:gd name="T19" fmla="*/ 0 h 23"/>
              <a:gd name="T20" fmla="*/ 1105 w 5956"/>
              <a:gd name="T21" fmla="*/ 23 h 23"/>
              <a:gd name="T22" fmla="*/ 1178 w 5956"/>
              <a:gd name="T23" fmla="*/ 0 h 23"/>
              <a:gd name="T24" fmla="*/ 1178 w 5956"/>
              <a:gd name="T25" fmla="*/ 23 h 23"/>
              <a:gd name="T26" fmla="*/ 1441 w 5956"/>
              <a:gd name="T27" fmla="*/ 0 h 23"/>
              <a:gd name="T28" fmla="*/ 1345 w 5956"/>
              <a:gd name="T29" fmla="*/ 0 h 23"/>
              <a:gd name="T30" fmla="*/ 1610 w 5956"/>
              <a:gd name="T31" fmla="*/ 23 h 23"/>
              <a:gd name="T32" fmla="*/ 1681 w 5956"/>
              <a:gd name="T33" fmla="*/ 0 h 23"/>
              <a:gd name="T34" fmla="*/ 1681 w 5956"/>
              <a:gd name="T35" fmla="*/ 23 h 23"/>
              <a:gd name="T36" fmla="*/ 1946 w 5956"/>
              <a:gd name="T37" fmla="*/ 0 h 23"/>
              <a:gd name="T38" fmla="*/ 1850 w 5956"/>
              <a:gd name="T39" fmla="*/ 0 h 23"/>
              <a:gd name="T40" fmla="*/ 2113 w 5956"/>
              <a:gd name="T41" fmla="*/ 23 h 23"/>
              <a:gd name="T42" fmla="*/ 2186 w 5956"/>
              <a:gd name="T43" fmla="*/ 0 h 23"/>
              <a:gd name="T44" fmla="*/ 2186 w 5956"/>
              <a:gd name="T45" fmla="*/ 23 h 23"/>
              <a:gd name="T46" fmla="*/ 2449 w 5956"/>
              <a:gd name="T47" fmla="*/ 0 h 23"/>
              <a:gd name="T48" fmla="*/ 2353 w 5956"/>
              <a:gd name="T49" fmla="*/ 0 h 23"/>
              <a:gd name="T50" fmla="*/ 2618 w 5956"/>
              <a:gd name="T51" fmla="*/ 23 h 23"/>
              <a:gd name="T52" fmla="*/ 2689 w 5956"/>
              <a:gd name="T53" fmla="*/ 0 h 23"/>
              <a:gd name="T54" fmla="*/ 2689 w 5956"/>
              <a:gd name="T55" fmla="*/ 23 h 23"/>
              <a:gd name="T56" fmla="*/ 2954 w 5956"/>
              <a:gd name="T57" fmla="*/ 0 h 23"/>
              <a:gd name="T58" fmla="*/ 2858 w 5956"/>
              <a:gd name="T59" fmla="*/ 0 h 23"/>
              <a:gd name="T60" fmla="*/ 3121 w 5956"/>
              <a:gd name="T61" fmla="*/ 23 h 23"/>
              <a:gd name="T62" fmla="*/ 3194 w 5956"/>
              <a:gd name="T63" fmla="*/ 0 h 23"/>
              <a:gd name="T64" fmla="*/ 3194 w 5956"/>
              <a:gd name="T65" fmla="*/ 23 h 23"/>
              <a:gd name="T66" fmla="*/ 3457 w 5956"/>
              <a:gd name="T67" fmla="*/ 0 h 23"/>
              <a:gd name="T68" fmla="*/ 3361 w 5956"/>
              <a:gd name="T69" fmla="*/ 0 h 23"/>
              <a:gd name="T70" fmla="*/ 3626 w 5956"/>
              <a:gd name="T71" fmla="*/ 23 h 23"/>
              <a:gd name="T72" fmla="*/ 3697 w 5956"/>
              <a:gd name="T73" fmla="*/ 0 h 23"/>
              <a:gd name="T74" fmla="*/ 3697 w 5956"/>
              <a:gd name="T75" fmla="*/ 23 h 23"/>
              <a:gd name="T76" fmla="*/ 3962 w 5956"/>
              <a:gd name="T77" fmla="*/ 0 h 23"/>
              <a:gd name="T78" fmla="*/ 3866 w 5956"/>
              <a:gd name="T79" fmla="*/ 0 h 23"/>
              <a:gd name="T80" fmla="*/ 4129 w 5956"/>
              <a:gd name="T81" fmla="*/ 23 h 23"/>
              <a:gd name="T82" fmla="*/ 4202 w 5956"/>
              <a:gd name="T83" fmla="*/ 0 h 23"/>
              <a:gd name="T84" fmla="*/ 4202 w 5956"/>
              <a:gd name="T85" fmla="*/ 23 h 23"/>
              <a:gd name="T86" fmla="*/ 4465 w 5956"/>
              <a:gd name="T87" fmla="*/ 0 h 23"/>
              <a:gd name="T88" fmla="*/ 4369 w 5956"/>
              <a:gd name="T89" fmla="*/ 0 h 23"/>
              <a:gd name="T90" fmla="*/ 4634 w 5956"/>
              <a:gd name="T91" fmla="*/ 23 h 23"/>
              <a:gd name="T92" fmla="*/ 4705 w 5956"/>
              <a:gd name="T93" fmla="*/ 0 h 23"/>
              <a:gd name="T94" fmla="*/ 4705 w 5956"/>
              <a:gd name="T95" fmla="*/ 23 h 23"/>
              <a:gd name="T96" fmla="*/ 4970 w 5956"/>
              <a:gd name="T97" fmla="*/ 0 h 23"/>
              <a:gd name="T98" fmla="*/ 4874 w 5956"/>
              <a:gd name="T99" fmla="*/ 0 h 23"/>
              <a:gd name="T100" fmla="*/ 5137 w 5956"/>
              <a:gd name="T101" fmla="*/ 23 h 23"/>
              <a:gd name="T102" fmla="*/ 5210 w 5956"/>
              <a:gd name="T103" fmla="*/ 0 h 23"/>
              <a:gd name="T104" fmla="*/ 5210 w 5956"/>
              <a:gd name="T105" fmla="*/ 23 h 23"/>
              <a:gd name="T106" fmla="*/ 5474 w 5956"/>
              <a:gd name="T107" fmla="*/ 0 h 23"/>
              <a:gd name="T108" fmla="*/ 5378 w 5956"/>
              <a:gd name="T109" fmla="*/ 0 h 23"/>
              <a:gd name="T110" fmla="*/ 5643 w 5956"/>
              <a:gd name="T111" fmla="*/ 23 h 23"/>
              <a:gd name="T112" fmla="*/ 5714 w 5956"/>
              <a:gd name="T113" fmla="*/ 0 h 23"/>
              <a:gd name="T114" fmla="*/ 5714 w 5956"/>
              <a:gd name="T115" fmla="*/ 23 h 23"/>
              <a:gd name="T116" fmla="*/ 5956 w 5956"/>
              <a:gd name="T117" fmla="*/ 0 h 23"/>
              <a:gd name="T118" fmla="*/ 5883 w 5956"/>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56" h="23">
                <a:moveTo>
                  <a:pt x="0" y="0"/>
                </a:moveTo>
                <a:lnTo>
                  <a:pt x="96" y="0"/>
                </a:lnTo>
                <a:lnTo>
                  <a:pt x="96" y="23"/>
                </a:lnTo>
                <a:lnTo>
                  <a:pt x="0" y="23"/>
                </a:lnTo>
                <a:lnTo>
                  <a:pt x="0" y="0"/>
                </a:lnTo>
                <a:close/>
                <a:moveTo>
                  <a:pt x="169" y="0"/>
                </a:moveTo>
                <a:lnTo>
                  <a:pt x="265" y="0"/>
                </a:lnTo>
                <a:lnTo>
                  <a:pt x="265" y="23"/>
                </a:lnTo>
                <a:lnTo>
                  <a:pt x="169" y="23"/>
                </a:lnTo>
                <a:lnTo>
                  <a:pt x="169" y="0"/>
                </a:lnTo>
                <a:close/>
                <a:moveTo>
                  <a:pt x="337" y="0"/>
                </a:moveTo>
                <a:lnTo>
                  <a:pt x="433" y="0"/>
                </a:lnTo>
                <a:lnTo>
                  <a:pt x="433" y="23"/>
                </a:lnTo>
                <a:lnTo>
                  <a:pt x="337" y="23"/>
                </a:lnTo>
                <a:lnTo>
                  <a:pt x="337" y="0"/>
                </a:lnTo>
                <a:close/>
                <a:moveTo>
                  <a:pt x="506" y="0"/>
                </a:moveTo>
                <a:lnTo>
                  <a:pt x="602" y="0"/>
                </a:lnTo>
                <a:lnTo>
                  <a:pt x="602" y="23"/>
                </a:lnTo>
                <a:lnTo>
                  <a:pt x="506" y="23"/>
                </a:lnTo>
                <a:lnTo>
                  <a:pt x="506" y="0"/>
                </a:lnTo>
                <a:close/>
                <a:moveTo>
                  <a:pt x="673" y="0"/>
                </a:moveTo>
                <a:lnTo>
                  <a:pt x="769" y="0"/>
                </a:lnTo>
                <a:lnTo>
                  <a:pt x="769" y="23"/>
                </a:lnTo>
                <a:lnTo>
                  <a:pt x="673" y="23"/>
                </a:lnTo>
                <a:lnTo>
                  <a:pt x="673" y="0"/>
                </a:lnTo>
                <a:close/>
                <a:moveTo>
                  <a:pt x="842" y="0"/>
                </a:moveTo>
                <a:lnTo>
                  <a:pt x="938" y="0"/>
                </a:lnTo>
                <a:lnTo>
                  <a:pt x="938" y="23"/>
                </a:lnTo>
                <a:lnTo>
                  <a:pt x="842" y="23"/>
                </a:lnTo>
                <a:lnTo>
                  <a:pt x="842" y="0"/>
                </a:lnTo>
                <a:close/>
                <a:moveTo>
                  <a:pt x="1009" y="0"/>
                </a:moveTo>
                <a:lnTo>
                  <a:pt x="1105" y="0"/>
                </a:lnTo>
                <a:lnTo>
                  <a:pt x="1105" y="23"/>
                </a:lnTo>
                <a:lnTo>
                  <a:pt x="1009" y="23"/>
                </a:lnTo>
                <a:lnTo>
                  <a:pt x="1009" y="0"/>
                </a:lnTo>
                <a:close/>
                <a:moveTo>
                  <a:pt x="1178" y="0"/>
                </a:moveTo>
                <a:lnTo>
                  <a:pt x="1274" y="0"/>
                </a:lnTo>
                <a:lnTo>
                  <a:pt x="1274" y="23"/>
                </a:lnTo>
                <a:lnTo>
                  <a:pt x="1178" y="23"/>
                </a:lnTo>
                <a:lnTo>
                  <a:pt x="1178" y="0"/>
                </a:lnTo>
                <a:close/>
                <a:moveTo>
                  <a:pt x="1345" y="0"/>
                </a:moveTo>
                <a:lnTo>
                  <a:pt x="1441" y="0"/>
                </a:lnTo>
                <a:lnTo>
                  <a:pt x="1441" y="23"/>
                </a:lnTo>
                <a:lnTo>
                  <a:pt x="1345" y="23"/>
                </a:lnTo>
                <a:lnTo>
                  <a:pt x="1345" y="0"/>
                </a:lnTo>
                <a:close/>
                <a:moveTo>
                  <a:pt x="1514" y="0"/>
                </a:moveTo>
                <a:lnTo>
                  <a:pt x="1610" y="0"/>
                </a:lnTo>
                <a:lnTo>
                  <a:pt x="1610" y="23"/>
                </a:lnTo>
                <a:lnTo>
                  <a:pt x="1514" y="23"/>
                </a:lnTo>
                <a:lnTo>
                  <a:pt x="1514" y="0"/>
                </a:lnTo>
                <a:close/>
                <a:moveTo>
                  <a:pt x="1681" y="0"/>
                </a:moveTo>
                <a:lnTo>
                  <a:pt x="1777" y="0"/>
                </a:lnTo>
                <a:lnTo>
                  <a:pt x="1777" y="23"/>
                </a:lnTo>
                <a:lnTo>
                  <a:pt x="1681" y="23"/>
                </a:lnTo>
                <a:lnTo>
                  <a:pt x="1681" y="0"/>
                </a:lnTo>
                <a:close/>
                <a:moveTo>
                  <a:pt x="1850" y="0"/>
                </a:moveTo>
                <a:lnTo>
                  <a:pt x="1946" y="0"/>
                </a:lnTo>
                <a:lnTo>
                  <a:pt x="1946" y="23"/>
                </a:lnTo>
                <a:lnTo>
                  <a:pt x="1850" y="23"/>
                </a:lnTo>
                <a:lnTo>
                  <a:pt x="1850" y="0"/>
                </a:lnTo>
                <a:close/>
                <a:moveTo>
                  <a:pt x="2017" y="0"/>
                </a:moveTo>
                <a:lnTo>
                  <a:pt x="2113" y="0"/>
                </a:lnTo>
                <a:lnTo>
                  <a:pt x="2113" y="23"/>
                </a:lnTo>
                <a:lnTo>
                  <a:pt x="2017" y="23"/>
                </a:lnTo>
                <a:lnTo>
                  <a:pt x="2017" y="0"/>
                </a:lnTo>
                <a:close/>
                <a:moveTo>
                  <a:pt x="2186" y="0"/>
                </a:moveTo>
                <a:lnTo>
                  <a:pt x="2282" y="0"/>
                </a:lnTo>
                <a:lnTo>
                  <a:pt x="2282" y="23"/>
                </a:lnTo>
                <a:lnTo>
                  <a:pt x="2186" y="23"/>
                </a:lnTo>
                <a:lnTo>
                  <a:pt x="2186" y="0"/>
                </a:lnTo>
                <a:close/>
                <a:moveTo>
                  <a:pt x="2353" y="0"/>
                </a:moveTo>
                <a:lnTo>
                  <a:pt x="2449" y="0"/>
                </a:lnTo>
                <a:lnTo>
                  <a:pt x="2449" y="23"/>
                </a:lnTo>
                <a:lnTo>
                  <a:pt x="2353" y="23"/>
                </a:lnTo>
                <a:lnTo>
                  <a:pt x="2353" y="0"/>
                </a:lnTo>
                <a:close/>
                <a:moveTo>
                  <a:pt x="2522" y="0"/>
                </a:moveTo>
                <a:lnTo>
                  <a:pt x="2618" y="0"/>
                </a:lnTo>
                <a:lnTo>
                  <a:pt x="2618" y="23"/>
                </a:lnTo>
                <a:lnTo>
                  <a:pt x="2522" y="23"/>
                </a:lnTo>
                <a:lnTo>
                  <a:pt x="2522"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8" y="0"/>
                </a:moveTo>
                <a:lnTo>
                  <a:pt x="5474" y="0"/>
                </a:lnTo>
                <a:lnTo>
                  <a:pt x="5474" y="23"/>
                </a:lnTo>
                <a:lnTo>
                  <a:pt x="5378" y="23"/>
                </a:lnTo>
                <a:lnTo>
                  <a:pt x="5378" y="0"/>
                </a:lnTo>
                <a:close/>
                <a:moveTo>
                  <a:pt x="5547" y="0"/>
                </a:moveTo>
                <a:lnTo>
                  <a:pt x="5643" y="0"/>
                </a:lnTo>
                <a:lnTo>
                  <a:pt x="5643" y="23"/>
                </a:lnTo>
                <a:lnTo>
                  <a:pt x="5547" y="23"/>
                </a:lnTo>
                <a:lnTo>
                  <a:pt x="5547" y="0"/>
                </a:lnTo>
                <a:close/>
                <a:moveTo>
                  <a:pt x="5714" y="0"/>
                </a:moveTo>
                <a:lnTo>
                  <a:pt x="5810" y="0"/>
                </a:lnTo>
                <a:lnTo>
                  <a:pt x="5810" y="23"/>
                </a:lnTo>
                <a:lnTo>
                  <a:pt x="5714" y="23"/>
                </a:lnTo>
                <a:lnTo>
                  <a:pt x="5714" y="0"/>
                </a:lnTo>
                <a:close/>
                <a:moveTo>
                  <a:pt x="5883" y="0"/>
                </a:moveTo>
                <a:lnTo>
                  <a:pt x="5956" y="0"/>
                </a:lnTo>
                <a:lnTo>
                  <a:pt x="5956" y="23"/>
                </a:lnTo>
                <a:lnTo>
                  <a:pt x="5883" y="23"/>
                </a:lnTo>
                <a:lnTo>
                  <a:pt x="5883"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a:extLst>
              <a:ext uri="{FF2B5EF4-FFF2-40B4-BE49-F238E27FC236}">
                <a16:creationId xmlns:a16="http://schemas.microsoft.com/office/drawing/2014/main" id="{894CB021-9C42-47B0-6832-AE30C65F4F96}"/>
              </a:ext>
            </a:extLst>
          </p:cNvPr>
          <p:cNvSpPr>
            <a:spLocks noEditPoints="1"/>
          </p:cNvSpPr>
          <p:nvPr/>
        </p:nvSpPr>
        <p:spPr bwMode="auto">
          <a:xfrm>
            <a:off x="7286625" y="4527551"/>
            <a:ext cx="4725987" cy="17463"/>
          </a:xfrm>
          <a:custGeom>
            <a:avLst/>
            <a:gdLst>
              <a:gd name="T0" fmla="*/ 96 w 5956"/>
              <a:gd name="T1" fmla="*/ 23 h 23"/>
              <a:gd name="T2" fmla="*/ 169 w 5956"/>
              <a:gd name="T3" fmla="*/ 0 h 23"/>
              <a:gd name="T4" fmla="*/ 169 w 5956"/>
              <a:gd name="T5" fmla="*/ 23 h 23"/>
              <a:gd name="T6" fmla="*/ 433 w 5956"/>
              <a:gd name="T7" fmla="*/ 0 h 23"/>
              <a:gd name="T8" fmla="*/ 337 w 5956"/>
              <a:gd name="T9" fmla="*/ 0 h 23"/>
              <a:gd name="T10" fmla="*/ 602 w 5956"/>
              <a:gd name="T11" fmla="*/ 23 h 23"/>
              <a:gd name="T12" fmla="*/ 673 w 5956"/>
              <a:gd name="T13" fmla="*/ 0 h 23"/>
              <a:gd name="T14" fmla="*/ 673 w 5956"/>
              <a:gd name="T15" fmla="*/ 23 h 23"/>
              <a:gd name="T16" fmla="*/ 938 w 5956"/>
              <a:gd name="T17" fmla="*/ 0 h 23"/>
              <a:gd name="T18" fmla="*/ 842 w 5956"/>
              <a:gd name="T19" fmla="*/ 0 h 23"/>
              <a:gd name="T20" fmla="*/ 1105 w 5956"/>
              <a:gd name="T21" fmla="*/ 23 h 23"/>
              <a:gd name="T22" fmla="*/ 1178 w 5956"/>
              <a:gd name="T23" fmla="*/ 0 h 23"/>
              <a:gd name="T24" fmla="*/ 1178 w 5956"/>
              <a:gd name="T25" fmla="*/ 23 h 23"/>
              <a:gd name="T26" fmla="*/ 1441 w 5956"/>
              <a:gd name="T27" fmla="*/ 0 h 23"/>
              <a:gd name="T28" fmla="*/ 1345 w 5956"/>
              <a:gd name="T29" fmla="*/ 0 h 23"/>
              <a:gd name="T30" fmla="*/ 1610 w 5956"/>
              <a:gd name="T31" fmla="*/ 23 h 23"/>
              <a:gd name="T32" fmla="*/ 1681 w 5956"/>
              <a:gd name="T33" fmla="*/ 0 h 23"/>
              <a:gd name="T34" fmla="*/ 1681 w 5956"/>
              <a:gd name="T35" fmla="*/ 23 h 23"/>
              <a:gd name="T36" fmla="*/ 1946 w 5956"/>
              <a:gd name="T37" fmla="*/ 0 h 23"/>
              <a:gd name="T38" fmla="*/ 1850 w 5956"/>
              <a:gd name="T39" fmla="*/ 0 h 23"/>
              <a:gd name="T40" fmla="*/ 2113 w 5956"/>
              <a:gd name="T41" fmla="*/ 23 h 23"/>
              <a:gd name="T42" fmla="*/ 2186 w 5956"/>
              <a:gd name="T43" fmla="*/ 0 h 23"/>
              <a:gd name="T44" fmla="*/ 2186 w 5956"/>
              <a:gd name="T45" fmla="*/ 23 h 23"/>
              <a:gd name="T46" fmla="*/ 2449 w 5956"/>
              <a:gd name="T47" fmla="*/ 0 h 23"/>
              <a:gd name="T48" fmla="*/ 2353 w 5956"/>
              <a:gd name="T49" fmla="*/ 0 h 23"/>
              <a:gd name="T50" fmla="*/ 2618 w 5956"/>
              <a:gd name="T51" fmla="*/ 23 h 23"/>
              <a:gd name="T52" fmla="*/ 2689 w 5956"/>
              <a:gd name="T53" fmla="*/ 0 h 23"/>
              <a:gd name="T54" fmla="*/ 2689 w 5956"/>
              <a:gd name="T55" fmla="*/ 23 h 23"/>
              <a:gd name="T56" fmla="*/ 2954 w 5956"/>
              <a:gd name="T57" fmla="*/ 0 h 23"/>
              <a:gd name="T58" fmla="*/ 2858 w 5956"/>
              <a:gd name="T59" fmla="*/ 0 h 23"/>
              <a:gd name="T60" fmla="*/ 3121 w 5956"/>
              <a:gd name="T61" fmla="*/ 23 h 23"/>
              <a:gd name="T62" fmla="*/ 3194 w 5956"/>
              <a:gd name="T63" fmla="*/ 0 h 23"/>
              <a:gd name="T64" fmla="*/ 3194 w 5956"/>
              <a:gd name="T65" fmla="*/ 23 h 23"/>
              <a:gd name="T66" fmla="*/ 3457 w 5956"/>
              <a:gd name="T67" fmla="*/ 0 h 23"/>
              <a:gd name="T68" fmla="*/ 3361 w 5956"/>
              <a:gd name="T69" fmla="*/ 0 h 23"/>
              <a:gd name="T70" fmla="*/ 3626 w 5956"/>
              <a:gd name="T71" fmla="*/ 23 h 23"/>
              <a:gd name="T72" fmla="*/ 3697 w 5956"/>
              <a:gd name="T73" fmla="*/ 0 h 23"/>
              <a:gd name="T74" fmla="*/ 3697 w 5956"/>
              <a:gd name="T75" fmla="*/ 23 h 23"/>
              <a:gd name="T76" fmla="*/ 3962 w 5956"/>
              <a:gd name="T77" fmla="*/ 0 h 23"/>
              <a:gd name="T78" fmla="*/ 3866 w 5956"/>
              <a:gd name="T79" fmla="*/ 0 h 23"/>
              <a:gd name="T80" fmla="*/ 4129 w 5956"/>
              <a:gd name="T81" fmla="*/ 23 h 23"/>
              <a:gd name="T82" fmla="*/ 4202 w 5956"/>
              <a:gd name="T83" fmla="*/ 0 h 23"/>
              <a:gd name="T84" fmla="*/ 4202 w 5956"/>
              <a:gd name="T85" fmla="*/ 23 h 23"/>
              <a:gd name="T86" fmla="*/ 4465 w 5956"/>
              <a:gd name="T87" fmla="*/ 0 h 23"/>
              <a:gd name="T88" fmla="*/ 4369 w 5956"/>
              <a:gd name="T89" fmla="*/ 0 h 23"/>
              <a:gd name="T90" fmla="*/ 4634 w 5956"/>
              <a:gd name="T91" fmla="*/ 23 h 23"/>
              <a:gd name="T92" fmla="*/ 4705 w 5956"/>
              <a:gd name="T93" fmla="*/ 0 h 23"/>
              <a:gd name="T94" fmla="*/ 4705 w 5956"/>
              <a:gd name="T95" fmla="*/ 23 h 23"/>
              <a:gd name="T96" fmla="*/ 4970 w 5956"/>
              <a:gd name="T97" fmla="*/ 0 h 23"/>
              <a:gd name="T98" fmla="*/ 4874 w 5956"/>
              <a:gd name="T99" fmla="*/ 0 h 23"/>
              <a:gd name="T100" fmla="*/ 5137 w 5956"/>
              <a:gd name="T101" fmla="*/ 23 h 23"/>
              <a:gd name="T102" fmla="*/ 5210 w 5956"/>
              <a:gd name="T103" fmla="*/ 0 h 23"/>
              <a:gd name="T104" fmla="*/ 5210 w 5956"/>
              <a:gd name="T105" fmla="*/ 23 h 23"/>
              <a:gd name="T106" fmla="*/ 5474 w 5956"/>
              <a:gd name="T107" fmla="*/ 0 h 23"/>
              <a:gd name="T108" fmla="*/ 5378 w 5956"/>
              <a:gd name="T109" fmla="*/ 0 h 23"/>
              <a:gd name="T110" fmla="*/ 5643 w 5956"/>
              <a:gd name="T111" fmla="*/ 23 h 23"/>
              <a:gd name="T112" fmla="*/ 5714 w 5956"/>
              <a:gd name="T113" fmla="*/ 0 h 23"/>
              <a:gd name="T114" fmla="*/ 5714 w 5956"/>
              <a:gd name="T115" fmla="*/ 23 h 23"/>
              <a:gd name="T116" fmla="*/ 5956 w 5956"/>
              <a:gd name="T117" fmla="*/ 0 h 23"/>
              <a:gd name="T118" fmla="*/ 5883 w 5956"/>
              <a:gd name="T119"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956" h="23">
                <a:moveTo>
                  <a:pt x="0" y="0"/>
                </a:moveTo>
                <a:lnTo>
                  <a:pt x="96" y="0"/>
                </a:lnTo>
                <a:lnTo>
                  <a:pt x="96" y="23"/>
                </a:lnTo>
                <a:lnTo>
                  <a:pt x="0" y="23"/>
                </a:lnTo>
                <a:lnTo>
                  <a:pt x="0" y="0"/>
                </a:lnTo>
                <a:close/>
                <a:moveTo>
                  <a:pt x="169" y="0"/>
                </a:moveTo>
                <a:lnTo>
                  <a:pt x="265" y="0"/>
                </a:lnTo>
                <a:lnTo>
                  <a:pt x="265" y="23"/>
                </a:lnTo>
                <a:lnTo>
                  <a:pt x="169" y="23"/>
                </a:lnTo>
                <a:lnTo>
                  <a:pt x="169" y="0"/>
                </a:lnTo>
                <a:close/>
                <a:moveTo>
                  <a:pt x="337" y="0"/>
                </a:moveTo>
                <a:lnTo>
                  <a:pt x="433" y="0"/>
                </a:lnTo>
                <a:lnTo>
                  <a:pt x="433" y="23"/>
                </a:lnTo>
                <a:lnTo>
                  <a:pt x="337" y="23"/>
                </a:lnTo>
                <a:lnTo>
                  <a:pt x="337" y="0"/>
                </a:lnTo>
                <a:close/>
                <a:moveTo>
                  <a:pt x="506" y="0"/>
                </a:moveTo>
                <a:lnTo>
                  <a:pt x="602" y="0"/>
                </a:lnTo>
                <a:lnTo>
                  <a:pt x="602" y="23"/>
                </a:lnTo>
                <a:lnTo>
                  <a:pt x="506" y="23"/>
                </a:lnTo>
                <a:lnTo>
                  <a:pt x="506" y="0"/>
                </a:lnTo>
                <a:close/>
                <a:moveTo>
                  <a:pt x="673" y="0"/>
                </a:moveTo>
                <a:lnTo>
                  <a:pt x="769" y="0"/>
                </a:lnTo>
                <a:lnTo>
                  <a:pt x="769" y="23"/>
                </a:lnTo>
                <a:lnTo>
                  <a:pt x="673" y="23"/>
                </a:lnTo>
                <a:lnTo>
                  <a:pt x="673" y="0"/>
                </a:lnTo>
                <a:close/>
                <a:moveTo>
                  <a:pt x="842" y="0"/>
                </a:moveTo>
                <a:lnTo>
                  <a:pt x="938" y="0"/>
                </a:lnTo>
                <a:lnTo>
                  <a:pt x="938" y="23"/>
                </a:lnTo>
                <a:lnTo>
                  <a:pt x="842" y="23"/>
                </a:lnTo>
                <a:lnTo>
                  <a:pt x="842" y="0"/>
                </a:lnTo>
                <a:close/>
                <a:moveTo>
                  <a:pt x="1009" y="0"/>
                </a:moveTo>
                <a:lnTo>
                  <a:pt x="1105" y="0"/>
                </a:lnTo>
                <a:lnTo>
                  <a:pt x="1105" y="23"/>
                </a:lnTo>
                <a:lnTo>
                  <a:pt x="1009" y="23"/>
                </a:lnTo>
                <a:lnTo>
                  <a:pt x="1009" y="0"/>
                </a:lnTo>
                <a:close/>
                <a:moveTo>
                  <a:pt x="1178" y="0"/>
                </a:moveTo>
                <a:lnTo>
                  <a:pt x="1274" y="0"/>
                </a:lnTo>
                <a:lnTo>
                  <a:pt x="1274" y="23"/>
                </a:lnTo>
                <a:lnTo>
                  <a:pt x="1178" y="23"/>
                </a:lnTo>
                <a:lnTo>
                  <a:pt x="1178" y="0"/>
                </a:lnTo>
                <a:close/>
                <a:moveTo>
                  <a:pt x="1345" y="0"/>
                </a:moveTo>
                <a:lnTo>
                  <a:pt x="1441" y="0"/>
                </a:lnTo>
                <a:lnTo>
                  <a:pt x="1441" y="23"/>
                </a:lnTo>
                <a:lnTo>
                  <a:pt x="1345" y="23"/>
                </a:lnTo>
                <a:lnTo>
                  <a:pt x="1345" y="0"/>
                </a:lnTo>
                <a:close/>
                <a:moveTo>
                  <a:pt x="1514" y="0"/>
                </a:moveTo>
                <a:lnTo>
                  <a:pt x="1610" y="0"/>
                </a:lnTo>
                <a:lnTo>
                  <a:pt x="1610" y="23"/>
                </a:lnTo>
                <a:lnTo>
                  <a:pt x="1514" y="23"/>
                </a:lnTo>
                <a:lnTo>
                  <a:pt x="1514" y="0"/>
                </a:lnTo>
                <a:close/>
                <a:moveTo>
                  <a:pt x="1681" y="0"/>
                </a:moveTo>
                <a:lnTo>
                  <a:pt x="1777" y="0"/>
                </a:lnTo>
                <a:lnTo>
                  <a:pt x="1777" y="23"/>
                </a:lnTo>
                <a:lnTo>
                  <a:pt x="1681" y="23"/>
                </a:lnTo>
                <a:lnTo>
                  <a:pt x="1681" y="0"/>
                </a:lnTo>
                <a:close/>
                <a:moveTo>
                  <a:pt x="1850" y="0"/>
                </a:moveTo>
                <a:lnTo>
                  <a:pt x="1946" y="0"/>
                </a:lnTo>
                <a:lnTo>
                  <a:pt x="1946" y="23"/>
                </a:lnTo>
                <a:lnTo>
                  <a:pt x="1850" y="23"/>
                </a:lnTo>
                <a:lnTo>
                  <a:pt x="1850" y="0"/>
                </a:lnTo>
                <a:close/>
                <a:moveTo>
                  <a:pt x="2017" y="0"/>
                </a:moveTo>
                <a:lnTo>
                  <a:pt x="2113" y="0"/>
                </a:lnTo>
                <a:lnTo>
                  <a:pt x="2113" y="23"/>
                </a:lnTo>
                <a:lnTo>
                  <a:pt x="2017" y="23"/>
                </a:lnTo>
                <a:lnTo>
                  <a:pt x="2017" y="0"/>
                </a:lnTo>
                <a:close/>
                <a:moveTo>
                  <a:pt x="2186" y="0"/>
                </a:moveTo>
                <a:lnTo>
                  <a:pt x="2282" y="0"/>
                </a:lnTo>
                <a:lnTo>
                  <a:pt x="2282" y="23"/>
                </a:lnTo>
                <a:lnTo>
                  <a:pt x="2186" y="23"/>
                </a:lnTo>
                <a:lnTo>
                  <a:pt x="2186" y="0"/>
                </a:lnTo>
                <a:close/>
                <a:moveTo>
                  <a:pt x="2353" y="0"/>
                </a:moveTo>
                <a:lnTo>
                  <a:pt x="2449" y="0"/>
                </a:lnTo>
                <a:lnTo>
                  <a:pt x="2449" y="23"/>
                </a:lnTo>
                <a:lnTo>
                  <a:pt x="2353" y="23"/>
                </a:lnTo>
                <a:lnTo>
                  <a:pt x="2353" y="0"/>
                </a:lnTo>
                <a:close/>
                <a:moveTo>
                  <a:pt x="2522" y="0"/>
                </a:moveTo>
                <a:lnTo>
                  <a:pt x="2618" y="0"/>
                </a:lnTo>
                <a:lnTo>
                  <a:pt x="2618" y="23"/>
                </a:lnTo>
                <a:lnTo>
                  <a:pt x="2522" y="23"/>
                </a:lnTo>
                <a:lnTo>
                  <a:pt x="2522" y="0"/>
                </a:lnTo>
                <a:close/>
                <a:moveTo>
                  <a:pt x="2689" y="0"/>
                </a:moveTo>
                <a:lnTo>
                  <a:pt x="2785" y="0"/>
                </a:lnTo>
                <a:lnTo>
                  <a:pt x="2785" y="23"/>
                </a:lnTo>
                <a:lnTo>
                  <a:pt x="2689" y="23"/>
                </a:lnTo>
                <a:lnTo>
                  <a:pt x="2689" y="0"/>
                </a:lnTo>
                <a:close/>
                <a:moveTo>
                  <a:pt x="2858" y="0"/>
                </a:moveTo>
                <a:lnTo>
                  <a:pt x="2954" y="0"/>
                </a:lnTo>
                <a:lnTo>
                  <a:pt x="2954" y="23"/>
                </a:lnTo>
                <a:lnTo>
                  <a:pt x="2858" y="23"/>
                </a:lnTo>
                <a:lnTo>
                  <a:pt x="2858" y="0"/>
                </a:lnTo>
                <a:close/>
                <a:moveTo>
                  <a:pt x="3025" y="0"/>
                </a:moveTo>
                <a:lnTo>
                  <a:pt x="3121" y="0"/>
                </a:lnTo>
                <a:lnTo>
                  <a:pt x="3121" y="23"/>
                </a:lnTo>
                <a:lnTo>
                  <a:pt x="3025" y="23"/>
                </a:lnTo>
                <a:lnTo>
                  <a:pt x="3025" y="0"/>
                </a:lnTo>
                <a:close/>
                <a:moveTo>
                  <a:pt x="3194" y="0"/>
                </a:moveTo>
                <a:lnTo>
                  <a:pt x="3290" y="0"/>
                </a:lnTo>
                <a:lnTo>
                  <a:pt x="3290" y="23"/>
                </a:lnTo>
                <a:lnTo>
                  <a:pt x="3194" y="23"/>
                </a:lnTo>
                <a:lnTo>
                  <a:pt x="3194" y="0"/>
                </a:lnTo>
                <a:close/>
                <a:moveTo>
                  <a:pt x="3361" y="0"/>
                </a:moveTo>
                <a:lnTo>
                  <a:pt x="3457" y="0"/>
                </a:lnTo>
                <a:lnTo>
                  <a:pt x="3457" y="23"/>
                </a:lnTo>
                <a:lnTo>
                  <a:pt x="3361" y="23"/>
                </a:lnTo>
                <a:lnTo>
                  <a:pt x="3361" y="0"/>
                </a:lnTo>
                <a:close/>
                <a:moveTo>
                  <a:pt x="3530" y="0"/>
                </a:moveTo>
                <a:lnTo>
                  <a:pt x="3626" y="0"/>
                </a:lnTo>
                <a:lnTo>
                  <a:pt x="3626" y="23"/>
                </a:lnTo>
                <a:lnTo>
                  <a:pt x="3530" y="23"/>
                </a:lnTo>
                <a:lnTo>
                  <a:pt x="3530" y="0"/>
                </a:lnTo>
                <a:close/>
                <a:moveTo>
                  <a:pt x="3697" y="0"/>
                </a:moveTo>
                <a:lnTo>
                  <a:pt x="3793" y="0"/>
                </a:lnTo>
                <a:lnTo>
                  <a:pt x="3793" y="23"/>
                </a:lnTo>
                <a:lnTo>
                  <a:pt x="3697" y="23"/>
                </a:lnTo>
                <a:lnTo>
                  <a:pt x="3697" y="0"/>
                </a:lnTo>
                <a:close/>
                <a:moveTo>
                  <a:pt x="3866" y="0"/>
                </a:moveTo>
                <a:lnTo>
                  <a:pt x="3962" y="0"/>
                </a:lnTo>
                <a:lnTo>
                  <a:pt x="3962" y="23"/>
                </a:lnTo>
                <a:lnTo>
                  <a:pt x="3866" y="23"/>
                </a:lnTo>
                <a:lnTo>
                  <a:pt x="3866" y="0"/>
                </a:lnTo>
                <a:close/>
                <a:moveTo>
                  <a:pt x="4033" y="0"/>
                </a:moveTo>
                <a:lnTo>
                  <a:pt x="4129" y="0"/>
                </a:lnTo>
                <a:lnTo>
                  <a:pt x="4129" y="23"/>
                </a:lnTo>
                <a:lnTo>
                  <a:pt x="4033" y="23"/>
                </a:lnTo>
                <a:lnTo>
                  <a:pt x="4033" y="0"/>
                </a:lnTo>
                <a:close/>
                <a:moveTo>
                  <a:pt x="4202" y="0"/>
                </a:moveTo>
                <a:lnTo>
                  <a:pt x="4298" y="0"/>
                </a:lnTo>
                <a:lnTo>
                  <a:pt x="4298" y="23"/>
                </a:lnTo>
                <a:lnTo>
                  <a:pt x="4202" y="23"/>
                </a:lnTo>
                <a:lnTo>
                  <a:pt x="4202" y="0"/>
                </a:lnTo>
                <a:close/>
                <a:moveTo>
                  <a:pt x="4369" y="0"/>
                </a:moveTo>
                <a:lnTo>
                  <a:pt x="4465" y="0"/>
                </a:lnTo>
                <a:lnTo>
                  <a:pt x="4465" y="23"/>
                </a:lnTo>
                <a:lnTo>
                  <a:pt x="4369" y="23"/>
                </a:lnTo>
                <a:lnTo>
                  <a:pt x="4369" y="0"/>
                </a:lnTo>
                <a:close/>
                <a:moveTo>
                  <a:pt x="4538" y="0"/>
                </a:moveTo>
                <a:lnTo>
                  <a:pt x="4634" y="0"/>
                </a:lnTo>
                <a:lnTo>
                  <a:pt x="4634" y="23"/>
                </a:lnTo>
                <a:lnTo>
                  <a:pt x="4538" y="23"/>
                </a:lnTo>
                <a:lnTo>
                  <a:pt x="4538" y="0"/>
                </a:lnTo>
                <a:close/>
                <a:moveTo>
                  <a:pt x="4705" y="0"/>
                </a:moveTo>
                <a:lnTo>
                  <a:pt x="4801" y="0"/>
                </a:lnTo>
                <a:lnTo>
                  <a:pt x="4801" y="23"/>
                </a:lnTo>
                <a:lnTo>
                  <a:pt x="4705" y="23"/>
                </a:lnTo>
                <a:lnTo>
                  <a:pt x="4705" y="0"/>
                </a:lnTo>
                <a:close/>
                <a:moveTo>
                  <a:pt x="4874" y="0"/>
                </a:moveTo>
                <a:lnTo>
                  <a:pt x="4970" y="0"/>
                </a:lnTo>
                <a:lnTo>
                  <a:pt x="4970" y="23"/>
                </a:lnTo>
                <a:lnTo>
                  <a:pt x="4874" y="23"/>
                </a:lnTo>
                <a:lnTo>
                  <a:pt x="4874" y="0"/>
                </a:lnTo>
                <a:close/>
                <a:moveTo>
                  <a:pt x="5041" y="0"/>
                </a:moveTo>
                <a:lnTo>
                  <a:pt x="5137" y="0"/>
                </a:lnTo>
                <a:lnTo>
                  <a:pt x="5137" y="23"/>
                </a:lnTo>
                <a:lnTo>
                  <a:pt x="5041" y="23"/>
                </a:lnTo>
                <a:lnTo>
                  <a:pt x="5041" y="0"/>
                </a:lnTo>
                <a:close/>
                <a:moveTo>
                  <a:pt x="5210" y="0"/>
                </a:moveTo>
                <a:lnTo>
                  <a:pt x="5306" y="0"/>
                </a:lnTo>
                <a:lnTo>
                  <a:pt x="5306" y="23"/>
                </a:lnTo>
                <a:lnTo>
                  <a:pt x="5210" y="23"/>
                </a:lnTo>
                <a:lnTo>
                  <a:pt x="5210" y="0"/>
                </a:lnTo>
                <a:close/>
                <a:moveTo>
                  <a:pt x="5378" y="0"/>
                </a:moveTo>
                <a:lnTo>
                  <a:pt x="5474" y="0"/>
                </a:lnTo>
                <a:lnTo>
                  <a:pt x="5474" y="23"/>
                </a:lnTo>
                <a:lnTo>
                  <a:pt x="5378" y="23"/>
                </a:lnTo>
                <a:lnTo>
                  <a:pt x="5378" y="0"/>
                </a:lnTo>
                <a:close/>
                <a:moveTo>
                  <a:pt x="5547" y="0"/>
                </a:moveTo>
                <a:lnTo>
                  <a:pt x="5643" y="0"/>
                </a:lnTo>
                <a:lnTo>
                  <a:pt x="5643" y="23"/>
                </a:lnTo>
                <a:lnTo>
                  <a:pt x="5547" y="23"/>
                </a:lnTo>
                <a:lnTo>
                  <a:pt x="5547" y="0"/>
                </a:lnTo>
                <a:close/>
                <a:moveTo>
                  <a:pt x="5714" y="0"/>
                </a:moveTo>
                <a:lnTo>
                  <a:pt x="5810" y="0"/>
                </a:lnTo>
                <a:lnTo>
                  <a:pt x="5810" y="23"/>
                </a:lnTo>
                <a:lnTo>
                  <a:pt x="5714" y="23"/>
                </a:lnTo>
                <a:lnTo>
                  <a:pt x="5714" y="0"/>
                </a:lnTo>
                <a:close/>
                <a:moveTo>
                  <a:pt x="5883" y="0"/>
                </a:moveTo>
                <a:lnTo>
                  <a:pt x="5956" y="0"/>
                </a:lnTo>
                <a:lnTo>
                  <a:pt x="5956" y="23"/>
                </a:lnTo>
                <a:lnTo>
                  <a:pt x="5883" y="23"/>
                </a:lnTo>
                <a:lnTo>
                  <a:pt x="5883" y="0"/>
                </a:lnTo>
                <a:close/>
              </a:path>
            </a:pathLst>
          </a:custGeom>
          <a:solidFill>
            <a:srgbClr val="A6A6A6"/>
          </a:solidFill>
          <a:ln w="0">
            <a:solidFill>
              <a:srgbClr val="A6A6A6"/>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324889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a:lstStyle/>
          <a:p>
            <a:r>
              <a:rPr lang="en-US" dirty="0"/>
              <a:t>Setting up a release gate</a:t>
            </a:r>
          </a:p>
        </p:txBody>
      </p:sp>
      <p:sp>
        <p:nvSpPr>
          <p:cNvPr id="3" name="Rectangle 2">
            <a:extLst>
              <a:ext uri="{FF2B5EF4-FFF2-40B4-BE49-F238E27FC236}">
                <a16:creationId xmlns:a16="http://schemas.microsoft.com/office/drawing/2014/main" id="{C5BD8858-978A-4954-8C79-DEC96150D5D2}"/>
              </a:ext>
            </a:extLst>
          </p:cNvPr>
          <p:cNvSpPr/>
          <p:nvPr/>
        </p:nvSpPr>
        <p:spPr>
          <a:xfrm>
            <a:off x="5452643" y="3497262"/>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91553024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04: Provision and test environments</a:t>
            </a:r>
          </a:p>
        </p:txBody>
      </p:sp>
      <p:pic>
        <p:nvPicPr>
          <p:cNvPr id="3" name="Picture 2" descr="Icon of four squares arranged to form a square">
            <a:extLst>
              <a:ext uri="{FF2B5EF4-FFF2-40B4-BE49-F238E27FC236}">
                <a16:creationId xmlns:a16="http://schemas.microsoft.com/office/drawing/2014/main" id="{E3D4BB81-3FD4-4679-9538-8898EA16A2D6}"/>
              </a:ext>
            </a:extLst>
          </p:cNvPr>
          <p:cNvPicPr>
            <a:picLocks noChangeAspect="1"/>
          </p:cNvPicPr>
          <p:nvPr/>
        </p:nvPicPr>
        <p:blipFill>
          <a:blip r:embed="rId2"/>
          <a:stretch>
            <a:fillRect/>
          </a:stretch>
        </p:blipFill>
        <p:spPr>
          <a:xfrm>
            <a:off x="10432627" y="2980267"/>
            <a:ext cx="1034626" cy="1034626"/>
          </a:xfrm>
          <a:prstGeom prst="rect">
            <a:avLst/>
          </a:prstGeom>
        </p:spPr>
      </p:pic>
    </p:spTree>
    <p:extLst>
      <p:ext uri="{BB962C8B-B14F-4D97-AF65-F5344CB8AC3E}">
        <p14:creationId xmlns:p14="http://schemas.microsoft.com/office/powerpoint/2010/main" val="1791545435"/>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E67845-F408-4571-8A5A-0A0D933F6790}"/>
              </a:ext>
            </a:extLst>
          </p:cNvPr>
          <p:cNvSpPr>
            <a:spLocks noGrp="1"/>
          </p:cNvSpPr>
          <p:nvPr>
            <p:ph type="title"/>
          </p:nvPr>
        </p:nvSpPr>
        <p:spPr>
          <a:xfrm>
            <a:off x="465138" y="632779"/>
            <a:ext cx="11533187" cy="411162"/>
          </a:xfrm>
        </p:spPr>
        <p:txBody>
          <a:bodyPr>
            <a:normAutofit/>
          </a:bodyPr>
          <a:lstStyle/>
          <a:p>
            <a:r>
              <a:rPr lang="en-US" dirty="0"/>
              <a:t>Provision and configure target environments</a:t>
            </a:r>
          </a:p>
        </p:txBody>
      </p:sp>
      <p:pic>
        <p:nvPicPr>
          <p:cNvPr id="34" name="Picture 33" descr="Icon of four servers">
            <a:extLst>
              <a:ext uri="{FF2B5EF4-FFF2-40B4-BE49-F238E27FC236}">
                <a16:creationId xmlns:a16="http://schemas.microsoft.com/office/drawing/2014/main" id="{396D43AC-7854-4833-A15A-A1D4DFBF1403}"/>
              </a:ext>
            </a:extLst>
          </p:cNvPr>
          <p:cNvPicPr>
            <a:picLocks/>
          </p:cNvPicPr>
          <p:nvPr/>
        </p:nvPicPr>
        <p:blipFill>
          <a:blip r:embed="rId2"/>
          <a:stretch>
            <a:fillRect/>
          </a:stretch>
        </p:blipFill>
        <p:spPr>
          <a:xfrm>
            <a:off x="459474" y="1238895"/>
            <a:ext cx="950976" cy="950976"/>
          </a:xfrm>
          <a:prstGeom prst="rect">
            <a:avLst/>
          </a:prstGeom>
        </p:spPr>
      </p:pic>
      <p:sp>
        <p:nvSpPr>
          <p:cNvPr id="35" name="TextBox 34">
            <a:extLst>
              <a:ext uri="{FF2B5EF4-FFF2-40B4-BE49-F238E27FC236}">
                <a16:creationId xmlns:a16="http://schemas.microsoft.com/office/drawing/2014/main" id="{73D96FC7-BAE0-40D8-9750-C86A76ADB318}"/>
              </a:ext>
            </a:extLst>
          </p:cNvPr>
          <p:cNvSpPr txBox="1"/>
          <p:nvPr/>
        </p:nvSpPr>
        <p:spPr>
          <a:xfrm>
            <a:off x="1644281" y="1500568"/>
            <a:ext cx="10332720" cy="369332"/>
          </a:xfrm>
          <a:prstGeom prst="rect">
            <a:avLst/>
          </a:prstGeom>
          <a:noFill/>
        </p:spPr>
        <p:txBody>
          <a:bodyPr wrap="square" lIns="0" tIns="0" rIns="0" bIns="0">
            <a:spAutoFit/>
          </a:bodyPr>
          <a:lstStyle/>
          <a:p>
            <a:pPr lvl="0"/>
            <a:r>
              <a:rPr lang="en-US" sz="2400" dirty="0"/>
              <a:t>On-premises servers</a:t>
            </a:r>
          </a:p>
        </p:txBody>
      </p:sp>
      <p:cxnSp>
        <p:nvCxnSpPr>
          <p:cNvPr id="36" name="Straight Connector 35">
            <a:extLst>
              <a:ext uri="{FF2B5EF4-FFF2-40B4-BE49-F238E27FC236}">
                <a16:creationId xmlns:a16="http://schemas.microsoft.com/office/drawing/2014/main" id="{EF080532-21A0-4385-AE70-B9E6A0CB7BD5}"/>
              </a:ext>
              <a:ext uri="{C183D7F6-B498-43B3-948B-1728B52AA6E4}">
                <adec:decorative xmlns:adec="http://schemas.microsoft.com/office/drawing/2017/decorative" val="1"/>
              </a:ext>
            </a:extLst>
          </p:cNvPr>
          <p:cNvCxnSpPr>
            <a:cxnSpLocks/>
          </p:cNvCxnSpPr>
          <p:nvPr/>
        </p:nvCxnSpPr>
        <p:spPr>
          <a:xfrm flipV="1">
            <a:off x="1680642" y="2189871"/>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cloud">
            <a:extLst>
              <a:ext uri="{FF2B5EF4-FFF2-40B4-BE49-F238E27FC236}">
                <a16:creationId xmlns:a16="http://schemas.microsoft.com/office/drawing/2014/main" id="{9D490A8E-461A-4AAB-9154-A1EB6EDF738D}"/>
              </a:ext>
            </a:extLst>
          </p:cNvPr>
          <p:cNvPicPr>
            <a:picLocks noChangeAspect="1"/>
          </p:cNvPicPr>
          <p:nvPr/>
        </p:nvPicPr>
        <p:blipFill>
          <a:blip r:embed="rId3"/>
          <a:stretch>
            <a:fillRect/>
          </a:stretch>
        </p:blipFill>
        <p:spPr>
          <a:xfrm>
            <a:off x="459474" y="2314378"/>
            <a:ext cx="952500" cy="952500"/>
          </a:xfrm>
          <a:prstGeom prst="rect">
            <a:avLst/>
          </a:prstGeom>
        </p:spPr>
      </p:pic>
      <p:sp>
        <p:nvSpPr>
          <p:cNvPr id="38" name="TextBox 37">
            <a:extLst>
              <a:ext uri="{FF2B5EF4-FFF2-40B4-BE49-F238E27FC236}">
                <a16:creationId xmlns:a16="http://schemas.microsoft.com/office/drawing/2014/main" id="{2FBD63D5-40AE-4D75-BF87-90429836B378}"/>
              </a:ext>
            </a:extLst>
          </p:cNvPr>
          <p:cNvSpPr txBox="1"/>
          <p:nvPr/>
        </p:nvSpPr>
        <p:spPr>
          <a:xfrm>
            <a:off x="1644281" y="2474354"/>
            <a:ext cx="10332720" cy="738664"/>
          </a:xfrm>
          <a:prstGeom prst="rect">
            <a:avLst/>
          </a:prstGeom>
          <a:noFill/>
        </p:spPr>
        <p:txBody>
          <a:bodyPr wrap="square" lIns="0" tIns="0" rIns="0" bIns="0">
            <a:spAutoFit/>
          </a:bodyPr>
          <a:lstStyle/>
          <a:p>
            <a:pPr lvl="0"/>
            <a:r>
              <a:rPr lang="en-US" sz="2400" dirty="0"/>
              <a:t>Cloud servers or Infrastructure as a Service (IaaS). For example, virtual machines or networks</a:t>
            </a:r>
          </a:p>
        </p:txBody>
      </p:sp>
      <p:cxnSp>
        <p:nvCxnSpPr>
          <p:cNvPr id="39" name="Straight Connector 38">
            <a:extLst>
              <a:ext uri="{FF2B5EF4-FFF2-40B4-BE49-F238E27FC236}">
                <a16:creationId xmlns:a16="http://schemas.microsoft.com/office/drawing/2014/main" id="{B9AFF645-7A51-4A43-90AA-78EC45232497}"/>
              </a:ext>
              <a:ext uri="{C183D7F6-B498-43B3-948B-1728B52AA6E4}">
                <adec:decorative xmlns:adec="http://schemas.microsoft.com/office/drawing/2017/decorative" val="1"/>
              </a:ext>
            </a:extLst>
          </p:cNvPr>
          <p:cNvCxnSpPr>
            <a:cxnSpLocks/>
          </p:cNvCxnSpPr>
          <p:nvPr/>
        </p:nvCxnSpPr>
        <p:spPr>
          <a:xfrm>
            <a:off x="1646130" y="3391385"/>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0" name="Picture 39" descr="Icon of three squares and a cloud">
            <a:extLst>
              <a:ext uri="{FF2B5EF4-FFF2-40B4-BE49-F238E27FC236}">
                <a16:creationId xmlns:a16="http://schemas.microsoft.com/office/drawing/2014/main" id="{F540D057-59AA-4838-9174-935B8C263A90}"/>
              </a:ext>
            </a:extLst>
          </p:cNvPr>
          <p:cNvPicPr>
            <a:picLocks/>
          </p:cNvPicPr>
          <p:nvPr/>
        </p:nvPicPr>
        <p:blipFill>
          <a:blip r:embed="rId4"/>
          <a:stretch>
            <a:fillRect/>
          </a:stretch>
        </p:blipFill>
        <p:spPr>
          <a:xfrm>
            <a:off x="469526" y="3391385"/>
            <a:ext cx="950976" cy="950976"/>
          </a:xfrm>
          <a:prstGeom prst="rect">
            <a:avLst/>
          </a:prstGeom>
        </p:spPr>
      </p:pic>
      <p:sp>
        <p:nvSpPr>
          <p:cNvPr id="41" name="TextBox 40">
            <a:extLst>
              <a:ext uri="{FF2B5EF4-FFF2-40B4-BE49-F238E27FC236}">
                <a16:creationId xmlns:a16="http://schemas.microsoft.com/office/drawing/2014/main" id="{D41C8C44-241A-410A-A9FB-CE1F381AB210}"/>
              </a:ext>
            </a:extLst>
          </p:cNvPr>
          <p:cNvSpPr txBox="1"/>
          <p:nvPr/>
        </p:nvSpPr>
        <p:spPr>
          <a:xfrm>
            <a:off x="1634229" y="3603697"/>
            <a:ext cx="10332720" cy="738664"/>
          </a:xfrm>
          <a:prstGeom prst="rect">
            <a:avLst/>
          </a:prstGeom>
          <a:noFill/>
        </p:spPr>
        <p:txBody>
          <a:bodyPr wrap="square" lIns="0" tIns="0" rIns="0" bIns="0">
            <a:spAutoFit/>
          </a:bodyPr>
          <a:lstStyle/>
          <a:p>
            <a:pPr lvl="0"/>
            <a:r>
              <a:rPr lang="en-US" sz="2400" dirty="0"/>
              <a:t>Platform as a Service (PaaS) and Functions as a Service (</a:t>
            </a:r>
            <a:r>
              <a:rPr lang="en-US" sz="2400" dirty="0" err="1"/>
              <a:t>FaaS</a:t>
            </a:r>
            <a:r>
              <a:rPr lang="en-US" sz="2400" dirty="0"/>
              <a:t>). For example, Azure SQL Database in both PaaS and Serverless options</a:t>
            </a:r>
          </a:p>
        </p:txBody>
      </p:sp>
      <p:cxnSp>
        <p:nvCxnSpPr>
          <p:cNvPr id="42" name="Straight Connector 41">
            <a:extLst>
              <a:ext uri="{FF2B5EF4-FFF2-40B4-BE49-F238E27FC236}">
                <a16:creationId xmlns:a16="http://schemas.microsoft.com/office/drawing/2014/main" id="{5F240AE6-4FC6-480E-A0F1-22722671AE79}"/>
              </a:ext>
              <a:ext uri="{C183D7F6-B498-43B3-948B-1728B52AA6E4}">
                <adec:decorative xmlns:adec="http://schemas.microsoft.com/office/drawing/2017/decorative" val="1"/>
              </a:ext>
            </a:extLst>
          </p:cNvPr>
          <p:cNvCxnSpPr>
            <a:cxnSpLocks/>
          </p:cNvCxnSpPr>
          <p:nvPr/>
        </p:nvCxnSpPr>
        <p:spPr>
          <a:xfrm>
            <a:off x="1634229" y="4496015"/>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3" name="Picture 42" descr="Icon of a circle branched into three connect circles">
            <a:extLst>
              <a:ext uri="{FF2B5EF4-FFF2-40B4-BE49-F238E27FC236}">
                <a16:creationId xmlns:a16="http://schemas.microsoft.com/office/drawing/2014/main" id="{F7C0A71D-C774-44F0-9CE0-29BBCCA99C7F}"/>
              </a:ext>
            </a:extLst>
          </p:cNvPr>
          <p:cNvPicPr>
            <a:picLocks/>
          </p:cNvPicPr>
          <p:nvPr/>
        </p:nvPicPr>
        <p:blipFill>
          <a:blip r:embed="rId5"/>
          <a:stretch>
            <a:fillRect/>
          </a:stretch>
        </p:blipFill>
        <p:spPr>
          <a:xfrm>
            <a:off x="469526" y="4466868"/>
            <a:ext cx="950976" cy="950976"/>
          </a:xfrm>
          <a:prstGeom prst="rect">
            <a:avLst/>
          </a:prstGeom>
        </p:spPr>
      </p:pic>
      <p:sp>
        <p:nvSpPr>
          <p:cNvPr id="44" name="TextBox 43">
            <a:extLst>
              <a:ext uri="{FF2B5EF4-FFF2-40B4-BE49-F238E27FC236}">
                <a16:creationId xmlns:a16="http://schemas.microsoft.com/office/drawing/2014/main" id="{55CD2E79-46BB-473E-AA04-C79AC79DCC78}"/>
              </a:ext>
            </a:extLst>
          </p:cNvPr>
          <p:cNvSpPr txBox="1"/>
          <p:nvPr/>
        </p:nvSpPr>
        <p:spPr>
          <a:xfrm>
            <a:off x="1634229" y="4758446"/>
            <a:ext cx="10332720" cy="369332"/>
          </a:xfrm>
          <a:prstGeom prst="rect">
            <a:avLst/>
          </a:prstGeom>
          <a:noFill/>
        </p:spPr>
        <p:txBody>
          <a:bodyPr wrap="square" lIns="0" tIns="0" rIns="0" bIns="0">
            <a:spAutoFit/>
          </a:bodyPr>
          <a:lstStyle/>
          <a:p>
            <a:pPr lvl="0"/>
            <a:r>
              <a:rPr lang="en-US" sz="2400" dirty="0"/>
              <a:t>Clusters</a:t>
            </a:r>
          </a:p>
        </p:txBody>
      </p:sp>
      <p:pic>
        <p:nvPicPr>
          <p:cNvPr id="14" name="Picture 13" descr="Icon of five circles connected by lines">
            <a:extLst>
              <a:ext uri="{FF2B5EF4-FFF2-40B4-BE49-F238E27FC236}">
                <a16:creationId xmlns:a16="http://schemas.microsoft.com/office/drawing/2014/main" id="{985EF154-C65A-4613-B30F-EB8C52BB7000}"/>
              </a:ext>
            </a:extLst>
          </p:cNvPr>
          <p:cNvPicPr>
            <a:picLocks/>
          </p:cNvPicPr>
          <p:nvPr/>
        </p:nvPicPr>
        <p:blipFill>
          <a:blip r:embed="rId6"/>
          <a:stretch>
            <a:fillRect/>
          </a:stretch>
        </p:blipFill>
        <p:spPr>
          <a:xfrm>
            <a:off x="469526" y="5542351"/>
            <a:ext cx="950976" cy="950976"/>
          </a:xfrm>
          <a:prstGeom prst="rect">
            <a:avLst/>
          </a:prstGeom>
        </p:spPr>
      </p:pic>
      <p:cxnSp>
        <p:nvCxnSpPr>
          <p:cNvPr id="15" name="Straight Connector 14">
            <a:extLst>
              <a:ext uri="{FF2B5EF4-FFF2-40B4-BE49-F238E27FC236}">
                <a16:creationId xmlns:a16="http://schemas.microsoft.com/office/drawing/2014/main" id="{174A3B35-8B24-4E34-BF02-46578E439F94}"/>
              </a:ext>
              <a:ext uri="{C183D7F6-B498-43B3-948B-1728B52AA6E4}">
                <adec:decorative xmlns:adec="http://schemas.microsoft.com/office/drawing/2017/decorative" val="1"/>
              </a:ext>
            </a:extLst>
          </p:cNvPr>
          <p:cNvCxnSpPr>
            <a:cxnSpLocks/>
          </p:cNvCxnSpPr>
          <p:nvPr/>
        </p:nvCxnSpPr>
        <p:spPr>
          <a:xfrm>
            <a:off x="1644281" y="5542351"/>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52F8562-9096-4729-AAE3-65A8A139EB33}"/>
              </a:ext>
            </a:extLst>
          </p:cNvPr>
          <p:cNvSpPr txBox="1"/>
          <p:nvPr/>
        </p:nvSpPr>
        <p:spPr>
          <a:xfrm>
            <a:off x="1634229" y="5804781"/>
            <a:ext cx="10332720" cy="369332"/>
          </a:xfrm>
          <a:prstGeom prst="rect">
            <a:avLst/>
          </a:prstGeom>
          <a:noFill/>
        </p:spPr>
        <p:txBody>
          <a:bodyPr wrap="square" lIns="0" tIns="0" rIns="0" bIns="0">
            <a:spAutoFit/>
          </a:bodyPr>
          <a:lstStyle/>
          <a:p>
            <a:pPr lvl="0"/>
            <a:r>
              <a:rPr lang="en-US" sz="2400" dirty="0"/>
              <a:t>Service connections</a:t>
            </a:r>
          </a:p>
        </p:txBody>
      </p:sp>
    </p:spTree>
    <p:extLst>
      <p:ext uri="{BB962C8B-B14F-4D97-AF65-F5344CB8AC3E}">
        <p14:creationId xmlns:p14="http://schemas.microsoft.com/office/powerpoint/2010/main" val="2009053963"/>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lIns="0" tIns="0" rIns="0" bIns="0"/>
          <a:lstStyle/>
          <a:p>
            <a:r>
              <a:rPr lang="en-US" dirty="0"/>
              <a:t>Demonstration: Set up service connections</a:t>
            </a:r>
          </a:p>
        </p:txBody>
      </p:sp>
      <p:sp>
        <p:nvSpPr>
          <p:cNvPr id="4" name="Rectangle 3">
            <a:extLst>
              <a:ext uri="{FF2B5EF4-FFF2-40B4-BE49-F238E27FC236}">
                <a16:creationId xmlns:a16="http://schemas.microsoft.com/office/drawing/2014/main" id="{5A8FA1C9-4C18-48DD-B88D-1A7A041C68BA}"/>
              </a:ext>
            </a:extLst>
          </p:cNvPr>
          <p:cNvSpPr/>
          <p:nvPr/>
        </p:nvSpPr>
        <p:spPr>
          <a:xfrm>
            <a:off x="5452643" y="3467608"/>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418028156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E9BE6-D7DE-4E38-9922-D89AB34FC6A8}"/>
              </a:ext>
            </a:extLst>
          </p:cNvPr>
          <p:cNvSpPr>
            <a:spLocks noGrp="1"/>
          </p:cNvSpPr>
          <p:nvPr>
            <p:ph type="title"/>
          </p:nvPr>
        </p:nvSpPr>
        <p:spPr>
          <a:xfrm>
            <a:off x="465138" y="632779"/>
            <a:ext cx="11533187" cy="411162"/>
          </a:xfrm>
        </p:spPr>
        <p:txBody>
          <a:bodyPr/>
          <a:lstStyle/>
          <a:p>
            <a:r>
              <a:rPr lang="en-US" dirty="0"/>
              <a:t>Configure automated integration and functional test automation</a:t>
            </a:r>
          </a:p>
        </p:txBody>
      </p:sp>
      <p:sp>
        <p:nvSpPr>
          <p:cNvPr id="3" name="Rectangle 2">
            <a:extLst>
              <a:ext uri="{FF2B5EF4-FFF2-40B4-BE49-F238E27FC236}">
                <a16:creationId xmlns:a16="http://schemas.microsoft.com/office/drawing/2014/main" id="{5B886243-1E1F-46EE-A20B-DD07836E6401}"/>
              </a:ext>
              <a:ext uri="{C183D7F6-B498-43B3-948B-1728B52AA6E4}">
                <adec:decorative xmlns:adec="http://schemas.microsoft.com/office/drawing/2017/decorative" val="0"/>
              </a:ext>
            </a:extLst>
          </p:cNvPr>
          <p:cNvSpPr/>
          <p:nvPr/>
        </p:nvSpPr>
        <p:spPr bwMode="auto">
          <a:xfrm>
            <a:off x="424884" y="1494971"/>
            <a:ext cx="5804465" cy="4662942"/>
          </a:xfrm>
          <a:prstGeom prst="rect">
            <a:avLst/>
          </a:prstGeom>
          <a:solidFill>
            <a:schemeClr val="bg1">
              <a:lumMod val="95000"/>
            </a:schemeClr>
          </a:solidFill>
        </p:spPr>
        <p:txBody>
          <a:bodyPr rot="0" spcFirstLastPara="0" vertOverflow="overflow" horzOverflow="overflow" vert="horz" wrap="square" lIns="182880" tIns="137160" rIns="182880" bIns="137160" numCol="1" spcCol="0" rtlCol="0" fromWordArt="0" anchor="t" anchorCtr="0" forceAA="0" compatLnSpc="1">
            <a:prstTxWarp prst="textNoShape">
              <a:avLst/>
            </a:prstTxWarp>
            <a:noAutofit/>
          </a:bodyPr>
          <a:lstStyle/>
          <a:p>
            <a:pPr lvl="0">
              <a:spcBef>
                <a:spcPts val="1200"/>
              </a:spcBef>
            </a:pPr>
            <a:r>
              <a:rPr lang="en-US" sz="2000"/>
              <a:t>Do not automate all your manual tests</a:t>
            </a:r>
          </a:p>
          <a:p>
            <a:pPr lvl="0">
              <a:spcBef>
                <a:spcPts val="1200"/>
              </a:spcBef>
            </a:pPr>
            <a:r>
              <a:rPr lang="en-US" sz="2000"/>
              <a:t>Rethink test strategy</a:t>
            </a:r>
          </a:p>
          <a:p>
            <a:pPr lvl="0">
              <a:spcBef>
                <a:spcPts val="1200"/>
              </a:spcBef>
            </a:pPr>
            <a:r>
              <a:rPr lang="en-US" sz="2000"/>
              <a:t>Tests should be written at the lowest level possible</a:t>
            </a:r>
          </a:p>
          <a:p>
            <a:pPr lvl="0">
              <a:spcBef>
                <a:spcPts val="1200"/>
              </a:spcBef>
            </a:pPr>
            <a:r>
              <a:rPr lang="en-US" sz="2000"/>
              <a:t>Write once, run anywhere including production system</a:t>
            </a:r>
          </a:p>
          <a:p>
            <a:pPr lvl="0">
              <a:spcBef>
                <a:spcPts val="1200"/>
              </a:spcBef>
            </a:pPr>
            <a:r>
              <a:rPr lang="en-US" sz="2000"/>
              <a:t>Product is designed for testability</a:t>
            </a:r>
          </a:p>
          <a:p>
            <a:pPr lvl="0">
              <a:spcBef>
                <a:spcPts val="1200"/>
              </a:spcBef>
            </a:pPr>
            <a:r>
              <a:rPr lang="en-US" sz="2000"/>
              <a:t>Test code is product code, only reliable tests survive</a:t>
            </a:r>
          </a:p>
          <a:p>
            <a:pPr lvl="0">
              <a:spcBef>
                <a:spcPts val="1200"/>
              </a:spcBef>
            </a:pPr>
            <a:r>
              <a:rPr lang="en-US" sz="2000"/>
              <a:t>Test ownership follows product ownership</a:t>
            </a:r>
          </a:p>
        </p:txBody>
      </p:sp>
      <p:pic>
        <p:nvPicPr>
          <p:cNvPr id="128" name="Picture 127" descr="Illustration of Agile Testing Quadrants where we have Q1 for Technology Facing test, Q2 for Critique Product, Q3 for Business Facing and Q4 for Supporting the Team">
            <a:extLst>
              <a:ext uri="{FF2B5EF4-FFF2-40B4-BE49-F238E27FC236}">
                <a16:creationId xmlns:a16="http://schemas.microsoft.com/office/drawing/2014/main" id="{3A56A0C5-F6E5-4E6D-8CD5-C3DE9003BEF8}"/>
              </a:ext>
            </a:extLst>
          </p:cNvPr>
          <p:cNvPicPr>
            <a:picLocks noChangeAspect="1"/>
          </p:cNvPicPr>
          <p:nvPr/>
        </p:nvPicPr>
        <p:blipFill rotWithShape="1">
          <a:blip r:embed="rId2"/>
          <a:srcRect l="836" t="5862" r="836" b="7387"/>
          <a:stretch/>
        </p:blipFill>
        <p:spPr>
          <a:xfrm>
            <a:off x="6386286" y="1494971"/>
            <a:ext cx="5580452" cy="4662942"/>
          </a:xfrm>
          <a:prstGeom prst="rect">
            <a:avLst/>
          </a:prstGeom>
          <a:ln w="19050">
            <a:solidFill>
              <a:schemeClr val="tx2"/>
            </a:solidFill>
          </a:ln>
        </p:spPr>
      </p:pic>
      <p:sp>
        <p:nvSpPr>
          <p:cNvPr id="4" name="TextBox 3">
            <a:extLst>
              <a:ext uri="{FF2B5EF4-FFF2-40B4-BE49-F238E27FC236}">
                <a16:creationId xmlns:a16="http://schemas.microsoft.com/office/drawing/2014/main" id="{074E0D5B-4979-4AF9-847A-C9C2A837286F}"/>
              </a:ext>
            </a:extLst>
          </p:cNvPr>
          <p:cNvSpPr txBox="1"/>
          <p:nvPr/>
        </p:nvSpPr>
        <p:spPr>
          <a:xfrm>
            <a:off x="431800" y="6314460"/>
            <a:ext cx="6449738" cy="224114"/>
          </a:xfrm>
          <a:prstGeom prst="rect">
            <a:avLst/>
          </a:prstGeom>
          <a:noFill/>
        </p:spPr>
        <p:txBody>
          <a:bodyPr wrap="none" lIns="0" tIns="0" rIns="0" bIns="0" rtlCol="0">
            <a:spAutoFit/>
          </a:bodyPr>
          <a:lstStyle/>
          <a:p>
            <a:r>
              <a:rPr lang="en-US" sz="1428"/>
              <a:t>Source: </a:t>
            </a:r>
            <a:r>
              <a:rPr lang="en-US" sz="1428">
                <a:hlinkClick r:id="rId3"/>
              </a:rPr>
              <a:t>https://lisacrispin.com/2011/11/08/using-the-agile-testing-quadrants/</a:t>
            </a:r>
            <a:r>
              <a:rPr lang="en-US" sz="1428"/>
              <a:t> </a:t>
            </a:r>
          </a:p>
        </p:txBody>
      </p:sp>
    </p:spTree>
    <p:extLst>
      <p:ext uri="{BB962C8B-B14F-4D97-AF65-F5344CB8AC3E}">
        <p14:creationId xmlns:p14="http://schemas.microsoft.com/office/powerpoint/2010/main" val="4275169575"/>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87A0-5D83-4501-AEF5-ACBE9BF7C2B1}"/>
              </a:ext>
            </a:extLst>
          </p:cNvPr>
          <p:cNvSpPr>
            <a:spLocks noGrp="1"/>
          </p:cNvSpPr>
          <p:nvPr>
            <p:ph type="title"/>
          </p:nvPr>
        </p:nvSpPr>
        <p:spPr>
          <a:xfrm>
            <a:off x="427038" y="632779"/>
            <a:ext cx="11571287" cy="411162"/>
          </a:xfrm>
        </p:spPr>
        <p:txBody>
          <a:bodyPr/>
          <a:lstStyle/>
          <a:p>
            <a:r>
              <a:rPr lang="en-US" dirty="0"/>
              <a:t>Understand Shift-left</a:t>
            </a:r>
          </a:p>
        </p:txBody>
      </p:sp>
      <p:sp>
        <p:nvSpPr>
          <p:cNvPr id="5" name="Rectangle 4">
            <a:extLst>
              <a:ext uri="{FF2B5EF4-FFF2-40B4-BE49-F238E27FC236}">
                <a16:creationId xmlns:a16="http://schemas.microsoft.com/office/drawing/2014/main" id="{09DB6584-4589-4E04-AF82-CF382B3813F1}"/>
              </a:ext>
            </a:extLst>
          </p:cNvPr>
          <p:cNvSpPr/>
          <p:nvPr/>
        </p:nvSpPr>
        <p:spPr>
          <a:xfrm>
            <a:off x="551818" y="3702297"/>
            <a:ext cx="3639181" cy="2027944"/>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latin typeface="+mj-lt"/>
              </a:rPr>
              <a:t>Combine test and process improvements to reduce the time it takes for tests.</a:t>
            </a:r>
          </a:p>
        </p:txBody>
      </p:sp>
      <p:sp>
        <p:nvSpPr>
          <p:cNvPr id="6" name="Rectangle 5">
            <a:extLst>
              <a:ext uri="{FF2B5EF4-FFF2-40B4-BE49-F238E27FC236}">
                <a16:creationId xmlns:a16="http://schemas.microsoft.com/office/drawing/2014/main" id="{E816DED2-DB74-487C-AD0D-40F9BF64B3DE}"/>
              </a:ext>
            </a:extLst>
          </p:cNvPr>
          <p:cNvSpPr/>
          <p:nvPr/>
        </p:nvSpPr>
        <p:spPr>
          <a:xfrm>
            <a:off x="551819" y="1469318"/>
            <a:ext cx="3639181" cy="2027944"/>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latin typeface="+mj-lt"/>
              </a:rPr>
              <a:t>The goal for shifting left is to move quality upstream by performing tests early in the pipeline.</a:t>
            </a:r>
          </a:p>
        </p:txBody>
      </p:sp>
      <p:pic>
        <p:nvPicPr>
          <p:cNvPr id="7" name="Picture 6" descr="Diagram&#10;&#10;Description automatically generated">
            <a:extLst>
              <a:ext uri="{FF2B5EF4-FFF2-40B4-BE49-F238E27FC236}">
                <a16:creationId xmlns:a16="http://schemas.microsoft.com/office/drawing/2014/main" id="{F336594D-5357-6DDE-BE7F-3B383F650C10}"/>
              </a:ext>
            </a:extLst>
          </p:cNvPr>
          <p:cNvPicPr>
            <a:picLocks noChangeAspect="1"/>
          </p:cNvPicPr>
          <p:nvPr/>
        </p:nvPicPr>
        <p:blipFill>
          <a:blip r:embed="rId3"/>
          <a:stretch>
            <a:fillRect/>
          </a:stretch>
        </p:blipFill>
        <p:spPr>
          <a:xfrm>
            <a:off x="4659398" y="1469318"/>
            <a:ext cx="7574972" cy="4260922"/>
          </a:xfrm>
          <a:prstGeom prst="rect">
            <a:avLst/>
          </a:prstGeom>
        </p:spPr>
      </p:pic>
    </p:spTree>
    <p:extLst>
      <p:ext uri="{BB962C8B-B14F-4D97-AF65-F5344CB8AC3E}">
        <p14:creationId xmlns:p14="http://schemas.microsoft.com/office/powerpoint/2010/main" val="2036091532"/>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01B03-0474-46BE-9BAE-32CE71A6372F}"/>
              </a:ext>
            </a:extLst>
          </p:cNvPr>
          <p:cNvSpPr>
            <a:spLocks noGrp="1"/>
          </p:cNvSpPr>
          <p:nvPr>
            <p:ph type="title"/>
          </p:nvPr>
        </p:nvSpPr>
        <p:spPr>
          <a:xfrm>
            <a:off x="465138" y="632779"/>
            <a:ext cx="11533187" cy="411162"/>
          </a:xfrm>
        </p:spPr>
        <p:txBody>
          <a:bodyPr/>
          <a:lstStyle/>
          <a:p>
            <a:r>
              <a:rPr lang="en-US" dirty="0"/>
              <a:t>Set up and run availability tests</a:t>
            </a:r>
          </a:p>
        </p:txBody>
      </p:sp>
      <p:pic>
        <p:nvPicPr>
          <p:cNvPr id="36" name="Picture 35" descr="Icon of a screen with line charts">
            <a:extLst>
              <a:ext uri="{FF2B5EF4-FFF2-40B4-BE49-F238E27FC236}">
                <a16:creationId xmlns:a16="http://schemas.microsoft.com/office/drawing/2014/main" id="{1F409473-81C0-407C-9FF8-61DE4C5E88D4}"/>
              </a:ext>
            </a:extLst>
          </p:cNvPr>
          <p:cNvPicPr>
            <a:picLocks noChangeAspect="1"/>
          </p:cNvPicPr>
          <p:nvPr/>
        </p:nvPicPr>
        <p:blipFill>
          <a:blip r:embed="rId2"/>
          <a:stretch>
            <a:fillRect/>
          </a:stretch>
        </p:blipFill>
        <p:spPr>
          <a:xfrm>
            <a:off x="457572" y="1485547"/>
            <a:ext cx="952500" cy="952500"/>
          </a:xfrm>
          <a:prstGeom prst="rect">
            <a:avLst/>
          </a:prstGeom>
        </p:spPr>
      </p:pic>
      <p:sp>
        <p:nvSpPr>
          <p:cNvPr id="43" name="Rectangle 42">
            <a:extLst>
              <a:ext uri="{FF2B5EF4-FFF2-40B4-BE49-F238E27FC236}">
                <a16:creationId xmlns:a16="http://schemas.microsoft.com/office/drawing/2014/main" id="{AA2006C7-42B9-4ADC-9379-57E4FE429F47}"/>
              </a:ext>
            </a:extLst>
          </p:cNvPr>
          <p:cNvSpPr>
            <a:spLocks/>
          </p:cNvSpPr>
          <p:nvPr/>
        </p:nvSpPr>
        <p:spPr bwMode="auto">
          <a:xfrm>
            <a:off x="1669357" y="1777131"/>
            <a:ext cx="10332720"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defTabSz="932472" fontAlgn="base">
              <a:spcBef>
                <a:spcPct val="0"/>
              </a:spcBef>
              <a:spcAft>
                <a:spcPct val="0"/>
              </a:spcAft>
            </a:pPr>
            <a:r>
              <a:rPr lang="en-US" sz="2400" dirty="0">
                <a:solidFill>
                  <a:schemeClr val="tx1"/>
                </a:solidFill>
                <a:ea typeface="Segoe UI" pitchFamily="34" charset="0"/>
                <a:cs typeface="Segoe UI" pitchFamily="34" charset="0"/>
              </a:rPr>
              <a:t>Create health end points in your application</a:t>
            </a:r>
          </a:p>
        </p:txBody>
      </p:sp>
      <p:cxnSp>
        <p:nvCxnSpPr>
          <p:cNvPr id="44" name="Straight Connector 43">
            <a:extLst>
              <a:ext uri="{FF2B5EF4-FFF2-40B4-BE49-F238E27FC236}">
                <a16:creationId xmlns:a16="http://schemas.microsoft.com/office/drawing/2014/main" id="{197F1007-10EC-4561-909C-4FD2BC28A38A}"/>
              </a:ext>
              <a:ext uri="{C183D7F6-B498-43B3-948B-1728B52AA6E4}">
                <adec:decorative xmlns:adec="http://schemas.microsoft.com/office/drawing/2017/decorative" val="1"/>
              </a:ext>
            </a:extLst>
          </p:cNvPr>
          <p:cNvCxnSpPr>
            <a:cxnSpLocks/>
          </p:cNvCxnSpPr>
          <p:nvPr/>
        </p:nvCxnSpPr>
        <p:spPr>
          <a:xfrm>
            <a:off x="1669356" y="2752620"/>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wrench and screw driver">
            <a:extLst>
              <a:ext uri="{FF2B5EF4-FFF2-40B4-BE49-F238E27FC236}">
                <a16:creationId xmlns:a16="http://schemas.microsoft.com/office/drawing/2014/main" id="{AA1DABB7-07EC-40D4-A3EF-09E51EBD898C}"/>
              </a:ext>
            </a:extLst>
          </p:cNvPr>
          <p:cNvPicPr>
            <a:picLocks noChangeAspect="1"/>
          </p:cNvPicPr>
          <p:nvPr/>
        </p:nvPicPr>
        <p:blipFill>
          <a:blip r:embed="rId3"/>
          <a:stretch>
            <a:fillRect/>
          </a:stretch>
        </p:blipFill>
        <p:spPr>
          <a:xfrm>
            <a:off x="465138" y="3067193"/>
            <a:ext cx="952500" cy="952500"/>
          </a:xfrm>
          <a:prstGeom prst="rect">
            <a:avLst/>
          </a:prstGeom>
        </p:spPr>
      </p:pic>
      <p:sp>
        <p:nvSpPr>
          <p:cNvPr id="46" name="Rectangle 45">
            <a:extLst>
              <a:ext uri="{FF2B5EF4-FFF2-40B4-BE49-F238E27FC236}">
                <a16:creationId xmlns:a16="http://schemas.microsoft.com/office/drawing/2014/main" id="{CC1CFF0D-B9D1-4239-AF9F-EB1D4AB6B074}"/>
              </a:ext>
            </a:extLst>
          </p:cNvPr>
          <p:cNvSpPr>
            <a:spLocks/>
          </p:cNvSpPr>
          <p:nvPr/>
        </p:nvSpPr>
        <p:spPr bwMode="auto">
          <a:xfrm>
            <a:off x="1669357" y="3174111"/>
            <a:ext cx="10332720" cy="7386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en-US" sz="2400" dirty="0">
                <a:solidFill>
                  <a:schemeClr val="tx1"/>
                </a:solidFill>
              </a:rPr>
              <a:t>Use tools, e.g., availability tests in Application Insights, to test health endpoints</a:t>
            </a:r>
          </a:p>
        </p:txBody>
      </p:sp>
      <p:cxnSp>
        <p:nvCxnSpPr>
          <p:cNvPr id="47" name="Straight Connector 46">
            <a:extLst>
              <a:ext uri="{FF2B5EF4-FFF2-40B4-BE49-F238E27FC236}">
                <a16:creationId xmlns:a16="http://schemas.microsoft.com/office/drawing/2014/main" id="{C0912466-DEB1-4963-8E3A-79E3DAE5013E}"/>
              </a:ext>
              <a:ext uri="{C183D7F6-B498-43B3-948B-1728B52AA6E4}">
                <adec:decorative xmlns:adec="http://schemas.microsoft.com/office/drawing/2017/decorative" val="1"/>
              </a:ext>
            </a:extLst>
          </p:cNvPr>
          <p:cNvCxnSpPr>
            <a:cxnSpLocks/>
          </p:cNvCxnSpPr>
          <p:nvPr/>
        </p:nvCxnSpPr>
        <p:spPr>
          <a:xfrm>
            <a:off x="1669356" y="4334266"/>
            <a:ext cx="103327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8" name="Picture 47" descr="Icon of a document with a checkmark">
            <a:extLst>
              <a:ext uri="{FF2B5EF4-FFF2-40B4-BE49-F238E27FC236}">
                <a16:creationId xmlns:a16="http://schemas.microsoft.com/office/drawing/2014/main" id="{5FF7C6D7-574A-43C9-9C3F-F24B24ABEBA7}"/>
              </a:ext>
            </a:extLst>
          </p:cNvPr>
          <p:cNvPicPr>
            <a:picLocks noChangeAspect="1"/>
          </p:cNvPicPr>
          <p:nvPr/>
        </p:nvPicPr>
        <p:blipFill>
          <a:blip r:embed="rId4"/>
          <a:stretch>
            <a:fillRect/>
          </a:stretch>
        </p:blipFill>
        <p:spPr>
          <a:xfrm>
            <a:off x="466485" y="4780449"/>
            <a:ext cx="952500" cy="952500"/>
          </a:xfrm>
          <a:prstGeom prst="rect">
            <a:avLst/>
          </a:prstGeom>
        </p:spPr>
      </p:pic>
      <p:sp>
        <p:nvSpPr>
          <p:cNvPr id="49" name="Rectangle 48">
            <a:extLst>
              <a:ext uri="{FF2B5EF4-FFF2-40B4-BE49-F238E27FC236}">
                <a16:creationId xmlns:a16="http://schemas.microsoft.com/office/drawing/2014/main" id="{131E4CF2-B6B1-423B-A0A3-67909D39046E}"/>
              </a:ext>
            </a:extLst>
          </p:cNvPr>
          <p:cNvSpPr>
            <a:spLocks/>
          </p:cNvSpPr>
          <p:nvPr/>
        </p:nvSpPr>
        <p:spPr bwMode="auto">
          <a:xfrm>
            <a:off x="1669356" y="4648841"/>
            <a:ext cx="10332720" cy="121571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defTabSz="932472" fontAlgn="base">
              <a:spcBef>
                <a:spcPct val="0"/>
              </a:spcBef>
              <a:spcAft>
                <a:spcPct val="0"/>
              </a:spcAft>
            </a:pPr>
            <a:r>
              <a:rPr lang="en-US" sz="2400" dirty="0">
                <a:solidFill>
                  <a:schemeClr val="tx1"/>
                </a:solidFill>
                <a:latin typeface="+mj-lt"/>
                <a:ea typeface="Segoe UI" pitchFamily="34" charset="0"/>
                <a:cs typeface="Segoe UI" pitchFamily="34" charset="0"/>
              </a:rPr>
              <a:t>Two common types of availability tests:</a:t>
            </a:r>
          </a:p>
          <a:p>
            <a:pPr defTabSz="932472" fontAlgn="base">
              <a:spcBef>
                <a:spcPts val="600"/>
              </a:spcBef>
              <a:spcAft>
                <a:spcPts val="600"/>
              </a:spcAft>
            </a:pPr>
            <a:r>
              <a:rPr lang="en-US" sz="2000" dirty="0">
                <a:solidFill>
                  <a:schemeClr val="tx1"/>
                </a:solidFill>
                <a:ea typeface="Segoe UI" pitchFamily="34" charset="0"/>
                <a:cs typeface="Segoe UI" pitchFamily="34" charset="0"/>
              </a:rPr>
              <a:t>URL ping test</a:t>
            </a:r>
          </a:p>
          <a:p>
            <a:pPr defTabSz="932472" fontAlgn="base">
              <a:spcBef>
                <a:spcPts val="600"/>
              </a:spcBef>
              <a:spcAft>
                <a:spcPts val="600"/>
              </a:spcAft>
            </a:pPr>
            <a:r>
              <a:rPr lang="en-US" sz="2000" dirty="0">
                <a:solidFill>
                  <a:schemeClr val="tx1"/>
                </a:solidFill>
                <a:ea typeface="Segoe UI" pitchFamily="34" charset="0"/>
                <a:cs typeface="Segoe UI" pitchFamily="34" charset="0"/>
              </a:rPr>
              <a:t>Multi-step web test</a:t>
            </a:r>
          </a:p>
        </p:txBody>
      </p:sp>
    </p:spTree>
    <p:extLst>
      <p:ext uri="{BB962C8B-B14F-4D97-AF65-F5344CB8AC3E}">
        <p14:creationId xmlns:p14="http://schemas.microsoft.com/office/powerpoint/2010/main" val="713641182"/>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87A0-5D83-4501-AEF5-ACBE9BF7C2B1}"/>
              </a:ext>
            </a:extLst>
          </p:cNvPr>
          <p:cNvSpPr>
            <a:spLocks noGrp="1"/>
          </p:cNvSpPr>
          <p:nvPr>
            <p:ph type="title"/>
          </p:nvPr>
        </p:nvSpPr>
        <p:spPr>
          <a:xfrm>
            <a:off x="427038" y="632779"/>
            <a:ext cx="11571287" cy="411162"/>
          </a:xfrm>
        </p:spPr>
        <p:txBody>
          <a:bodyPr/>
          <a:lstStyle/>
          <a:p>
            <a:r>
              <a:rPr lang="en-US" dirty="0"/>
              <a:t>Explore Azure Load Testing</a:t>
            </a:r>
          </a:p>
        </p:txBody>
      </p:sp>
      <p:sp>
        <p:nvSpPr>
          <p:cNvPr id="5" name="Rectangle 4">
            <a:extLst>
              <a:ext uri="{FF2B5EF4-FFF2-40B4-BE49-F238E27FC236}">
                <a16:creationId xmlns:a16="http://schemas.microsoft.com/office/drawing/2014/main" id="{09DB6584-4589-4E04-AF82-CF382B3813F1}"/>
              </a:ext>
            </a:extLst>
          </p:cNvPr>
          <p:cNvSpPr/>
          <p:nvPr/>
        </p:nvSpPr>
        <p:spPr>
          <a:xfrm>
            <a:off x="551818" y="3949615"/>
            <a:ext cx="3639181" cy="1780625"/>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latin typeface="+mj-lt"/>
              </a:rPr>
              <a:t>Integrate Azure Load Testing in your CI/CD pipeline during the development lifecycle.</a:t>
            </a:r>
          </a:p>
        </p:txBody>
      </p:sp>
      <p:sp>
        <p:nvSpPr>
          <p:cNvPr id="6" name="Rectangle 5">
            <a:extLst>
              <a:ext uri="{FF2B5EF4-FFF2-40B4-BE49-F238E27FC236}">
                <a16:creationId xmlns:a16="http://schemas.microsoft.com/office/drawing/2014/main" id="{E816DED2-DB74-487C-AD0D-40F9BF64B3DE}"/>
              </a:ext>
            </a:extLst>
          </p:cNvPr>
          <p:cNvSpPr/>
          <p:nvPr/>
        </p:nvSpPr>
        <p:spPr>
          <a:xfrm>
            <a:off x="551819" y="1469318"/>
            <a:ext cx="3639181" cy="2279722"/>
          </a:xfrm>
          <a:prstGeom prst="rect">
            <a:avLst/>
          </a:prstGeom>
          <a:solidFill>
            <a:schemeClr val="bg1">
              <a:lumMod val="95000"/>
            </a:schemeClr>
          </a:solidFill>
          <a:ln w="190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r>
              <a:rPr lang="en-US" sz="2400" dirty="0">
                <a:solidFill>
                  <a:schemeClr val="tx1"/>
                </a:solidFill>
                <a:latin typeface="+mj-lt"/>
              </a:rPr>
              <a:t>Azure Load Testing Preview is a fully managed load-testing service that enables you to generate high-scale load.</a:t>
            </a:r>
          </a:p>
        </p:txBody>
      </p:sp>
      <p:pic>
        <p:nvPicPr>
          <p:cNvPr id="4" name="Picture 3" descr="Graphical user interface, application&#10;&#10;Description automatically generated">
            <a:extLst>
              <a:ext uri="{FF2B5EF4-FFF2-40B4-BE49-F238E27FC236}">
                <a16:creationId xmlns:a16="http://schemas.microsoft.com/office/drawing/2014/main" id="{7D2C31EC-136B-11AD-FB86-DE57199662D6}"/>
              </a:ext>
            </a:extLst>
          </p:cNvPr>
          <p:cNvPicPr>
            <a:picLocks noChangeAspect="1"/>
          </p:cNvPicPr>
          <p:nvPr/>
        </p:nvPicPr>
        <p:blipFill>
          <a:blip r:embed="rId3"/>
          <a:stretch>
            <a:fillRect/>
          </a:stretch>
        </p:blipFill>
        <p:spPr>
          <a:xfrm>
            <a:off x="4487975" y="1286438"/>
            <a:ext cx="7636922" cy="4500439"/>
          </a:xfrm>
          <a:prstGeom prst="rect">
            <a:avLst/>
          </a:prstGeom>
        </p:spPr>
      </p:pic>
    </p:spTree>
    <p:extLst>
      <p:ext uri="{BB962C8B-B14F-4D97-AF65-F5344CB8AC3E}">
        <p14:creationId xmlns:p14="http://schemas.microsoft.com/office/powerpoint/2010/main" val="274649290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62C1954-D56F-4BC7-9F89-2917679A3D7C}"/>
              </a:ext>
            </a:extLst>
          </p:cNvPr>
          <p:cNvSpPr>
            <a:spLocks noGrp="1"/>
          </p:cNvSpPr>
          <p:nvPr>
            <p:ph type="title"/>
          </p:nvPr>
        </p:nvSpPr>
        <p:spPr>
          <a:xfrm>
            <a:off x="465138" y="632779"/>
            <a:ext cx="11533187" cy="411162"/>
          </a:xfrm>
        </p:spPr>
        <p:txBody>
          <a:bodyPr/>
          <a:lstStyle/>
          <a:p>
            <a:r>
              <a:rPr lang="nl-NL" dirty="0"/>
              <a:t>Learning objectives</a:t>
            </a:r>
            <a:endParaRPr lang="en-US" dirty="0"/>
          </a:p>
        </p:txBody>
      </p:sp>
      <p:sp>
        <p:nvSpPr>
          <p:cNvPr id="74" name="TextBox 73">
            <a:extLst>
              <a:ext uri="{FF2B5EF4-FFF2-40B4-BE49-F238E27FC236}">
                <a16:creationId xmlns:a16="http://schemas.microsoft.com/office/drawing/2014/main" id="{810A3294-67A6-43C3-991E-5D60A2D2628A}"/>
              </a:ext>
            </a:extLst>
          </p:cNvPr>
          <p:cNvSpPr txBox="1"/>
          <p:nvPr/>
        </p:nvSpPr>
        <p:spPr>
          <a:xfrm>
            <a:off x="466344" y="1219051"/>
            <a:ext cx="11544300" cy="369332"/>
          </a:xfrm>
          <a:prstGeom prst="rect">
            <a:avLst/>
          </a:prstGeom>
          <a:noFill/>
        </p:spPr>
        <p:txBody>
          <a:bodyPr wrap="square" lIns="0" tIns="0" rIns="0" bIns="0" anchor="ctr">
            <a:spAutoFit/>
          </a:bodyPr>
          <a:lstStyle/>
          <a:p>
            <a:r>
              <a:rPr lang="en-US" sz="2400" dirty="0">
                <a:latin typeface="+mj-lt"/>
              </a:rPr>
              <a:t>After completing this Learning Path, students will be able to:</a:t>
            </a:r>
          </a:p>
        </p:txBody>
      </p:sp>
      <p:pic>
        <p:nvPicPr>
          <p:cNvPr id="75" name="Picture 74" descr="Icon of dots in different sizes">
            <a:extLst>
              <a:ext uri="{FF2B5EF4-FFF2-40B4-BE49-F238E27FC236}">
                <a16:creationId xmlns:a16="http://schemas.microsoft.com/office/drawing/2014/main" id="{C0BBB069-9806-40B7-B590-BBA0258C3DB7}"/>
              </a:ext>
            </a:extLst>
          </p:cNvPr>
          <p:cNvPicPr>
            <a:picLocks noChangeAspect="1"/>
          </p:cNvPicPr>
          <p:nvPr/>
        </p:nvPicPr>
        <p:blipFill>
          <a:blip r:embed="rId2"/>
          <a:stretch>
            <a:fillRect/>
          </a:stretch>
        </p:blipFill>
        <p:spPr>
          <a:xfrm>
            <a:off x="427038" y="1756254"/>
            <a:ext cx="769620" cy="768096"/>
          </a:xfrm>
          <a:prstGeom prst="rect">
            <a:avLst/>
          </a:prstGeom>
        </p:spPr>
      </p:pic>
      <p:sp>
        <p:nvSpPr>
          <p:cNvPr id="96" name="TextBox 95">
            <a:extLst>
              <a:ext uri="{FF2B5EF4-FFF2-40B4-BE49-F238E27FC236}">
                <a16:creationId xmlns:a16="http://schemas.microsoft.com/office/drawing/2014/main" id="{ED02B158-2C3C-4CC6-A1DF-0F2BFDAFF092}"/>
              </a:ext>
            </a:extLst>
          </p:cNvPr>
          <p:cNvSpPr txBox="1"/>
          <p:nvPr/>
        </p:nvSpPr>
        <p:spPr>
          <a:xfrm>
            <a:off x="1422047" y="1894081"/>
            <a:ext cx="4632678" cy="492443"/>
          </a:xfrm>
          <a:prstGeom prst="rect">
            <a:avLst/>
          </a:prstGeom>
          <a:noFill/>
        </p:spPr>
        <p:txBody>
          <a:bodyPr wrap="square" lIns="0" tIns="0" rIns="0" bIns="0" anchor="ctr">
            <a:spAutoFit/>
          </a:bodyPr>
          <a:lstStyle/>
          <a:p>
            <a:r>
              <a:rPr lang="en-US" sz="1600" dirty="0"/>
              <a:t>Explain the terminology used in Azure DevOps and other release management tooling</a:t>
            </a:r>
          </a:p>
        </p:txBody>
      </p:sp>
      <p:cxnSp>
        <p:nvCxnSpPr>
          <p:cNvPr id="24" name="Straight Connector 23">
            <a:extLst>
              <a:ext uri="{FF2B5EF4-FFF2-40B4-BE49-F238E27FC236}">
                <a16:creationId xmlns:a16="http://schemas.microsoft.com/office/drawing/2014/main" id="{69264E9F-DB7D-4A23-B917-C62E03050CB4}"/>
              </a:ext>
              <a:ext uri="{C183D7F6-B498-43B3-948B-1728B52AA6E4}">
                <adec:decorative xmlns:adec="http://schemas.microsoft.com/office/drawing/2017/decorative" val="1"/>
              </a:ext>
            </a:extLst>
          </p:cNvPr>
          <p:cNvCxnSpPr>
            <a:cxnSpLocks/>
          </p:cNvCxnSpPr>
          <p:nvPr/>
        </p:nvCxnSpPr>
        <p:spPr>
          <a:xfrm>
            <a:off x="1422047" y="2634310"/>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7" name="Picture 96" descr="Icon of arrow pointing upwards diagonally">
            <a:extLst>
              <a:ext uri="{FF2B5EF4-FFF2-40B4-BE49-F238E27FC236}">
                <a16:creationId xmlns:a16="http://schemas.microsoft.com/office/drawing/2014/main" id="{34513788-E270-470C-9BDF-7EB1320D86A6}"/>
              </a:ext>
            </a:extLst>
          </p:cNvPr>
          <p:cNvPicPr>
            <a:picLocks noChangeAspect="1"/>
          </p:cNvPicPr>
          <p:nvPr/>
        </p:nvPicPr>
        <p:blipFill>
          <a:blip r:embed="rId3"/>
          <a:stretch>
            <a:fillRect/>
          </a:stretch>
        </p:blipFill>
        <p:spPr>
          <a:xfrm>
            <a:off x="427038" y="2743889"/>
            <a:ext cx="768096" cy="769620"/>
          </a:xfrm>
          <a:prstGeom prst="rect">
            <a:avLst/>
          </a:prstGeom>
        </p:spPr>
      </p:pic>
      <p:sp>
        <p:nvSpPr>
          <p:cNvPr id="98" name="TextBox 97">
            <a:extLst>
              <a:ext uri="{FF2B5EF4-FFF2-40B4-BE49-F238E27FC236}">
                <a16:creationId xmlns:a16="http://schemas.microsoft.com/office/drawing/2014/main" id="{71C23103-F379-4185-B86F-9CC2672E3A6E}"/>
              </a:ext>
            </a:extLst>
          </p:cNvPr>
          <p:cNvSpPr txBox="1"/>
          <p:nvPr/>
        </p:nvSpPr>
        <p:spPr>
          <a:xfrm>
            <a:off x="1422047" y="2882478"/>
            <a:ext cx="4632678" cy="492443"/>
          </a:xfrm>
          <a:prstGeom prst="rect">
            <a:avLst/>
          </a:prstGeom>
          <a:noFill/>
        </p:spPr>
        <p:txBody>
          <a:bodyPr wrap="square" lIns="0" tIns="0" rIns="0" bIns="0" anchor="ctr">
            <a:spAutoFit/>
          </a:bodyPr>
          <a:lstStyle/>
          <a:p>
            <a:r>
              <a:rPr lang="en-US" sz="1600"/>
              <a:t>Describe what a build and release task is, what it can do, and some available deployment tasks </a:t>
            </a:r>
          </a:p>
        </p:txBody>
      </p:sp>
      <p:cxnSp>
        <p:nvCxnSpPr>
          <p:cNvPr id="26" name="Straight Connector 25">
            <a:extLst>
              <a:ext uri="{FF2B5EF4-FFF2-40B4-BE49-F238E27FC236}">
                <a16:creationId xmlns:a16="http://schemas.microsoft.com/office/drawing/2014/main" id="{13C850AB-9ED8-4E84-8985-E65306C15A82}"/>
              </a:ext>
              <a:ext uri="{C183D7F6-B498-43B3-948B-1728B52AA6E4}">
                <adec:decorative xmlns:adec="http://schemas.microsoft.com/office/drawing/2017/decorative" val="1"/>
              </a:ext>
            </a:extLst>
          </p:cNvPr>
          <p:cNvCxnSpPr>
            <a:cxnSpLocks/>
          </p:cNvCxnSpPr>
          <p:nvPr/>
        </p:nvCxnSpPr>
        <p:spPr>
          <a:xfrm>
            <a:off x="1422047" y="3623850"/>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1" name="Picture 100" descr="Icon of three circles and aligned to three lines">
            <a:extLst>
              <a:ext uri="{FF2B5EF4-FFF2-40B4-BE49-F238E27FC236}">
                <a16:creationId xmlns:a16="http://schemas.microsoft.com/office/drawing/2014/main" id="{36D0468C-1BBF-4608-A337-9CE1F49D9E7E}"/>
              </a:ext>
            </a:extLst>
          </p:cNvPr>
          <p:cNvPicPr>
            <a:picLocks noChangeAspect="1"/>
          </p:cNvPicPr>
          <p:nvPr/>
        </p:nvPicPr>
        <p:blipFill>
          <a:blip r:embed="rId4"/>
          <a:stretch>
            <a:fillRect/>
          </a:stretch>
        </p:blipFill>
        <p:spPr>
          <a:xfrm>
            <a:off x="431427" y="3652455"/>
            <a:ext cx="768096" cy="768096"/>
          </a:xfrm>
          <a:prstGeom prst="rect">
            <a:avLst/>
          </a:prstGeom>
        </p:spPr>
      </p:pic>
      <p:sp>
        <p:nvSpPr>
          <p:cNvPr id="102" name="TextBox 101">
            <a:extLst>
              <a:ext uri="{FF2B5EF4-FFF2-40B4-BE49-F238E27FC236}">
                <a16:creationId xmlns:a16="http://schemas.microsoft.com/office/drawing/2014/main" id="{E313026A-4EBC-405F-989C-3514465CD953}"/>
              </a:ext>
            </a:extLst>
          </p:cNvPr>
          <p:cNvSpPr txBox="1"/>
          <p:nvPr/>
        </p:nvSpPr>
        <p:spPr>
          <a:xfrm>
            <a:off x="1422047" y="3790282"/>
            <a:ext cx="4632678" cy="492443"/>
          </a:xfrm>
          <a:prstGeom prst="rect">
            <a:avLst/>
          </a:prstGeom>
          <a:noFill/>
        </p:spPr>
        <p:txBody>
          <a:bodyPr wrap="square" lIns="0" tIns="0" rIns="0" bIns="0" anchor="ctr">
            <a:spAutoFit/>
          </a:bodyPr>
          <a:lstStyle/>
          <a:p>
            <a:r>
              <a:rPr lang="en-US" sz="1600"/>
              <a:t>Explain why you sometimes need multiple release jobs in one release pipeline</a:t>
            </a:r>
          </a:p>
        </p:txBody>
      </p:sp>
      <p:cxnSp>
        <p:nvCxnSpPr>
          <p:cNvPr id="28" name="Straight Connector 27">
            <a:extLst>
              <a:ext uri="{FF2B5EF4-FFF2-40B4-BE49-F238E27FC236}">
                <a16:creationId xmlns:a16="http://schemas.microsoft.com/office/drawing/2014/main" id="{538BA0A8-4C78-4C37-AB48-D709E7E754C3}"/>
              </a:ext>
              <a:ext uri="{C183D7F6-B498-43B3-948B-1728B52AA6E4}">
                <adec:decorative xmlns:adec="http://schemas.microsoft.com/office/drawing/2017/decorative" val="1"/>
              </a:ext>
            </a:extLst>
          </p:cNvPr>
          <p:cNvCxnSpPr>
            <a:cxnSpLocks/>
          </p:cNvCxnSpPr>
          <p:nvPr/>
        </p:nvCxnSpPr>
        <p:spPr>
          <a:xfrm>
            <a:off x="1422047" y="4595535"/>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3" name="Picture 102" descr="Icon of a circle branched into three connect circles">
            <a:extLst>
              <a:ext uri="{FF2B5EF4-FFF2-40B4-BE49-F238E27FC236}">
                <a16:creationId xmlns:a16="http://schemas.microsoft.com/office/drawing/2014/main" id="{14ECCC49-651A-409D-A679-EA18918138C3}"/>
              </a:ext>
            </a:extLst>
          </p:cNvPr>
          <p:cNvPicPr>
            <a:picLocks noChangeAspect="1"/>
          </p:cNvPicPr>
          <p:nvPr/>
        </p:nvPicPr>
        <p:blipFill>
          <a:blip r:embed="rId5"/>
          <a:stretch>
            <a:fillRect/>
          </a:stretch>
        </p:blipFill>
        <p:spPr>
          <a:xfrm>
            <a:off x="431427" y="4623435"/>
            <a:ext cx="768096" cy="769620"/>
          </a:xfrm>
          <a:prstGeom prst="rect">
            <a:avLst/>
          </a:prstGeom>
        </p:spPr>
      </p:pic>
      <p:sp>
        <p:nvSpPr>
          <p:cNvPr id="104" name="TextBox 103">
            <a:extLst>
              <a:ext uri="{FF2B5EF4-FFF2-40B4-BE49-F238E27FC236}">
                <a16:creationId xmlns:a16="http://schemas.microsoft.com/office/drawing/2014/main" id="{CBD09A30-4A57-43A5-A70D-E200BAE718EE}"/>
              </a:ext>
            </a:extLst>
          </p:cNvPr>
          <p:cNvSpPr txBox="1"/>
          <p:nvPr/>
        </p:nvSpPr>
        <p:spPr>
          <a:xfrm>
            <a:off x="1422047" y="4763266"/>
            <a:ext cx="4632678" cy="492443"/>
          </a:xfrm>
          <a:prstGeom prst="rect">
            <a:avLst/>
          </a:prstGeom>
          <a:noFill/>
        </p:spPr>
        <p:txBody>
          <a:bodyPr wrap="square" lIns="0" tIns="0" rIns="0" bIns="0" anchor="ctr">
            <a:spAutoFit/>
          </a:bodyPr>
          <a:lstStyle/>
          <a:p>
            <a:r>
              <a:rPr lang="en-US" sz="1600" dirty="0"/>
              <a:t>Differentiate between a release and </a:t>
            </a:r>
            <a:br>
              <a:rPr lang="en-US" sz="1600" dirty="0"/>
            </a:br>
            <a:r>
              <a:rPr lang="en-US" sz="1600" dirty="0"/>
              <a:t>a deployment</a:t>
            </a:r>
          </a:p>
        </p:txBody>
      </p:sp>
      <p:pic>
        <p:nvPicPr>
          <p:cNvPr id="7" name="Picture 6" descr="Icon of lines going to different circles">
            <a:extLst>
              <a:ext uri="{FF2B5EF4-FFF2-40B4-BE49-F238E27FC236}">
                <a16:creationId xmlns:a16="http://schemas.microsoft.com/office/drawing/2014/main" id="{2B4E1CAD-5449-46A9-ADD2-8B0B0B66609C}"/>
              </a:ext>
            </a:extLst>
          </p:cNvPr>
          <p:cNvPicPr>
            <a:picLocks noChangeAspect="1"/>
          </p:cNvPicPr>
          <p:nvPr/>
        </p:nvPicPr>
        <p:blipFill>
          <a:blip r:embed="rId6"/>
          <a:stretch>
            <a:fillRect/>
          </a:stretch>
        </p:blipFill>
        <p:spPr>
          <a:xfrm>
            <a:off x="6347515" y="1756254"/>
            <a:ext cx="769620" cy="769620"/>
          </a:xfrm>
          <a:prstGeom prst="rect">
            <a:avLst/>
          </a:prstGeom>
        </p:spPr>
      </p:pic>
      <p:sp>
        <p:nvSpPr>
          <p:cNvPr id="106" name="TextBox 105">
            <a:extLst>
              <a:ext uri="{FF2B5EF4-FFF2-40B4-BE49-F238E27FC236}">
                <a16:creationId xmlns:a16="http://schemas.microsoft.com/office/drawing/2014/main" id="{DD8AA417-29D7-4400-A3CA-D443F82C2A04}"/>
              </a:ext>
            </a:extLst>
          </p:cNvPr>
          <p:cNvSpPr txBox="1"/>
          <p:nvPr/>
        </p:nvSpPr>
        <p:spPr>
          <a:xfrm>
            <a:off x="7371581" y="1894081"/>
            <a:ext cx="4636008" cy="492443"/>
          </a:xfrm>
          <a:prstGeom prst="rect">
            <a:avLst/>
          </a:prstGeom>
          <a:noFill/>
        </p:spPr>
        <p:txBody>
          <a:bodyPr wrap="square" lIns="0" tIns="0" rIns="0" bIns="0" anchor="ctr">
            <a:spAutoFit/>
          </a:bodyPr>
          <a:lstStyle/>
          <a:p>
            <a:r>
              <a:rPr lang="en-US" sz="1600" dirty="0"/>
              <a:t>Use release variables and stage variables in your release pipeline</a:t>
            </a:r>
          </a:p>
        </p:txBody>
      </p:sp>
      <p:cxnSp>
        <p:nvCxnSpPr>
          <p:cNvPr id="29" name="Straight Connector 28">
            <a:extLst>
              <a:ext uri="{FF2B5EF4-FFF2-40B4-BE49-F238E27FC236}">
                <a16:creationId xmlns:a16="http://schemas.microsoft.com/office/drawing/2014/main" id="{32C3EBD8-F1DA-4F95-855E-E7355C3FF04D}"/>
              </a:ext>
              <a:ext uri="{C183D7F6-B498-43B3-948B-1728B52AA6E4}">
                <adec:decorative xmlns:adec="http://schemas.microsoft.com/office/drawing/2017/decorative" val="1"/>
              </a:ext>
            </a:extLst>
          </p:cNvPr>
          <p:cNvCxnSpPr>
            <a:cxnSpLocks/>
          </p:cNvCxnSpPr>
          <p:nvPr/>
        </p:nvCxnSpPr>
        <p:spPr>
          <a:xfrm>
            <a:off x="7371581" y="2633929"/>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7" name="Picture 106" descr="Icon of a security lock">
            <a:extLst>
              <a:ext uri="{FF2B5EF4-FFF2-40B4-BE49-F238E27FC236}">
                <a16:creationId xmlns:a16="http://schemas.microsoft.com/office/drawing/2014/main" id="{B548882F-1105-4D07-9692-32788F30AC9F}"/>
              </a:ext>
            </a:extLst>
          </p:cNvPr>
          <p:cNvPicPr>
            <a:picLocks noChangeAspect="1"/>
          </p:cNvPicPr>
          <p:nvPr/>
        </p:nvPicPr>
        <p:blipFill>
          <a:blip r:embed="rId7"/>
          <a:stretch>
            <a:fillRect/>
          </a:stretch>
        </p:blipFill>
        <p:spPr>
          <a:xfrm>
            <a:off x="6349039" y="2744651"/>
            <a:ext cx="768096" cy="768096"/>
          </a:xfrm>
          <a:prstGeom prst="rect">
            <a:avLst/>
          </a:prstGeom>
        </p:spPr>
      </p:pic>
      <p:sp>
        <p:nvSpPr>
          <p:cNvPr id="108" name="TextBox 107">
            <a:extLst>
              <a:ext uri="{FF2B5EF4-FFF2-40B4-BE49-F238E27FC236}">
                <a16:creationId xmlns:a16="http://schemas.microsoft.com/office/drawing/2014/main" id="{DFF45547-10E4-49FA-8CEC-5315EFD69740}"/>
              </a:ext>
            </a:extLst>
          </p:cNvPr>
          <p:cNvSpPr txBox="1"/>
          <p:nvPr/>
        </p:nvSpPr>
        <p:spPr>
          <a:xfrm>
            <a:off x="7371581" y="2882478"/>
            <a:ext cx="4636008" cy="492443"/>
          </a:xfrm>
          <a:prstGeom prst="rect">
            <a:avLst/>
          </a:prstGeom>
          <a:noFill/>
        </p:spPr>
        <p:txBody>
          <a:bodyPr wrap="square" lIns="0" tIns="0" rIns="0" bIns="0" anchor="ctr">
            <a:spAutoFit/>
          </a:bodyPr>
          <a:lstStyle/>
          <a:p>
            <a:r>
              <a:rPr lang="en-US" sz="1600"/>
              <a:t>Deploy to environment securely using a service connection</a:t>
            </a:r>
          </a:p>
        </p:txBody>
      </p:sp>
      <p:cxnSp>
        <p:nvCxnSpPr>
          <p:cNvPr id="30" name="Straight Connector 29">
            <a:extLst>
              <a:ext uri="{FF2B5EF4-FFF2-40B4-BE49-F238E27FC236}">
                <a16:creationId xmlns:a16="http://schemas.microsoft.com/office/drawing/2014/main" id="{5D60A9CC-B06A-4BDD-AF9C-0215DD945E85}"/>
              </a:ext>
              <a:ext uri="{C183D7F6-B498-43B3-948B-1728B52AA6E4}">
                <adec:decorative xmlns:adec="http://schemas.microsoft.com/office/drawing/2017/decorative" val="1"/>
              </a:ext>
            </a:extLst>
          </p:cNvPr>
          <p:cNvCxnSpPr>
            <a:cxnSpLocks/>
          </p:cNvCxnSpPr>
          <p:nvPr/>
        </p:nvCxnSpPr>
        <p:spPr>
          <a:xfrm>
            <a:off x="7371581" y="3621183"/>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wave connected by circles and lines at both end">
            <a:extLst>
              <a:ext uri="{FF2B5EF4-FFF2-40B4-BE49-F238E27FC236}">
                <a16:creationId xmlns:a16="http://schemas.microsoft.com/office/drawing/2014/main" id="{7190F38E-DFB9-447E-9DA6-3511872677CF}"/>
              </a:ext>
            </a:extLst>
          </p:cNvPr>
          <p:cNvPicPr>
            <a:picLocks noChangeAspect="1"/>
          </p:cNvPicPr>
          <p:nvPr/>
        </p:nvPicPr>
        <p:blipFill>
          <a:blip r:embed="rId8"/>
          <a:stretch>
            <a:fillRect/>
          </a:stretch>
        </p:blipFill>
        <p:spPr>
          <a:xfrm>
            <a:off x="6347515" y="3730762"/>
            <a:ext cx="769620" cy="769620"/>
          </a:xfrm>
          <a:prstGeom prst="rect">
            <a:avLst/>
          </a:prstGeom>
        </p:spPr>
      </p:pic>
      <p:sp>
        <p:nvSpPr>
          <p:cNvPr id="119" name="TextBox 118">
            <a:extLst>
              <a:ext uri="{FF2B5EF4-FFF2-40B4-BE49-F238E27FC236}">
                <a16:creationId xmlns:a16="http://schemas.microsoft.com/office/drawing/2014/main" id="{BF4B5E57-93B4-4CB9-B01B-D902E95295EA}"/>
              </a:ext>
            </a:extLst>
          </p:cNvPr>
          <p:cNvSpPr txBox="1"/>
          <p:nvPr/>
        </p:nvSpPr>
        <p:spPr>
          <a:xfrm>
            <a:off x="7362317" y="3761718"/>
            <a:ext cx="4636008" cy="738664"/>
          </a:xfrm>
          <a:prstGeom prst="rect">
            <a:avLst/>
          </a:prstGeom>
          <a:noFill/>
        </p:spPr>
        <p:txBody>
          <a:bodyPr wrap="square" lIns="0" tIns="0" rIns="0" bIns="0" anchor="ctr">
            <a:spAutoFit/>
          </a:bodyPr>
          <a:lstStyle/>
          <a:p>
            <a:r>
              <a:rPr lang="en-US" sz="1600" dirty="0"/>
              <a:t>List the different ways to inspect the health of your pipeline and release by using alerts, service hooks, and reports</a:t>
            </a:r>
          </a:p>
        </p:txBody>
      </p:sp>
      <p:pic>
        <p:nvPicPr>
          <p:cNvPr id="2" name="Picture 1" descr="Icon of a gear and a arrow going across it">
            <a:extLst>
              <a:ext uri="{FF2B5EF4-FFF2-40B4-BE49-F238E27FC236}">
                <a16:creationId xmlns:a16="http://schemas.microsoft.com/office/drawing/2014/main" id="{D1FBBE04-80DE-4306-AC53-BFF346CF6F3B}"/>
              </a:ext>
            </a:extLst>
          </p:cNvPr>
          <p:cNvPicPr>
            <a:picLocks noChangeAspect="1"/>
          </p:cNvPicPr>
          <p:nvPr/>
        </p:nvPicPr>
        <p:blipFill>
          <a:blip r:embed="rId9"/>
          <a:stretch>
            <a:fillRect/>
          </a:stretch>
        </p:blipFill>
        <p:spPr>
          <a:xfrm>
            <a:off x="468732" y="5548256"/>
            <a:ext cx="768096" cy="768096"/>
          </a:xfrm>
          <a:prstGeom prst="rect">
            <a:avLst/>
          </a:prstGeom>
        </p:spPr>
      </p:pic>
      <p:sp>
        <p:nvSpPr>
          <p:cNvPr id="3" name="Rectangle 2">
            <a:extLst>
              <a:ext uri="{FF2B5EF4-FFF2-40B4-BE49-F238E27FC236}">
                <a16:creationId xmlns:a16="http://schemas.microsoft.com/office/drawing/2014/main" id="{72802245-88EF-4B00-AC1B-D4BBCD5BB69A}"/>
              </a:ext>
            </a:extLst>
          </p:cNvPr>
          <p:cNvSpPr/>
          <p:nvPr/>
        </p:nvSpPr>
        <p:spPr bwMode="auto">
          <a:xfrm>
            <a:off x="1422047" y="5628302"/>
            <a:ext cx="4240473" cy="6080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600" dirty="0">
                <a:solidFill>
                  <a:schemeClr val="tx1"/>
                </a:solidFill>
              </a:rPr>
              <a:t>Define the components of a release pipeline </a:t>
            </a:r>
          </a:p>
        </p:txBody>
      </p:sp>
      <p:cxnSp>
        <p:nvCxnSpPr>
          <p:cNvPr id="4" name="Straight Connector 3">
            <a:extLst>
              <a:ext uri="{FF2B5EF4-FFF2-40B4-BE49-F238E27FC236}">
                <a16:creationId xmlns:a16="http://schemas.microsoft.com/office/drawing/2014/main" id="{C1110E11-0088-4B79-89FD-664E6EEBC1BC}"/>
              </a:ext>
              <a:ext uri="{C183D7F6-B498-43B3-948B-1728B52AA6E4}">
                <adec:decorative xmlns:adec="http://schemas.microsoft.com/office/drawing/2017/decorative" val="1"/>
              </a:ext>
            </a:extLst>
          </p:cNvPr>
          <p:cNvCxnSpPr>
            <a:cxnSpLocks/>
          </p:cNvCxnSpPr>
          <p:nvPr/>
        </p:nvCxnSpPr>
        <p:spPr>
          <a:xfrm>
            <a:off x="1422047" y="5516400"/>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 name="Picture 4" descr="Icon of an arrow in a circular motion and a cloud inside it">
            <a:extLst>
              <a:ext uri="{FF2B5EF4-FFF2-40B4-BE49-F238E27FC236}">
                <a16:creationId xmlns:a16="http://schemas.microsoft.com/office/drawing/2014/main" id="{E2E7DEBB-9F3C-41B9-86F2-5A1FCB9E5CEE}"/>
              </a:ext>
            </a:extLst>
          </p:cNvPr>
          <p:cNvPicPr>
            <a:picLocks noChangeAspect="1"/>
          </p:cNvPicPr>
          <p:nvPr/>
        </p:nvPicPr>
        <p:blipFill>
          <a:blip r:embed="rId10"/>
          <a:stretch>
            <a:fillRect/>
          </a:stretch>
        </p:blipFill>
        <p:spPr>
          <a:xfrm>
            <a:off x="6347515" y="4623435"/>
            <a:ext cx="768096" cy="769620"/>
          </a:xfrm>
          <a:prstGeom prst="rect">
            <a:avLst/>
          </a:prstGeom>
        </p:spPr>
      </p:pic>
      <p:sp>
        <p:nvSpPr>
          <p:cNvPr id="8" name="Rectangle 7">
            <a:extLst>
              <a:ext uri="{FF2B5EF4-FFF2-40B4-BE49-F238E27FC236}">
                <a16:creationId xmlns:a16="http://schemas.microsoft.com/office/drawing/2014/main" id="{D3CF2053-804C-43F1-B695-E295F6BA16B8}"/>
              </a:ext>
            </a:extLst>
          </p:cNvPr>
          <p:cNvSpPr/>
          <p:nvPr/>
        </p:nvSpPr>
        <p:spPr>
          <a:xfrm>
            <a:off x="7371581" y="4763266"/>
            <a:ext cx="4227135"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1600" dirty="0">
                <a:solidFill>
                  <a:schemeClr val="tx1"/>
                </a:solidFill>
              </a:rPr>
              <a:t>Explain things to consider when designing your release strategy</a:t>
            </a:r>
          </a:p>
        </p:txBody>
      </p:sp>
      <p:cxnSp>
        <p:nvCxnSpPr>
          <p:cNvPr id="9" name="Straight Connector 8">
            <a:extLst>
              <a:ext uri="{FF2B5EF4-FFF2-40B4-BE49-F238E27FC236}">
                <a16:creationId xmlns:a16="http://schemas.microsoft.com/office/drawing/2014/main" id="{F56758B5-2959-4B04-9E13-A8FF66093B79}"/>
              </a:ext>
              <a:ext uri="{C183D7F6-B498-43B3-948B-1728B52AA6E4}">
                <adec:decorative xmlns:adec="http://schemas.microsoft.com/office/drawing/2017/decorative" val="1"/>
              </a:ext>
            </a:extLst>
          </p:cNvPr>
          <p:cNvCxnSpPr>
            <a:cxnSpLocks/>
          </p:cNvCxnSpPr>
          <p:nvPr/>
        </p:nvCxnSpPr>
        <p:spPr>
          <a:xfrm>
            <a:off x="7371581" y="4598741"/>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41991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51643" y="388939"/>
            <a:ext cx="11533187" cy="820738"/>
          </a:xfrm>
        </p:spPr>
        <p:txBody>
          <a:bodyPr lIns="0" tIns="0" rIns="0" bIns="0"/>
          <a:lstStyle/>
          <a:p>
            <a:r>
              <a:rPr lang="en-US" dirty="0"/>
              <a:t>(Optional) Demonstration: Identify performance regressions with Azure Load Testing Preview and GitHub Actions</a:t>
            </a:r>
          </a:p>
        </p:txBody>
      </p:sp>
      <p:sp>
        <p:nvSpPr>
          <p:cNvPr id="4" name="Rectangle 3">
            <a:extLst>
              <a:ext uri="{FF2B5EF4-FFF2-40B4-BE49-F238E27FC236}">
                <a16:creationId xmlns:a16="http://schemas.microsoft.com/office/drawing/2014/main" id="{5A8FA1C9-4C18-48DD-B88D-1A7A041C68BA}"/>
              </a:ext>
            </a:extLst>
          </p:cNvPr>
          <p:cNvSpPr/>
          <p:nvPr/>
        </p:nvSpPr>
        <p:spPr>
          <a:xfrm>
            <a:off x="5452643" y="3467608"/>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359058728"/>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05: Manage and modularize tasks and templates</a:t>
            </a:r>
          </a:p>
        </p:txBody>
      </p:sp>
      <p:pic>
        <p:nvPicPr>
          <p:cNvPr id="5" name="Picture 4" descr="Icon of a circle branched into three connect circles">
            <a:extLst>
              <a:ext uri="{FF2B5EF4-FFF2-40B4-BE49-F238E27FC236}">
                <a16:creationId xmlns:a16="http://schemas.microsoft.com/office/drawing/2014/main" id="{C8F07501-4B8B-4BB2-B677-F550E6A8FF79}"/>
              </a:ext>
            </a:extLst>
          </p:cNvPr>
          <p:cNvPicPr>
            <a:picLocks noChangeAspect="1"/>
          </p:cNvPicPr>
          <p:nvPr/>
        </p:nvPicPr>
        <p:blipFill>
          <a:blip r:embed="rId2"/>
          <a:stretch>
            <a:fillRect/>
          </a:stretch>
        </p:blipFill>
        <p:spPr>
          <a:xfrm>
            <a:off x="10350470" y="2920283"/>
            <a:ext cx="1153957" cy="1153957"/>
          </a:xfrm>
          <a:prstGeom prst="rect">
            <a:avLst/>
          </a:prstGeom>
        </p:spPr>
      </p:pic>
    </p:spTree>
    <p:extLst>
      <p:ext uri="{BB962C8B-B14F-4D97-AF65-F5344CB8AC3E}">
        <p14:creationId xmlns:p14="http://schemas.microsoft.com/office/powerpoint/2010/main" val="261911333"/>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58225-281A-482A-8DCE-2AC39537A355}"/>
              </a:ext>
            </a:extLst>
          </p:cNvPr>
          <p:cNvSpPr>
            <a:spLocks noGrp="1"/>
          </p:cNvSpPr>
          <p:nvPr>
            <p:ph type="title"/>
          </p:nvPr>
        </p:nvSpPr>
        <p:spPr>
          <a:xfrm>
            <a:off x="465138" y="632779"/>
            <a:ext cx="11533187" cy="411162"/>
          </a:xfrm>
        </p:spPr>
        <p:txBody>
          <a:bodyPr/>
          <a:lstStyle/>
          <a:p>
            <a:r>
              <a:rPr lang="en-US" dirty="0"/>
              <a:t>Examine task groups</a:t>
            </a:r>
          </a:p>
        </p:txBody>
      </p:sp>
      <p:sp>
        <p:nvSpPr>
          <p:cNvPr id="10" name="Rectangle 9">
            <a:extLst>
              <a:ext uri="{FF2B5EF4-FFF2-40B4-BE49-F238E27FC236}">
                <a16:creationId xmlns:a16="http://schemas.microsoft.com/office/drawing/2014/main" id="{10BE9979-3534-40EE-82CA-F080659BC32D}"/>
              </a:ext>
            </a:extLst>
          </p:cNvPr>
          <p:cNvSpPr/>
          <p:nvPr/>
        </p:nvSpPr>
        <p:spPr bwMode="auto">
          <a:xfrm>
            <a:off x="444500" y="1170547"/>
            <a:ext cx="3783232" cy="115146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rPr>
              <a:t>Encapsulate a sequence of tasks in one reusable task</a:t>
            </a:r>
          </a:p>
        </p:txBody>
      </p:sp>
      <p:sp>
        <p:nvSpPr>
          <p:cNvPr id="12" name="Rectangle 11">
            <a:extLst>
              <a:ext uri="{FF2B5EF4-FFF2-40B4-BE49-F238E27FC236}">
                <a16:creationId xmlns:a16="http://schemas.microsoft.com/office/drawing/2014/main" id="{8DAD3240-E568-458C-82C5-9771D9F3F0DD}"/>
              </a:ext>
            </a:extLst>
          </p:cNvPr>
          <p:cNvSpPr/>
          <p:nvPr/>
        </p:nvSpPr>
        <p:spPr bwMode="auto">
          <a:xfrm>
            <a:off x="4335353" y="1170547"/>
            <a:ext cx="3783232" cy="115146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rPr>
              <a:t>Parameterization of task groups to make reuse easier</a:t>
            </a:r>
          </a:p>
        </p:txBody>
      </p:sp>
      <p:sp>
        <p:nvSpPr>
          <p:cNvPr id="13" name="Rectangle 12">
            <a:extLst>
              <a:ext uri="{FF2B5EF4-FFF2-40B4-BE49-F238E27FC236}">
                <a16:creationId xmlns:a16="http://schemas.microsoft.com/office/drawing/2014/main" id="{0DE952F0-D179-4041-A0BE-56787E30535D}"/>
              </a:ext>
            </a:extLst>
          </p:cNvPr>
          <p:cNvSpPr/>
          <p:nvPr/>
        </p:nvSpPr>
        <p:spPr bwMode="auto">
          <a:xfrm>
            <a:off x="8226206" y="1170547"/>
            <a:ext cx="3783232" cy="115146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a:solidFill>
                  <a:schemeClr val="tx1"/>
                </a:solidFill>
              </a:rPr>
              <a:t>Standardize and centrally manage deployment steps for all your applications</a:t>
            </a:r>
          </a:p>
        </p:txBody>
      </p:sp>
      <p:pic>
        <p:nvPicPr>
          <p:cNvPr id="5" name="Picture 4" descr="Screenshot of Azure Demo and Add tasks window">
            <a:extLst>
              <a:ext uri="{FF2B5EF4-FFF2-40B4-BE49-F238E27FC236}">
                <a16:creationId xmlns:a16="http://schemas.microsoft.com/office/drawing/2014/main" id="{0EEDEDA4-291A-43CD-913F-4EA59487602A}"/>
              </a:ext>
            </a:extLst>
          </p:cNvPr>
          <p:cNvPicPr>
            <a:picLocks noChangeAspect="1"/>
          </p:cNvPicPr>
          <p:nvPr/>
        </p:nvPicPr>
        <p:blipFill rotWithShape="1">
          <a:blip r:embed="rId2"/>
          <a:srcRect l="681" t="630" r="681" b="8094"/>
          <a:stretch/>
        </p:blipFill>
        <p:spPr>
          <a:xfrm>
            <a:off x="508000" y="2436644"/>
            <a:ext cx="11442700" cy="3416374"/>
          </a:xfrm>
          <a:prstGeom prst="rect">
            <a:avLst/>
          </a:prstGeom>
          <a:ln w="19050">
            <a:solidFill>
              <a:schemeClr val="tx2"/>
            </a:solidFill>
          </a:ln>
        </p:spPr>
      </p:pic>
      <p:sp>
        <p:nvSpPr>
          <p:cNvPr id="7" name="TextBox 6">
            <a:extLst>
              <a:ext uri="{FF2B5EF4-FFF2-40B4-BE49-F238E27FC236}">
                <a16:creationId xmlns:a16="http://schemas.microsoft.com/office/drawing/2014/main" id="{7072A5BA-96E7-4BCF-ABBA-C63570E26741}"/>
              </a:ext>
            </a:extLst>
          </p:cNvPr>
          <p:cNvSpPr txBox="1"/>
          <p:nvPr/>
        </p:nvSpPr>
        <p:spPr>
          <a:xfrm>
            <a:off x="655145" y="6207857"/>
            <a:ext cx="11591544" cy="307777"/>
          </a:xfrm>
          <a:prstGeom prst="rect">
            <a:avLst/>
          </a:prstGeom>
          <a:noFill/>
        </p:spPr>
        <p:txBody>
          <a:bodyPr wrap="square" lIns="0" tIns="0" rIns="0" bIns="0">
            <a:spAutoFit/>
          </a:bodyPr>
          <a:lstStyle/>
          <a:p>
            <a:r>
              <a:rPr lang="en-US" sz="2000" dirty="0"/>
              <a:t>Note: Task groups are not currently supported in YAML. Use templates instead.</a:t>
            </a:r>
            <a:endParaRPr lang="en-IN" sz="2000" dirty="0"/>
          </a:p>
        </p:txBody>
      </p:sp>
    </p:spTree>
    <p:extLst>
      <p:ext uri="{BB962C8B-B14F-4D97-AF65-F5344CB8AC3E}">
        <p14:creationId xmlns:p14="http://schemas.microsoft.com/office/powerpoint/2010/main" val="251606646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FA9EF-EBA4-964C-B2C3-CA2524BAE48C}"/>
              </a:ext>
            </a:extLst>
          </p:cNvPr>
          <p:cNvSpPr>
            <a:spLocks noGrp="1"/>
          </p:cNvSpPr>
          <p:nvPr>
            <p:ph type="title"/>
          </p:nvPr>
        </p:nvSpPr>
        <p:spPr>
          <a:xfrm>
            <a:off x="465138" y="632779"/>
            <a:ext cx="11533187" cy="411162"/>
          </a:xfrm>
        </p:spPr>
        <p:txBody>
          <a:bodyPr lIns="0" tIns="0" rIns="0" bIns="0"/>
          <a:lstStyle/>
          <a:p>
            <a:r>
              <a:rPr lang="en-US" dirty="0"/>
              <a:t>Demonstration: Creating and managing task groups</a:t>
            </a:r>
          </a:p>
        </p:txBody>
      </p:sp>
      <p:sp>
        <p:nvSpPr>
          <p:cNvPr id="3" name="Rectangle 2">
            <a:extLst>
              <a:ext uri="{FF2B5EF4-FFF2-40B4-BE49-F238E27FC236}">
                <a16:creationId xmlns:a16="http://schemas.microsoft.com/office/drawing/2014/main" id="{898A03ED-4CF9-4926-A3AF-16B1255A1439}"/>
              </a:ext>
            </a:extLst>
          </p:cNvPr>
          <p:cNvSpPr/>
          <p:nvPr/>
        </p:nvSpPr>
        <p:spPr>
          <a:xfrm>
            <a:off x="5452643" y="3514565"/>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71490188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3E2DE-27CD-4922-9807-1A546FCD55C1}"/>
              </a:ext>
            </a:extLst>
          </p:cNvPr>
          <p:cNvSpPr>
            <a:spLocks noGrp="1"/>
          </p:cNvSpPr>
          <p:nvPr>
            <p:ph type="title"/>
          </p:nvPr>
        </p:nvSpPr>
        <p:spPr>
          <a:xfrm>
            <a:off x="465138" y="632779"/>
            <a:ext cx="11533187" cy="411162"/>
          </a:xfrm>
        </p:spPr>
        <p:txBody>
          <a:bodyPr/>
          <a:lstStyle/>
          <a:p>
            <a:r>
              <a:rPr lang="en-US" dirty="0"/>
              <a:t>Explore variables in release pipelines</a:t>
            </a:r>
          </a:p>
        </p:txBody>
      </p:sp>
      <p:sp>
        <p:nvSpPr>
          <p:cNvPr id="11" name="Rectangle 10">
            <a:extLst>
              <a:ext uri="{FF2B5EF4-FFF2-40B4-BE49-F238E27FC236}">
                <a16:creationId xmlns:a16="http://schemas.microsoft.com/office/drawing/2014/main" id="{6D2C589C-11E1-42A2-9B50-6BAD6F0BB1E2}"/>
              </a:ext>
            </a:extLst>
          </p:cNvPr>
          <p:cNvSpPr/>
          <p:nvPr/>
        </p:nvSpPr>
        <p:spPr bwMode="auto">
          <a:xfrm>
            <a:off x="431800" y="1536699"/>
            <a:ext cx="2222522" cy="14661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chemeClr val="tx1"/>
                </a:solidFill>
              </a:rPr>
              <a:t>Predefined Variables</a:t>
            </a:r>
          </a:p>
        </p:txBody>
      </p:sp>
      <p:sp>
        <p:nvSpPr>
          <p:cNvPr id="12" name="Rectangle 11">
            <a:extLst>
              <a:ext uri="{FF2B5EF4-FFF2-40B4-BE49-F238E27FC236}">
                <a16:creationId xmlns:a16="http://schemas.microsoft.com/office/drawing/2014/main" id="{A32E33EE-8E07-47ED-B87D-3F5F6B59F1ED}"/>
              </a:ext>
            </a:extLst>
          </p:cNvPr>
          <p:cNvSpPr/>
          <p:nvPr/>
        </p:nvSpPr>
        <p:spPr bwMode="auto">
          <a:xfrm>
            <a:off x="2792834" y="1536699"/>
            <a:ext cx="2177392" cy="14661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dirty="0">
                <a:solidFill>
                  <a:schemeClr val="tx1"/>
                </a:solidFill>
              </a:rPr>
              <a:t>Pipeline variables</a:t>
            </a:r>
          </a:p>
        </p:txBody>
      </p:sp>
      <p:sp>
        <p:nvSpPr>
          <p:cNvPr id="13" name="Rectangle 12">
            <a:extLst>
              <a:ext uri="{FF2B5EF4-FFF2-40B4-BE49-F238E27FC236}">
                <a16:creationId xmlns:a16="http://schemas.microsoft.com/office/drawing/2014/main" id="{CA2814EC-46F2-4108-879B-DF6CE9EE74ED}"/>
              </a:ext>
            </a:extLst>
          </p:cNvPr>
          <p:cNvSpPr/>
          <p:nvPr/>
        </p:nvSpPr>
        <p:spPr bwMode="auto">
          <a:xfrm>
            <a:off x="5110461" y="1536699"/>
            <a:ext cx="2245087" cy="14661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chemeClr val="tx1"/>
                </a:solidFill>
              </a:rPr>
              <a:t>Stage Variables</a:t>
            </a:r>
          </a:p>
        </p:txBody>
      </p:sp>
      <p:sp>
        <p:nvSpPr>
          <p:cNvPr id="15" name="Rectangle 14">
            <a:extLst>
              <a:ext uri="{FF2B5EF4-FFF2-40B4-BE49-F238E27FC236}">
                <a16:creationId xmlns:a16="http://schemas.microsoft.com/office/drawing/2014/main" id="{A29CD4CD-746E-424A-BFBE-333CFEA229B6}"/>
              </a:ext>
            </a:extLst>
          </p:cNvPr>
          <p:cNvSpPr/>
          <p:nvPr/>
        </p:nvSpPr>
        <p:spPr bwMode="auto">
          <a:xfrm>
            <a:off x="7493201" y="1536699"/>
            <a:ext cx="2199954" cy="14661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chemeClr val="tx1"/>
                </a:solidFill>
              </a:rPr>
              <a:t>Variable groups</a:t>
            </a:r>
          </a:p>
        </p:txBody>
      </p:sp>
      <p:sp>
        <p:nvSpPr>
          <p:cNvPr id="16" name="Rectangle 15">
            <a:extLst>
              <a:ext uri="{FF2B5EF4-FFF2-40B4-BE49-F238E27FC236}">
                <a16:creationId xmlns:a16="http://schemas.microsoft.com/office/drawing/2014/main" id="{2EBDD9EA-FB70-48FB-A2F6-B198ECCF95AB}"/>
              </a:ext>
            </a:extLst>
          </p:cNvPr>
          <p:cNvSpPr/>
          <p:nvPr/>
        </p:nvSpPr>
        <p:spPr bwMode="auto">
          <a:xfrm>
            <a:off x="9832531" y="1536699"/>
            <a:ext cx="2199957" cy="146614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000">
                <a:solidFill>
                  <a:schemeClr val="tx1"/>
                </a:solidFill>
              </a:rPr>
              <a:t>Normal and Secret variables</a:t>
            </a:r>
          </a:p>
        </p:txBody>
      </p:sp>
      <p:pic>
        <p:nvPicPr>
          <p:cNvPr id="4" name="Picture 3" descr="Screenshot of Variables tab which highlights DevServer, TestServer, lock icon, Scope containing Release, Dev, Test and Release options">
            <a:extLst>
              <a:ext uri="{FF2B5EF4-FFF2-40B4-BE49-F238E27FC236}">
                <a16:creationId xmlns:a16="http://schemas.microsoft.com/office/drawing/2014/main" id="{7B5857B0-AEBF-47E0-AEF9-8E90E440F834}"/>
              </a:ext>
            </a:extLst>
          </p:cNvPr>
          <p:cNvPicPr>
            <a:picLocks noChangeAspect="1"/>
          </p:cNvPicPr>
          <p:nvPr/>
        </p:nvPicPr>
        <p:blipFill>
          <a:blip r:embed="rId2"/>
          <a:stretch>
            <a:fillRect/>
          </a:stretch>
        </p:blipFill>
        <p:spPr>
          <a:xfrm>
            <a:off x="431800" y="3101848"/>
            <a:ext cx="11600688" cy="3464052"/>
          </a:xfrm>
          <a:prstGeom prst="rect">
            <a:avLst/>
          </a:prstGeom>
        </p:spPr>
      </p:pic>
    </p:spTree>
    <p:extLst>
      <p:ext uri="{BB962C8B-B14F-4D97-AF65-F5344CB8AC3E}">
        <p14:creationId xmlns:p14="http://schemas.microsoft.com/office/powerpoint/2010/main" val="230801383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58225-281A-482A-8DCE-2AC39537A355}"/>
              </a:ext>
            </a:extLst>
          </p:cNvPr>
          <p:cNvSpPr>
            <a:spLocks noGrp="1"/>
          </p:cNvSpPr>
          <p:nvPr>
            <p:ph type="title"/>
          </p:nvPr>
        </p:nvSpPr>
        <p:spPr>
          <a:xfrm>
            <a:off x="465138" y="632779"/>
            <a:ext cx="11533187" cy="411162"/>
          </a:xfrm>
        </p:spPr>
        <p:txBody>
          <a:bodyPr lIns="0" tIns="0" rIns="0" bIns="0" anchor="ctr">
            <a:spAutoFit/>
          </a:bodyPr>
          <a:lstStyle/>
          <a:p>
            <a:r>
              <a:rPr lang="en-US" dirty="0"/>
              <a:t>Understand variable groups</a:t>
            </a:r>
          </a:p>
        </p:txBody>
      </p:sp>
      <p:sp>
        <p:nvSpPr>
          <p:cNvPr id="35" name="TextBox 34">
            <a:extLst>
              <a:ext uri="{FF2B5EF4-FFF2-40B4-BE49-F238E27FC236}">
                <a16:creationId xmlns:a16="http://schemas.microsoft.com/office/drawing/2014/main" id="{DB8AAE1C-D7B7-427E-BAD7-B8DFDDF96F40}"/>
              </a:ext>
            </a:extLst>
          </p:cNvPr>
          <p:cNvSpPr txBox="1"/>
          <p:nvPr/>
        </p:nvSpPr>
        <p:spPr>
          <a:xfrm>
            <a:off x="427038" y="1223151"/>
            <a:ext cx="11591544" cy="738664"/>
          </a:xfrm>
          <a:prstGeom prst="rect">
            <a:avLst/>
          </a:prstGeom>
          <a:noFill/>
        </p:spPr>
        <p:txBody>
          <a:bodyPr wrap="square" lIns="0" tIns="0" rIns="0" bIns="0">
            <a:spAutoFit/>
          </a:bodyPr>
          <a:lstStyle/>
          <a:p>
            <a:r>
              <a:rPr lang="en-US" sz="2400" dirty="0">
                <a:latin typeface="+mj-lt"/>
              </a:rPr>
              <a:t>A variable group is used to store values that you want to make available across multiple builds and release pipelines:</a:t>
            </a:r>
            <a:endParaRPr lang="en-IN" sz="2400" dirty="0">
              <a:latin typeface="+mj-lt"/>
            </a:endParaRPr>
          </a:p>
        </p:txBody>
      </p:sp>
      <p:pic>
        <p:nvPicPr>
          <p:cNvPr id="36" name="Picture 35" descr="Icon of a person">
            <a:extLst>
              <a:ext uri="{FF2B5EF4-FFF2-40B4-BE49-F238E27FC236}">
                <a16:creationId xmlns:a16="http://schemas.microsoft.com/office/drawing/2014/main" id="{BD328F57-905D-4320-A7AD-F8740599ED6D}"/>
              </a:ext>
            </a:extLst>
          </p:cNvPr>
          <p:cNvPicPr>
            <a:picLocks/>
          </p:cNvPicPr>
          <p:nvPr/>
        </p:nvPicPr>
        <p:blipFill>
          <a:blip r:embed="rId2"/>
          <a:stretch>
            <a:fillRect/>
          </a:stretch>
        </p:blipFill>
        <p:spPr>
          <a:xfrm>
            <a:off x="459474" y="2207192"/>
            <a:ext cx="950976" cy="950976"/>
          </a:xfrm>
          <a:prstGeom prst="rect">
            <a:avLst/>
          </a:prstGeom>
        </p:spPr>
      </p:pic>
      <p:sp>
        <p:nvSpPr>
          <p:cNvPr id="37" name="TextBox 36">
            <a:extLst>
              <a:ext uri="{FF2B5EF4-FFF2-40B4-BE49-F238E27FC236}">
                <a16:creationId xmlns:a16="http://schemas.microsoft.com/office/drawing/2014/main" id="{162309B3-CAED-4C92-B914-E6BCDC413888}"/>
              </a:ext>
            </a:extLst>
          </p:cNvPr>
          <p:cNvSpPr txBox="1"/>
          <p:nvPr/>
        </p:nvSpPr>
        <p:spPr>
          <a:xfrm>
            <a:off x="1659467" y="2498014"/>
            <a:ext cx="10340064" cy="369332"/>
          </a:xfrm>
          <a:prstGeom prst="rect">
            <a:avLst/>
          </a:prstGeom>
          <a:noFill/>
        </p:spPr>
        <p:txBody>
          <a:bodyPr wrap="square" lIns="0" tIns="0" rIns="0" bIns="0">
            <a:spAutoFit/>
          </a:bodyPr>
          <a:lstStyle/>
          <a:p>
            <a:pPr lvl="0"/>
            <a:r>
              <a:rPr lang="en-US" sz="2400"/>
              <a:t>Store the username and password for a shared server</a:t>
            </a:r>
          </a:p>
        </p:txBody>
      </p:sp>
      <p:cxnSp>
        <p:nvCxnSpPr>
          <p:cNvPr id="38" name="Straight Connector 37">
            <a:extLst>
              <a:ext uri="{FF2B5EF4-FFF2-40B4-BE49-F238E27FC236}">
                <a16:creationId xmlns:a16="http://schemas.microsoft.com/office/drawing/2014/main" id="{33669AD3-BF0C-4068-A79D-3EEEDB00DEBD}"/>
              </a:ext>
              <a:ext uri="{C183D7F6-B498-43B3-948B-1728B52AA6E4}">
                <adec:decorative xmlns:adec="http://schemas.microsoft.com/office/drawing/2017/decorative" val="1"/>
              </a:ext>
            </a:extLst>
          </p:cNvPr>
          <p:cNvCxnSpPr>
            <a:cxnSpLocks/>
          </p:cNvCxnSpPr>
          <p:nvPr/>
        </p:nvCxnSpPr>
        <p:spPr>
          <a:xfrm>
            <a:off x="1659359" y="3231240"/>
            <a:ext cx="1035007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9" name="Picture 38" descr="Icon of five circles connected by lines">
            <a:extLst>
              <a:ext uri="{FF2B5EF4-FFF2-40B4-BE49-F238E27FC236}">
                <a16:creationId xmlns:a16="http://schemas.microsoft.com/office/drawing/2014/main" id="{A68A4F6C-2726-4CE4-A475-3CBE3CD9ADCC}"/>
              </a:ext>
            </a:extLst>
          </p:cNvPr>
          <p:cNvPicPr>
            <a:picLocks/>
          </p:cNvPicPr>
          <p:nvPr/>
        </p:nvPicPr>
        <p:blipFill>
          <a:blip r:embed="rId3"/>
          <a:stretch>
            <a:fillRect/>
          </a:stretch>
        </p:blipFill>
        <p:spPr>
          <a:xfrm>
            <a:off x="459474" y="3304312"/>
            <a:ext cx="950976" cy="950976"/>
          </a:xfrm>
          <a:prstGeom prst="rect">
            <a:avLst/>
          </a:prstGeom>
        </p:spPr>
      </p:pic>
      <p:sp>
        <p:nvSpPr>
          <p:cNvPr id="40" name="TextBox 39">
            <a:extLst>
              <a:ext uri="{FF2B5EF4-FFF2-40B4-BE49-F238E27FC236}">
                <a16:creationId xmlns:a16="http://schemas.microsoft.com/office/drawing/2014/main" id="{B3D33CD1-D2B4-46B1-B4C9-2BBF663B9AF7}"/>
              </a:ext>
            </a:extLst>
          </p:cNvPr>
          <p:cNvSpPr txBox="1"/>
          <p:nvPr/>
        </p:nvSpPr>
        <p:spPr>
          <a:xfrm>
            <a:off x="1659467" y="3595134"/>
            <a:ext cx="10340064" cy="369332"/>
          </a:xfrm>
          <a:prstGeom prst="rect">
            <a:avLst/>
          </a:prstGeom>
          <a:noFill/>
        </p:spPr>
        <p:txBody>
          <a:bodyPr wrap="square" lIns="0" tIns="0" rIns="0" bIns="0">
            <a:spAutoFit/>
          </a:bodyPr>
          <a:lstStyle/>
          <a:p>
            <a:pPr lvl="0"/>
            <a:r>
              <a:rPr lang="en-US" sz="2400"/>
              <a:t>Store a share connection string</a:t>
            </a:r>
          </a:p>
        </p:txBody>
      </p:sp>
      <p:cxnSp>
        <p:nvCxnSpPr>
          <p:cNvPr id="41" name="Straight Connector 40">
            <a:extLst>
              <a:ext uri="{FF2B5EF4-FFF2-40B4-BE49-F238E27FC236}">
                <a16:creationId xmlns:a16="http://schemas.microsoft.com/office/drawing/2014/main" id="{EBE04284-05A1-46F4-AA57-5380489EAC56}"/>
              </a:ext>
              <a:ext uri="{C183D7F6-B498-43B3-948B-1728B52AA6E4}">
                <adec:decorative xmlns:adec="http://schemas.microsoft.com/office/drawing/2017/decorative" val="1"/>
              </a:ext>
            </a:extLst>
          </p:cNvPr>
          <p:cNvCxnSpPr>
            <a:cxnSpLocks/>
          </p:cNvCxnSpPr>
          <p:nvPr/>
        </p:nvCxnSpPr>
        <p:spPr>
          <a:xfrm>
            <a:off x="1659359" y="4328360"/>
            <a:ext cx="1035007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 name="Picture 41" descr="Icon of a globe">
            <a:extLst>
              <a:ext uri="{FF2B5EF4-FFF2-40B4-BE49-F238E27FC236}">
                <a16:creationId xmlns:a16="http://schemas.microsoft.com/office/drawing/2014/main" id="{38516CB6-7749-4C08-A1A7-803813D03823}"/>
              </a:ext>
            </a:extLst>
          </p:cNvPr>
          <p:cNvPicPr>
            <a:picLocks/>
          </p:cNvPicPr>
          <p:nvPr/>
        </p:nvPicPr>
        <p:blipFill>
          <a:blip r:embed="rId4"/>
          <a:stretch>
            <a:fillRect/>
          </a:stretch>
        </p:blipFill>
        <p:spPr>
          <a:xfrm>
            <a:off x="459474" y="4401432"/>
            <a:ext cx="950976" cy="950976"/>
          </a:xfrm>
          <a:prstGeom prst="rect">
            <a:avLst/>
          </a:prstGeom>
        </p:spPr>
      </p:pic>
      <p:sp>
        <p:nvSpPr>
          <p:cNvPr id="43" name="TextBox 42">
            <a:extLst>
              <a:ext uri="{FF2B5EF4-FFF2-40B4-BE49-F238E27FC236}">
                <a16:creationId xmlns:a16="http://schemas.microsoft.com/office/drawing/2014/main" id="{4814886D-D103-47B0-AAB7-7BFC74EE6854}"/>
              </a:ext>
            </a:extLst>
          </p:cNvPr>
          <p:cNvSpPr txBox="1"/>
          <p:nvPr/>
        </p:nvSpPr>
        <p:spPr>
          <a:xfrm>
            <a:off x="1659467" y="4692254"/>
            <a:ext cx="10340064" cy="369332"/>
          </a:xfrm>
          <a:prstGeom prst="rect">
            <a:avLst/>
          </a:prstGeom>
          <a:noFill/>
        </p:spPr>
        <p:txBody>
          <a:bodyPr wrap="square" lIns="0" tIns="0" rIns="0" bIns="0">
            <a:spAutoFit/>
          </a:bodyPr>
          <a:lstStyle/>
          <a:p>
            <a:pPr lvl="0"/>
            <a:r>
              <a:rPr lang="en-US" sz="2400"/>
              <a:t>Store the geolocation of an application</a:t>
            </a:r>
          </a:p>
        </p:txBody>
      </p:sp>
      <p:cxnSp>
        <p:nvCxnSpPr>
          <p:cNvPr id="44" name="Straight Connector 43">
            <a:extLst>
              <a:ext uri="{FF2B5EF4-FFF2-40B4-BE49-F238E27FC236}">
                <a16:creationId xmlns:a16="http://schemas.microsoft.com/office/drawing/2014/main" id="{60599868-97B0-42D7-9EBF-724E5C5E6CA3}"/>
              </a:ext>
              <a:ext uri="{C183D7F6-B498-43B3-948B-1728B52AA6E4}">
                <adec:decorative xmlns:adec="http://schemas.microsoft.com/office/drawing/2017/decorative" val="1"/>
              </a:ext>
            </a:extLst>
          </p:cNvPr>
          <p:cNvCxnSpPr>
            <a:cxnSpLocks/>
          </p:cNvCxnSpPr>
          <p:nvPr/>
        </p:nvCxnSpPr>
        <p:spPr>
          <a:xfrm>
            <a:off x="1659359" y="5425480"/>
            <a:ext cx="1035007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webpage showing six squares">
            <a:extLst>
              <a:ext uri="{FF2B5EF4-FFF2-40B4-BE49-F238E27FC236}">
                <a16:creationId xmlns:a16="http://schemas.microsoft.com/office/drawing/2014/main" id="{CB1874DB-6D64-416E-ADED-697718F38B58}"/>
              </a:ext>
            </a:extLst>
          </p:cNvPr>
          <p:cNvPicPr>
            <a:picLocks noChangeAspect="1"/>
          </p:cNvPicPr>
          <p:nvPr/>
        </p:nvPicPr>
        <p:blipFill>
          <a:blip r:embed="rId5"/>
          <a:stretch>
            <a:fillRect/>
          </a:stretch>
        </p:blipFill>
        <p:spPr>
          <a:xfrm>
            <a:off x="459474" y="5497028"/>
            <a:ext cx="952500" cy="952500"/>
          </a:xfrm>
          <a:prstGeom prst="rect">
            <a:avLst/>
          </a:prstGeom>
        </p:spPr>
      </p:pic>
      <p:sp>
        <p:nvSpPr>
          <p:cNvPr id="46" name="TextBox 45">
            <a:extLst>
              <a:ext uri="{FF2B5EF4-FFF2-40B4-BE49-F238E27FC236}">
                <a16:creationId xmlns:a16="http://schemas.microsoft.com/office/drawing/2014/main" id="{CB0BC7CA-3D21-4703-8DF3-8CF7A0C28BCC}"/>
              </a:ext>
            </a:extLst>
          </p:cNvPr>
          <p:cNvSpPr txBox="1"/>
          <p:nvPr/>
        </p:nvSpPr>
        <p:spPr>
          <a:xfrm>
            <a:off x="1659467" y="5789374"/>
            <a:ext cx="10340064" cy="369332"/>
          </a:xfrm>
          <a:prstGeom prst="rect">
            <a:avLst/>
          </a:prstGeom>
          <a:noFill/>
        </p:spPr>
        <p:txBody>
          <a:bodyPr wrap="square" lIns="0" tIns="0" rIns="0" bIns="0">
            <a:spAutoFit/>
          </a:bodyPr>
          <a:lstStyle/>
          <a:p>
            <a:pPr lvl="0"/>
            <a:r>
              <a:rPr lang="en-US" sz="2400"/>
              <a:t>Store all settings for a specific application</a:t>
            </a:r>
          </a:p>
        </p:txBody>
      </p:sp>
    </p:spTree>
    <p:extLst>
      <p:ext uri="{BB962C8B-B14F-4D97-AF65-F5344CB8AC3E}">
        <p14:creationId xmlns:p14="http://schemas.microsoft.com/office/powerpoint/2010/main" val="88213928"/>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Demonstration: Creating and managing variable groups</a:t>
            </a:r>
          </a:p>
        </p:txBody>
      </p:sp>
      <p:sp>
        <p:nvSpPr>
          <p:cNvPr id="4" name="Rectangle 3">
            <a:extLst>
              <a:ext uri="{FF2B5EF4-FFF2-40B4-BE49-F238E27FC236}">
                <a16:creationId xmlns:a16="http://schemas.microsoft.com/office/drawing/2014/main" id="{B2AD6B66-5417-48A3-87E9-06FC1245B99A}"/>
              </a:ext>
            </a:extLst>
          </p:cNvPr>
          <p:cNvSpPr/>
          <p:nvPr/>
        </p:nvSpPr>
        <p:spPr>
          <a:xfrm>
            <a:off x="5452643" y="3514565"/>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50911564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06: Multi-stage YAML</a:t>
            </a:r>
          </a:p>
        </p:txBody>
      </p:sp>
      <p:pic>
        <p:nvPicPr>
          <p:cNvPr id="9" name="Picture 8" descr="Icon of wrench and screw driver">
            <a:extLst>
              <a:ext uri="{FF2B5EF4-FFF2-40B4-BE49-F238E27FC236}">
                <a16:creationId xmlns:a16="http://schemas.microsoft.com/office/drawing/2014/main" id="{F0E09279-F0DE-4830-90E1-43FF6ACD5B89}"/>
              </a:ext>
            </a:extLst>
          </p:cNvPr>
          <p:cNvPicPr>
            <a:picLocks noChangeAspect="1"/>
          </p:cNvPicPr>
          <p:nvPr/>
        </p:nvPicPr>
        <p:blipFill>
          <a:blip r:embed="rId2"/>
          <a:stretch>
            <a:fillRect/>
          </a:stretch>
        </p:blipFill>
        <p:spPr>
          <a:xfrm>
            <a:off x="10378440" y="2880360"/>
            <a:ext cx="726017" cy="1161288"/>
          </a:xfrm>
          <a:prstGeom prst="rect">
            <a:avLst/>
          </a:prstGeom>
        </p:spPr>
      </p:pic>
    </p:spTree>
    <p:extLst>
      <p:ext uri="{BB962C8B-B14F-4D97-AF65-F5344CB8AC3E}">
        <p14:creationId xmlns:p14="http://schemas.microsoft.com/office/powerpoint/2010/main" val="2590494784"/>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513F-2D0F-41C6-ADDA-C612BBEC95E5}"/>
              </a:ext>
            </a:extLst>
          </p:cNvPr>
          <p:cNvSpPr>
            <a:spLocks noGrp="1"/>
          </p:cNvSpPr>
          <p:nvPr>
            <p:ph type="title"/>
          </p:nvPr>
        </p:nvSpPr>
        <p:spPr>
          <a:xfrm>
            <a:off x="427038" y="632779"/>
            <a:ext cx="11571287" cy="411162"/>
          </a:xfrm>
        </p:spPr>
        <p:txBody>
          <a:bodyPr/>
          <a:lstStyle/>
          <a:p>
            <a:r>
              <a:rPr lang="en-US" dirty="0"/>
              <a:t>Describe Deployment Jobs strategies</a:t>
            </a:r>
          </a:p>
        </p:txBody>
      </p:sp>
      <p:pic>
        <p:nvPicPr>
          <p:cNvPr id="6" name="Picture 5" descr="Icon of four squares connected by lines ">
            <a:extLst>
              <a:ext uri="{FF2B5EF4-FFF2-40B4-BE49-F238E27FC236}">
                <a16:creationId xmlns:a16="http://schemas.microsoft.com/office/drawing/2014/main" id="{94C2AA90-E8D7-AB76-74A5-38D4C3DBDEBF}"/>
              </a:ext>
            </a:extLst>
          </p:cNvPr>
          <p:cNvPicPr>
            <a:picLocks noChangeAspect="1"/>
          </p:cNvPicPr>
          <p:nvPr/>
        </p:nvPicPr>
        <p:blipFill>
          <a:blip r:embed="rId3"/>
          <a:stretch>
            <a:fillRect/>
          </a:stretch>
        </p:blipFill>
        <p:spPr>
          <a:xfrm>
            <a:off x="418558" y="2575713"/>
            <a:ext cx="952500" cy="952500"/>
          </a:xfrm>
          <a:prstGeom prst="rect">
            <a:avLst/>
          </a:prstGeom>
        </p:spPr>
      </p:pic>
      <p:sp>
        <p:nvSpPr>
          <p:cNvPr id="8" name="TextBox 7">
            <a:extLst>
              <a:ext uri="{FF2B5EF4-FFF2-40B4-BE49-F238E27FC236}">
                <a16:creationId xmlns:a16="http://schemas.microsoft.com/office/drawing/2014/main" id="{85E0F836-96DA-D730-3100-CBD554C2E662}"/>
              </a:ext>
            </a:extLst>
          </p:cNvPr>
          <p:cNvSpPr txBox="1"/>
          <p:nvPr/>
        </p:nvSpPr>
        <p:spPr>
          <a:xfrm>
            <a:off x="1664765" y="1815002"/>
            <a:ext cx="10353152" cy="307777"/>
          </a:xfrm>
          <a:prstGeom prst="rect">
            <a:avLst/>
          </a:prstGeom>
          <a:noFill/>
        </p:spPr>
        <p:txBody>
          <a:bodyPr wrap="square" lIns="0" tIns="0" rIns="0" bIns="0" rtlCol="0" anchor="ctr">
            <a:spAutoFit/>
          </a:bodyPr>
          <a:lstStyle/>
          <a:p>
            <a:r>
              <a:rPr lang="en-US" sz="2000" dirty="0">
                <a:solidFill>
                  <a:schemeClr val="tx1"/>
                </a:solidFill>
              </a:rPr>
              <a:t>Enable initialization</a:t>
            </a:r>
          </a:p>
        </p:txBody>
      </p:sp>
      <p:cxnSp>
        <p:nvCxnSpPr>
          <p:cNvPr id="10" name="Straight Connector 9">
            <a:extLst>
              <a:ext uri="{FF2B5EF4-FFF2-40B4-BE49-F238E27FC236}">
                <a16:creationId xmlns:a16="http://schemas.microsoft.com/office/drawing/2014/main" id="{893061C4-B050-3490-3494-8C3B40FB3062}"/>
              </a:ext>
              <a:ext uri="{C183D7F6-B498-43B3-948B-1728B52AA6E4}">
                <adec:decorative xmlns:adec="http://schemas.microsoft.com/office/drawing/2017/decorative" val="1"/>
              </a:ext>
            </a:extLst>
          </p:cNvPr>
          <p:cNvCxnSpPr>
            <a:cxnSpLocks/>
          </p:cNvCxnSpPr>
          <p:nvPr/>
        </p:nvCxnSpPr>
        <p:spPr>
          <a:xfrm>
            <a:off x="1664765" y="2491736"/>
            <a:ext cx="10353152" cy="0"/>
          </a:xfrm>
          <a:prstGeom prst="line">
            <a:avLst/>
          </a:prstGeom>
          <a:noFill/>
          <a:ln w="19050" cap="flat" cmpd="sng" algn="ctr">
            <a:solidFill>
              <a:schemeClr val="bg1">
                <a:lumMod val="65000"/>
              </a:schemeClr>
            </a:solidFill>
            <a:prstDash val="dash"/>
            <a:headEnd type="none" w="lg" len="med"/>
            <a:tailEnd type="none" w="lg" len="med"/>
          </a:ln>
          <a:effectLst/>
        </p:spPr>
      </p:cxnSp>
      <p:pic>
        <p:nvPicPr>
          <p:cNvPr id="12" name="Picture 11" descr="Icon of check mark enclosed by an arc">
            <a:extLst>
              <a:ext uri="{FF2B5EF4-FFF2-40B4-BE49-F238E27FC236}">
                <a16:creationId xmlns:a16="http://schemas.microsoft.com/office/drawing/2014/main" id="{E62A8620-41D5-DAA7-315C-85A86CDD9E5C}"/>
              </a:ext>
            </a:extLst>
          </p:cNvPr>
          <p:cNvPicPr>
            <a:picLocks noChangeAspect="1"/>
          </p:cNvPicPr>
          <p:nvPr/>
        </p:nvPicPr>
        <p:blipFill>
          <a:blip r:embed="rId4"/>
          <a:stretch>
            <a:fillRect/>
          </a:stretch>
        </p:blipFill>
        <p:spPr>
          <a:xfrm>
            <a:off x="427038" y="1540760"/>
            <a:ext cx="950976" cy="950976"/>
          </a:xfrm>
          <a:prstGeom prst="rect">
            <a:avLst/>
          </a:prstGeom>
        </p:spPr>
      </p:pic>
      <p:sp>
        <p:nvSpPr>
          <p:cNvPr id="14" name="TextBox 13">
            <a:extLst>
              <a:ext uri="{FF2B5EF4-FFF2-40B4-BE49-F238E27FC236}">
                <a16:creationId xmlns:a16="http://schemas.microsoft.com/office/drawing/2014/main" id="{DB8DE0C8-4CA8-C930-991B-C73B1354E61B}"/>
              </a:ext>
            </a:extLst>
          </p:cNvPr>
          <p:cNvSpPr txBox="1"/>
          <p:nvPr/>
        </p:nvSpPr>
        <p:spPr>
          <a:xfrm>
            <a:off x="1664765" y="2859932"/>
            <a:ext cx="10353152" cy="307777"/>
          </a:xfrm>
          <a:prstGeom prst="rect">
            <a:avLst/>
          </a:prstGeom>
          <a:noFill/>
        </p:spPr>
        <p:txBody>
          <a:bodyPr wrap="square" lIns="0" tIns="0" rIns="0" bIns="0" rtlCol="0" anchor="ctr">
            <a:spAutoFit/>
          </a:bodyPr>
          <a:lstStyle/>
          <a:p>
            <a:pPr lvl="0" defTabSz="914400"/>
            <a:r>
              <a:rPr lang="en-US" sz="2000" kern="0" dirty="0">
                <a:solidFill>
                  <a:srgbClr val="1A1A1A"/>
                </a:solidFill>
              </a:rPr>
              <a:t>Deploy the update</a:t>
            </a:r>
          </a:p>
        </p:txBody>
      </p:sp>
      <p:cxnSp>
        <p:nvCxnSpPr>
          <p:cNvPr id="16" name="Straight Connector 15">
            <a:extLst>
              <a:ext uri="{FF2B5EF4-FFF2-40B4-BE49-F238E27FC236}">
                <a16:creationId xmlns:a16="http://schemas.microsoft.com/office/drawing/2014/main" id="{AF05D237-F87C-F0A0-88D6-3A9972593F57}"/>
              </a:ext>
              <a:ext uri="{C183D7F6-B498-43B3-948B-1728B52AA6E4}">
                <adec:decorative xmlns:adec="http://schemas.microsoft.com/office/drawing/2017/decorative" val="1"/>
              </a:ext>
            </a:extLst>
          </p:cNvPr>
          <p:cNvCxnSpPr>
            <a:cxnSpLocks/>
          </p:cNvCxnSpPr>
          <p:nvPr/>
        </p:nvCxnSpPr>
        <p:spPr>
          <a:xfrm>
            <a:off x="1664765" y="3535904"/>
            <a:ext cx="10353152" cy="0"/>
          </a:xfrm>
          <a:prstGeom prst="line">
            <a:avLst/>
          </a:prstGeom>
          <a:noFill/>
          <a:ln w="19050" cap="flat" cmpd="sng" algn="ctr">
            <a:solidFill>
              <a:schemeClr val="bg1">
                <a:lumMod val="65000"/>
              </a:schemeClr>
            </a:solidFill>
            <a:prstDash val="dash"/>
            <a:headEnd type="none" w="lg" len="med"/>
            <a:tailEnd type="none" w="lg" len="med"/>
          </a:ln>
          <a:effectLst/>
        </p:spPr>
      </p:cxnSp>
      <p:pic>
        <p:nvPicPr>
          <p:cNvPr id="18" name="Picture 17" descr="Icon of a magnifying glass">
            <a:extLst>
              <a:ext uri="{FF2B5EF4-FFF2-40B4-BE49-F238E27FC236}">
                <a16:creationId xmlns:a16="http://schemas.microsoft.com/office/drawing/2014/main" id="{C50CC3D5-D389-3E79-00D4-5F63FF5FBBE1}"/>
              </a:ext>
            </a:extLst>
          </p:cNvPr>
          <p:cNvPicPr>
            <a:picLocks noChangeAspect="1"/>
          </p:cNvPicPr>
          <p:nvPr/>
        </p:nvPicPr>
        <p:blipFill>
          <a:blip r:embed="rId5"/>
          <a:stretch>
            <a:fillRect/>
          </a:stretch>
        </p:blipFill>
        <p:spPr>
          <a:xfrm>
            <a:off x="427038" y="3612190"/>
            <a:ext cx="950976" cy="950976"/>
          </a:xfrm>
          <a:prstGeom prst="rect">
            <a:avLst/>
          </a:prstGeom>
        </p:spPr>
      </p:pic>
      <p:sp>
        <p:nvSpPr>
          <p:cNvPr id="20" name="TextBox 19">
            <a:extLst>
              <a:ext uri="{FF2B5EF4-FFF2-40B4-BE49-F238E27FC236}">
                <a16:creationId xmlns:a16="http://schemas.microsoft.com/office/drawing/2014/main" id="{DEF94C4E-F2C9-3381-147D-AEBF2A622BAA}"/>
              </a:ext>
            </a:extLst>
          </p:cNvPr>
          <p:cNvSpPr txBox="1"/>
          <p:nvPr/>
        </p:nvSpPr>
        <p:spPr>
          <a:xfrm>
            <a:off x="1664765" y="3904100"/>
            <a:ext cx="10353152" cy="307777"/>
          </a:xfrm>
          <a:prstGeom prst="rect">
            <a:avLst/>
          </a:prstGeom>
          <a:noFill/>
        </p:spPr>
        <p:txBody>
          <a:bodyPr wrap="square" lIns="0" tIns="0" rIns="0" bIns="0" rtlCol="0" anchor="ctr">
            <a:spAutoFit/>
          </a:bodyPr>
          <a:lstStyle/>
          <a:p>
            <a:pPr lvl="0" defTabSz="914400"/>
            <a:r>
              <a:rPr lang="en-US" sz="2000" dirty="0"/>
              <a:t>Route traffic to the updated version</a:t>
            </a:r>
            <a:endParaRPr lang="en-US" sz="2000" kern="0" dirty="0">
              <a:solidFill>
                <a:srgbClr val="1A1A1A"/>
              </a:solidFill>
            </a:endParaRPr>
          </a:p>
        </p:txBody>
      </p:sp>
      <p:cxnSp>
        <p:nvCxnSpPr>
          <p:cNvPr id="22" name="Straight Connector 21">
            <a:extLst>
              <a:ext uri="{FF2B5EF4-FFF2-40B4-BE49-F238E27FC236}">
                <a16:creationId xmlns:a16="http://schemas.microsoft.com/office/drawing/2014/main" id="{6F73CC8F-B7DF-373E-9518-FDB074E57521}"/>
              </a:ext>
              <a:ext uri="{C183D7F6-B498-43B3-948B-1728B52AA6E4}">
                <adec:decorative xmlns:adec="http://schemas.microsoft.com/office/drawing/2017/decorative" val="1"/>
              </a:ext>
            </a:extLst>
          </p:cNvPr>
          <p:cNvCxnSpPr>
            <a:cxnSpLocks/>
          </p:cNvCxnSpPr>
          <p:nvPr/>
        </p:nvCxnSpPr>
        <p:spPr>
          <a:xfrm>
            <a:off x="1664765" y="4580072"/>
            <a:ext cx="10353152" cy="0"/>
          </a:xfrm>
          <a:prstGeom prst="line">
            <a:avLst/>
          </a:prstGeom>
          <a:noFill/>
          <a:ln w="19050" cap="flat" cmpd="sng" algn="ctr">
            <a:solidFill>
              <a:schemeClr val="bg1">
                <a:lumMod val="65000"/>
              </a:schemeClr>
            </a:solidFill>
            <a:prstDash val="dash"/>
            <a:headEnd type="none" w="lg" len="med"/>
            <a:tailEnd type="none" w="lg" len="med"/>
          </a:ln>
          <a:effectLst/>
        </p:spPr>
      </p:cxnSp>
      <p:pic>
        <p:nvPicPr>
          <p:cNvPr id="24" name="Picture 23" descr="Icon of a document with a checkmark">
            <a:extLst>
              <a:ext uri="{FF2B5EF4-FFF2-40B4-BE49-F238E27FC236}">
                <a16:creationId xmlns:a16="http://schemas.microsoft.com/office/drawing/2014/main" id="{024CB069-D3A5-7602-21EB-6F59C9FA5D53}"/>
              </a:ext>
            </a:extLst>
          </p:cNvPr>
          <p:cNvPicPr>
            <a:picLocks noChangeAspect="1"/>
          </p:cNvPicPr>
          <p:nvPr/>
        </p:nvPicPr>
        <p:blipFill>
          <a:blip r:embed="rId6"/>
          <a:stretch>
            <a:fillRect/>
          </a:stretch>
        </p:blipFill>
        <p:spPr>
          <a:xfrm>
            <a:off x="427040" y="4641599"/>
            <a:ext cx="950974" cy="950974"/>
          </a:xfrm>
          <a:prstGeom prst="rect">
            <a:avLst/>
          </a:prstGeom>
        </p:spPr>
      </p:pic>
      <p:sp>
        <p:nvSpPr>
          <p:cNvPr id="26" name="TextBox 25">
            <a:extLst>
              <a:ext uri="{FF2B5EF4-FFF2-40B4-BE49-F238E27FC236}">
                <a16:creationId xmlns:a16="http://schemas.microsoft.com/office/drawing/2014/main" id="{B3309118-2056-DC60-91E7-6F989129BE24}"/>
              </a:ext>
            </a:extLst>
          </p:cNvPr>
          <p:cNvSpPr txBox="1"/>
          <p:nvPr/>
        </p:nvSpPr>
        <p:spPr>
          <a:xfrm>
            <a:off x="1664765" y="4948271"/>
            <a:ext cx="10353152" cy="307777"/>
          </a:xfrm>
          <a:prstGeom prst="rect">
            <a:avLst/>
          </a:prstGeom>
          <a:noFill/>
        </p:spPr>
        <p:txBody>
          <a:bodyPr wrap="square" lIns="0" tIns="0" rIns="0" bIns="0" rtlCol="0" anchor="ctr">
            <a:spAutoFit/>
          </a:bodyPr>
          <a:lstStyle/>
          <a:p>
            <a:r>
              <a:rPr lang="en-US" sz="2000" dirty="0">
                <a:solidFill>
                  <a:schemeClr val="tx1"/>
                </a:solidFill>
              </a:rPr>
              <a:t>Test the updated version after routing traffic</a:t>
            </a:r>
          </a:p>
        </p:txBody>
      </p:sp>
      <p:cxnSp>
        <p:nvCxnSpPr>
          <p:cNvPr id="28" name="Straight Connector 27">
            <a:extLst>
              <a:ext uri="{FF2B5EF4-FFF2-40B4-BE49-F238E27FC236}">
                <a16:creationId xmlns:a16="http://schemas.microsoft.com/office/drawing/2014/main" id="{40209786-6DAF-33C5-6FE2-0383D66B97D2}"/>
              </a:ext>
              <a:ext uri="{C183D7F6-B498-43B3-948B-1728B52AA6E4}">
                <adec:decorative xmlns:adec="http://schemas.microsoft.com/office/drawing/2017/decorative" val="1"/>
              </a:ext>
            </a:extLst>
          </p:cNvPr>
          <p:cNvCxnSpPr>
            <a:cxnSpLocks/>
          </p:cNvCxnSpPr>
          <p:nvPr/>
        </p:nvCxnSpPr>
        <p:spPr>
          <a:xfrm>
            <a:off x="1664765" y="5615025"/>
            <a:ext cx="10353152" cy="0"/>
          </a:xfrm>
          <a:prstGeom prst="line">
            <a:avLst/>
          </a:prstGeom>
          <a:noFill/>
          <a:ln w="19050" cap="flat" cmpd="sng" algn="ctr">
            <a:solidFill>
              <a:schemeClr val="bg1">
                <a:lumMod val="65000"/>
              </a:schemeClr>
            </a:solidFill>
            <a:prstDash val="dash"/>
            <a:headEnd type="none" w="lg" len="med"/>
            <a:tailEnd type="none" w="lg" len="med"/>
          </a:ln>
          <a:effectLst/>
        </p:spPr>
      </p:cxnSp>
      <p:sp>
        <p:nvSpPr>
          <p:cNvPr id="32" name="TextBox 31">
            <a:extLst>
              <a:ext uri="{FF2B5EF4-FFF2-40B4-BE49-F238E27FC236}">
                <a16:creationId xmlns:a16="http://schemas.microsoft.com/office/drawing/2014/main" id="{0085BD52-2726-6E28-93AF-2BB57AF3FFD7}"/>
              </a:ext>
            </a:extLst>
          </p:cNvPr>
          <p:cNvSpPr txBox="1"/>
          <p:nvPr/>
        </p:nvSpPr>
        <p:spPr>
          <a:xfrm>
            <a:off x="1664765" y="5983224"/>
            <a:ext cx="10353152" cy="307777"/>
          </a:xfrm>
          <a:prstGeom prst="rect">
            <a:avLst/>
          </a:prstGeom>
          <a:noFill/>
        </p:spPr>
        <p:txBody>
          <a:bodyPr wrap="square" lIns="0" tIns="0" rIns="0" bIns="0" rtlCol="0" anchor="ctr">
            <a:spAutoFit/>
          </a:bodyPr>
          <a:lstStyle/>
          <a:p>
            <a:r>
              <a:rPr lang="en-US" sz="2000" dirty="0">
                <a:solidFill>
                  <a:schemeClr val="tx1"/>
                </a:solidFill>
              </a:rPr>
              <a:t>If there's a failure, run steps to restore to the last known good version.</a:t>
            </a:r>
          </a:p>
        </p:txBody>
      </p:sp>
      <p:grpSp>
        <p:nvGrpSpPr>
          <p:cNvPr id="33" name="Group 32">
            <a:extLst>
              <a:ext uri="{FF2B5EF4-FFF2-40B4-BE49-F238E27FC236}">
                <a16:creationId xmlns:a16="http://schemas.microsoft.com/office/drawing/2014/main" id="{E5041630-2153-42E3-C43E-79C42A689347}"/>
              </a:ext>
            </a:extLst>
          </p:cNvPr>
          <p:cNvGrpSpPr/>
          <p:nvPr/>
        </p:nvGrpSpPr>
        <p:grpSpPr>
          <a:xfrm>
            <a:off x="427040" y="5661625"/>
            <a:ext cx="950974" cy="950974"/>
            <a:chOff x="2744702" y="480082"/>
            <a:chExt cx="648329" cy="648421"/>
          </a:xfrm>
        </p:grpSpPr>
        <p:grpSp>
          <p:nvGrpSpPr>
            <p:cNvPr id="34" name="Group 33">
              <a:extLst>
                <a:ext uri="{FF2B5EF4-FFF2-40B4-BE49-F238E27FC236}">
                  <a16:creationId xmlns:a16="http://schemas.microsoft.com/office/drawing/2014/main" id="{5D9A5F6D-4F6F-1894-4295-776299F912FA}"/>
                </a:ext>
              </a:extLst>
            </p:cNvPr>
            <p:cNvGrpSpPr/>
            <p:nvPr/>
          </p:nvGrpSpPr>
          <p:grpSpPr>
            <a:xfrm>
              <a:off x="2744702" y="480082"/>
              <a:ext cx="648329" cy="648421"/>
              <a:chOff x="2744702" y="480082"/>
              <a:chExt cx="648329" cy="648421"/>
            </a:xfrm>
          </p:grpSpPr>
          <p:sp>
            <p:nvSpPr>
              <p:cNvPr id="36" name="Freeform 5">
                <a:extLst>
                  <a:ext uri="{FF2B5EF4-FFF2-40B4-BE49-F238E27FC236}">
                    <a16:creationId xmlns:a16="http://schemas.microsoft.com/office/drawing/2014/main" id="{A7B5BCEC-A1CC-61B8-02B2-576A929EBA7C}"/>
                  </a:ext>
                </a:extLst>
              </p:cNvPr>
              <p:cNvSpPr>
                <a:spLocks/>
              </p:cNvSpPr>
              <p:nvPr/>
            </p:nvSpPr>
            <p:spPr bwMode="auto">
              <a:xfrm>
                <a:off x="2744702" y="480082"/>
                <a:ext cx="648329" cy="648421"/>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7" name="Freeform 6">
                <a:extLst>
                  <a:ext uri="{FF2B5EF4-FFF2-40B4-BE49-F238E27FC236}">
                    <a16:creationId xmlns:a16="http://schemas.microsoft.com/office/drawing/2014/main" id="{5D45F17D-4ED3-0B90-6D66-F88A1821500F}"/>
                  </a:ext>
                </a:extLst>
              </p:cNvPr>
              <p:cNvSpPr>
                <a:spLocks noEditPoints="1"/>
              </p:cNvSpPr>
              <p:nvPr/>
            </p:nvSpPr>
            <p:spPr bwMode="auto">
              <a:xfrm>
                <a:off x="2789287" y="525199"/>
                <a:ext cx="559158" cy="558187"/>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5" name="Picture 34" descr="Icon of three concentric arcs">
              <a:extLst>
                <a:ext uri="{FF2B5EF4-FFF2-40B4-BE49-F238E27FC236}">
                  <a16:creationId xmlns:a16="http://schemas.microsoft.com/office/drawing/2014/main" id="{A633BAB9-0357-881F-0D5C-40FC68713B88}"/>
                </a:ext>
              </a:extLst>
            </p:cNvPr>
            <p:cNvPicPr>
              <a:picLocks noChangeAspect="1"/>
            </p:cNvPicPr>
            <p:nvPr/>
          </p:nvPicPr>
          <p:blipFill>
            <a:blip r:embed="rId7"/>
            <a:stretch>
              <a:fillRect/>
            </a:stretch>
          </p:blipFill>
          <p:spPr>
            <a:xfrm>
              <a:off x="2896970" y="632395"/>
              <a:ext cx="343794" cy="343794"/>
            </a:xfrm>
            <a:prstGeom prst="rect">
              <a:avLst/>
            </a:prstGeom>
          </p:spPr>
        </p:pic>
      </p:grpSp>
    </p:spTree>
    <p:extLst>
      <p:ext uri="{BB962C8B-B14F-4D97-AF65-F5344CB8AC3E}">
        <p14:creationId xmlns:p14="http://schemas.microsoft.com/office/powerpoint/2010/main" val="470263680"/>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513F-2D0F-41C6-ADDA-C612BBEC95E5}"/>
              </a:ext>
            </a:extLst>
          </p:cNvPr>
          <p:cNvSpPr>
            <a:spLocks noGrp="1"/>
          </p:cNvSpPr>
          <p:nvPr>
            <p:ph type="title"/>
          </p:nvPr>
        </p:nvSpPr>
        <p:spPr>
          <a:xfrm>
            <a:off x="427038" y="632779"/>
            <a:ext cx="11571287" cy="411162"/>
          </a:xfrm>
        </p:spPr>
        <p:txBody>
          <a:bodyPr/>
          <a:lstStyle/>
          <a:p>
            <a:r>
              <a:rPr lang="en-US" dirty="0"/>
              <a:t>Describe lifecycle hooks</a:t>
            </a:r>
          </a:p>
        </p:txBody>
      </p:sp>
      <p:pic>
        <p:nvPicPr>
          <p:cNvPr id="44" name="Picture 43" descr="Icon of a circle branched into three connect circles">
            <a:extLst>
              <a:ext uri="{FF2B5EF4-FFF2-40B4-BE49-F238E27FC236}">
                <a16:creationId xmlns:a16="http://schemas.microsoft.com/office/drawing/2014/main" id="{0839A80F-1AC6-A66B-7B5F-4021260BA3CB}"/>
              </a:ext>
            </a:extLst>
          </p:cNvPr>
          <p:cNvPicPr>
            <a:picLocks noChangeAspect="1"/>
          </p:cNvPicPr>
          <p:nvPr/>
        </p:nvPicPr>
        <p:blipFill>
          <a:blip r:embed="rId3"/>
          <a:stretch>
            <a:fillRect/>
          </a:stretch>
        </p:blipFill>
        <p:spPr>
          <a:xfrm>
            <a:off x="418068" y="1327927"/>
            <a:ext cx="952737" cy="950976"/>
          </a:xfrm>
          <a:prstGeom prst="rect">
            <a:avLst/>
          </a:prstGeom>
        </p:spPr>
      </p:pic>
      <p:sp>
        <p:nvSpPr>
          <p:cNvPr id="46" name="TextBox 45">
            <a:extLst>
              <a:ext uri="{FF2B5EF4-FFF2-40B4-BE49-F238E27FC236}">
                <a16:creationId xmlns:a16="http://schemas.microsoft.com/office/drawing/2014/main" id="{4D728284-E521-AA4B-4909-35FD861AE3D3}"/>
              </a:ext>
            </a:extLst>
          </p:cNvPr>
          <p:cNvSpPr txBox="1"/>
          <p:nvPr/>
        </p:nvSpPr>
        <p:spPr>
          <a:xfrm>
            <a:off x="1663121" y="1399717"/>
            <a:ext cx="10334071" cy="815400"/>
          </a:xfrm>
          <a:prstGeom prst="rect">
            <a:avLst/>
          </a:prstGeom>
          <a:noFill/>
        </p:spPr>
        <p:txBody>
          <a:bodyPr wrap="square" lIns="0" tIns="0" rIns="0" bIns="0" rtlCol="0" anchor="ctr">
            <a:noAutofit/>
          </a:bodyPr>
          <a:lstStyle/>
          <a:p>
            <a:r>
              <a:rPr lang="en-US" sz="2000" b="1" dirty="0" err="1"/>
              <a:t>preDeploy</a:t>
            </a:r>
            <a:r>
              <a:rPr lang="en-US" sz="2000" dirty="0"/>
              <a:t> – Used to run steps that initialize resources before application deployment starts.</a:t>
            </a:r>
          </a:p>
        </p:txBody>
      </p:sp>
      <p:cxnSp>
        <p:nvCxnSpPr>
          <p:cNvPr id="48" name="Straight Connector 47">
            <a:extLst>
              <a:ext uri="{FF2B5EF4-FFF2-40B4-BE49-F238E27FC236}">
                <a16:creationId xmlns:a16="http://schemas.microsoft.com/office/drawing/2014/main" id="{0BDCA22A-1275-272D-72DF-3BFC0985EC12}"/>
              </a:ext>
              <a:ext uri="{C183D7F6-B498-43B3-948B-1728B52AA6E4}">
                <adec:decorative xmlns:adec="http://schemas.microsoft.com/office/drawing/2017/decorative" val="1"/>
              </a:ext>
            </a:extLst>
          </p:cNvPr>
          <p:cNvCxnSpPr>
            <a:cxnSpLocks/>
          </p:cNvCxnSpPr>
          <p:nvPr/>
        </p:nvCxnSpPr>
        <p:spPr>
          <a:xfrm>
            <a:off x="1664256" y="2334559"/>
            <a:ext cx="1033407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0" name="Picture 49" descr="Icon of three gears with varying sizes">
            <a:extLst>
              <a:ext uri="{FF2B5EF4-FFF2-40B4-BE49-F238E27FC236}">
                <a16:creationId xmlns:a16="http://schemas.microsoft.com/office/drawing/2014/main" id="{2F4637A4-D112-92F1-312C-F25E4C08419B}"/>
              </a:ext>
            </a:extLst>
          </p:cNvPr>
          <p:cNvPicPr>
            <a:picLocks noChangeAspect="1"/>
          </p:cNvPicPr>
          <p:nvPr/>
        </p:nvPicPr>
        <p:blipFill>
          <a:blip r:embed="rId4"/>
          <a:stretch>
            <a:fillRect/>
          </a:stretch>
        </p:blipFill>
        <p:spPr>
          <a:xfrm>
            <a:off x="418068" y="2390215"/>
            <a:ext cx="952737" cy="950976"/>
          </a:xfrm>
          <a:prstGeom prst="rect">
            <a:avLst/>
          </a:prstGeom>
        </p:spPr>
      </p:pic>
      <p:sp>
        <p:nvSpPr>
          <p:cNvPr id="52" name="TextBox 51">
            <a:extLst>
              <a:ext uri="{FF2B5EF4-FFF2-40B4-BE49-F238E27FC236}">
                <a16:creationId xmlns:a16="http://schemas.microsoft.com/office/drawing/2014/main" id="{8995D327-C2ED-6AA4-6EF5-3A054D098234}"/>
              </a:ext>
            </a:extLst>
          </p:cNvPr>
          <p:cNvSpPr txBox="1"/>
          <p:nvPr/>
        </p:nvSpPr>
        <p:spPr>
          <a:xfrm>
            <a:off x="1663121" y="2637103"/>
            <a:ext cx="10334071" cy="457200"/>
          </a:xfrm>
          <a:prstGeom prst="rect">
            <a:avLst/>
          </a:prstGeom>
          <a:noFill/>
        </p:spPr>
        <p:txBody>
          <a:bodyPr wrap="square" lIns="0" tIns="0" rIns="0" bIns="0" rtlCol="0" anchor="ctr">
            <a:noAutofit/>
          </a:bodyPr>
          <a:lstStyle/>
          <a:p>
            <a:r>
              <a:rPr lang="en-US" sz="2000" b="1" dirty="0"/>
              <a:t>deploy</a:t>
            </a:r>
            <a:r>
              <a:rPr lang="en-US" sz="2000" dirty="0"/>
              <a:t> – Used to run steps that deploy your application.</a:t>
            </a:r>
          </a:p>
        </p:txBody>
      </p:sp>
      <p:cxnSp>
        <p:nvCxnSpPr>
          <p:cNvPr id="54" name="Straight Connector 53">
            <a:extLst>
              <a:ext uri="{FF2B5EF4-FFF2-40B4-BE49-F238E27FC236}">
                <a16:creationId xmlns:a16="http://schemas.microsoft.com/office/drawing/2014/main" id="{A0E01037-B181-EE4C-5D56-3E2A2412E03E}"/>
              </a:ext>
              <a:ext uri="{C183D7F6-B498-43B3-948B-1728B52AA6E4}">
                <adec:decorative xmlns:adec="http://schemas.microsoft.com/office/drawing/2017/decorative" val="1"/>
              </a:ext>
            </a:extLst>
          </p:cNvPr>
          <p:cNvCxnSpPr>
            <a:cxnSpLocks/>
          </p:cNvCxnSpPr>
          <p:nvPr/>
        </p:nvCxnSpPr>
        <p:spPr>
          <a:xfrm>
            <a:off x="1664256" y="3396847"/>
            <a:ext cx="1033407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56" name="Picture 55" descr="Icon of an arrow pointing down to a rectangular shape">
            <a:extLst>
              <a:ext uri="{FF2B5EF4-FFF2-40B4-BE49-F238E27FC236}">
                <a16:creationId xmlns:a16="http://schemas.microsoft.com/office/drawing/2014/main" id="{C18C14BC-42F3-F3CB-98B9-4B1E092F1034}"/>
              </a:ext>
            </a:extLst>
          </p:cNvPr>
          <p:cNvPicPr>
            <a:picLocks noChangeAspect="1"/>
          </p:cNvPicPr>
          <p:nvPr/>
        </p:nvPicPr>
        <p:blipFill>
          <a:blip r:embed="rId5"/>
          <a:stretch>
            <a:fillRect/>
          </a:stretch>
        </p:blipFill>
        <p:spPr>
          <a:xfrm>
            <a:off x="418068" y="3452503"/>
            <a:ext cx="952737" cy="950976"/>
          </a:xfrm>
          <a:prstGeom prst="rect">
            <a:avLst/>
          </a:prstGeom>
        </p:spPr>
      </p:pic>
      <p:sp>
        <p:nvSpPr>
          <p:cNvPr id="58" name="TextBox 57">
            <a:extLst>
              <a:ext uri="{FF2B5EF4-FFF2-40B4-BE49-F238E27FC236}">
                <a16:creationId xmlns:a16="http://schemas.microsoft.com/office/drawing/2014/main" id="{1BC2E1D0-9E43-31B9-4232-83F2A0CD7205}"/>
              </a:ext>
            </a:extLst>
          </p:cNvPr>
          <p:cNvSpPr txBox="1"/>
          <p:nvPr/>
        </p:nvSpPr>
        <p:spPr>
          <a:xfrm>
            <a:off x="1663120" y="3578687"/>
            <a:ext cx="10334071" cy="704088"/>
          </a:xfrm>
          <a:prstGeom prst="rect">
            <a:avLst/>
          </a:prstGeom>
          <a:noFill/>
        </p:spPr>
        <p:txBody>
          <a:bodyPr wrap="square" lIns="0" tIns="0" rIns="0" bIns="0" rtlCol="0" anchor="ctr">
            <a:noAutofit/>
          </a:bodyPr>
          <a:lstStyle/>
          <a:p>
            <a:r>
              <a:rPr lang="en-US" sz="2000" b="1" dirty="0" err="1"/>
              <a:t>routeTraffic</a:t>
            </a:r>
            <a:r>
              <a:rPr lang="en-US" sz="2000" dirty="0"/>
              <a:t> – Used to run steps that serve the traffic to the updated version.</a:t>
            </a:r>
          </a:p>
        </p:txBody>
      </p:sp>
      <p:cxnSp>
        <p:nvCxnSpPr>
          <p:cNvPr id="60" name="Straight Connector 59">
            <a:extLst>
              <a:ext uri="{FF2B5EF4-FFF2-40B4-BE49-F238E27FC236}">
                <a16:creationId xmlns:a16="http://schemas.microsoft.com/office/drawing/2014/main" id="{A9BF1411-BAAB-E6D0-DE40-5FD46C7ECAAC}"/>
              </a:ext>
              <a:ext uri="{C183D7F6-B498-43B3-948B-1728B52AA6E4}">
                <adec:decorative xmlns:adec="http://schemas.microsoft.com/office/drawing/2017/decorative" val="1"/>
              </a:ext>
            </a:extLst>
          </p:cNvPr>
          <p:cNvCxnSpPr>
            <a:cxnSpLocks/>
          </p:cNvCxnSpPr>
          <p:nvPr/>
        </p:nvCxnSpPr>
        <p:spPr>
          <a:xfrm>
            <a:off x="1664256" y="4459135"/>
            <a:ext cx="1033407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2" name="Picture 61" descr="Icon of an arrow that is branched to left and right">
            <a:extLst>
              <a:ext uri="{FF2B5EF4-FFF2-40B4-BE49-F238E27FC236}">
                <a16:creationId xmlns:a16="http://schemas.microsoft.com/office/drawing/2014/main" id="{A7CA6648-5759-8FA9-9757-38117E38DA12}"/>
              </a:ext>
            </a:extLst>
          </p:cNvPr>
          <p:cNvPicPr>
            <a:picLocks noChangeAspect="1"/>
          </p:cNvPicPr>
          <p:nvPr/>
        </p:nvPicPr>
        <p:blipFill>
          <a:blip r:embed="rId6"/>
          <a:stretch>
            <a:fillRect/>
          </a:stretch>
        </p:blipFill>
        <p:spPr>
          <a:xfrm>
            <a:off x="418068" y="4514791"/>
            <a:ext cx="952737" cy="950976"/>
          </a:xfrm>
          <a:prstGeom prst="rect">
            <a:avLst/>
          </a:prstGeom>
        </p:spPr>
      </p:pic>
      <p:sp>
        <p:nvSpPr>
          <p:cNvPr id="64" name="TextBox 63">
            <a:extLst>
              <a:ext uri="{FF2B5EF4-FFF2-40B4-BE49-F238E27FC236}">
                <a16:creationId xmlns:a16="http://schemas.microsoft.com/office/drawing/2014/main" id="{DD07D1CF-A072-5F4E-EDBD-5F7812BC963C}"/>
              </a:ext>
            </a:extLst>
          </p:cNvPr>
          <p:cNvSpPr txBox="1"/>
          <p:nvPr/>
        </p:nvSpPr>
        <p:spPr>
          <a:xfrm>
            <a:off x="1664254" y="4761679"/>
            <a:ext cx="10334071" cy="457200"/>
          </a:xfrm>
          <a:prstGeom prst="rect">
            <a:avLst/>
          </a:prstGeom>
          <a:noFill/>
        </p:spPr>
        <p:txBody>
          <a:bodyPr wrap="square" lIns="0" tIns="0" rIns="0" bIns="0" rtlCol="0" anchor="ctr">
            <a:noAutofit/>
          </a:bodyPr>
          <a:lstStyle/>
          <a:p>
            <a:r>
              <a:rPr lang="en-US" sz="2000" b="1" dirty="0"/>
              <a:t>postRouteTraffic</a:t>
            </a:r>
            <a:r>
              <a:rPr lang="en-US" sz="2000" dirty="0"/>
              <a:t> – </a:t>
            </a:r>
            <a:r>
              <a:rPr lang="en-US" sz="2000" b="0" i="0" dirty="0">
                <a:solidFill>
                  <a:srgbClr val="171717"/>
                </a:solidFill>
                <a:effectLst/>
                <a:latin typeface="Segoe UI" panose="020B0502040204020203" pitchFamily="34" charset="0"/>
              </a:rPr>
              <a:t>Used to run the steps after the traffic is routed.</a:t>
            </a:r>
            <a:endParaRPr lang="en-US" sz="2000" dirty="0"/>
          </a:p>
        </p:txBody>
      </p:sp>
      <p:cxnSp>
        <p:nvCxnSpPr>
          <p:cNvPr id="66" name="Straight Connector 65">
            <a:extLst>
              <a:ext uri="{FF2B5EF4-FFF2-40B4-BE49-F238E27FC236}">
                <a16:creationId xmlns:a16="http://schemas.microsoft.com/office/drawing/2014/main" id="{B9FF3D0B-9D38-6A2C-1735-61EB2B503FAB}"/>
              </a:ext>
              <a:ext uri="{C183D7F6-B498-43B3-948B-1728B52AA6E4}">
                <adec:decorative xmlns:adec="http://schemas.microsoft.com/office/drawing/2017/decorative" val="1"/>
              </a:ext>
            </a:extLst>
          </p:cNvPr>
          <p:cNvCxnSpPr>
            <a:cxnSpLocks/>
          </p:cNvCxnSpPr>
          <p:nvPr/>
        </p:nvCxnSpPr>
        <p:spPr>
          <a:xfrm>
            <a:off x="1664256" y="5521423"/>
            <a:ext cx="10334071" cy="0"/>
          </a:xfrm>
          <a:prstGeom prst="line">
            <a:avLst/>
          </a:prstGeom>
          <a:ln w="19050">
            <a:solidFill>
              <a:schemeClr val="bg1">
                <a:lumMod val="65000"/>
              </a:schemeClr>
            </a:solidFill>
            <a:prstDash val="dash"/>
            <a:headEnd type="none" w="lg" len="med"/>
            <a:tailEnd type="none" w="lg" len="med"/>
          </a:ln>
        </p:spPr>
        <p:style>
          <a:lnRef idx="1">
            <a:schemeClr val="accent1"/>
          </a:lnRef>
          <a:fillRef idx="0">
            <a:schemeClr val="accent1"/>
          </a:fillRef>
          <a:effectRef idx="0">
            <a:schemeClr val="accent1"/>
          </a:effectRef>
          <a:fontRef idx="minor">
            <a:schemeClr val="tx1"/>
          </a:fontRef>
        </p:style>
      </p:cxnSp>
      <p:pic>
        <p:nvPicPr>
          <p:cNvPr id="68" name="Picture 67" descr="Icon of a rectangle, a square and a circle in a straight line">
            <a:extLst>
              <a:ext uri="{FF2B5EF4-FFF2-40B4-BE49-F238E27FC236}">
                <a16:creationId xmlns:a16="http://schemas.microsoft.com/office/drawing/2014/main" id="{9625E06A-5082-619E-F0CF-0D2E250AF014}"/>
              </a:ext>
            </a:extLst>
          </p:cNvPr>
          <p:cNvPicPr>
            <a:picLocks noChangeAspect="1"/>
          </p:cNvPicPr>
          <p:nvPr/>
        </p:nvPicPr>
        <p:blipFill>
          <a:blip r:embed="rId7"/>
          <a:stretch>
            <a:fillRect/>
          </a:stretch>
        </p:blipFill>
        <p:spPr>
          <a:xfrm>
            <a:off x="418068" y="5577078"/>
            <a:ext cx="952737" cy="950976"/>
          </a:xfrm>
          <a:prstGeom prst="rect">
            <a:avLst/>
          </a:prstGeom>
        </p:spPr>
      </p:pic>
      <p:sp>
        <p:nvSpPr>
          <p:cNvPr id="70" name="TextBox 69">
            <a:extLst>
              <a:ext uri="{FF2B5EF4-FFF2-40B4-BE49-F238E27FC236}">
                <a16:creationId xmlns:a16="http://schemas.microsoft.com/office/drawing/2014/main" id="{712813EE-2D1D-6538-0A86-D051F5C8CA6B}"/>
              </a:ext>
            </a:extLst>
          </p:cNvPr>
          <p:cNvSpPr txBox="1"/>
          <p:nvPr/>
        </p:nvSpPr>
        <p:spPr>
          <a:xfrm>
            <a:off x="1663120" y="5700522"/>
            <a:ext cx="10334071" cy="704088"/>
          </a:xfrm>
          <a:prstGeom prst="rect">
            <a:avLst/>
          </a:prstGeom>
          <a:noFill/>
        </p:spPr>
        <p:txBody>
          <a:bodyPr wrap="square" lIns="0" tIns="0" rIns="0" bIns="0" rtlCol="0" anchor="ctr">
            <a:noAutofit/>
          </a:bodyPr>
          <a:lstStyle/>
          <a:p>
            <a:r>
              <a:rPr lang="en-US" sz="2000" b="1" dirty="0"/>
              <a:t>on: failure</a:t>
            </a:r>
            <a:r>
              <a:rPr lang="en-US" sz="2000" dirty="0"/>
              <a:t> or </a:t>
            </a:r>
            <a:r>
              <a:rPr lang="en-US" sz="2000" b="1" dirty="0"/>
              <a:t>on: success</a:t>
            </a:r>
            <a:r>
              <a:rPr lang="en-US" sz="2000" dirty="0"/>
              <a:t> – Used to run steps for rollback actions or clean-up.</a:t>
            </a:r>
          </a:p>
        </p:txBody>
      </p:sp>
    </p:spTree>
    <p:extLst>
      <p:ext uri="{BB962C8B-B14F-4D97-AF65-F5344CB8AC3E}">
        <p14:creationId xmlns:p14="http://schemas.microsoft.com/office/powerpoint/2010/main" val="90905146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01: Introduction to continuous delivery</a:t>
            </a:r>
          </a:p>
        </p:txBody>
      </p:sp>
      <p:pic>
        <p:nvPicPr>
          <p:cNvPr id="3" name="Picture 2" descr="Icon of a series of circles arranged in a circular pattern">
            <a:extLst>
              <a:ext uri="{FF2B5EF4-FFF2-40B4-BE49-F238E27FC236}">
                <a16:creationId xmlns:a16="http://schemas.microsoft.com/office/drawing/2014/main" id="{0BD08E04-7630-4A1F-9202-93EE84292564}"/>
              </a:ext>
            </a:extLst>
          </p:cNvPr>
          <p:cNvPicPr>
            <a:picLocks noChangeAspect="1"/>
          </p:cNvPicPr>
          <p:nvPr/>
        </p:nvPicPr>
        <p:blipFill>
          <a:blip r:embed="rId2"/>
          <a:stretch>
            <a:fillRect/>
          </a:stretch>
        </p:blipFill>
        <p:spPr>
          <a:xfrm>
            <a:off x="10378440" y="2916936"/>
            <a:ext cx="1158032" cy="1158032"/>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513F-2D0F-41C6-ADDA-C612BBEC95E5}"/>
              </a:ext>
            </a:extLst>
          </p:cNvPr>
          <p:cNvSpPr>
            <a:spLocks noGrp="1"/>
          </p:cNvSpPr>
          <p:nvPr>
            <p:ph type="title"/>
          </p:nvPr>
        </p:nvSpPr>
        <p:spPr>
          <a:xfrm>
            <a:off x="427038" y="632779"/>
            <a:ext cx="11571287" cy="411162"/>
          </a:xfrm>
        </p:spPr>
        <p:txBody>
          <a:bodyPr/>
          <a:lstStyle/>
          <a:p>
            <a:r>
              <a:rPr lang="en-US" dirty="0"/>
              <a:t>Describe Deployment Jobs strategies - </a:t>
            </a:r>
            <a:r>
              <a:rPr lang="en-US" dirty="0" err="1"/>
              <a:t>RunOnce</a:t>
            </a:r>
            <a:endParaRPr lang="en-US" dirty="0"/>
          </a:p>
        </p:txBody>
      </p:sp>
      <p:sp>
        <p:nvSpPr>
          <p:cNvPr id="3" name="Rectangle 2">
            <a:extLst>
              <a:ext uri="{FF2B5EF4-FFF2-40B4-BE49-F238E27FC236}">
                <a16:creationId xmlns:a16="http://schemas.microsoft.com/office/drawing/2014/main" id="{436A6C23-AE22-4AF6-48C1-83DE35E94B0B}"/>
              </a:ext>
            </a:extLst>
          </p:cNvPr>
          <p:cNvSpPr/>
          <p:nvPr/>
        </p:nvSpPr>
        <p:spPr>
          <a:xfrm>
            <a:off x="427038" y="1427869"/>
            <a:ext cx="4159250" cy="5016758"/>
          </a:xfrm>
          <a:prstGeom prst="rect">
            <a:avLst/>
          </a:prstGeom>
          <a:solidFill>
            <a:schemeClr val="bg1">
              <a:lumMod val="95000"/>
            </a:schemeClr>
          </a:solidFill>
        </p:spPr>
        <p:txBody>
          <a:bodyPr wrap="square" lIns="182880" tIns="137160" rIns="182880" bIns="137160" anchor="t">
            <a:noAutofit/>
          </a:bodyPr>
          <a:lstStyle/>
          <a:p>
            <a:pPr>
              <a:spcBef>
                <a:spcPts val="1800"/>
              </a:spcBef>
            </a:pPr>
            <a:r>
              <a:rPr lang="en-US" sz="2400" b="1" dirty="0" err="1"/>
              <a:t>runOnce</a:t>
            </a:r>
            <a:r>
              <a:rPr lang="en-US" sz="2400" dirty="0"/>
              <a:t> is the simplest deployment strategy wherein all the lifecycle hooks </a:t>
            </a:r>
            <a:r>
              <a:rPr lang="en-US" sz="2400"/>
              <a:t>are executed:</a:t>
            </a:r>
            <a:endParaRPr lang="en-US" sz="2400" dirty="0"/>
          </a:p>
          <a:p>
            <a:pPr marL="342900" indent="-342900">
              <a:spcBef>
                <a:spcPts val="1800"/>
              </a:spcBef>
              <a:buFontTx/>
              <a:buChar char="-"/>
            </a:pPr>
            <a:r>
              <a:rPr lang="en-US" sz="2400" dirty="0" err="1"/>
              <a:t>preDeploy</a:t>
            </a:r>
            <a:endParaRPr lang="en-US" sz="2400" dirty="0"/>
          </a:p>
          <a:p>
            <a:pPr marL="342900" indent="-342900">
              <a:spcBef>
                <a:spcPts val="1800"/>
              </a:spcBef>
              <a:buFontTx/>
              <a:buChar char="-"/>
            </a:pPr>
            <a:r>
              <a:rPr lang="en-US" sz="2400" dirty="0"/>
              <a:t>deploy</a:t>
            </a:r>
          </a:p>
          <a:p>
            <a:pPr marL="342900" indent="-342900">
              <a:spcBef>
                <a:spcPts val="1800"/>
              </a:spcBef>
              <a:buFontTx/>
              <a:buChar char="-"/>
            </a:pPr>
            <a:r>
              <a:rPr lang="en-US" sz="2400" dirty="0" err="1"/>
              <a:t>routeTraffic</a:t>
            </a:r>
            <a:endParaRPr lang="en-US" sz="2400" dirty="0"/>
          </a:p>
          <a:p>
            <a:pPr marL="342900" indent="-342900">
              <a:spcBef>
                <a:spcPts val="1800"/>
              </a:spcBef>
              <a:buFontTx/>
              <a:buChar char="-"/>
            </a:pPr>
            <a:r>
              <a:rPr lang="en-US" sz="2400" dirty="0"/>
              <a:t>postRouteTraffic</a:t>
            </a:r>
          </a:p>
          <a:p>
            <a:pPr>
              <a:spcBef>
                <a:spcPts val="1800"/>
              </a:spcBef>
            </a:pPr>
            <a:r>
              <a:rPr lang="en-US" sz="2400" dirty="0"/>
              <a:t>Then, either </a:t>
            </a:r>
            <a:r>
              <a:rPr lang="en-US" sz="2400" b="1" dirty="0"/>
              <a:t>on: success</a:t>
            </a:r>
            <a:r>
              <a:rPr lang="en-US" sz="2400" dirty="0"/>
              <a:t> or </a:t>
            </a:r>
            <a:r>
              <a:rPr lang="en-US" sz="2400" b="1" dirty="0"/>
              <a:t>on: failure</a:t>
            </a:r>
            <a:r>
              <a:rPr lang="en-US" sz="2400" dirty="0"/>
              <a:t> is executed.</a:t>
            </a:r>
          </a:p>
        </p:txBody>
      </p:sp>
      <p:pic>
        <p:nvPicPr>
          <p:cNvPr id="29" name="Picture 28">
            <a:extLst>
              <a:ext uri="{FF2B5EF4-FFF2-40B4-BE49-F238E27FC236}">
                <a16:creationId xmlns:a16="http://schemas.microsoft.com/office/drawing/2014/main" id="{A55DCC44-C99C-9C03-EEAC-D47DBA89D18B}"/>
              </a:ext>
            </a:extLst>
          </p:cNvPr>
          <p:cNvPicPr>
            <a:picLocks noChangeAspect="1"/>
          </p:cNvPicPr>
          <p:nvPr/>
        </p:nvPicPr>
        <p:blipFill>
          <a:blip r:embed="rId3"/>
          <a:stretch>
            <a:fillRect/>
          </a:stretch>
        </p:blipFill>
        <p:spPr>
          <a:xfrm>
            <a:off x="4924061" y="1427869"/>
            <a:ext cx="7074264" cy="5016758"/>
          </a:xfrm>
          <a:prstGeom prst="rect">
            <a:avLst/>
          </a:prstGeom>
        </p:spPr>
      </p:pic>
    </p:spTree>
    <p:extLst>
      <p:ext uri="{BB962C8B-B14F-4D97-AF65-F5344CB8AC3E}">
        <p14:creationId xmlns:p14="http://schemas.microsoft.com/office/powerpoint/2010/main" val="3145717806"/>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513F-2D0F-41C6-ADDA-C612BBEC95E5}"/>
              </a:ext>
            </a:extLst>
          </p:cNvPr>
          <p:cNvSpPr>
            <a:spLocks noGrp="1"/>
          </p:cNvSpPr>
          <p:nvPr>
            <p:ph type="title"/>
          </p:nvPr>
        </p:nvSpPr>
        <p:spPr>
          <a:xfrm>
            <a:off x="427038" y="632779"/>
            <a:ext cx="11571287" cy="411162"/>
          </a:xfrm>
        </p:spPr>
        <p:txBody>
          <a:bodyPr/>
          <a:lstStyle/>
          <a:p>
            <a:r>
              <a:rPr lang="en-US" dirty="0"/>
              <a:t>Describe Deployment Jobs strategies - Rolling</a:t>
            </a:r>
          </a:p>
        </p:txBody>
      </p:sp>
      <p:sp>
        <p:nvSpPr>
          <p:cNvPr id="3" name="Rectangle 2">
            <a:extLst>
              <a:ext uri="{FF2B5EF4-FFF2-40B4-BE49-F238E27FC236}">
                <a16:creationId xmlns:a16="http://schemas.microsoft.com/office/drawing/2014/main" id="{436A6C23-AE22-4AF6-48C1-83DE35E94B0B}"/>
              </a:ext>
            </a:extLst>
          </p:cNvPr>
          <p:cNvSpPr/>
          <p:nvPr/>
        </p:nvSpPr>
        <p:spPr>
          <a:xfrm>
            <a:off x="427038" y="1422298"/>
            <a:ext cx="4473575" cy="4007056"/>
          </a:xfrm>
          <a:prstGeom prst="rect">
            <a:avLst/>
          </a:prstGeom>
          <a:solidFill>
            <a:schemeClr val="bg1">
              <a:lumMod val="95000"/>
            </a:schemeClr>
          </a:solidFill>
        </p:spPr>
        <p:txBody>
          <a:bodyPr wrap="square" lIns="182880" tIns="137160" rIns="182880" bIns="137160" anchor="t">
            <a:noAutofit/>
          </a:bodyPr>
          <a:lstStyle/>
          <a:p>
            <a:pPr marL="342900" indent="-342900">
              <a:spcBef>
                <a:spcPts val="1800"/>
              </a:spcBef>
              <a:buFont typeface="Arial" panose="020B0604020202020204" pitchFamily="34" charset="0"/>
              <a:buChar char="•"/>
            </a:pPr>
            <a:r>
              <a:rPr lang="en-US" sz="2400" dirty="0"/>
              <a:t>A rolling deployment replaces instances of the previous version of an application with instances of the new version.</a:t>
            </a:r>
          </a:p>
          <a:p>
            <a:pPr marL="342900" indent="-342900">
              <a:spcBef>
                <a:spcPts val="1800"/>
              </a:spcBef>
              <a:buFont typeface="Arial" panose="020B0604020202020204" pitchFamily="34" charset="0"/>
              <a:buChar char="•"/>
            </a:pPr>
            <a:r>
              <a:rPr lang="en-US" sz="2400" dirty="0"/>
              <a:t>It can be configured by specifying the keyword rolling: under the strategy: node. </a:t>
            </a:r>
          </a:p>
        </p:txBody>
      </p:sp>
      <p:pic>
        <p:nvPicPr>
          <p:cNvPr id="7" name="Picture 6">
            <a:extLst>
              <a:ext uri="{FF2B5EF4-FFF2-40B4-BE49-F238E27FC236}">
                <a16:creationId xmlns:a16="http://schemas.microsoft.com/office/drawing/2014/main" id="{3AEC4F35-F673-314C-AF41-A82AF0BEE3CB}"/>
              </a:ext>
            </a:extLst>
          </p:cNvPr>
          <p:cNvPicPr>
            <a:picLocks noChangeAspect="1"/>
          </p:cNvPicPr>
          <p:nvPr/>
        </p:nvPicPr>
        <p:blipFill>
          <a:blip r:embed="rId3"/>
          <a:stretch>
            <a:fillRect/>
          </a:stretch>
        </p:blipFill>
        <p:spPr>
          <a:xfrm>
            <a:off x="5163787" y="1422298"/>
            <a:ext cx="6845652" cy="4007056"/>
          </a:xfrm>
          <a:prstGeom prst="rect">
            <a:avLst/>
          </a:prstGeom>
        </p:spPr>
      </p:pic>
    </p:spTree>
    <p:extLst>
      <p:ext uri="{BB962C8B-B14F-4D97-AF65-F5344CB8AC3E}">
        <p14:creationId xmlns:p14="http://schemas.microsoft.com/office/powerpoint/2010/main" val="46351156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B513F-2D0F-41C6-ADDA-C612BBEC95E5}"/>
              </a:ext>
            </a:extLst>
          </p:cNvPr>
          <p:cNvSpPr>
            <a:spLocks noGrp="1"/>
          </p:cNvSpPr>
          <p:nvPr>
            <p:ph type="title"/>
          </p:nvPr>
        </p:nvSpPr>
        <p:spPr>
          <a:xfrm>
            <a:off x="427038" y="632779"/>
            <a:ext cx="11571287" cy="411162"/>
          </a:xfrm>
        </p:spPr>
        <p:txBody>
          <a:bodyPr/>
          <a:lstStyle/>
          <a:p>
            <a:r>
              <a:rPr lang="en-US" dirty="0"/>
              <a:t>Describe Deployment Jobs strategies - Canary</a:t>
            </a:r>
          </a:p>
        </p:txBody>
      </p:sp>
      <p:sp>
        <p:nvSpPr>
          <p:cNvPr id="3" name="Rectangle 2">
            <a:extLst>
              <a:ext uri="{FF2B5EF4-FFF2-40B4-BE49-F238E27FC236}">
                <a16:creationId xmlns:a16="http://schemas.microsoft.com/office/drawing/2014/main" id="{436A6C23-AE22-4AF6-48C1-83DE35E94B0B}"/>
              </a:ext>
            </a:extLst>
          </p:cNvPr>
          <p:cNvSpPr/>
          <p:nvPr/>
        </p:nvSpPr>
        <p:spPr>
          <a:xfrm>
            <a:off x="427037" y="1427869"/>
            <a:ext cx="4473575" cy="5016758"/>
          </a:xfrm>
          <a:prstGeom prst="rect">
            <a:avLst/>
          </a:prstGeom>
          <a:solidFill>
            <a:schemeClr val="bg1">
              <a:lumMod val="95000"/>
            </a:schemeClr>
          </a:solidFill>
        </p:spPr>
        <p:txBody>
          <a:bodyPr wrap="square" lIns="182880" tIns="137160" rIns="182880" bIns="137160" anchor="t">
            <a:noAutofit/>
          </a:bodyPr>
          <a:lstStyle/>
          <a:p>
            <a:pPr marL="342900" indent="-342900">
              <a:spcBef>
                <a:spcPts val="1800"/>
              </a:spcBef>
              <a:buFont typeface="Arial" panose="020B0604020202020204" pitchFamily="34" charset="0"/>
              <a:buChar char="•"/>
            </a:pPr>
            <a:r>
              <a:rPr lang="en-US" sz="2400" dirty="0"/>
              <a:t>Advanced deployment strategy that helps mitigate the risk involved in rolling out new versions of applications.</a:t>
            </a:r>
          </a:p>
          <a:p>
            <a:pPr marL="342900" indent="-342900">
              <a:spcBef>
                <a:spcPts val="1800"/>
              </a:spcBef>
              <a:buFont typeface="Arial" panose="020B0604020202020204" pitchFamily="34" charset="0"/>
              <a:buChar char="•"/>
            </a:pPr>
            <a:r>
              <a:rPr lang="en-US" sz="2400" dirty="0"/>
              <a:t>Roll out the changes to a small subset of servers first.</a:t>
            </a:r>
          </a:p>
          <a:p>
            <a:pPr marL="342900" indent="-342900">
              <a:spcBef>
                <a:spcPts val="1800"/>
              </a:spcBef>
              <a:buFont typeface="Arial" panose="020B0604020202020204" pitchFamily="34" charset="0"/>
              <a:buChar char="•"/>
            </a:pPr>
            <a:r>
              <a:rPr lang="en-US" sz="2400" dirty="0"/>
              <a:t>Release it to more servers in your infrastructure and route more traffic to it. </a:t>
            </a:r>
          </a:p>
        </p:txBody>
      </p:sp>
      <p:pic>
        <p:nvPicPr>
          <p:cNvPr id="5" name="Picture 4">
            <a:extLst>
              <a:ext uri="{FF2B5EF4-FFF2-40B4-BE49-F238E27FC236}">
                <a16:creationId xmlns:a16="http://schemas.microsoft.com/office/drawing/2014/main" id="{A95913A1-F1A0-EECB-48C8-E677233E7D92}"/>
              </a:ext>
            </a:extLst>
          </p:cNvPr>
          <p:cNvPicPr>
            <a:picLocks noChangeAspect="1"/>
          </p:cNvPicPr>
          <p:nvPr/>
        </p:nvPicPr>
        <p:blipFill>
          <a:blip r:embed="rId3"/>
          <a:stretch>
            <a:fillRect/>
          </a:stretch>
        </p:blipFill>
        <p:spPr>
          <a:xfrm>
            <a:off x="5231535" y="1427869"/>
            <a:ext cx="6766790" cy="5016758"/>
          </a:xfrm>
          <a:prstGeom prst="rect">
            <a:avLst/>
          </a:prstGeom>
        </p:spPr>
      </p:pic>
    </p:spTree>
    <p:extLst>
      <p:ext uri="{BB962C8B-B14F-4D97-AF65-F5344CB8AC3E}">
        <p14:creationId xmlns:p14="http://schemas.microsoft.com/office/powerpoint/2010/main" val="4153812252"/>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360C85-34B3-0050-ACDF-729278DEDA46}"/>
              </a:ext>
            </a:extLst>
          </p:cNvPr>
          <p:cNvPicPr>
            <a:picLocks noChangeAspect="1"/>
          </p:cNvPicPr>
          <p:nvPr/>
        </p:nvPicPr>
        <p:blipFill rotWithShape="1">
          <a:blip r:embed="rId3"/>
          <a:srcRect t="8155"/>
          <a:stretch/>
        </p:blipFill>
        <p:spPr>
          <a:xfrm>
            <a:off x="4621951" y="1158949"/>
            <a:ext cx="7525572" cy="5835576"/>
          </a:xfrm>
          <a:prstGeom prst="rect">
            <a:avLst/>
          </a:prstGeom>
        </p:spPr>
      </p:pic>
      <p:sp>
        <p:nvSpPr>
          <p:cNvPr id="3" name="Rectangle 2">
            <a:extLst>
              <a:ext uri="{FF2B5EF4-FFF2-40B4-BE49-F238E27FC236}">
                <a16:creationId xmlns:a16="http://schemas.microsoft.com/office/drawing/2014/main" id="{78186DA8-D90A-DAA9-A78D-29E6C7DE89E0}"/>
              </a:ext>
            </a:extLst>
          </p:cNvPr>
          <p:cNvSpPr/>
          <p:nvPr/>
        </p:nvSpPr>
        <p:spPr bwMode="auto">
          <a:xfrm>
            <a:off x="427038" y="1233379"/>
            <a:ext cx="3783232" cy="316850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rPr>
              <a:t>In the following example, the canary strategy for AKS will first deploy the changes with 10 percent pods, followed by 20 percent, while monitoring the health during </a:t>
            </a:r>
            <a:r>
              <a:rPr lang="en-US" sz="2000" b="1" i="1" dirty="0">
                <a:solidFill>
                  <a:schemeClr val="tx1"/>
                </a:solidFill>
              </a:rPr>
              <a:t>postRouteTraffic</a:t>
            </a:r>
            <a:r>
              <a:rPr lang="en-US" sz="2000" dirty="0">
                <a:solidFill>
                  <a:schemeClr val="tx1"/>
                </a:solidFill>
              </a:rPr>
              <a:t>. If all goes well, it will promote to 100 percent.</a:t>
            </a:r>
          </a:p>
        </p:txBody>
      </p:sp>
      <p:sp>
        <p:nvSpPr>
          <p:cNvPr id="5" name="Title 1">
            <a:extLst>
              <a:ext uri="{FF2B5EF4-FFF2-40B4-BE49-F238E27FC236}">
                <a16:creationId xmlns:a16="http://schemas.microsoft.com/office/drawing/2014/main" id="{26FF9937-12F6-5D3E-F8E2-A5A62CC70F15}"/>
              </a:ext>
            </a:extLst>
          </p:cNvPr>
          <p:cNvSpPr>
            <a:spLocks noGrp="1"/>
          </p:cNvSpPr>
          <p:nvPr>
            <p:ph type="title"/>
          </p:nvPr>
        </p:nvSpPr>
        <p:spPr>
          <a:xfrm>
            <a:off x="427038" y="632779"/>
            <a:ext cx="11571287" cy="411162"/>
          </a:xfrm>
        </p:spPr>
        <p:txBody>
          <a:bodyPr/>
          <a:lstStyle/>
          <a:p>
            <a:r>
              <a:rPr lang="en-US" dirty="0"/>
              <a:t>Describe Deployment Jobs strategies – Canary for AKS example</a:t>
            </a:r>
          </a:p>
        </p:txBody>
      </p:sp>
    </p:spTree>
    <p:extLst>
      <p:ext uri="{BB962C8B-B14F-4D97-AF65-F5344CB8AC3E}">
        <p14:creationId xmlns:p14="http://schemas.microsoft.com/office/powerpoint/2010/main" val="162892787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Module 07: Automate inspection of health</a:t>
            </a:r>
          </a:p>
        </p:txBody>
      </p:sp>
      <p:pic>
        <p:nvPicPr>
          <p:cNvPr id="3" name="Picture 2" descr="Icons of a series of circles with rings enclosing a bigger circle at the centre">
            <a:extLst>
              <a:ext uri="{FF2B5EF4-FFF2-40B4-BE49-F238E27FC236}">
                <a16:creationId xmlns:a16="http://schemas.microsoft.com/office/drawing/2014/main" id="{2016A0A8-A1D5-4282-893E-4798B7F250A4}"/>
              </a:ext>
            </a:extLst>
          </p:cNvPr>
          <p:cNvPicPr>
            <a:picLocks noChangeAspect="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58903" y="2902902"/>
            <a:ext cx="1188720" cy="1188720"/>
          </a:xfrm>
          <a:prstGeom prst="rect">
            <a:avLst/>
          </a:prstGeom>
        </p:spPr>
      </p:pic>
    </p:spTree>
    <p:extLst>
      <p:ext uri="{BB962C8B-B14F-4D97-AF65-F5344CB8AC3E}">
        <p14:creationId xmlns:p14="http://schemas.microsoft.com/office/powerpoint/2010/main" val="2087375131"/>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B64B5-FD5A-4742-8E6C-8BAB84B8FAB2}"/>
              </a:ext>
            </a:extLst>
          </p:cNvPr>
          <p:cNvSpPr>
            <a:spLocks noGrp="1"/>
          </p:cNvSpPr>
          <p:nvPr>
            <p:ph type="title"/>
          </p:nvPr>
        </p:nvSpPr>
        <p:spPr>
          <a:xfrm>
            <a:off x="465138" y="632779"/>
            <a:ext cx="11533187" cy="411162"/>
          </a:xfrm>
        </p:spPr>
        <p:txBody>
          <a:bodyPr/>
          <a:lstStyle/>
          <a:p>
            <a:r>
              <a:rPr lang="en-US" dirty="0"/>
              <a:t>Automate inspection of health</a:t>
            </a:r>
          </a:p>
        </p:txBody>
      </p:sp>
      <p:sp>
        <p:nvSpPr>
          <p:cNvPr id="55" name="TextBox 54">
            <a:extLst>
              <a:ext uri="{FF2B5EF4-FFF2-40B4-BE49-F238E27FC236}">
                <a16:creationId xmlns:a16="http://schemas.microsoft.com/office/drawing/2014/main" id="{3C3BC614-7A2B-41A3-A238-9CBA11764069}"/>
              </a:ext>
            </a:extLst>
          </p:cNvPr>
          <p:cNvSpPr txBox="1"/>
          <p:nvPr/>
        </p:nvSpPr>
        <p:spPr>
          <a:xfrm>
            <a:off x="466344" y="1437640"/>
            <a:ext cx="11543094" cy="369332"/>
          </a:xfrm>
          <a:prstGeom prst="rect">
            <a:avLst/>
          </a:prstGeom>
          <a:noFill/>
        </p:spPr>
        <p:txBody>
          <a:bodyPr wrap="square" lIns="0" tIns="0" rIns="0" bIns="0">
            <a:spAutoFit/>
          </a:bodyPr>
          <a:lstStyle/>
          <a:p>
            <a:pPr algn="ctr"/>
            <a:r>
              <a:rPr lang="en-US" sz="2400">
                <a:solidFill>
                  <a:schemeClr val="tx2"/>
                </a:solidFill>
                <a:latin typeface="+mj-lt"/>
              </a:rPr>
              <a:t>Stay informed about your process and releases:</a:t>
            </a:r>
            <a:endParaRPr lang="en-IN" sz="2400">
              <a:solidFill>
                <a:schemeClr val="tx2"/>
              </a:solidFill>
              <a:latin typeface="+mj-lt"/>
            </a:endParaRPr>
          </a:p>
        </p:txBody>
      </p:sp>
      <p:sp>
        <p:nvSpPr>
          <p:cNvPr id="3" name="Oval 2">
            <a:extLst>
              <a:ext uri="{FF2B5EF4-FFF2-40B4-BE49-F238E27FC236}">
                <a16:creationId xmlns:a16="http://schemas.microsoft.com/office/drawing/2014/main" id="{5E7A3046-BD68-4317-B6FE-3018C6B34EF5}"/>
              </a:ext>
              <a:ext uri="{C183D7F6-B498-43B3-948B-1728B52AA6E4}">
                <adec:decorative xmlns:adec="http://schemas.microsoft.com/office/drawing/2017/decorative" val="0"/>
              </a:ext>
            </a:extLst>
          </p:cNvPr>
          <p:cNvSpPr/>
          <p:nvPr/>
        </p:nvSpPr>
        <p:spPr bwMode="auto">
          <a:xfrm>
            <a:off x="510690" y="2209120"/>
            <a:ext cx="2577159" cy="2577159"/>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lvl="0" algn="ctr"/>
            <a:r>
              <a:rPr lang="en-US" sz="2000" dirty="0">
                <a:solidFill>
                  <a:schemeClr val="tx1"/>
                </a:solidFill>
                <a:latin typeface="+mj-lt"/>
              </a:rPr>
              <a:t>Release gates</a:t>
            </a:r>
          </a:p>
        </p:txBody>
      </p:sp>
      <p:sp>
        <p:nvSpPr>
          <p:cNvPr id="4" name="Oval 3">
            <a:extLst>
              <a:ext uri="{FF2B5EF4-FFF2-40B4-BE49-F238E27FC236}">
                <a16:creationId xmlns:a16="http://schemas.microsoft.com/office/drawing/2014/main" id="{AA1FFB93-6E10-4BF0-A543-6CF07FF3E56A}"/>
              </a:ext>
            </a:extLst>
          </p:cNvPr>
          <p:cNvSpPr/>
          <p:nvPr/>
        </p:nvSpPr>
        <p:spPr bwMode="auto">
          <a:xfrm>
            <a:off x="3456669" y="2209120"/>
            <a:ext cx="2577159" cy="2577159"/>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lvl="0" algn="ctr"/>
            <a:r>
              <a:rPr lang="en-US" sz="2000" dirty="0">
                <a:solidFill>
                  <a:schemeClr val="tx1"/>
                </a:solidFill>
                <a:latin typeface="+mj-lt"/>
              </a:rPr>
              <a:t>Events,</a:t>
            </a:r>
            <a:br>
              <a:rPr lang="en-US" sz="2000" dirty="0">
                <a:solidFill>
                  <a:schemeClr val="tx1"/>
                </a:solidFill>
                <a:latin typeface="+mj-lt"/>
              </a:rPr>
            </a:br>
            <a:r>
              <a:rPr lang="en-US" sz="2000" dirty="0">
                <a:solidFill>
                  <a:schemeClr val="tx1"/>
                </a:solidFill>
                <a:latin typeface="+mj-lt"/>
              </a:rPr>
              <a:t>subscriptions, </a:t>
            </a:r>
            <a:br>
              <a:rPr lang="en-US" sz="2000" dirty="0">
                <a:solidFill>
                  <a:schemeClr val="tx1"/>
                </a:solidFill>
                <a:latin typeface="+mj-lt"/>
              </a:rPr>
            </a:br>
            <a:r>
              <a:rPr lang="en-US" sz="2000" dirty="0">
                <a:solidFill>
                  <a:schemeClr val="tx1"/>
                </a:solidFill>
                <a:latin typeface="+mj-lt"/>
              </a:rPr>
              <a:t>and notifications</a:t>
            </a:r>
          </a:p>
        </p:txBody>
      </p:sp>
      <p:sp>
        <p:nvSpPr>
          <p:cNvPr id="5" name="Oval 4">
            <a:extLst>
              <a:ext uri="{FF2B5EF4-FFF2-40B4-BE49-F238E27FC236}">
                <a16:creationId xmlns:a16="http://schemas.microsoft.com/office/drawing/2014/main" id="{851AB0CD-3DA4-48E3-8CF9-E67BCF9E1A66}"/>
              </a:ext>
            </a:extLst>
          </p:cNvPr>
          <p:cNvSpPr/>
          <p:nvPr/>
        </p:nvSpPr>
        <p:spPr bwMode="auto">
          <a:xfrm>
            <a:off x="6402648" y="2209120"/>
            <a:ext cx="2577159" cy="2577159"/>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r>
              <a:rPr lang="en-US" sz="2000" dirty="0">
                <a:solidFill>
                  <a:schemeClr val="tx1"/>
                </a:solidFill>
                <a:latin typeface="+mj-lt"/>
              </a:rPr>
              <a:t>Service hooks</a:t>
            </a:r>
          </a:p>
        </p:txBody>
      </p:sp>
      <p:sp>
        <p:nvSpPr>
          <p:cNvPr id="6" name="Oval 5">
            <a:extLst>
              <a:ext uri="{FF2B5EF4-FFF2-40B4-BE49-F238E27FC236}">
                <a16:creationId xmlns:a16="http://schemas.microsoft.com/office/drawing/2014/main" id="{67F5FC11-1CE9-47A6-B33E-515C2A8289D8}"/>
              </a:ext>
            </a:extLst>
          </p:cNvPr>
          <p:cNvSpPr/>
          <p:nvPr/>
        </p:nvSpPr>
        <p:spPr bwMode="auto">
          <a:xfrm>
            <a:off x="9348626" y="2209120"/>
            <a:ext cx="2577159" cy="2577159"/>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gn="ctr"/>
            <a:r>
              <a:rPr lang="en-US" sz="2000" dirty="0">
                <a:solidFill>
                  <a:schemeClr val="tx1"/>
                </a:solidFill>
                <a:latin typeface="+mj-lt"/>
              </a:rPr>
              <a:t>Reporting</a:t>
            </a:r>
          </a:p>
        </p:txBody>
      </p:sp>
    </p:spTree>
    <p:extLst>
      <p:ext uri="{BB962C8B-B14F-4D97-AF65-F5344CB8AC3E}">
        <p14:creationId xmlns:p14="http://schemas.microsoft.com/office/powerpoint/2010/main" val="1595686062"/>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C9930-FCB5-44F2-967C-A091309FD299}"/>
              </a:ext>
            </a:extLst>
          </p:cNvPr>
          <p:cNvSpPr>
            <a:spLocks noGrp="1"/>
          </p:cNvSpPr>
          <p:nvPr>
            <p:ph type="title"/>
          </p:nvPr>
        </p:nvSpPr>
        <p:spPr>
          <a:xfrm>
            <a:off x="465138" y="632779"/>
            <a:ext cx="11533187" cy="411162"/>
          </a:xfrm>
        </p:spPr>
        <p:txBody>
          <a:bodyPr/>
          <a:lstStyle/>
          <a:p>
            <a:r>
              <a:rPr lang="en-US" dirty="0"/>
              <a:t>Explore events and notifications</a:t>
            </a:r>
          </a:p>
        </p:txBody>
      </p:sp>
      <p:pic>
        <p:nvPicPr>
          <p:cNvPr id="63" name="Picture 62" descr="Icon of five circles connected by lines">
            <a:extLst>
              <a:ext uri="{FF2B5EF4-FFF2-40B4-BE49-F238E27FC236}">
                <a16:creationId xmlns:a16="http://schemas.microsoft.com/office/drawing/2014/main" id="{DA109C23-9202-4120-B51D-C06BE703B1B1}"/>
              </a:ext>
            </a:extLst>
          </p:cNvPr>
          <p:cNvPicPr>
            <a:picLocks noChangeAspect="1"/>
          </p:cNvPicPr>
          <p:nvPr/>
        </p:nvPicPr>
        <p:blipFill>
          <a:blip r:embed="rId2"/>
          <a:stretch>
            <a:fillRect/>
          </a:stretch>
        </p:blipFill>
        <p:spPr>
          <a:xfrm>
            <a:off x="450087" y="1478974"/>
            <a:ext cx="1060559" cy="1060559"/>
          </a:xfrm>
          <a:prstGeom prst="rect">
            <a:avLst/>
          </a:prstGeom>
        </p:spPr>
      </p:pic>
      <p:sp>
        <p:nvSpPr>
          <p:cNvPr id="64" name="Rectangle 63">
            <a:extLst>
              <a:ext uri="{FF2B5EF4-FFF2-40B4-BE49-F238E27FC236}">
                <a16:creationId xmlns:a16="http://schemas.microsoft.com/office/drawing/2014/main" id="{642B769B-F9F4-4784-A082-5C6832579F9A}"/>
              </a:ext>
            </a:extLst>
          </p:cNvPr>
          <p:cNvSpPr/>
          <p:nvPr/>
        </p:nvSpPr>
        <p:spPr>
          <a:xfrm>
            <a:off x="1790700" y="1824587"/>
            <a:ext cx="10217724" cy="369332"/>
          </a:xfrm>
          <a:prstGeom prst="rect">
            <a:avLst/>
          </a:prstGeom>
        </p:spPr>
        <p:txBody>
          <a:bodyPr wrap="square" lIns="0" tIns="0" rIns="0" bIns="0">
            <a:spAutoFit/>
          </a:bodyPr>
          <a:lstStyle/>
          <a:p>
            <a:r>
              <a:rPr lang="en-US" sz="2400" dirty="0"/>
              <a:t>Actions in Azure DevOps trigger events</a:t>
            </a:r>
          </a:p>
        </p:txBody>
      </p:sp>
      <p:cxnSp>
        <p:nvCxnSpPr>
          <p:cNvPr id="65" name="Straight Connector 64">
            <a:extLst>
              <a:ext uri="{FF2B5EF4-FFF2-40B4-BE49-F238E27FC236}">
                <a16:creationId xmlns:a16="http://schemas.microsoft.com/office/drawing/2014/main" id="{9A54F634-2D0B-4C78-8F97-0F99C6E02DFD}"/>
              </a:ext>
              <a:ext uri="{C183D7F6-B498-43B3-948B-1728B52AA6E4}">
                <adec:decorative xmlns:adec="http://schemas.microsoft.com/office/drawing/2017/decorative" val="1"/>
              </a:ext>
            </a:extLst>
          </p:cNvPr>
          <p:cNvCxnSpPr>
            <a:cxnSpLocks/>
          </p:cNvCxnSpPr>
          <p:nvPr/>
        </p:nvCxnSpPr>
        <p:spPr>
          <a:xfrm>
            <a:off x="1790700" y="2798716"/>
            <a:ext cx="10217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6" name="Picture 65" descr="Icon of two people">
            <a:extLst>
              <a:ext uri="{FF2B5EF4-FFF2-40B4-BE49-F238E27FC236}">
                <a16:creationId xmlns:a16="http://schemas.microsoft.com/office/drawing/2014/main" id="{2DF468CD-D742-410D-ABD7-3B98960F45A0}"/>
              </a:ext>
            </a:extLst>
          </p:cNvPr>
          <p:cNvPicPr>
            <a:picLocks/>
          </p:cNvPicPr>
          <p:nvPr/>
        </p:nvPicPr>
        <p:blipFill>
          <a:blip r:embed="rId3"/>
          <a:stretch>
            <a:fillRect/>
          </a:stretch>
        </p:blipFill>
        <p:spPr>
          <a:xfrm>
            <a:off x="450087" y="3197882"/>
            <a:ext cx="1058862" cy="1058862"/>
          </a:xfrm>
          <a:prstGeom prst="rect">
            <a:avLst/>
          </a:prstGeom>
        </p:spPr>
      </p:pic>
      <p:sp>
        <p:nvSpPr>
          <p:cNvPr id="67" name="Rectangle 66">
            <a:extLst>
              <a:ext uri="{FF2B5EF4-FFF2-40B4-BE49-F238E27FC236}">
                <a16:creationId xmlns:a16="http://schemas.microsoft.com/office/drawing/2014/main" id="{8D09FF2F-A798-40E6-9E0A-4AD844F851A0}"/>
              </a:ext>
            </a:extLst>
          </p:cNvPr>
          <p:cNvSpPr/>
          <p:nvPr/>
        </p:nvSpPr>
        <p:spPr>
          <a:xfrm>
            <a:off x="1790700" y="3505083"/>
            <a:ext cx="10217724" cy="369332"/>
          </a:xfrm>
          <a:prstGeom prst="rect">
            <a:avLst/>
          </a:prstGeom>
        </p:spPr>
        <p:txBody>
          <a:bodyPr wrap="square" lIns="0" tIns="0" rIns="0" bIns="0">
            <a:spAutoFit/>
          </a:bodyPr>
          <a:lstStyle/>
          <a:p>
            <a:r>
              <a:rPr lang="en-US" sz="2400" dirty="0"/>
              <a:t>Users can subscribe to events and get notified receiving an email</a:t>
            </a:r>
          </a:p>
        </p:txBody>
      </p:sp>
      <p:cxnSp>
        <p:nvCxnSpPr>
          <p:cNvPr id="69" name="Straight Connector 68">
            <a:extLst>
              <a:ext uri="{FF2B5EF4-FFF2-40B4-BE49-F238E27FC236}">
                <a16:creationId xmlns:a16="http://schemas.microsoft.com/office/drawing/2014/main" id="{B9B84314-E62E-42AD-B1B6-99CC5FE1877A}"/>
              </a:ext>
              <a:ext uri="{C183D7F6-B498-43B3-948B-1728B52AA6E4}">
                <adec:decorative xmlns:adec="http://schemas.microsoft.com/office/drawing/2017/decorative" val="1"/>
              </a:ext>
            </a:extLst>
          </p:cNvPr>
          <p:cNvCxnSpPr>
            <a:cxnSpLocks/>
          </p:cNvCxnSpPr>
          <p:nvPr/>
        </p:nvCxnSpPr>
        <p:spPr>
          <a:xfrm>
            <a:off x="1790700" y="4655910"/>
            <a:ext cx="10217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 name="Picture 69" descr="Icon of a calendar">
            <a:extLst>
              <a:ext uri="{FF2B5EF4-FFF2-40B4-BE49-F238E27FC236}">
                <a16:creationId xmlns:a16="http://schemas.microsoft.com/office/drawing/2014/main" id="{8607DE9B-E440-4374-9A81-4DBD9564A827}"/>
              </a:ext>
            </a:extLst>
          </p:cNvPr>
          <p:cNvPicPr>
            <a:picLocks/>
          </p:cNvPicPr>
          <p:nvPr/>
        </p:nvPicPr>
        <p:blipFill>
          <a:blip r:embed="rId4"/>
          <a:stretch>
            <a:fillRect/>
          </a:stretch>
        </p:blipFill>
        <p:spPr>
          <a:xfrm>
            <a:off x="450087" y="4915094"/>
            <a:ext cx="1058862" cy="1058862"/>
          </a:xfrm>
          <a:prstGeom prst="rect">
            <a:avLst/>
          </a:prstGeom>
        </p:spPr>
      </p:pic>
      <p:sp>
        <p:nvSpPr>
          <p:cNvPr id="71" name="Rectangle 70">
            <a:extLst>
              <a:ext uri="{FF2B5EF4-FFF2-40B4-BE49-F238E27FC236}">
                <a16:creationId xmlns:a16="http://schemas.microsoft.com/office/drawing/2014/main" id="{A74F4647-9766-43C0-B8F7-D266F0F656F2}"/>
              </a:ext>
            </a:extLst>
          </p:cNvPr>
          <p:cNvSpPr/>
          <p:nvPr/>
        </p:nvSpPr>
        <p:spPr>
          <a:xfrm>
            <a:off x="1790701" y="5259859"/>
            <a:ext cx="10217724" cy="369332"/>
          </a:xfrm>
          <a:prstGeom prst="rect">
            <a:avLst/>
          </a:prstGeom>
        </p:spPr>
        <p:txBody>
          <a:bodyPr wrap="square" lIns="0" tIns="0" rIns="0" bIns="0">
            <a:spAutoFit/>
          </a:bodyPr>
          <a:lstStyle/>
          <a:p>
            <a:r>
              <a:rPr lang="en-US" sz="2400"/>
              <a:t>Notifications can be managed centrally and personally</a:t>
            </a:r>
          </a:p>
        </p:txBody>
      </p:sp>
    </p:spTree>
    <p:extLst>
      <p:ext uri="{BB962C8B-B14F-4D97-AF65-F5344CB8AC3E}">
        <p14:creationId xmlns:p14="http://schemas.microsoft.com/office/powerpoint/2010/main" val="825610705"/>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0F331-5127-46DC-9F55-2F3BE39D9830}"/>
              </a:ext>
            </a:extLst>
          </p:cNvPr>
          <p:cNvSpPr>
            <a:spLocks noGrp="1"/>
          </p:cNvSpPr>
          <p:nvPr>
            <p:ph type="title"/>
          </p:nvPr>
        </p:nvSpPr>
        <p:spPr>
          <a:xfrm>
            <a:off x="465138" y="632779"/>
            <a:ext cx="11533187" cy="411162"/>
          </a:xfrm>
        </p:spPr>
        <p:txBody>
          <a:bodyPr/>
          <a:lstStyle/>
          <a:p>
            <a:r>
              <a:rPr lang="en-US" dirty="0"/>
              <a:t>Explore service hooks</a:t>
            </a:r>
          </a:p>
        </p:txBody>
      </p:sp>
      <p:sp>
        <p:nvSpPr>
          <p:cNvPr id="8" name="Content Placeholder 2">
            <a:extLst>
              <a:ext uri="{FF2B5EF4-FFF2-40B4-BE49-F238E27FC236}">
                <a16:creationId xmlns:a16="http://schemas.microsoft.com/office/drawing/2014/main" id="{261BB4FB-DC7D-45D5-924F-89834B70071F}"/>
              </a:ext>
            </a:extLst>
          </p:cNvPr>
          <p:cNvSpPr txBox="1">
            <a:spLocks/>
          </p:cNvSpPr>
          <p:nvPr/>
        </p:nvSpPr>
        <p:spPr>
          <a:xfrm>
            <a:off x="466344" y="1234440"/>
            <a:ext cx="11533187" cy="369332"/>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300"/>
              </a:spcBef>
              <a:spcAft>
                <a:spcPts val="300"/>
              </a:spcAft>
            </a:pPr>
            <a:r>
              <a:rPr lang="en-US" spc="0">
                <a:solidFill>
                  <a:schemeClr val="tx1"/>
                </a:solidFill>
              </a:rPr>
              <a:t>Service hooks enable you to perform tasks on other services when events happen</a:t>
            </a:r>
          </a:p>
        </p:txBody>
      </p:sp>
      <p:sp>
        <p:nvSpPr>
          <p:cNvPr id="10" name="Rectangle 9">
            <a:extLst>
              <a:ext uri="{FF2B5EF4-FFF2-40B4-BE49-F238E27FC236}">
                <a16:creationId xmlns:a16="http://schemas.microsoft.com/office/drawing/2014/main" id="{B9FA83FC-E58D-47B5-994D-1824A74544C6}"/>
              </a:ext>
            </a:extLst>
          </p:cNvPr>
          <p:cNvSpPr/>
          <p:nvPr/>
        </p:nvSpPr>
        <p:spPr>
          <a:xfrm>
            <a:off x="431800" y="1780146"/>
            <a:ext cx="11577638" cy="307777"/>
          </a:xfrm>
          <a:prstGeom prst="rect">
            <a:avLst/>
          </a:prstGeom>
        </p:spPr>
        <p:txBody>
          <a:bodyPr wrap="square" lIns="0" tIns="0" rIns="0" bIns="0">
            <a:spAutoFit/>
          </a:bodyPr>
          <a:lstStyle/>
          <a:p>
            <a:pPr>
              <a:spcBef>
                <a:spcPts val="300"/>
              </a:spcBef>
              <a:spcAft>
                <a:spcPts val="300"/>
              </a:spcAft>
            </a:pPr>
            <a:r>
              <a:rPr lang="en-US" sz="2000">
                <a:solidFill>
                  <a:schemeClr val="tx2"/>
                </a:solidFill>
                <a:latin typeface="+mj-lt"/>
              </a:rPr>
              <a:t>Out of the box integrations</a:t>
            </a:r>
          </a:p>
        </p:txBody>
      </p:sp>
      <p:graphicFrame>
        <p:nvGraphicFramePr>
          <p:cNvPr id="11" name="Table 7">
            <a:extLst>
              <a:ext uri="{FF2B5EF4-FFF2-40B4-BE49-F238E27FC236}">
                <a16:creationId xmlns:a16="http://schemas.microsoft.com/office/drawing/2014/main" id="{03498797-4BC5-433A-BE31-C51E8D1BA534}"/>
              </a:ext>
            </a:extLst>
          </p:cNvPr>
          <p:cNvGraphicFramePr>
            <a:graphicFrameLocks noGrp="1"/>
          </p:cNvGraphicFramePr>
          <p:nvPr/>
        </p:nvGraphicFramePr>
        <p:xfrm>
          <a:off x="442910" y="2144874"/>
          <a:ext cx="11571290" cy="2523744"/>
        </p:xfrm>
        <a:graphic>
          <a:graphicData uri="http://schemas.openxmlformats.org/drawingml/2006/table">
            <a:tbl>
              <a:tblPr firstRow="1" bandRow="1">
                <a:tableStyleId>{5C22544A-7EE6-4342-B048-85BDC9FD1C3A}</a:tableStyleId>
              </a:tblPr>
              <a:tblGrid>
                <a:gridCol w="2314258">
                  <a:extLst>
                    <a:ext uri="{9D8B030D-6E8A-4147-A177-3AD203B41FA5}">
                      <a16:colId xmlns:a16="http://schemas.microsoft.com/office/drawing/2014/main" val="2550854077"/>
                    </a:ext>
                  </a:extLst>
                </a:gridCol>
                <a:gridCol w="2314258">
                  <a:extLst>
                    <a:ext uri="{9D8B030D-6E8A-4147-A177-3AD203B41FA5}">
                      <a16:colId xmlns:a16="http://schemas.microsoft.com/office/drawing/2014/main" val="672655531"/>
                    </a:ext>
                  </a:extLst>
                </a:gridCol>
                <a:gridCol w="2314258">
                  <a:extLst>
                    <a:ext uri="{9D8B030D-6E8A-4147-A177-3AD203B41FA5}">
                      <a16:colId xmlns:a16="http://schemas.microsoft.com/office/drawing/2014/main" val="606297320"/>
                    </a:ext>
                  </a:extLst>
                </a:gridCol>
                <a:gridCol w="2314258">
                  <a:extLst>
                    <a:ext uri="{9D8B030D-6E8A-4147-A177-3AD203B41FA5}">
                      <a16:colId xmlns:a16="http://schemas.microsoft.com/office/drawing/2014/main" val="1935943577"/>
                    </a:ext>
                  </a:extLst>
                </a:gridCol>
                <a:gridCol w="2314258">
                  <a:extLst>
                    <a:ext uri="{9D8B030D-6E8A-4147-A177-3AD203B41FA5}">
                      <a16:colId xmlns:a16="http://schemas.microsoft.com/office/drawing/2014/main" val="1787075093"/>
                    </a:ext>
                  </a:extLst>
                </a:gridCol>
              </a:tblGrid>
              <a:tr h="0">
                <a:tc>
                  <a:txBody>
                    <a:bodyPr/>
                    <a:lstStyle/>
                    <a:p>
                      <a:pPr algn="l" fontAlgn="t"/>
                      <a:r>
                        <a:rPr lang="en-US" sz="1800" b="0">
                          <a:solidFill>
                            <a:schemeClr val="bg1"/>
                          </a:solidFill>
                          <a:effectLst/>
                          <a:latin typeface="+mj-lt"/>
                        </a:rPr>
                        <a:t>Build and release</a:t>
                      </a:r>
                    </a:p>
                  </a:txBody>
                  <a:tcPr marT="73152" marB="73152"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a:solidFill>
                            <a:schemeClr val="bg1"/>
                          </a:solidFill>
                          <a:effectLst/>
                          <a:latin typeface="+mj-lt"/>
                        </a:rPr>
                        <a:t>Collaborate</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a:solidFill>
                            <a:schemeClr val="bg1"/>
                          </a:solidFill>
                          <a:effectLst/>
                          <a:latin typeface="+mj-lt"/>
                        </a:rPr>
                        <a:t>Customer support</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a:solidFill>
                            <a:schemeClr val="bg1"/>
                          </a:solidFill>
                          <a:effectLst/>
                          <a:latin typeface="+mj-lt"/>
                        </a:rPr>
                        <a:t>Plan and track</a:t>
                      </a:r>
                    </a:p>
                  </a:txBody>
                  <a:tcPr marT="73152" marB="73152"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algn="l" fontAlgn="t"/>
                      <a:r>
                        <a:rPr lang="en-US" sz="1800" b="0">
                          <a:solidFill>
                            <a:schemeClr val="bg1"/>
                          </a:solidFill>
                          <a:effectLst/>
                          <a:latin typeface="+mj-lt"/>
                        </a:rPr>
                        <a:t>Integrate</a:t>
                      </a:r>
                    </a:p>
                  </a:txBody>
                  <a:tcPr marT="73152" marB="73152"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3050682457"/>
                  </a:ext>
                </a:extLst>
              </a:tr>
              <a:tr h="0">
                <a:tc>
                  <a:txBody>
                    <a:bodyPr/>
                    <a:lstStyle/>
                    <a:p>
                      <a:pPr fontAlgn="t"/>
                      <a:r>
                        <a:rPr lang="en-US" sz="1800" err="1">
                          <a:solidFill>
                            <a:schemeClr val="tx1"/>
                          </a:solidFill>
                          <a:effectLst/>
                        </a:rPr>
                        <a:t>AppVeyor</a:t>
                      </a:r>
                      <a:endParaRPr lang="en-US" sz="1800">
                        <a:solidFill>
                          <a:schemeClr val="tx1"/>
                        </a:solidFill>
                        <a:effectLst/>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Campfire</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UserVoice</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lang="en-US" sz="1800">
                          <a:solidFill>
                            <a:schemeClr val="tx1"/>
                          </a:solidFill>
                          <a:effectLst/>
                        </a:rPr>
                        <a:t>Trello</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Azure Service Bus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48635081"/>
                  </a:ext>
                </a:extLst>
              </a:tr>
              <a:tr h="0">
                <a:tc>
                  <a:txBody>
                    <a:bodyPr/>
                    <a:lstStyle/>
                    <a:p>
                      <a:pPr fontAlgn="t"/>
                      <a:r>
                        <a:rPr lang="en-US" sz="1800">
                          <a:solidFill>
                            <a:schemeClr val="tx1"/>
                          </a:solidFill>
                          <a:effectLst/>
                        </a:rPr>
                        <a:t>Bamboo</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err="1">
                          <a:solidFill>
                            <a:schemeClr val="tx1"/>
                          </a:solidFill>
                          <a:effectLst/>
                        </a:rPr>
                        <a:t>Flowdock</a:t>
                      </a:r>
                      <a:endParaRPr lang="en-US" sz="1800">
                        <a:solidFill>
                          <a:schemeClr val="tx1"/>
                        </a:solidFill>
                        <a:effectLst/>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Zendesk</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Azure Storage</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93377385"/>
                  </a:ext>
                </a:extLst>
              </a:tr>
              <a:tr h="0">
                <a:tc>
                  <a:txBody>
                    <a:bodyPr/>
                    <a:lstStyle/>
                    <a:p>
                      <a:pPr fontAlgn="t"/>
                      <a:r>
                        <a:rPr lang="en-US" sz="1800">
                          <a:solidFill>
                            <a:schemeClr val="tx1"/>
                          </a:solidFill>
                          <a:effectLst/>
                        </a:rPr>
                        <a:t>Jenkins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HipChat</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Web Hooks</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7139822"/>
                  </a:ext>
                </a:extLst>
              </a:tr>
              <a:tr h="0">
                <a:tc>
                  <a:txBody>
                    <a:bodyPr/>
                    <a:lstStyle/>
                    <a:p>
                      <a:pPr fontAlgn="t"/>
                      <a:r>
                        <a:rPr lang="en-US" sz="1800" err="1">
                          <a:solidFill>
                            <a:schemeClr val="tx1"/>
                          </a:solidFill>
                          <a:effectLst/>
                        </a:rPr>
                        <a:t>MyGet</a:t>
                      </a:r>
                      <a:endParaRPr lang="en-US" sz="1800">
                        <a:solidFill>
                          <a:schemeClr val="tx1"/>
                        </a:solidFill>
                        <a:effectLst/>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err="1">
                          <a:solidFill>
                            <a:schemeClr val="tx1"/>
                          </a:solidFill>
                          <a:effectLst/>
                        </a:rPr>
                        <a:t>Hubot</a:t>
                      </a:r>
                      <a:endParaRPr lang="en-US" sz="1800">
                        <a:solidFill>
                          <a:schemeClr val="tx1"/>
                        </a:solidFill>
                        <a:effectLst/>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r>
                        <a:rPr lang="en-US" sz="1800">
                          <a:solidFill>
                            <a:schemeClr val="tx1"/>
                          </a:solidFill>
                          <a:effectLst/>
                        </a:rPr>
                        <a:t>Zapier</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1054710"/>
                  </a:ext>
                </a:extLst>
              </a:tr>
              <a:tr h="0">
                <a:tc>
                  <a:txBody>
                    <a:bodyPr/>
                    <a:lstStyle/>
                    <a:p>
                      <a:pPr fontAlgn="t"/>
                      <a:r>
                        <a:rPr lang="en-US" sz="1800">
                          <a:solidFill>
                            <a:schemeClr val="tx1"/>
                          </a:solidFill>
                          <a:effectLst/>
                        </a:rPr>
                        <a:t>Slack</a:t>
                      </a: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fontAlgn="t"/>
                      <a:endParaRPr lang="en-US" sz="1800">
                        <a:solidFill>
                          <a:schemeClr val="tx1"/>
                        </a:solidFill>
                        <a:effectLst/>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IN" sz="1800">
                        <a:solidFill>
                          <a:schemeClr val="tx1"/>
                        </a:solidFill>
                      </a:endParaRPr>
                    </a:p>
                  </a:txBody>
                  <a:tcPr marT="73152" marB="73152"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05474525"/>
                  </a:ext>
                </a:extLst>
              </a:tr>
            </a:tbl>
          </a:graphicData>
        </a:graphic>
      </p:graphicFrame>
    </p:spTree>
    <p:extLst>
      <p:ext uri="{BB962C8B-B14F-4D97-AF65-F5344CB8AC3E}">
        <p14:creationId xmlns:p14="http://schemas.microsoft.com/office/powerpoint/2010/main" val="3799977868"/>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Demonstration: Set up service hooks to monitor the pipeline</a:t>
            </a:r>
          </a:p>
        </p:txBody>
      </p:sp>
      <p:sp>
        <p:nvSpPr>
          <p:cNvPr id="5" name="Rectangle 4">
            <a:extLst>
              <a:ext uri="{FF2B5EF4-FFF2-40B4-BE49-F238E27FC236}">
                <a16:creationId xmlns:a16="http://schemas.microsoft.com/office/drawing/2014/main" id="{880D0954-1DEB-497B-A3CB-4F5079469C6C}"/>
              </a:ext>
            </a:extLst>
          </p:cNvPr>
          <p:cNvSpPr/>
          <p:nvPr/>
        </p:nvSpPr>
        <p:spPr>
          <a:xfrm>
            <a:off x="5452643" y="3474134"/>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547663017"/>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AB8AC-BB22-4966-A16F-13242ECC3AB5}"/>
              </a:ext>
            </a:extLst>
          </p:cNvPr>
          <p:cNvSpPr>
            <a:spLocks noGrp="1"/>
          </p:cNvSpPr>
          <p:nvPr>
            <p:ph type="title"/>
          </p:nvPr>
        </p:nvSpPr>
        <p:spPr>
          <a:xfrm>
            <a:off x="465138" y="632779"/>
            <a:ext cx="11533187" cy="411162"/>
          </a:xfrm>
        </p:spPr>
        <p:txBody>
          <a:bodyPr>
            <a:normAutofit/>
          </a:bodyPr>
          <a:lstStyle/>
          <a:p>
            <a:r>
              <a:rPr lang="en-US" dirty="0"/>
              <a:t>Configure Azure DevOps notifications</a:t>
            </a:r>
          </a:p>
        </p:txBody>
      </p:sp>
      <p:sp>
        <p:nvSpPr>
          <p:cNvPr id="12" name="Rectangle 11">
            <a:extLst>
              <a:ext uri="{FF2B5EF4-FFF2-40B4-BE49-F238E27FC236}">
                <a16:creationId xmlns:a16="http://schemas.microsoft.com/office/drawing/2014/main" id="{24268F7F-DE4D-4A33-93CD-D1887EF9ED99}"/>
              </a:ext>
            </a:extLst>
          </p:cNvPr>
          <p:cNvSpPr/>
          <p:nvPr/>
        </p:nvSpPr>
        <p:spPr bwMode="auto">
          <a:xfrm>
            <a:off x="465138" y="1315331"/>
            <a:ext cx="5051742" cy="239262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latin typeface="+mj-lt"/>
              </a:rPr>
              <a:t>You can get notified when changes occur to the following items:</a:t>
            </a:r>
          </a:p>
          <a:p>
            <a:pPr lvl="1" indent="-342900">
              <a:buFont typeface="Arial" panose="020B0604020202020204" pitchFamily="34" charset="0"/>
              <a:buChar char="•"/>
            </a:pPr>
            <a:r>
              <a:rPr lang="en-US" dirty="0">
                <a:solidFill>
                  <a:sysClr val="windowText" lastClr="000000"/>
                </a:solidFill>
              </a:rPr>
              <a:t>Work items.</a:t>
            </a:r>
          </a:p>
          <a:p>
            <a:pPr lvl="1" indent="-342900">
              <a:buFont typeface="Arial" panose="020B0604020202020204" pitchFamily="34" charset="0"/>
              <a:buChar char="•"/>
            </a:pPr>
            <a:r>
              <a:rPr lang="en-US" dirty="0">
                <a:solidFill>
                  <a:sysClr val="windowText" lastClr="000000"/>
                </a:solidFill>
              </a:rPr>
              <a:t>Code reviews.</a:t>
            </a:r>
          </a:p>
          <a:p>
            <a:pPr lvl="1" indent="-342900">
              <a:buFont typeface="Arial" panose="020B0604020202020204" pitchFamily="34" charset="0"/>
              <a:buChar char="•"/>
            </a:pPr>
            <a:r>
              <a:rPr lang="en-US" dirty="0">
                <a:solidFill>
                  <a:sysClr val="windowText" lastClr="000000"/>
                </a:solidFill>
              </a:rPr>
              <a:t>Pull requests.</a:t>
            </a:r>
          </a:p>
          <a:p>
            <a:pPr lvl="1" indent="-342900">
              <a:buFont typeface="Arial" panose="020B0604020202020204" pitchFamily="34" charset="0"/>
              <a:buChar char="•"/>
            </a:pPr>
            <a:r>
              <a:rPr lang="en-US" dirty="0">
                <a:solidFill>
                  <a:sysClr val="windowText" lastClr="000000"/>
                </a:solidFill>
              </a:rPr>
              <a:t>Source control files (TFVC or Git).</a:t>
            </a:r>
          </a:p>
          <a:p>
            <a:pPr lvl="1" indent="-342900">
              <a:buFont typeface="Arial" panose="020B0604020202020204" pitchFamily="34" charset="0"/>
              <a:buChar char="•"/>
            </a:pPr>
            <a:r>
              <a:rPr lang="en-US" dirty="0">
                <a:solidFill>
                  <a:sysClr val="windowText" lastClr="000000"/>
                </a:solidFill>
              </a:rPr>
              <a:t>Builds.</a:t>
            </a:r>
          </a:p>
          <a:p>
            <a:pPr lvl="1" indent="-342900">
              <a:buFont typeface="Arial" panose="020B0604020202020204" pitchFamily="34" charset="0"/>
              <a:buChar char="•"/>
            </a:pPr>
            <a:r>
              <a:rPr lang="en-US" dirty="0">
                <a:solidFill>
                  <a:sysClr val="windowText" lastClr="000000"/>
                </a:solidFill>
              </a:rPr>
              <a:t>Release.</a:t>
            </a:r>
          </a:p>
        </p:txBody>
      </p:sp>
      <p:sp>
        <p:nvSpPr>
          <p:cNvPr id="3" name="Rectangle 2">
            <a:extLst>
              <a:ext uri="{FF2B5EF4-FFF2-40B4-BE49-F238E27FC236}">
                <a16:creationId xmlns:a16="http://schemas.microsoft.com/office/drawing/2014/main" id="{6980A732-1419-F828-5B23-0FD4DB08562C}"/>
              </a:ext>
            </a:extLst>
          </p:cNvPr>
          <p:cNvSpPr/>
          <p:nvPr/>
        </p:nvSpPr>
        <p:spPr bwMode="auto">
          <a:xfrm>
            <a:off x="465138" y="3892484"/>
            <a:ext cx="5051742" cy="259505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pPr marL="0" lvl="1">
              <a:lnSpc>
                <a:spcPct val="150000"/>
              </a:lnSpc>
            </a:pPr>
            <a:r>
              <a:rPr lang="en-US" sz="2000" dirty="0">
                <a:solidFill>
                  <a:schemeClr val="tx1"/>
                </a:solidFill>
                <a:latin typeface="+mj-lt"/>
              </a:rPr>
              <a:t>Subscriptions arise from the following instances:</a:t>
            </a:r>
          </a:p>
          <a:p>
            <a:pPr lvl="1" indent="-342900">
              <a:lnSpc>
                <a:spcPct val="150000"/>
              </a:lnSpc>
              <a:buFont typeface="Arial" panose="020B0604020202020204" pitchFamily="34" charset="0"/>
              <a:buChar char="•"/>
            </a:pPr>
            <a:r>
              <a:rPr lang="en-US" dirty="0">
                <a:solidFill>
                  <a:sysClr val="windowText" lastClr="000000"/>
                </a:solidFill>
              </a:rPr>
              <a:t>Out-of-the-box (OOB) or default.</a:t>
            </a:r>
          </a:p>
          <a:p>
            <a:pPr lvl="1" indent="-342900">
              <a:lnSpc>
                <a:spcPct val="150000"/>
              </a:lnSpc>
              <a:buFont typeface="Arial" panose="020B0604020202020204" pitchFamily="34" charset="0"/>
              <a:buChar char="•"/>
            </a:pPr>
            <a:r>
              <a:rPr lang="en-US" dirty="0">
                <a:solidFill>
                  <a:sysClr val="windowText" lastClr="000000"/>
                </a:solidFill>
              </a:rPr>
              <a:t>Created by an administrator for a team or group that you belong to.</a:t>
            </a:r>
          </a:p>
          <a:p>
            <a:pPr lvl="1" indent="-342900">
              <a:lnSpc>
                <a:spcPct val="150000"/>
              </a:lnSpc>
              <a:buFont typeface="Arial" panose="020B0604020202020204" pitchFamily="34" charset="0"/>
              <a:buChar char="•"/>
            </a:pPr>
            <a:r>
              <a:rPr lang="en-US" dirty="0">
                <a:solidFill>
                  <a:sysClr val="windowText" lastClr="000000"/>
                </a:solidFill>
              </a:rPr>
              <a:t>Created by you.</a:t>
            </a:r>
          </a:p>
        </p:txBody>
      </p:sp>
      <p:pic>
        <p:nvPicPr>
          <p:cNvPr id="9" name="Picture 8">
            <a:extLst>
              <a:ext uri="{FF2B5EF4-FFF2-40B4-BE49-F238E27FC236}">
                <a16:creationId xmlns:a16="http://schemas.microsoft.com/office/drawing/2014/main" id="{A4AA62FC-A91D-A983-1CA2-E171257F242C}"/>
              </a:ext>
            </a:extLst>
          </p:cNvPr>
          <p:cNvPicPr>
            <a:picLocks noChangeAspect="1"/>
          </p:cNvPicPr>
          <p:nvPr/>
        </p:nvPicPr>
        <p:blipFill>
          <a:blip r:embed="rId3"/>
          <a:stretch>
            <a:fillRect/>
          </a:stretch>
        </p:blipFill>
        <p:spPr>
          <a:xfrm>
            <a:off x="5628498" y="1315330"/>
            <a:ext cx="6369828" cy="5172211"/>
          </a:xfrm>
          <a:prstGeom prst="rect">
            <a:avLst/>
          </a:prstGeom>
          <a:ln>
            <a:solidFill>
              <a:schemeClr val="tx1"/>
            </a:solidFill>
          </a:ln>
        </p:spPr>
      </p:pic>
    </p:spTree>
    <p:extLst>
      <p:ext uri="{BB962C8B-B14F-4D97-AF65-F5344CB8AC3E}">
        <p14:creationId xmlns:p14="http://schemas.microsoft.com/office/powerpoint/2010/main" val="260575353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138" y="632779"/>
            <a:ext cx="11533187" cy="411162"/>
          </a:xfrm>
        </p:spPr>
        <p:txBody>
          <a:bodyPr/>
          <a:lstStyle/>
          <a:p>
            <a:r>
              <a:rPr lang="en-US" dirty="0"/>
              <a:t>Explore traditional IT development cycle</a:t>
            </a:r>
            <a:endParaRPr lang="nl-NL" dirty="0"/>
          </a:p>
        </p:txBody>
      </p:sp>
      <p:sp>
        <p:nvSpPr>
          <p:cNvPr id="7" name="Rectangle 6">
            <a:extLst>
              <a:ext uri="{FF2B5EF4-FFF2-40B4-BE49-F238E27FC236}">
                <a16:creationId xmlns:a16="http://schemas.microsoft.com/office/drawing/2014/main" id="{E90765FD-FD94-43F1-B52A-09EF0B8B4F1C}"/>
              </a:ext>
            </a:extLst>
          </p:cNvPr>
          <p:cNvSpPr>
            <a:spLocks/>
          </p:cNvSpPr>
          <p:nvPr/>
        </p:nvSpPr>
        <p:spPr bwMode="auto">
          <a:xfrm>
            <a:off x="431800" y="1192214"/>
            <a:ext cx="3957638" cy="124197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ea typeface="Segoe UI" pitchFamily="34" charset="0"/>
                <a:cs typeface="Segoe UI" pitchFamily="34" charset="0"/>
              </a:rPr>
              <a:t>A fair number of hotfixes and change requests for production</a:t>
            </a:r>
          </a:p>
        </p:txBody>
      </p:sp>
      <p:sp>
        <p:nvSpPr>
          <p:cNvPr id="8" name="Rectangle 7">
            <a:extLst>
              <a:ext uri="{FF2B5EF4-FFF2-40B4-BE49-F238E27FC236}">
                <a16:creationId xmlns:a16="http://schemas.microsoft.com/office/drawing/2014/main" id="{F94ED6EE-11DB-4135-84D5-547BBBF7B99E}"/>
              </a:ext>
            </a:extLst>
          </p:cNvPr>
          <p:cNvSpPr>
            <a:spLocks/>
          </p:cNvSpPr>
          <p:nvPr/>
        </p:nvSpPr>
        <p:spPr bwMode="auto">
          <a:xfrm>
            <a:off x="431800" y="2562572"/>
            <a:ext cx="3957638" cy="124197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ea typeface="Segoe UI" pitchFamily="34" charset="0"/>
                <a:cs typeface="Segoe UI" pitchFamily="34" charset="0"/>
              </a:rPr>
              <a:t>Many scope changes during </a:t>
            </a:r>
            <a:br>
              <a:rPr lang="en-US" sz="2000">
                <a:solidFill>
                  <a:schemeClr val="tx1"/>
                </a:solidFill>
                <a:ea typeface="Segoe UI" pitchFamily="34" charset="0"/>
                <a:cs typeface="Segoe UI" pitchFamily="34" charset="0"/>
              </a:rPr>
            </a:br>
            <a:r>
              <a:rPr lang="en-US" sz="2000">
                <a:solidFill>
                  <a:schemeClr val="tx1"/>
                </a:solidFill>
                <a:ea typeface="Segoe UI" pitchFamily="34" charset="0"/>
                <a:cs typeface="Segoe UI" pitchFamily="34" charset="0"/>
              </a:rPr>
              <a:t>a project</a:t>
            </a:r>
          </a:p>
        </p:txBody>
      </p:sp>
      <p:sp>
        <p:nvSpPr>
          <p:cNvPr id="9" name="Rectangle 8">
            <a:extLst>
              <a:ext uri="{FF2B5EF4-FFF2-40B4-BE49-F238E27FC236}">
                <a16:creationId xmlns:a16="http://schemas.microsoft.com/office/drawing/2014/main" id="{C89B23AC-9BFA-4C35-879A-C140D0B954C6}"/>
              </a:ext>
            </a:extLst>
          </p:cNvPr>
          <p:cNvSpPr>
            <a:spLocks/>
          </p:cNvSpPr>
          <p:nvPr/>
        </p:nvSpPr>
        <p:spPr bwMode="auto">
          <a:xfrm>
            <a:off x="431800" y="3932930"/>
            <a:ext cx="3957638" cy="124197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ea typeface="Segoe UI" pitchFamily="34" charset="0"/>
                <a:cs typeface="Segoe UI" pitchFamily="34" charset="0"/>
              </a:rPr>
              <a:t>Lots of unplanned work due to technical debt (environment drift, poor quality, handoffs) </a:t>
            </a:r>
          </a:p>
        </p:txBody>
      </p:sp>
      <p:sp>
        <p:nvSpPr>
          <p:cNvPr id="10" name="Rectangle 9">
            <a:extLst>
              <a:ext uri="{FF2B5EF4-FFF2-40B4-BE49-F238E27FC236}">
                <a16:creationId xmlns:a16="http://schemas.microsoft.com/office/drawing/2014/main" id="{AC8C90D5-A192-4720-8733-2F4A95D39DEE}"/>
              </a:ext>
            </a:extLst>
          </p:cNvPr>
          <p:cNvSpPr>
            <a:spLocks/>
          </p:cNvSpPr>
          <p:nvPr/>
        </p:nvSpPr>
        <p:spPr bwMode="auto">
          <a:xfrm>
            <a:off x="431800" y="5303286"/>
            <a:ext cx="3957638" cy="124197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91440" rIns="137160" bIns="91440"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a:solidFill>
                  <a:schemeClr val="tx1"/>
                </a:solidFill>
                <a:ea typeface="Segoe UI" pitchFamily="34" charset="0"/>
                <a:cs typeface="Segoe UI" pitchFamily="34" charset="0"/>
              </a:rPr>
              <a:t>Business involved but not attached to IT</a:t>
            </a:r>
          </a:p>
        </p:txBody>
      </p:sp>
      <p:pic>
        <p:nvPicPr>
          <p:cNvPr id="6" name="Picture 5" descr="An image represents a filtering process of Bugs, support, and planned through plan, realize, release and value">
            <a:extLst>
              <a:ext uri="{FF2B5EF4-FFF2-40B4-BE49-F238E27FC236}">
                <a16:creationId xmlns:a16="http://schemas.microsoft.com/office/drawing/2014/main" id="{8E06D8A1-D213-4063-BE3F-850C8D7F135E}"/>
              </a:ext>
            </a:extLst>
          </p:cNvPr>
          <p:cNvPicPr>
            <a:picLocks noChangeAspect="1"/>
          </p:cNvPicPr>
          <p:nvPr/>
        </p:nvPicPr>
        <p:blipFill>
          <a:blip r:embed="rId3"/>
          <a:stretch>
            <a:fillRect/>
          </a:stretch>
        </p:blipFill>
        <p:spPr>
          <a:xfrm>
            <a:off x="4495521" y="1192214"/>
            <a:ext cx="7531608" cy="5375148"/>
          </a:xfrm>
          <a:prstGeom prst="rect">
            <a:avLst/>
          </a:prstGeom>
        </p:spPr>
      </p:pic>
    </p:spTree>
    <p:extLst>
      <p:ext uri="{BB962C8B-B14F-4D97-AF65-F5344CB8AC3E}">
        <p14:creationId xmlns:p14="http://schemas.microsoft.com/office/powerpoint/2010/main" val="3280134131"/>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Graphical user interface, text, application, email&#10;&#10;Description automatically generated">
            <a:extLst>
              <a:ext uri="{FF2B5EF4-FFF2-40B4-BE49-F238E27FC236}">
                <a16:creationId xmlns:a16="http://schemas.microsoft.com/office/drawing/2014/main" id="{7AB50777-5F94-BF15-D2C6-38657A9C64EE}"/>
              </a:ext>
            </a:extLst>
          </p:cNvPr>
          <p:cNvPicPr>
            <a:picLocks noGrp="1" noChangeAspect="1"/>
          </p:cNvPicPr>
          <p:nvPr>
            <p:ph type="pic" sz="quarter" idx="12"/>
          </p:nvPr>
        </p:nvPicPr>
        <p:blipFill>
          <a:blip r:embed="rId3"/>
          <a:srcRect l="9559" r="9559"/>
          <a:stretch>
            <a:fillRect/>
          </a:stretch>
        </p:blipFill>
        <p:spPr>
          <a:xfrm>
            <a:off x="2309813" y="1608138"/>
            <a:ext cx="7870825" cy="4471987"/>
          </a:xfrm>
        </p:spPr>
      </p:pic>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Demonstration: Configure Azure DevOps notifications</a:t>
            </a:r>
          </a:p>
        </p:txBody>
      </p:sp>
      <p:sp>
        <p:nvSpPr>
          <p:cNvPr id="5" name="Rectangle 4">
            <a:extLst>
              <a:ext uri="{FF2B5EF4-FFF2-40B4-BE49-F238E27FC236}">
                <a16:creationId xmlns:a16="http://schemas.microsoft.com/office/drawing/2014/main" id="{880D0954-1DEB-497B-A3CB-4F5079469C6C}"/>
              </a:ext>
            </a:extLst>
          </p:cNvPr>
          <p:cNvSpPr/>
          <p:nvPr/>
        </p:nvSpPr>
        <p:spPr>
          <a:xfrm>
            <a:off x="5452643" y="3474134"/>
            <a:ext cx="1531188" cy="646331"/>
          </a:xfrm>
          <a:prstGeom prst="rect">
            <a:avLst/>
          </a:prstGeom>
        </p:spPr>
        <p:txBody>
          <a:bodyPr wrap="square">
            <a:spAutoFit/>
          </a:bodyPr>
          <a:lstStyle/>
          <a:p>
            <a:pPr algn="ctr"/>
            <a:r>
              <a:rPr lang="en-US" sz="3600" dirty="0">
                <a:latin typeface="Segoe UI Semibold" panose="020B0702040204020203" pitchFamily="34" charset="0"/>
                <a:cs typeface="Segoe UI Semibold" panose="020B0702040204020203" pitchFamily="34" charset="0"/>
              </a:rPr>
              <a:t>DEMO</a:t>
            </a:r>
            <a:endParaRPr lang="en-US" sz="20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80837411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AB8AC-BB22-4966-A16F-13242ECC3AB5}"/>
              </a:ext>
            </a:extLst>
          </p:cNvPr>
          <p:cNvSpPr>
            <a:spLocks noGrp="1"/>
          </p:cNvSpPr>
          <p:nvPr>
            <p:ph type="title"/>
          </p:nvPr>
        </p:nvSpPr>
        <p:spPr>
          <a:xfrm>
            <a:off x="465138" y="632779"/>
            <a:ext cx="11533187" cy="411162"/>
          </a:xfrm>
        </p:spPr>
        <p:txBody>
          <a:bodyPr>
            <a:normAutofit/>
          </a:bodyPr>
          <a:lstStyle/>
          <a:p>
            <a:r>
              <a:rPr lang="en-US" dirty="0"/>
              <a:t>Configure GitHub notifications</a:t>
            </a:r>
          </a:p>
        </p:txBody>
      </p:sp>
      <p:sp>
        <p:nvSpPr>
          <p:cNvPr id="12" name="Rectangle 11">
            <a:extLst>
              <a:ext uri="{FF2B5EF4-FFF2-40B4-BE49-F238E27FC236}">
                <a16:creationId xmlns:a16="http://schemas.microsoft.com/office/drawing/2014/main" id="{24268F7F-DE4D-4A33-93CD-D1887EF9ED99}"/>
              </a:ext>
            </a:extLst>
          </p:cNvPr>
          <p:cNvSpPr/>
          <p:nvPr/>
        </p:nvSpPr>
        <p:spPr bwMode="auto">
          <a:xfrm>
            <a:off x="465138" y="1315331"/>
            <a:ext cx="5051742" cy="517221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37160" rIns="182880" bIns="137160" numCol="1" spcCol="0" rtlCol="0" fromWordArt="0" anchor="ctr" anchorCtr="0" forceAA="0" compatLnSpc="1">
            <a:prstTxWarp prst="textNoShape">
              <a:avLst/>
            </a:prstTxWarp>
            <a:noAutofit/>
          </a:bodyPr>
          <a:lstStyle/>
          <a:p>
            <a:r>
              <a:rPr lang="en-US" sz="2000" dirty="0">
                <a:solidFill>
                  <a:schemeClr val="tx1"/>
                </a:solidFill>
                <a:latin typeface="+mj-lt"/>
              </a:rPr>
              <a:t>By default, you automatically watch all repositories you create subscribe to conversations when you have:</a:t>
            </a:r>
          </a:p>
          <a:p>
            <a:pPr lvl="1" indent="-342900">
              <a:buFont typeface="Arial" panose="020B0604020202020204" pitchFamily="34" charset="0"/>
              <a:buChar char="•"/>
            </a:pPr>
            <a:r>
              <a:rPr lang="en-US" dirty="0">
                <a:solidFill>
                  <a:sysClr val="windowText" lastClr="000000"/>
                </a:solidFill>
              </a:rPr>
              <a:t>Not disabled automatic watching for repositories or teams you've joined in your notification settings. </a:t>
            </a:r>
          </a:p>
          <a:p>
            <a:pPr lvl="1" indent="-342900">
              <a:buFont typeface="Arial" panose="020B0604020202020204" pitchFamily="34" charset="0"/>
              <a:buChar char="•"/>
            </a:pPr>
            <a:r>
              <a:rPr lang="en-US" dirty="0">
                <a:solidFill>
                  <a:sysClr val="windowText" lastClr="000000"/>
                </a:solidFill>
              </a:rPr>
              <a:t>Been assigned to an issue or pull request.</a:t>
            </a:r>
          </a:p>
          <a:p>
            <a:pPr lvl="1" indent="-342900">
              <a:buFont typeface="Arial" panose="020B0604020202020204" pitchFamily="34" charset="0"/>
              <a:buChar char="•"/>
            </a:pPr>
            <a:r>
              <a:rPr lang="en-US" dirty="0">
                <a:solidFill>
                  <a:sysClr val="windowText" lastClr="000000"/>
                </a:solidFill>
              </a:rPr>
              <a:t>Opened a pull request, issue, or created a team discussion post.</a:t>
            </a:r>
          </a:p>
          <a:p>
            <a:pPr lvl="1" indent="-342900">
              <a:buFont typeface="Arial" panose="020B0604020202020204" pitchFamily="34" charset="0"/>
              <a:buChar char="•"/>
            </a:pPr>
            <a:r>
              <a:rPr lang="en-US" dirty="0">
                <a:solidFill>
                  <a:sysClr val="windowText" lastClr="000000"/>
                </a:solidFill>
              </a:rPr>
              <a:t>Commented on a thread.</a:t>
            </a:r>
          </a:p>
          <a:p>
            <a:pPr lvl="1" indent="-342900">
              <a:buFont typeface="Arial" panose="020B0604020202020204" pitchFamily="34" charset="0"/>
              <a:buChar char="•"/>
            </a:pPr>
            <a:r>
              <a:rPr lang="en-US" dirty="0">
                <a:solidFill>
                  <a:sysClr val="windowText" lastClr="000000"/>
                </a:solidFill>
              </a:rPr>
              <a:t>Subscribed to a thread manually by clicking Watch or Subscribe.</a:t>
            </a:r>
          </a:p>
          <a:p>
            <a:pPr lvl="1" indent="-342900">
              <a:buFont typeface="Arial" panose="020B0604020202020204" pitchFamily="34" charset="0"/>
              <a:buChar char="•"/>
            </a:pPr>
            <a:r>
              <a:rPr lang="en-US" dirty="0">
                <a:solidFill>
                  <a:sysClr val="windowText" lastClr="000000"/>
                </a:solidFill>
              </a:rPr>
              <a:t>Had your username @mentioned.</a:t>
            </a:r>
          </a:p>
          <a:p>
            <a:pPr lvl="1" indent="-342900">
              <a:buFont typeface="Arial" panose="020B0604020202020204" pitchFamily="34" charset="0"/>
              <a:buChar char="•"/>
            </a:pPr>
            <a:r>
              <a:rPr lang="en-US" dirty="0">
                <a:solidFill>
                  <a:sysClr val="windowText" lastClr="000000"/>
                </a:solidFill>
              </a:rPr>
              <a:t>Changed the thread's state by closing an issue or merging a pull request.</a:t>
            </a:r>
          </a:p>
          <a:p>
            <a:pPr lvl="1" indent="-342900">
              <a:buFont typeface="Arial" panose="020B0604020202020204" pitchFamily="34" charset="0"/>
              <a:buChar char="•"/>
            </a:pPr>
            <a:r>
              <a:rPr lang="en-US" dirty="0">
                <a:solidFill>
                  <a:sysClr val="windowText" lastClr="000000"/>
                </a:solidFill>
              </a:rPr>
              <a:t>Had a team you're a member of @mentioned.</a:t>
            </a:r>
          </a:p>
        </p:txBody>
      </p:sp>
      <p:pic>
        <p:nvPicPr>
          <p:cNvPr id="5" name="Picture 4" descr="Graphical user interface, text, application&#10;&#10;Description automatically generated">
            <a:extLst>
              <a:ext uri="{FF2B5EF4-FFF2-40B4-BE49-F238E27FC236}">
                <a16:creationId xmlns:a16="http://schemas.microsoft.com/office/drawing/2014/main" id="{2D9D0A06-0F18-5430-101E-3FA669D373AB}"/>
              </a:ext>
            </a:extLst>
          </p:cNvPr>
          <p:cNvPicPr>
            <a:picLocks noChangeAspect="1"/>
          </p:cNvPicPr>
          <p:nvPr/>
        </p:nvPicPr>
        <p:blipFill rotWithShape="1">
          <a:blip r:embed="rId3"/>
          <a:srcRect t="-1" r="16152" b="62654"/>
          <a:stretch/>
        </p:blipFill>
        <p:spPr>
          <a:xfrm>
            <a:off x="5689590" y="1315331"/>
            <a:ext cx="6526906" cy="5172211"/>
          </a:xfrm>
          <a:prstGeom prst="rect">
            <a:avLst/>
          </a:prstGeom>
          <a:ln>
            <a:solidFill>
              <a:schemeClr val="tx1"/>
            </a:solidFill>
          </a:ln>
        </p:spPr>
      </p:pic>
    </p:spTree>
    <p:extLst>
      <p:ext uri="{BB962C8B-B14F-4D97-AF65-F5344CB8AC3E}">
        <p14:creationId xmlns:p14="http://schemas.microsoft.com/office/powerpoint/2010/main" val="3678894793"/>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331C3867-7FC9-9F8C-E372-454A8957E58E}"/>
              </a:ext>
            </a:extLst>
          </p:cNvPr>
          <p:cNvPicPr>
            <a:picLocks noGrp="1" noChangeAspect="1"/>
          </p:cNvPicPr>
          <p:nvPr>
            <p:ph type="pic" sz="quarter" idx="12"/>
          </p:nvPr>
        </p:nvPicPr>
        <p:blipFill rotWithShape="1">
          <a:blip r:embed="rId3"/>
          <a:srcRect t="1540" b="1540"/>
          <a:stretch/>
        </p:blipFill>
        <p:spPr>
          <a:xfrm>
            <a:off x="2309813" y="1600200"/>
            <a:ext cx="7885112" cy="4479925"/>
          </a:xfrm>
        </p:spPr>
      </p:pic>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Demonstration: Configure GitHub notifications</a:t>
            </a:r>
          </a:p>
        </p:txBody>
      </p:sp>
      <p:sp>
        <p:nvSpPr>
          <p:cNvPr id="5" name="Rectangle 4">
            <a:extLst>
              <a:ext uri="{FF2B5EF4-FFF2-40B4-BE49-F238E27FC236}">
                <a16:creationId xmlns:a16="http://schemas.microsoft.com/office/drawing/2014/main" id="{880D0954-1DEB-497B-A3CB-4F5079469C6C}"/>
              </a:ext>
            </a:extLst>
          </p:cNvPr>
          <p:cNvSpPr/>
          <p:nvPr/>
        </p:nvSpPr>
        <p:spPr>
          <a:xfrm>
            <a:off x="5452643" y="3474134"/>
            <a:ext cx="1531188" cy="646331"/>
          </a:xfrm>
          <a:prstGeom prst="rect">
            <a:avLst/>
          </a:prstGeom>
        </p:spPr>
        <p:txBody>
          <a:bodyPr wrap="square">
            <a:spAutoFit/>
          </a:bodyPr>
          <a:lstStyle/>
          <a:p>
            <a:pPr algn="ctr"/>
            <a:r>
              <a:rPr lang="en-US" sz="3600" dirty="0">
                <a:latin typeface="Segoe UI Semibold" panose="020B0702040204020203" pitchFamily="34" charset="0"/>
                <a:cs typeface="Segoe UI Semibold" panose="020B0702040204020203" pitchFamily="34" charset="0"/>
              </a:rPr>
              <a:t>DEMO</a:t>
            </a:r>
            <a:endParaRPr lang="en-US" sz="20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082712996"/>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EB2A69-485E-4580-96EC-E0D5D668BD4E}"/>
              </a:ext>
            </a:extLst>
          </p:cNvPr>
          <p:cNvSpPr>
            <a:spLocks noGrp="1"/>
          </p:cNvSpPr>
          <p:nvPr>
            <p:ph type="title"/>
          </p:nvPr>
        </p:nvSpPr>
        <p:spPr>
          <a:xfrm>
            <a:off x="465138" y="632779"/>
            <a:ext cx="11533187" cy="411162"/>
          </a:xfrm>
        </p:spPr>
        <p:txBody>
          <a:bodyPr>
            <a:normAutofit/>
          </a:bodyPr>
          <a:lstStyle/>
          <a:p>
            <a:r>
              <a:rPr lang="en-US" dirty="0"/>
              <a:t>Explore how to measure quality of your release process</a:t>
            </a:r>
          </a:p>
        </p:txBody>
      </p:sp>
      <p:sp>
        <p:nvSpPr>
          <p:cNvPr id="12" name="Rectangle 11">
            <a:extLst>
              <a:ext uri="{FF2B5EF4-FFF2-40B4-BE49-F238E27FC236}">
                <a16:creationId xmlns:a16="http://schemas.microsoft.com/office/drawing/2014/main" id="{1ED88A54-FBC1-4FAB-A34E-B35FBC8E82D4}"/>
              </a:ext>
            </a:extLst>
          </p:cNvPr>
          <p:cNvSpPr/>
          <p:nvPr/>
        </p:nvSpPr>
        <p:spPr>
          <a:xfrm>
            <a:off x="431800" y="1609725"/>
            <a:ext cx="3695700" cy="1245812"/>
          </a:xfrm>
          <a:prstGeom prst="rect">
            <a:avLst/>
          </a:prstGeom>
          <a:solidFill>
            <a:schemeClr val="bg1">
              <a:lumMod val="95000"/>
            </a:schemeClr>
          </a:solidFill>
        </p:spPr>
        <p:txBody>
          <a:bodyPr wrap="square" lIns="182880" tIns="137160" rIns="182880" bIns="137160" anchor="t">
            <a:noAutofit/>
          </a:bodyPr>
          <a:lstStyle/>
          <a:p>
            <a:r>
              <a:rPr lang="en-US" sz="2000"/>
              <a:t>Visualize your release process</a:t>
            </a:r>
          </a:p>
        </p:txBody>
      </p:sp>
      <p:sp>
        <p:nvSpPr>
          <p:cNvPr id="13" name="Rectangle 12">
            <a:extLst>
              <a:ext uri="{FF2B5EF4-FFF2-40B4-BE49-F238E27FC236}">
                <a16:creationId xmlns:a16="http://schemas.microsoft.com/office/drawing/2014/main" id="{C68787F9-3476-4621-826A-1E8861AC639B}"/>
              </a:ext>
            </a:extLst>
          </p:cNvPr>
          <p:cNvSpPr/>
          <p:nvPr/>
        </p:nvSpPr>
        <p:spPr>
          <a:xfrm>
            <a:off x="4306569" y="1607680"/>
            <a:ext cx="4331338" cy="1239691"/>
          </a:xfrm>
          <a:prstGeom prst="rect">
            <a:avLst/>
          </a:prstGeom>
          <a:solidFill>
            <a:schemeClr val="bg1">
              <a:lumMod val="95000"/>
            </a:schemeClr>
          </a:solidFill>
        </p:spPr>
        <p:txBody>
          <a:bodyPr wrap="square" lIns="182880" tIns="137160" rIns="182880" bIns="137160" anchor="t">
            <a:noAutofit/>
          </a:bodyPr>
          <a:lstStyle/>
          <a:p>
            <a:r>
              <a:rPr lang="en-US" sz="2000"/>
              <a:t>Symptoms of broken process</a:t>
            </a:r>
            <a:br>
              <a:rPr lang="en-US" sz="2000"/>
            </a:br>
            <a:r>
              <a:rPr lang="en-US" sz="2000"/>
              <a:t>(every second day, only after rerun, never ending up in last stage)</a:t>
            </a:r>
          </a:p>
        </p:txBody>
      </p:sp>
      <p:sp>
        <p:nvSpPr>
          <p:cNvPr id="14" name="Rectangle 13">
            <a:extLst>
              <a:ext uri="{FF2B5EF4-FFF2-40B4-BE49-F238E27FC236}">
                <a16:creationId xmlns:a16="http://schemas.microsoft.com/office/drawing/2014/main" id="{E748A0A7-C9AA-4538-B23D-3CB377C5D294}"/>
              </a:ext>
            </a:extLst>
          </p:cNvPr>
          <p:cNvSpPr/>
          <p:nvPr/>
        </p:nvSpPr>
        <p:spPr>
          <a:xfrm>
            <a:off x="8816976" y="1600199"/>
            <a:ext cx="3197224" cy="1245811"/>
          </a:xfrm>
          <a:prstGeom prst="rect">
            <a:avLst/>
          </a:prstGeom>
          <a:solidFill>
            <a:schemeClr val="bg1">
              <a:lumMod val="95000"/>
            </a:schemeClr>
          </a:solidFill>
        </p:spPr>
        <p:txBody>
          <a:bodyPr wrap="square" lIns="182880" tIns="137160" rIns="182880" bIns="137160" anchor="t">
            <a:noAutofit/>
          </a:bodyPr>
          <a:lstStyle/>
          <a:p>
            <a:r>
              <a:rPr lang="en-US" sz="2000"/>
              <a:t>Dashboard widgets</a:t>
            </a:r>
          </a:p>
        </p:txBody>
      </p:sp>
      <p:sp>
        <p:nvSpPr>
          <p:cNvPr id="17" name="Rectangle 16">
            <a:extLst>
              <a:ext uri="{FF2B5EF4-FFF2-40B4-BE49-F238E27FC236}">
                <a16:creationId xmlns:a16="http://schemas.microsoft.com/office/drawing/2014/main" id="{0A587C37-359E-41B7-BDE2-46AC660F4EFF}"/>
              </a:ext>
              <a:ext uri="{C183D7F6-B498-43B3-948B-1728B52AA6E4}">
                <adec:decorative xmlns:adec="http://schemas.microsoft.com/office/drawing/2017/decorative" val="1"/>
              </a:ext>
            </a:extLst>
          </p:cNvPr>
          <p:cNvSpPr/>
          <p:nvPr/>
        </p:nvSpPr>
        <p:spPr bwMode="auto">
          <a:xfrm>
            <a:off x="427038" y="3025080"/>
            <a:ext cx="11582400" cy="3520183"/>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spcBef>
                <a:spcPct val="0"/>
              </a:spcBef>
              <a:spcAft>
                <a:spcPct val="0"/>
              </a:spcAft>
            </a:pPr>
            <a:endParaRPr lang="en-US" sz="2400" err="1">
              <a:solidFill>
                <a:schemeClr val="tx1"/>
              </a:solidFill>
              <a:ea typeface="Segoe UI" pitchFamily="34" charset="0"/>
              <a:cs typeface="Segoe UI" pitchFamily="34" charset="0"/>
            </a:endParaRPr>
          </a:p>
        </p:txBody>
      </p:sp>
      <p:pic>
        <p:nvPicPr>
          <p:cNvPr id="5" name="Picture 4" descr="Release Branch Runs default diagram">
            <a:extLst>
              <a:ext uri="{FF2B5EF4-FFF2-40B4-BE49-F238E27FC236}">
                <a16:creationId xmlns:a16="http://schemas.microsoft.com/office/drawing/2014/main" id="{8F703B66-2213-4E90-B4A9-37E59B9B2E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427" y="3514948"/>
            <a:ext cx="5087138" cy="2581723"/>
          </a:xfrm>
          <a:prstGeom prst="rect">
            <a:avLst/>
          </a:prstGeom>
        </p:spPr>
      </p:pic>
      <p:cxnSp>
        <p:nvCxnSpPr>
          <p:cNvPr id="20" name="Straight Connector 19">
            <a:extLst>
              <a:ext uri="{FF2B5EF4-FFF2-40B4-BE49-F238E27FC236}">
                <a16:creationId xmlns:a16="http://schemas.microsoft.com/office/drawing/2014/main" id="{1B3A26EF-A1CB-456E-AAA1-CC35B4D9D13C}"/>
              </a:ext>
              <a:ext uri="{C183D7F6-B498-43B3-948B-1728B52AA6E4}">
                <adec:decorative xmlns:adec="http://schemas.microsoft.com/office/drawing/2017/decorative" val="1"/>
              </a:ext>
            </a:extLst>
          </p:cNvPr>
          <p:cNvCxnSpPr>
            <a:cxnSpLocks/>
          </p:cNvCxnSpPr>
          <p:nvPr/>
        </p:nvCxnSpPr>
        <p:spPr>
          <a:xfrm>
            <a:off x="5783263" y="3025080"/>
            <a:ext cx="0" cy="3520183"/>
          </a:xfrm>
          <a:prstGeom prst="line">
            <a:avLst/>
          </a:prstGeom>
          <a:ln w="19050">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7" name="Picture 6" descr="Artifacts and Stages diagram">
            <a:extLst>
              <a:ext uri="{FF2B5EF4-FFF2-40B4-BE49-F238E27FC236}">
                <a16:creationId xmlns:a16="http://schemas.microsoft.com/office/drawing/2014/main" id="{2A290F46-8794-46BA-927A-CB7929B6FA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140" y="3649663"/>
            <a:ext cx="5991671" cy="2127042"/>
          </a:xfrm>
          <a:prstGeom prst="rect">
            <a:avLst/>
          </a:prstGeom>
        </p:spPr>
      </p:pic>
    </p:spTree>
    <p:extLst>
      <p:ext uri="{BB962C8B-B14F-4D97-AF65-F5344CB8AC3E}">
        <p14:creationId xmlns:p14="http://schemas.microsoft.com/office/powerpoint/2010/main" val="4183942222"/>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C5FEC-C953-4EFB-AACF-30C6B500F575}"/>
              </a:ext>
            </a:extLst>
          </p:cNvPr>
          <p:cNvSpPr>
            <a:spLocks noGrp="1"/>
          </p:cNvSpPr>
          <p:nvPr>
            <p:ph type="title"/>
          </p:nvPr>
        </p:nvSpPr>
        <p:spPr>
          <a:xfrm>
            <a:off x="465138" y="632779"/>
            <a:ext cx="11533187" cy="411162"/>
          </a:xfrm>
        </p:spPr>
        <p:txBody>
          <a:bodyPr/>
          <a:lstStyle/>
          <a:p>
            <a:r>
              <a:rPr lang="en-US" dirty="0"/>
              <a:t>Examine release notes and documentation</a:t>
            </a:r>
          </a:p>
        </p:txBody>
      </p:sp>
      <p:sp>
        <p:nvSpPr>
          <p:cNvPr id="29" name="Rectangle 28">
            <a:extLst>
              <a:ext uri="{FF2B5EF4-FFF2-40B4-BE49-F238E27FC236}">
                <a16:creationId xmlns:a16="http://schemas.microsoft.com/office/drawing/2014/main" id="{2887C63B-63D5-4CC9-8FA7-EDEC348B50EB}"/>
              </a:ext>
            </a:extLst>
          </p:cNvPr>
          <p:cNvSpPr/>
          <p:nvPr/>
        </p:nvSpPr>
        <p:spPr>
          <a:xfrm>
            <a:off x="431801" y="1720579"/>
            <a:ext cx="3899703" cy="1213121"/>
          </a:xfrm>
          <a:prstGeom prst="rect">
            <a:avLst/>
          </a:prstGeom>
          <a:solidFill>
            <a:schemeClr val="bg1">
              <a:lumMod val="95000"/>
            </a:schemeClr>
          </a:solidFill>
        </p:spPr>
        <p:txBody>
          <a:bodyPr wrap="square" lIns="182880" tIns="137160" rIns="182880" bIns="137160" anchor="ctr">
            <a:noAutofit/>
          </a:bodyPr>
          <a:lstStyle/>
          <a:p>
            <a:r>
              <a:rPr lang="en-US" sz="2400">
                <a:latin typeface="+mj-lt"/>
              </a:rPr>
              <a:t>Technical or Functional Documentation?</a:t>
            </a:r>
          </a:p>
        </p:txBody>
      </p:sp>
      <p:sp>
        <p:nvSpPr>
          <p:cNvPr id="27" name="Rectangle 26">
            <a:extLst>
              <a:ext uri="{FF2B5EF4-FFF2-40B4-BE49-F238E27FC236}">
                <a16:creationId xmlns:a16="http://schemas.microsoft.com/office/drawing/2014/main" id="{18FA77BD-3FE6-4AF3-88F7-190F27112972}"/>
              </a:ext>
            </a:extLst>
          </p:cNvPr>
          <p:cNvSpPr/>
          <p:nvPr/>
        </p:nvSpPr>
        <p:spPr>
          <a:xfrm>
            <a:off x="431801" y="3098801"/>
            <a:ext cx="3899703" cy="3140616"/>
          </a:xfrm>
          <a:prstGeom prst="rect">
            <a:avLst/>
          </a:prstGeom>
          <a:solidFill>
            <a:schemeClr val="bg1">
              <a:lumMod val="95000"/>
            </a:schemeClr>
          </a:solidFill>
        </p:spPr>
        <p:txBody>
          <a:bodyPr wrap="square" lIns="182880" tIns="137160" rIns="182880" bIns="137160" anchor="t">
            <a:noAutofit/>
          </a:bodyPr>
          <a:lstStyle/>
          <a:p>
            <a:pPr>
              <a:spcBef>
                <a:spcPts val="600"/>
              </a:spcBef>
            </a:pPr>
            <a:r>
              <a:rPr lang="en-US" sz="2400">
                <a:latin typeface="+mj-lt"/>
              </a:rPr>
              <a:t>Where to store Documentation:</a:t>
            </a:r>
          </a:p>
          <a:p>
            <a:pPr>
              <a:spcBef>
                <a:spcPts val="600"/>
              </a:spcBef>
              <a:spcAft>
                <a:spcPts val="500"/>
              </a:spcAft>
            </a:pPr>
            <a:r>
              <a:rPr lang="en-US" sz="2000"/>
              <a:t>Document Store</a:t>
            </a:r>
          </a:p>
          <a:p>
            <a:pPr>
              <a:spcBef>
                <a:spcPts val="600"/>
              </a:spcBef>
              <a:spcAft>
                <a:spcPts val="500"/>
              </a:spcAft>
            </a:pPr>
            <a:r>
              <a:rPr lang="en-US" sz="2000"/>
              <a:t>Wiki</a:t>
            </a:r>
          </a:p>
          <a:p>
            <a:pPr>
              <a:spcBef>
                <a:spcPts val="600"/>
              </a:spcBef>
              <a:spcAft>
                <a:spcPts val="500"/>
              </a:spcAft>
            </a:pPr>
            <a:r>
              <a:rPr lang="en-US" sz="2000"/>
              <a:t>In the code base</a:t>
            </a:r>
          </a:p>
          <a:p>
            <a:pPr>
              <a:spcBef>
                <a:spcPts val="600"/>
              </a:spcBef>
              <a:spcAft>
                <a:spcPts val="500"/>
              </a:spcAft>
            </a:pPr>
            <a:r>
              <a:rPr lang="en-US" sz="2000"/>
              <a:t>In a Work Item</a:t>
            </a:r>
          </a:p>
        </p:txBody>
      </p:sp>
      <p:pic>
        <p:nvPicPr>
          <p:cNvPr id="3" name="Picture 2" descr="344 Shopping cart should be personalized webpage">
            <a:extLst>
              <a:ext uri="{FF2B5EF4-FFF2-40B4-BE49-F238E27FC236}">
                <a16:creationId xmlns:a16="http://schemas.microsoft.com/office/drawing/2014/main" id="{47AB6270-5C9C-40BA-9517-210CFD78A176}"/>
              </a:ext>
            </a:extLst>
          </p:cNvPr>
          <p:cNvPicPr>
            <a:picLocks noChangeAspect="1"/>
          </p:cNvPicPr>
          <p:nvPr/>
        </p:nvPicPr>
        <p:blipFill>
          <a:blip r:embed="rId3"/>
          <a:stretch>
            <a:fillRect/>
          </a:stretch>
        </p:blipFill>
        <p:spPr>
          <a:xfrm>
            <a:off x="4522883" y="1720579"/>
            <a:ext cx="7488936" cy="4544568"/>
          </a:xfrm>
          <a:prstGeom prst="rect">
            <a:avLst/>
          </a:prstGeom>
        </p:spPr>
      </p:pic>
    </p:spTree>
    <p:extLst>
      <p:ext uri="{BB962C8B-B14F-4D97-AF65-F5344CB8AC3E}">
        <p14:creationId xmlns:p14="http://schemas.microsoft.com/office/powerpoint/2010/main" val="3392252296"/>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EAC779-31D5-4944-BD45-2CDBBEEE2B79}"/>
              </a:ext>
            </a:extLst>
          </p:cNvPr>
          <p:cNvSpPr>
            <a:spLocks noGrp="1"/>
          </p:cNvSpPr>
          <p:nvPr>
            <p:ph type="title"/>
          </p:nvPr>
        </p:nvSpPr>
        <p:spPr>
          <a:xfrm>
            <a:off x="465138" y="632779"/>
            <a:ext cx="11533187" cy="411162"/>
          </a:xfrm>
        </p:spPr>
        <p:txBody>
          <a:bodyPr/>
          <a:lstStyle/>
          <a:p>
            <a:r>
              <a:rPr lang="en-US" dirty="0"/>
              <a:t>Examine considerations for choosing release management tools</a:t>
            </a:r>
          </a:p>
        </p:txBody>
      </p:sp>
      <p:sp>
        <p:nvSpPr>
          <p:cNvPr id="59" name="Rectangle 58">
            <a:extLst>
              <a:ext uri="{FF2B5EF4-FFF2-40B4-BE49-F238E27FC236}">
                <a16:creationId xmlns:a16="http://schemas.microsoft.com/office/drawing/2014/main" id="{68188F84-B9F5-4997-8222-3FCB37508019}"/>
              </a:ext>
            </a:extLst>
          </p:cNvPr>
          <p:cNvSpPr/>
          <p:nvPr/>
        </p:nvSpPr>
        <p:spPr>
          <a:xfrm>
            <a:off x="439737" y="1684691"/>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Artifacts and artifact source</a:t>
            </a:r>
          </a:p>
        </p:txBody>
      </p:sp>
      <p:sp>
        <p:nvSpPr>
          <p:cNvPr id="61" name="Rectangle 60">
            <a:extLst>
              <a:ext uri="{FF2B5EF4-FFF2-40B4-BE49-F238E27FC236}">
                <a16:creationId xmlns:a16="http://schemas.microsoft.com/office/drawing/2014/main" id="{4E6702A5-11F7-4D05-8A15-229A2D9A8C7D}"/>
              </a:ext>
            </a:extLst>
          </p:cNvPr>
          <p:cNvSpPr/>
          <p:nvPr/>
        </p:nvSpPr>
        <p:spPr>
          <a:xfrm>
            <a:off x="439737" y="2994997"/>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Triggers and schedules</a:t>
            </a:r>
          </a:p>
        </p:txBody>
      </p:sp>
      <p:sp>
        <p:nvSpPr>
          <p:cNvPr id="63" name="Rectangle 62">
            <a:extLst>
              <a:ext uri="{FF2B5EF4-FFF2-40B4-BE49-F238E27FC236}">
                <a16:creationId xmlns:a16="http://schemas.microsoft.com/office/drawing/2014/main" id="{9651079B-77E6-4DD8-9CAD-58B14F661AF8}"/>
              </a:ext>
            </a:extLst>
          </p:cNvPr>
          <p:cNvSpPr/>
          <p:nvPr/>
        </p:nvSpPr>
        <p:spPr>
          <a:xfrm>
            <a:off x="439737" y="4305302"/>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Approvals and gates</a:t>
            </a:r>
          </a:p>
        </p:txBody>
      </p:sp>
      <p:sp>
        <p:nvSpPr>
          <p:cNvPr id="67" name="Rectangle 66">
            <a:extLst>
              <a:ext uri="{FF2B5EF4-FFF2-40B4-BE49-F238E27FC236}">
                <a16:creationId xmlns:a16="http://schemas.microsoft.com/office/drawing/2014/main" id="{80A014D5-F00C-44A4-B318-903D25689932}"/>
              </a:ext>
            </a:extLst>
          </p:cNvPr>
          <p:cNvSpPr/>
          <p:nvPr/>
        </p:nvSpPr>
        <p:spPr>
          <a:xfrm>
            <a:off x="6291494" y="1684691"/>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Stages </a:t>
            </a:r>
          </a:p>
        </p:txBody>
      </p:sp>
      <p:sp>
        <p:nvSpPr>
          <p:cNvPr id="69" name="Rectangle 68">
            <a:extLst>
              <a:ext uri="{FF2B5EF4-FFF2-40B4-BE49-F238E27FC236}">
                <a16:creationId xmlns:a16="http://schemas.microsoft.com/office/drawing/2014/main" id="{23437D9B-9E42-4BC5-A2F2-9540AE57AFC4}"/>
              </a:ext>
            </a:extLst>
          </p:cNvPr>
          <p:cNvSpPr/>
          <p:nvPr/>
        </p:nvSpPr>
        <p:spPr>
          <a:xfrm>
            <a:off x="6291494" y="2994996"/>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Build and release tasks</a:t>
            </a:r>
          </a:p>
        </p:txBody>
      </p:sp>
      <p:sp>
        <p:nvSpPr>
          <p:cNvPr id="71" name="Rectangle 70">
            <a:extLst>
              <a:ext uri="{FF2B5EF4-FFF2-40B4-BE49-F238E27FC236}">
                <a16:creationId xmlns:a16="http://schemas.microsoft.com/office/drawing/2014/main" id="{7E1912C0-4991-44A8-B098-DDDE688AF209}"/>
              </a:ext>
            </a:extLst>
          </p:cNvPr>
          <p:cNvSpPr/>
          <p:nvPr/>
        </p:nvSpPr>
        <p:spPr>
          <a:xfrm>
            <a:off x="6291496" y="4305301"/>
            <a:ext cx="5706828" cy="1129144"/>
          </a:xfrm>
          <a:prstGeom prst="rect">
            <a:avLst/>
          </a:prstGeom>
          <a:solidFill>
            <a:schemeClr val="bg1">
              <a:lumMod val="95000"/>
            </a:schemeClr>
          </a:solidFill>
          <a:ln w="19050">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82880" tIns="137160" rIns="182880" bIns="137160" numCol="1" spcCol="1270" anchor="ctr" anchorCtr="0">
            <a:noAutofit/>
          </a:bodyPr>
          <a:lstStyle/>
          <a:p>
            <a:pPr marL="0" lvl="0" indent="0" algn="l" defTabSz="844550">
              <a:spcBef>
                <a:spcPct val="0"/>
              </a:spcBef>
              <a:spcAft>
                <a:spcPct val="35000"/>
              </a:spcAft>
              <a:buNone/>
            </a:pPr>
            <a:r>
              <a:rPr lang="en-US" sz="2400" kern="1200"/>
              <a:t>Traceability, auditability and security</a:t>
            </a:r>
          </a:p>
        </p:txBody>
      </p:sp>
    </p:spTree>
    <p:extLst>
      <p:ext uri="{BB962C8B-B14F-4D97-AF65-F5344CB8AC3E}">
        <p14:creationId xmlns:p14="http://schemas.microsoft.com/office/powerpoint/2010/main" val="1783628065"/>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59BF1-DFBD-478C-ACA3-333D99FCFEDF}"/>
              </a:ext>
            </a:extLst>
          </p:cNvPr>
          <p:cNvSpPr>
            <a:spLocks noGrp="1"/>
          </p:cNvSpPr>
          <p:nvPr>
            <p:ph type="title"/>
          </p:nvPr>
        </p:nvSpPr>
        <p:spPr>
          <a:xfrm>
            <a:off x="465138" y="632779"/>
            <a:ext cx="11533187" cy="411162"/>
          </a:xfrm>
        </p:spPr>
        <p:txBody>
          <a:bodyPr/>
          <a:lstStyle/>
          <a:p>
            <a:r>
              <a:rPr lang="en-US" dirty="0"/>
              <a:t>Explore common release management tools</a:t>
            </a:r>
          </a:p>
        </p:txBody>
      </p:sp>
      <p:grpSp>
        <p:nvGrpSpPr>
          <p:cNvPr id="6" name="Group 5">
            <a:extLst>
              <a:ext uri="{FF2B5EF4-FFF2-40B4-BE49-F238E27FC236}">
                <a16:creationId xmlns:a16="http://schemas.microsoft.com/office/drawing/2014/main" id="{91006C7D-0360-4AC0-AAF2-E938B6A874BA}"/>
              </a:ext>
            </a:extLst>
          </p:cNvPr>
          <p:cNvGrpSpPr/>
          <p:nvPr/>
        </p:nvGrpSpPr>
        <p:grpSpPr>
          <a:xfrm>
            <a:off x="420687" y="3188091"/>
            <a:ext cx="11577638" cy="789551"/>
            <a:chOff x="431800" y="1289497"/>
            <a:chExt cx="11577638" cy="789551"/>
          </a:xfrm>
        </p:grpSpPr>
        <p:sp>
          <p:nvSpPr>
            <p:cNvPr id="16" name="Rectangle 15">
              <a:extLst>
                <a:ext uri="{FF2B5EF4-FFF2-40B4-BE49-F238E27FC236}">
                  <a16:creationId xmlns:a16="http://schemas.microsoft.com/office/drawing/2014/main" id="{62C8E93F-59F9-466B-A6AC-79455576CF90}"/>
                </a:ext>
              </a:extLst>
            </p:cNvPr>
            <p:cNvSpPr/>
            <p:nvPr/>
          </p:nvSpPr>
          <p:spPr>
            <a:xfrm>
              <a:off x="431800" y="1289497"/>
              <a:ext cx="11577638" cy="789551"/>
            </a:xfrm>
            <a:prstGeom prst="rect">
              <a:avLst/>
            </a:prstGeom>
            <a:solidFill>
              <a:schemeClr val="bg1">
                <a:lumMod val="95000"/>
              </a:schemeClr>
            </a:solidFill>
          </p:spPr>
          <p:txBody>
            <a:bodyPr wrap="square" lIns="137160" tIns="64008" rIns="137160" bIns="64008" anchor="ctr">
              <a:noAutofit/>
            </a:bodyPr>
            <a:lstStyle/>
            <a:p>
              <a:r>
                <a:rPr lang="en-US" sz="2600"/>
                <a:t>Jenkins</a:t>
              </a:r>
            </a:p>
          </p:txBody>
        </p:sp>
        <p:pic>
          <p:nvPicPr>
            <p:cNvPr id="1026" name="Picture 2" descr="Jenkins Logo ">
              <a:extLst>
                <a:ext uri="{FF2B5EF4-FFF2-40B4-BE49-F238E27FC236}">
                  <a16:creationId xmlns:a16="http://schemas.microsoft.com/office/drawing/2014/main" id="{86002415-8D8F-4A82-BF43-6A496E91B94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9720910" y="1349731"/>
              <a:ext cx="2108988" cy="69002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EAEF304F-BC68-4BAE-9806-CBDB8A30239A}"/>
              </a:ext>
            </a:extLst>
          </p:cNvPr>
          <p:cNvGrpSpPr/>
          <p:nvPr/>
        </p:nvGrpSpPr>
        <p:grpSpPr>
          <a:xfrm>
            <a:off x="431799" y="4099521"/>
            <a:ext cx="11577638" cy="789551"/>
            <a:chOff x="431800" y="2200927"/>
            <a:chExt cx="11577638" cy="789551"/>
          </a:xfrm>
        </p:grpSpPr>
        <p:sp>
          <p:nvSpPr>
            <p:cNvPr id="17" name="Rectangle 16">
              <a:extLst>
                <a:ext uri="{FF2B5EF4-FFF2-40B4-BE49-F238E27FC236}">
                  <a16:creationId xmlns:a16="http://schemas.microsoft.com/office/drawing/2014/main" id="{5BA480E7-072D-4880-A124-F377C99BCC80}"/>
                </a:ext>
              </a:extLst>
            </p:cNvPr>
            <p:cNvSpPr/>
            <p:nvPr/>
          </p:nvSpPr>
          <p:spPr>
            <a:xfrm>
              <a:off x="431800" y="2200927"/>
              <a:ext cx="11577638" cy="789551"/>
            </a:xfrm>
            <a:prstGeom prst="rect">
              <a:avLst/>
            </a:prstGeom>
            <a:solidFill>
              <a:schemeClr val="bg1">
                <a:lumMod val="95000"/>
              </a:schemeClr>
            </a:solidFill>
          </p:spPr>
          <p:txBody>
            <a:bodyPr wrap="square" lIns="137160" tIns="64008" rIns="137160" bIns="64008" anchor="ctr">
              <a:noAutofit/>
            </a:bodyPr>
            <a:lstStyle/>
            <a:p>
              <a:r>
                <a:rPr lang="en-US" sz="2600"/>
                <a:t>Circle CI </a:t>
              </a:r>
            </a:p>
          </p:txBody>
        </p:sp>
        <p:pic>
          <p:nvPicPr>
            <p:cNvPr id="1028" name="Picture 4" descr="Circle CI logo">
              <a:extLst>
                <a:ext uri="{FF2B5EF4-FFF2-40B4-BE49-F238E27FC236}">
                  <a16:creationId xmlns:a16="http://schemas.microsoft.com/office/drawing/2014/main" id="{223E7FB2-1E7C-4583-8389-D1578DE128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59136" y="2291584"/>
              <a:ext cx="2070762" cy="5867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97DECD77-C499-454E-9932-6E4AEDCD1128}"/>
              </a:ext>
            </a:extLst>
          </p:cNvPr>
          <p:cNvGrpSpPr/>
          <p:nvPr/>
        </p:nvGrpSpPr>
        <p:grpSpPr>
          <a:xfrm>
            <a:off x="420687" y="2286362"/>
            <a:ext cx="11577638" cy="789551"/>
            <a:chOff x="431800" y="3112357"/>
            <a:chExt cx="11577638" cy="789551"/>
          </a:xfrm>
        </p:grpSpPr>
        <p:sp>
          <p:nvSpPr>
            <p:cNvPr id="18" name="Rectangle 17">
              <a:extLst>
                <a:ext uri="{FF2B5EF4-FFF2-40B4-BE49-F238E27FC236}">
                  <a16:creationId xmlns:a16="http://schemas.microsoft.com/office/drawing/2014/main" id="{071EACB5-2BB5-4D25-A51D-A6EFAE73FC49}"/>
                </a:ext>
              </a:extLst>
            </p:cNvPr>
            <p:cNvSpPr/>
            <p:nvPr/>
          </p:nvSpPr>
          <p:spPr>
            <a:xfrm>
              <a:off x="431800" y="3112357"/>
              <a:ext cx="11577638" cy="789551"/>
            </a:xfrm>
            <a:prstGeom prst="rect">
              <a:avLst/>
            </a:prstGeom>
            <a:solidFill>
              <a:schemeClr val="bg1">
                <a:lumMod val="95000"/>
              </a:schemeClr>
            </a:solidFill>
          </p:spPr>
          <p:txBody>
            <a:bodyPr wrap="square" lIns="137160" tIns="64008" rIns="137160" bIns="64008" anchor="ctr">
              <a:noAutofit/>
            </a:bodyPr>
            <a:lstStyle/>
            <a:p>
              <a:r>
                <a:rPr lang="en-US" sz="2600" dirty="0"/>
                <a:t>Azure Pipelines</a:t>
              </a:r>
            </a:p>
          </p:txBody>
        </p:sp>
        <p:pic>
          <p:nvPicPr>
            <p:cNvPr id="13" name="Picture 12" descr="Azure Pipelines logo&#10;">
              <a:extLst>
                <a:ext uri="{FF2B5EF4-FFF2-40B4-BE49-F238E27FC236}">
                  <a16:creationId xmlns:a16="http://schemas.microsoft.com/office/drawing/2014/main" id="{13D26C5F-D641-4FD6-900A-1BDECD144F88}"/>
                </a:ext>
              </a:extLst>
            </p:cNvPr>
            <p:cNvPicPr>
              <a:picLocks noChangeAspect="1"/>
            </p:cNvPicPr>
            <p:nvPr/>
          </p:nvPicPr>
          <p:blipFill>
            <a:blip r:embed="rId5"/>
            <a:stretch>
              <a:fillRect/>
            </a:stretch>
          </p:blipFill>
          <p:spPr>
            <a:xfrm>
              <a:off x="10501239" y="3127229"/>
              <a:ext cx="1328659" cy="765089"/>
            </a:xfrm>
            <a:prstGeom prst="rect">
              <a:avLst/>
            </a:prstGeom>
          </p:spPr>
        </p:pic>
      </p:grpSp>
      <p:grpSp>
        <p:nvGrpSpPr>
          <p:cNvPr id="8" name="Group 7">
            <a:extLst>
              <a:ext uri="{FF2B5EF4-FFF2-40B4-BE49-F238E27FC236}">
                <a16:creationId xmlns:a16="http://schemas.microsoft.com/office/drawing/2014/main" id="{40DB607F-9319-4EE3-A36E-4C2C26FBDBF5}"/>
              </a:ext>
            </a:extLst>
          </p:cNvPr>
          <p:cNvGrpSpPr/>
          <p:nvPr/>
        </p:nvGrpSpPr>
        <p:grpSpPr>
          <a:xfrm>
            <a:off x="431800" y="4992470"/>
            <a:ext cx="11577638" cy="789551"/>
            <a:chOff x="431800" y="4023787"/>
            <a:chExt cx="11577638" cy="789551"/>
          </a:xfrm>
        </p:grpSpPr>
        <p:sp>
          <p:nvSpPr>
            <p:cNvPr id="19" name="Rectangle 18">
              <a:extLst>
                <a:ext uri="{FF2B5EF4-FFF2-40B4-BE49-F238E27FC236}">
                  <a16:creationId xmlns:a16="http://schemas.microsoft.com/office/drawing/2014/main" id="{85E84BE5-3A48-43D6-ADEA-02A7CC553316}"/>
                </a:ext>
              </a:extLst>
            </p:cNvPr>
            <p:cNvSpPr/>
            <p:nvPr/>
          </p:nvSpPr>
          <p:spPr>
            <a:xfrm>
              <a:off x="431800" y="4023787"/>
              <a:ext cx="11577638" cy="789551"/>
            </a:xfrm>
            <a:prstGeom prst="rect">
              <a:avLst/>
            </a:prstGeom>
            <a:solidFill>
              <a:schemeClr val="bg1">
                <a:lumMod val="95000"/>
              </a:schemeClr>
            </a:solidFill>
          </p:spPr>
          <p:txBody>
            <a:bodyPr wrap="square" lIns="137160" tIns="64008" rIns="137160" bIns="64008" anchor="ctr">
              <a:noAutofit/>
            </a:bodyPr>
            <a:lstStyle/>
            <a:p>
              <a:r>
                <a:rPr lang="en-US" sz="2600"/>
                <a:t>GitLab Pipelines</a:t>
              </a:r>
            </a:p>
          </p:txBody>
        </p:sp>
        <p:pic>
          <p:nvPicPr>
            <p:cNvPr id="30" name="Picture 29" descr="Gitlab logo">
              <a:extLst>
                <a:ext uri="{FF2B5EF4-FFF2-40B4-BE49-F238E27FC236}">
                  <a16:creationId xmlns:a16="http://schemas.microsoft.com/office/drawing/2014/main" id="{080B724B-E891-4BED-BE4B-9B3BB1C5A51D}"/>
                </a:ext>
              </a:extLst>
            </p:cNvPr>
            <p:cNvPicPr>
              <a:picLocks noChangeAspect="1"/>
            </p:cNvPicPr>
            <p:nvPr/>
          </p:nvPicPr>
          <p:blipFill rotWithShape="1">
            <a:blip r:embed="rId6"/>
            <a:srcRect l="9160" t="16877" r="9160" b="16877"/>
            <a:stretch/>
          </p:blipFill>
          <p:spPr>
            <a:xfrm>
              <a:off x="9837266" y="4061699"/>
              <a:ext cx="1992632" cy="713726"/>
            </a:xfrm>
            <a:prstGeom prst="rect">
              <a:avLst/>
            </a:prstGeom>
          </p:spPr>
        </p:pic>
      </p:grpSp>
      <p:grpSp>
        <p:nvGrpSpPr>
          <p:cNvPr id="9" name="Group 8">
            <a:extLst>
              <a:ext uri="{FF2B5EF4-FFF2-40B4-BE49-F238E27FC236}">
                <a16:creationId xmlns:a16="http://schemas.microsoft.com/office/drawing/2014/main" id="{64623ABD-6378-49BE-B9F9-8D1D6A3D97AF}"/>
              </a:ext>
            </a:extLst>
          </p:cNvPr>
          <p:cNvGrpSpPr/>
          <p:nvPr/>
        </p:nvGrpSpPr>
        <p:grpSpPr>
          <a:xfrm>
            <a:off x="431800" y="5888402"/>
            <a:ext cx="11577638" cy="789551"/>
            <a:chOff x="431800" y="4935217"/>
            <a:chExt cx="11577638" cy="789551"/>
          </a:xfrm>
        </p:grpSpPr>
        <p:sp>
          <p:nvSpPr>
            <p:cNvPr id="20" name="Rectangle 19">
              <a:extLst>
                <a:ext uri="{FF2B5EF4-FFF2-40B4-BE49-F238E27FC236}">
                  <a16:creationId xmlns:a16="http://schemas.microsoft.com/office/drawing/2014/main" id="{F1AC3992-142E-4A92-9325-B9607F6CBB55}"/>
                </a:ext>
              </a:extLst>
            </p:cNvPr>
            <p:cNvSpPr/>
            <p:nvPr/>
          </p:nvSpPr>
          <p:spPr>
            <a:xfrm>
              <a:off x="431800" y="4935217"/>
              <a:ext cx="11577638" cy="789551"/>
            </a:xfrm>
            <a:prstGeom prst="rect">
              <a:avLst/>
            </a:prstGeom>
            <a:solidFill>
              <a:schemeClr val="bg1">
                <a:lumMod val="95000"/>
              </a:schemeClr>
            </a:solidFill>
          </p:spPr>
          <p:txBody>
            <a:bodyPr wrap="square" lIns="137160" tIns="64008" rIns="137160" bIns="64008" anchor="ctr">
              <a:noAutofit/>
            </a:bodyPr>
            <a:lstStyle/>
            <a:p>
              <a:r>
                <a:rPr lang="en-US" sz="2600"/>
                <a:t>Atlassian Bamboo</a:t>
              </a:r>
            </a:p>
          </p:txBody>
        </p:sp>
        <p:pic>
          <p:nvPicPr>
            <p:cNvPr id="5" name="Picture 10" descr="Atlassian Bamboo logo">
              <a:extLst>
                <a:ext uri="{FF2B5EF4-FFF2-40B4-BE49-F238E27FC236}">
                  <a16:creationId xmlns:a16="http://schemas.microsoft.com/office/drawing/2014/main" id="{6608436A-C1FC-4ECD-8178-711BB1B1679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91463" y="5127195"/>
              <a:ext cx="2238435" cy="4035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8" name="Group 37">
            <a:extLst>
              <a:ext uri="{FF2B5EF4-FFF2-40B4-BE49-F238E27FC236}">
                <a16:creationId xmlns:a16="http://schemas.microsoft.com/office/drawing/2014/main" id="{32EB7096-E498-428F-8306-1EF867AA26FF}"/>
              </a:ext>
            </a:extLst>
          </p:cNvPr>
          <p:cNvGrpSpPr/>
          <p:nvPr/>
        </p:nvGrpSpPr>
        <p:grpSpPr>
          <a:xfrm>
            <a:off x="420687" y="1394655"/>
            <a:ext cx="11577638" cy="789551"/>
            <a:chOff x="420687" y="2295142"/>
            <a:chExt cx="11577638" cy="789551"/>
          </a:xfrm>
        </p:grpSpPr>
        <p:sp>
          <p:nvSpPr>
            <p:cNvPr id="21" name="Rectangle 20">
              <a:extLst>
                <a:ext uri="{FF2B5EF4-FFF2-40B4-BE49-F238E27FC236}">
                  <a16:creationId xmlns:a16="http://schemas.microsoft.com/office/drawing/2014/main" id="{F3901263-20DB-4B40-BED5-E97231D33133}"/>
                </a:ext>
              </a:extLst>
            </p:cNvPr>
            <p:cNvSpPr/>
            <p:nvPr/>
          </p:nvSpPr>
          <p:spPr>
            <a:xfrm>
              <a:off x="420687" y="2295142"/>
              <a:ext cx="11577638" cy="789551"/>
            </a:xfrm>
            <a:prstGeom prst="rect">
              <a:avLst/>
            </a:prstGeom>
            <a:solidFill>
              <a:schemeClr val="bg1">
                <a:lumMod val="95000"/>
              </a:schemeClr>
            </a:solidFill>
          </p:spPr>
          <p:txBody>
            <a:bodyPr wrap="square" lIns="137160" tIns="64008" rIns="137160" bIns="64008" anchor="ctr">
              <a:noAutofit/>
            </a:bodyPr>
            <a:lstStyle/>
            <a:p>
              <a:r>
                <a:rPr lang="en-US" sz="2600" dirty="0"/>
                <a:t>GitHub Actions</a:t>
              </a:r>
            </a:p>
          </p:txBody>
        </p:sp>
        <p:grpSp>
          <p:nvGrpSpPr>
            <p:cNvPr id="37" name="Group 36">
              <a:extLst>
                <a:ext uri="{FF2B5EF4-FFF2-40B4-BE49-F238E27FC236}">
                  <a16:creationId xmlns:a16="http://schemas.microsoft.com/office/drawing/2014/main" id="{C578EBCF-79FF-4B8F-8833-EFE42829F13C}"/>
                </a:ext>
              </a:extLst>
            </p:cNvPr>
            <p:cNvGrpSpPr/>
            <p:nvPr/>
          </p:nvGrpSpPr>
          <p:grpSpPr>
            <a:xfrm>
              <a:off x="9709797" y="2377761"/>
              <a:ext cx="2108988" cy="584776"/>
              <a:chOff x="9709797" y="2377761"/>
              <a:chExt cx="2108988" cy="584776"/>
            </a:xfrm>
          </p:grpSpPr>
          <p:sp>
            <p:nvSpPr>
              <p:cNvPr id="34" name="TextBox 33">
                <a:extLst>
                  <a:ext uri="{FF2B5EF4-FFF2-40B4-BE49-F238E27FC236}">
                    <a16:creationId xmlns:a16="http://schemas.microsoft.com/office/drawing/2014/main" id="{ADE08A3E-2BEF-4C44-A4FC-A51972DF9D10}"/>
                  </a:ext>
                </a:extLst>
              </p:cNvPr>
              <p:cNvSpPr txBox="1"/>
              <p:nvPr/>
            </p:nvSpPr>
            <p:spPr>
              <a:xfrm>
                <a:off x="10411076" y="2377761"/>
                <a:ext cx="1407709" cy="584775"/>
              </a:xfrm>
              <a:prstGeom prst="rect">
                <a:avLst/>
              </a:prstGeom>
              <a:noFill/>
            </p:spPr>
            <p:txBody>
              <a:bodyPr wrap="square">
                <a:spAutoFit/>
              </a:bodyPr>
              <a:lstStyle/>
              <a:p>
                <a:r>
                  <a:rPr lang="en-US" sz="3200" b="1" i="0" dirty="0">
                    <a:solidFill>
                      <a:srgbClr val="24292F"/>
                    </a:solidFill>
                    <a:effectLst/>
                    <a:latin typeface="-apple-system"/>
                  </a:rPr>
                  <a:t>GitHub</a:t>
                </a:r>
                <a:endParaRPr lang="en-US" sz="3200" b="1" dirty="0"/>
              </a:p>
            </p:txBody>
          </p:sp>
          <p:pic>
            <p:nvPicPr>
              <p:cNvPr id="36" name="Graphic 35">
                <a:extLst>
                  <a:ext uri="{FF2B5EF4-FFF2-40B4-BE49-F238E27FC236}">
                    <a16:creationId xmlns:a16="http://schemas.microsoft.com/office/drawing/2014/main" id="{C005486D-CDDD-40A9-8D54-05C9CD8F222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709797" y="2377761"/>
                <a:ext cx="596959" cy="584776"/>
              </a:xfrm>
              <a:prstGeom prst="rect">
                <a:avLst/>
              </a:prstGeom>
            </p:spPr>
          </p:pic>
        </p:grpSp>
      </p:grpSp>
    </p:spTree>
    <p:extLst>
      <p:ext uri="{BB962C8B-B14F-4D97-AF65-F5344CB8AC3E}">
        <p14:creationId xmlns:p14="http://schemas.microsoft.com/office/powerpoint/2010/main" val="3190384538"/>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Labs</a:t>
            </a:r>
          </a:p>
        </p:txBody>
      </p:sp>
      <p:pic>
        <p:nvPicPr>
          <p:cNvPr id="5" name="Picture 4" descr="Icon of a lab flask">
            <a:extLst>
              <a:ext uri="{FF2B5EF4-FFF2-40B4-BE49-F238E27FC236}">
                <a16:creationId xmlns:a16="http://schemas.microsoft.com/office/drawing/2014/main" id="{1D1DF8B8-BE1F-4F9A-8683-D30BCC0B0F0D}"/>
              </a:ext>
            </a:extLst>
          </p:cNvPr>
          <p:cNvPicPr>
            <a:picLocks noChangeAspect="1"/>
          </p:cNvPicPr>
          <p:nvPr/>
        </p:nvPicPr>
        <p:blipFill>
          <a:blip r:embed="rId2"/>
          <a:stretch>
            <a:fillRect/>
          </a:stretch>
        </p:blipFill>
        <p:spPr>
          <a:xfrm>
            <a:off x="10409892" y="2718535"/>
            <a:ext cx="1070908" cy="1557454"/>
          </a:xfrm>
          <a:prstGeom prst="rect">
            <a:avLst/>
          </a:prstGeom>
        </p:spPr>
      </p:pic>
    </p:spTree>
    <p:extLst>
      <p:ext uri="{BB962C8B-B14F-4D97-AF65-F5344CB8AC3E}">
        <p14:creationId xmlns:p14="http://schemas.microsoft.com/office/powerpoint/2010/main" val="3009978035"/>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567457"/>
            <a:ext cx="11530584" cy="830020"/>
          </a:xfrm>
        </p:spPr>
        <p:txBody>
          <a:bodyPr/>
          <a:lstStyle/>
          <a:p>
            <a:r>
              <a:rPr lang="en-US" dirty="0"/>
              <a:t>Lab: Controlling deployments using Release Gates</a:t>
            </a:r>
          </a:p>
        </p:txBody>
      </p:sp>
      <p:sp>
        <p:nvSpPr>
          <p:cNvPr id="6" name="Text Placeholder 5"/>
          <p:cNvSpPr>
            <a:spLocks noGrp="1"/>
          </p:cNvSpPr>
          <p:nvPr>
            <p:ph type="body" sz="quarter" idx="11"/>
          </p:nvPr>
        </p:nvSpPr>
        <p:spPr>
          <a:xfrm>
            <a:off x="1600200" y="1485899"/>
            <a:ext cx="10409238" cy="914400"/>
          </a:xfrm>
        </p:spPr>
        <p:txBody>
          <a:bodyPr/>
          <a:lstStyle/>
          <a:p>
            <a:pPr lvl="1"/>
            <a:r>
              <a:rPr lang="en-US" dirty="0"/>
              <a:t>Lab overview:</a:t>
            </a:r>
          </a:p>
          <a:p>
            <a:pPr lvl="1"/>
            <a:r>
              <a:rPr lang="en-US" dirty="0"/>
              <a:t>This lab covers the configuration of the deployment gates and details how to use them to control execution of Azure pipelines.</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40755" y="3587932"/>
            <a:ext cx="5544766" cy="2046546"/>
          </a:xfrm>
        </p:spPr>
        <p:txBody>
          <a:bodyPr/>
          <a:lstStyle/>
          <a:p>
            <a:r>
              <a:rPr lang="en-US" dirty="0"/>
              <a:t>Objectives:</a:t>
            </a:r>
          </a:p>
          <a:p>
            <a:r>
              <a:rPr lang="en-US" dirty="0"/>
              <a:t>Configure release pipelines</a:t>
            </a:r>
          </a:p>
          <a:p>
            <a:r>
              <a:rPr lang="en-US" dirty="0"/>
              <a:t>Configure release gates</a:t>
            </a:r>
          </a:p>
          <a:p>
            <a:r>
              <a:rPr lang="en-US" dirty="0"/>
              <a:t>Test release gates</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464672" y="3587932"/>
            <a:ext cx="5544766" cy="2046546"/>
          </a:xfrm>
        </p:spPr>
        <p:txBody>
          <a:bodyPr/>
          <a:lstStyle/>
          <a:p>
            <a:r>
              <a:rPr lang="en-US" dirty="0"/>
              <a:t>Duration:</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427859" y="1485899"/>
            <a:ext cx="914269" cy="914398"/>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8174A7C7-6B81-49F3-BE91-6D71CE83AD09}"/>
              </a:ext>
            </a:extLst>
          </p:cNvPr>
          <p:cNvGrpSpPr/>
          <p:nvPr/>
        </p:nvGrpSpPr>
        <p:grpSpPr>
          <a:xfrm>
            <a:off x="5049245" y="4792414"/>
            <a:ext cx="716110" cy="716212"/>
            <a:chOff x="3088645" y="5729498"/>
            <a:chExt cx="648328" cy="648420"/>
          </a:xfrm>
        </p:grpSpPr>
        <p:grpSp>
          <p:nvGrpSpPr>
            <p:cNvPr id="28" name="Group 27">
              <a:extLst>
                <a:ext uri="{FF2B5EF4-FFF2-40B4-BE49-F238E27FC236}">
                  <a16:creationId xmlns:a16="http://schemas.microsoft.com/office/drawing/2014/main" id="{874FF4C6-C943-4932-85D4-E1DACC5E22D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DBACF119-C361-45D1-AA6B-733353585ED6}"/>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31" name="Freeform 6">
                <a:extLst>
                  <a:ext uri="{FF2B5EF4-FFF2-40B4-BE49-F238E27FC236}">
                    <a16:creationId xmlns:a16="http://schemas.microsoft.com/office/drawing/2014/main" id="{841ADBC4-DE26-40A7-8FB9-2A22222978B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9" name="Picture 28" descr="Icon of three dots and outward pointing chevrons on left and right">
              <a:extLst>
                <a:ext uri="{FF2B5EF4-FFF2-40B4-BE49-F238E27FC236}">
                  <a16:creationId xmlns:a16="http://schemas.microsoft.com/office/drawing/2014/main" id="{FA89E376-F5CD-40A6-B92D-C5BC8A6D7E32}"/>
                </a:ext>
              </a:extLst>
            </p:cNvPr>
            <p:cNvPicPr>
              <a:picLocks noChangeAspect="1"/>
            </p:cNvPicPr>
            <p:nvPr/>
          </p:nvPicPr>
          <p:blipFill>
            <a:blip r:embed="rId4"/>
            <a:stretch>
              <a:fillRect/>
            </a:stretch>
          </p:blipFill>
          <p:spPr>
            <a:xfrm>
              <a:off x="3184209" y="5952822"/>
              <a:ext cx="457200" cy="201773"/>
            </a:xfrm>
            <a:prstGeom prst="rect">
              <a:avLst/>
            </a:prstGeom>
          </p:spPr>
        </p:pic>
      </p:grpSp>
      <p:graphicFrame>
        <p:nvGraphicFramePr>
          <p:cNvPr id="4" name="!!timer" descr="Pie chart indicating that students have 45 minutes (out of 60 minutes total) to complete the lab.">
            <a:extLst>
              <a:ext uri="{FF2B5EF4-FFF2-40B4-BE49-F238E27FC236}">
                <a16:creationId xmlns:a16="http://schemas.microsoft.com/office/drawing/2014/main" id="{C9185D39-4EAA-4D92-A08E-1EDDF1A983D1}"/>
              </a:ext>
            </a:extLst>
          </p:cNvPr>
          <p:cNvGraphicFramePr/>
          <p:nvPr>
            <p:extLst>
              <p:ext uri="{D42A27DB-BD31-4B8C-83A1-F6EECF244321}">
                <p14:modId xmlns:p14="http://schemas.microsoft.com/office/powerpoint/2010/main" val="2588801146"/>
              </p:ext>
            </p:extLst>
          </p:nvPr>
        </p:nvGraphicFramePr>
        <p:xfrm>
          <a:off x="6557969" y="3617981"/>
          <a:ext cx="3890788" cy="201820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 name="!!timer" descr="Pie chart indicating that students have 45 minutes (out of 60 minutes total) to complete the lab.">
            <a:extLst>
              <a:ext uri="{FF2B5EF4-FFF2-40B4-BE49-F238E27FC236}">
                <a16:creationId xmlns:a16="http://schemas.microsoft.com/office/drawing/2014/main" id="{D8BF8843-6DBD-4F1E-819E-F363ADD278ED}"/>
              </a:ext>
            </a:extLst>
          </p:cNvPr>
          <p:cNvGraphicFramePr/>
          <p:nvPr>
            <p:extLst>
              <p:ext uri="{D42A27DB-BD31-4B8C-83A1-F6EECF244321}">
                <p14:modId xmlns:p14="http://schemas.microsoft.com/office/powerpoint/2010/main" val="3723247715"/>
              </p:ext>
            </p:extLst>
          </p:nvPr>
        </p:nvGraphicFramePr>
        <p:xfrm>
          <a:off x="9075779" y="3497262"/>
          <a:ext cx="3890788" cy="201820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420234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567457"/>
            <a:ext cx="11530584" cy="830020"/>
          </a:xfrm>
        </p:spPr>
        <p:txBody>
          <a:bodyPr/>
          <a:lstStyle/>
          <a:p>
            <a:r>
              <a:rPr lang="en-US" dirty="0"/>
              <a:t>Lab: Creating a release dashboard</a:t>
            </a:r>
          </a:p>
        </p:txBody>
      </p:sp>
      <p:sp>
        <p:nvSpPr>
          <p:cNvPr id="6" name="Text Placeholder 5"/>
          <p:cNvSpPr>
            <a:spLocks noGrp="1"/>
          </p:cNvSpPr>
          <p:nvPr>
            <p:ph type="body" sz="quarter" idx="11"/>
          </p:nvPr>
        </p:nvSpPr>
        <p:spPr>
          <a:xfrm>
            <a:off x="1600200" y="1485899"/>
            <a:ext cx="10409238" cy="914400"/>
          </a:xfrm>
        </p:spPr>
        <p:txBody>
          <a:bodyPr/>
          <a:lstStyle/>
          <a:p>
            <a:pPr lvl="1"/>
            <a:r>
              <a:rPr lang="en-US" dirty="0"/>
              <a:t>Lab overview:</a:t>
            </a:r>
          </a:p>
          <a:p>
            <a:pPr lvl="1"/>
            <a:r>
              <a:rPr lang="en-US" dirty="0"/>
              <a:t>In this lab, you will step through creation of a release dashboard and the use of REST API to retrieve Azure DevOps release data, which you can make this way available to your custom applications or dashboards.</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40755" y="3587932"/>
            <a:ext cx="5544766" cy="2046546"/>
          </a:xfrm>
        </p:spPr>
        <p:txBody>
          <a:bodyPr/>
          <a:lstStyle/>
          <a:p>
            <a:r>
              <a:rPr lang="en-US" dirty="0"/>
              <a:t>Objectives:</a:t>
            </a:r>
          </a:p>
          <a:p>
            <a:pPr marL="342900" indent="-342900">
              <a:buFont typeface="Arial" panose="020B0604020202020204" pitchFamily="34" charset="0"/>
              <a:buChar char="•"/>
            </a:pPr>
            <a:r>
              <a:rPr lang="en-US" dirty="0"/>
              <a:t>Create a release dashboard</a:t>
            </a:r>
          </a:p>
          <a:p>
            <a:pPr marL="342900" indent="-342900">
              <a:buFont typeface="Arial" panose="020B0604020202020204" pitchFamily="34" charset="0"/>
              <a:buChar char="•"/>
            </a:pPr>
            <a:r>
              <a:rPr lang="en-US" dirty="0"/>
              <a:t>Use REST API to query release information</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464672" y="3587932"/>
            <a:ext cx="5544766" cy="2046546"/>
          </a:xfrm>
        </p:spPr>
        <p:txBody>
          <a:bodyPr/>
          <a:lstStyle/>
          <a:p>
            <a:r>
              <a:rPr lang="en-US" dirty="0"/>
              <a:t>Duration:</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427859" y="1485899"/>
            <a:ext cx="914269" cy="914398"/>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8174A7C7-6B81-49F3-BE91-6D71CE83AD09}"/>
              </a:ext>
            </a:extLst>
          </p:cNvPr>
          <p:cNvGrpSpPr/>
          <p:nvPr/>
        </p:nvGrpSpPr>
        <p:grpSpPr>
          <a:xfrm>
            <a:off x="5049245" y="4792414"/>
            <a:ext cx="716110" cy="716212"/>
            <a:chOff x="3088645" y="5729498"/>
            <a:chExt cx="648328" cy="648420"/>
          </a:xfrm>
        </p:grpSpPr>
        <p:grpSp>
          <p:nvGrpSpPr>
            <p:cNvPr id="28" name="Group 27">
              <a:extLst>
                <a:ext uri="{FF2B5EF4-FFF2-40B4-BE49-F238E27FC236}">
                  <a16:creationId xmlns:a16="http://schemas.microsoft.com/office/drawing/2014/main" id="{874FF4C6-C943-4932-85D4-E1DACC5E22D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DBACF119-C361-45D1-AA6B-733353585ED6}"/>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31" name="Freeform 6">
                <a:extLst>
                  <a:ext uri="{FF2B5EF4-FFF2-40B4-BE49-F238E27FC236}">
                    <a16:creationId xmlns:a16="http://schemas.microsoft.com/office/drawing/2014/main" id="{841ADBC4-DE26-40A7-8FB9-2A22222978B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9" name="Picture 28" descr="Icon of three dots and outward pointing chevrons on left and right">
              <a:extLst>
                <a:ext uri="{FF2B5EF4-FFF2-40B4-BE49-F238E27FC236}">
                  <a16:creationId xmlns:a16="http://schemas.microsoft.com/office/drawing/2014/main" id="{FA89E376-F5CD-40A6-B92D-C5BC8A6D7E32}"/>
                </a:ext>
              </a:extLst>
            </p:cNvPr>
            <p:cNvPicPr>
              <a:picLocks noChangeAspect="1"/>
            </p:cNvPicPr>
            <p:nvPr/>
          </p:nvPicPr>
          <p:blipFill>
            <a:blip r:embed="rId4"/>
            <a:stretch>
              <a:fillRect/>
            </a:stretch>
          </p:blipFill>
          <p:spPr>
            <a:xfrm>
              <a:off x="3184209" y="5952822"/>
              <a:ext cx="457200" cy="201773"/>
            </a:xfrm>
            <a:prstGeom prst="rect">
              <a:avLst/>
            </a:prstGeom>
          </p:spPr>
        </p:pic>
      </p:grpSp>
      <p:graphicFrame>
        <p:nvGraphicFramePr>
          <p:cNvPr id="4" name="!!timer" descr="Pie chart indicating that students have 45 minutes (out of 60 minutes total) to complete the lab.">
            <a:extLst>
              <a:ext uri="{FF2B5EF4-FFF2-40B4-BE49-F238E27FC236}">
                <a16:creationId xmlns:a16="http://schemas.microsoft.com/office/drawing/2014/main" id="{C9185D39-4EAA-4D92-A08E-1EDDF1A983D1}"/>
              </a:ext>
            </a:extLst>
          </p:cNvPr>
          <p:cNvGraphicFramePr/>
          <p:nvPr>
            <p:extLst>
              <p:ext uri="{D42A27DB-BD31-4B8C-83A1-F6EECF244321}">
                <p14:modId xmlns:p14="http://schemas.microsoft.com/office/powerpoint/2010/main" val="4189045903"/>
              </p:ext>
            </p:extLst>
          </p:nvPr>
        </p:nvGraphicFramePr>
        <p:xfrm>
          <a:off x="7723403" y="3616275"/>
          <a:ext cx="3027304" cy="201820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902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64DECB36-6296-4826-82E4-CD0784C20EA6}"/>
              </a:ext>
            </a:extLst>
          </p:cNvPr>
          <p:cNvSpPr>
            <a:spLocks noGrp="1"/>
          </p:cNvSpPr>
          <p:nvPr>
            <p:ph type="title"/>
          </p:nvPr>
        </p:nvSpPr>
        <p:spPr>
          <a:xfrm>
            <a:off x="465138" y="632779"/>
            <a:ext cx="11533187" cy="411162"/>
          </a:xfrm>
        </p:spPr>
        <p:txBody>
          <a:bodyPr>
            <a:normAutofit/>
          </a:bodyPr>
          <a:lstStyle/>
          <a:p>
            <a:r>
              <a:rPr lang="en-US" dirty="0"/>
              <a:t>What is continuous delivery?</a:t>
            </a:r>
          </a:p>
        </p:txBody>
      </p:sp>
      <p:sp>
        <p:nvSpPr>
          <p:cNvPr id="78" name="TextBox 77">
            <a:extLst>
              <a:ext uri="{FF2B5EF4-FFF2-40B4-BE49-F238E27FC236}">
                <a16:creationId xmlns:a16="http://schemas.microsoft.com/office/drawing/2014/main" id="{3EEBB5ED-5239-4342-91B3-C32E84D61289}"/>
              </a:ext>
            </a:extLst>
          </p:cNvPr>
          <p:cNvSpPr txBox="1"/>
          <p:nvPr/>
        </p:nvSpPr>
        <p:spPr>
          <a:xfrm>
            <a:off x="465138" y="1217364"/>
            <a:ext cx="6960560" cy="369332"/>
          </a:xfrm>
          <a:prstGeom prst="rect">
            <a:avLst/>
          </a:prstGeom>
          <a:noFill/>
        </p:spPr>
        <p:txBody>
          <a:bodyPr wrap="square" lIns="0" tIns="0" rIns="0" bIns="0" anchor="ctr">
            <a:spAutoFit/>
          </a:bodyPr>
          <a:lstStyle/>
          <a:p>
            <a:r>
              <a:rPr lang="en-US" sz="2400">
                <a:latin typeface="+mj-lt"/>
              </a:rPr>
              <a:t>The eight principles of continuous delivery:</a:t>
            </a:r>
          </a:p>
        </p:txBody>
      </p:sp>
      <p:pic>
        <p:nvPicPr>
          <p:cNvPr id="5" name="Picture 4" descr="Icon of a checkmark inside a badge">
            <a:extLst>
              <a:ext uri="{FF2B5EF4-FFF2-40B4-BE49-F238E27FC236}">
                <a16:creationId xmlns:a16="http://schemas.microsoft.com/office/drawing/2014/main" id="{94B82B94-277B-454E-A02A-260436301577}"/>
              </a:ext>
            </a:extLst>
          </p:cNvPr>
          <p:cNvPicPr>
            <a:picLocks noChangeAspect="1"/>
          </p:cNvPicPr>
          <p:nvPr/>
        </p:nvPicPr>
        <p:blipFill>
          <a:blip r:embed="rId2"/>
          <a:stretch>
            <a:fillRect/>
          </a:stretch>
        </p:blipFill>
        <p:spPr>
          <a:xfrm>
            <a:off x="428381" y="1890211"/>
            <a:ext cx="897636" cy="897636"/>
          </a:xfrm>
          <a:prstGeom prst="rect">
            <a:avLst/>
          </a:prstGeom>
        </p:spPr>
      </p:pic>
      <p:sp>
        <p:nvSpPr>
          <p:cNvPr id="80" name="Rectangle 79">
            <a:extLst>
              <a:ext uri="{FF2B5EF4-FFF2-40B4-BE49-F238E27FC236}">
                <a16:creationId xmlns:a16="http://schemas.microsoft.com/office/drawing/2014/main" id="{42A3C668-34C4-4A59-80BA-5E66A60A3A78}"/>
              </a:ext>
            </a:extLst>
          </p:cNvPr>
          <p:cNvSpPr/>
          <p:nvPr/>
        </p:nvSpPr>
        <p:spPr>
          <a:xfrm>
            <a:off x="1482098" y="2052804"/>
            <a:ext cx="4636127" cy="5709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a:solidFill>
                  <a:schemeClr val="tx1"/>
                </a:solidFill>
              </a:rPr>
              <a:t>The process for releasing/deploying software MUST be repeatable and reliable</a:t>
            </a:r>
          </a:p>
        </p:txBody>
      </p:sp>
      <p:cxnSp>
        <p:nvCxnSpPr>
          <p:cNvPr id="81" name="Straight Connector 80">
            <a:extLst>
              <a:ext uri="{FF2B5EF4-FFF2-40B4-BE49-F238E27FC236}">
                <a16:creationId xmlns:a16="http://schemas.microsoft.com/office/drawing/2014/main" id="{6DEFE0D7-562F-4607-BC80-E694A065B633}"/>
              </a:ext>
              <a:ext uri="{C183D7F6-B498-43B3-948B-1728B52AA6E4}">
                <adec:decorative xmlns:adec="http://schemas.microsoft.com/office/drawing/2017/decorative" val="1"/>
              </a:ext>
            </a:extLst>
          </p:cNvPr>
          <p:cNvCxnSpPr>
            <a:cxnSpLocks/>
          </p:cNvCxnSpPr>
          <p:nvPr/>
        </p:nvCxnSpPr>
        <p:spPr>
          <a:xfrm>
            <a:off x="1493838" y="3016716"/>
            <a:ext cx="46243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 name="Picture 1" descr="Icon of a circle branched into three connect circles">
            <a:extLst>
              <a:ext uri="{FF2B5EF4-FFF2-40B4-BE49-F238E27FC236}">
                <a16:creationId xmlns:a16="http://schemas.microsoft.com/office/drawing/2014/main" id="{8741A353-78E5-4ADA-A948-1678F5660D36}"/>
              </a:ext>
            </a:extLst>
          </p:cNvPr>
          <p:cNvPicPr>
            <a:picLocks noChangeAspect="1"/>
          </p:cNvPicPr>
          <p:nvPr/>
        </p:nvPicPr>
        <p:blipFill>
          <a:blip r:embed="rId3"/>
          <a:stretch>
            <a:fillRect/>
          </a:stretch>
        </p:blipFill>
        <p:spPr>
          <a:xfrm>
            <a:off x="429905" y="3099689"/>
            <a:ext cx="896112" cy="896112"/>
          </a:xfrm>
          <a:prstGeom prst="rect">
            <a:avLst/>
          </a:prstGeom>
        </p:spPr>
      </p:pic>
      <p:sp>
        <p:nvSpPr>
          <p:cNvPr id="83" name="Rectangle 82">
            <a:extLst>
              <a:ext uri="{FF2B5EF4-FFF2-40B4-BE49-F238E27FC236}">
                <a16:creationId xmlns:a16="http://schemas.microsoft.com/office/drawing/2014/main" id="{DC5A62C9-18F0-4155-ABFE-4C6879F4242B}"/>
              </a:ext>
            </a:extLst>
          </p:cNvPr>
          <p:cNvSpPr/>
          <p:nvPr/>
        </p:nvSpPr>
        <p:spPr>
          <a:xfrm>
            <a:off x="1482098" y="3409702"/>
            <a:ext cx="4636127" cy="2745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a:solidFill>
                  <a:schemeClr val="tx1"/>
                </a:solidFill>
              </a:rPr>
              <a:t>Keep everything in source control</a:t>
            </a:r>
          </a:p>
        </p:txBody>
      </p:sp>
      <p:cxnSp>
        <p:nvCxnSpPr>
          <p:cNvPr id="84" name="Straight Connector 83">
            <a:extLst>
              <a:ext uri="{FF2B5EF4-FFF2-40B4-BE49-F238E27FC236}">
                <a16:creationId xmlns:a16="http://schemas.microsoft.com/office/drawing/2014/main" id="{FECC2910-C91F-442B-BA34-887B8E360A7C}"/>
              </a:ext>
              <a:ext uri="{C183D7F6-B498-43B3-948B-1728B52AA6E4}">
                <adec:decorative xmlns:adec="http://schemas.microsoft.com/office/drawing/2017/decorative" val="1"/>
              </a:ext>
            </a:extLst>
          </p:cNvPr>
          <p:cNvCxnSpPr>
            <a:cxnSpLocks/>
          </p:cNvCxnSpPr>
          <p:nvPr/>
        </p:nvCxnSpPr>
        <p:spPr>
          <a:xfrm>
            <a:off x="1493838" y="4078116"/>
            <a:ext cx="4624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two people">
            <a:extLst>
              <a:ext uri="{FF2B5EF4-FFF2-40B4-BE49-F238E27FC236}">
                <a16:creationId xmlns:a16="http://schemas.microsoft.com/office/drawing/2014/main" id="{B9B46F7C-CF89-4384-B58D-1567B617A54F}"/>
              </a:ext>
            </a:extLst>
          </p:cNvPr>
          <p:cNvPicPr>
            <a:picLocks noChangeAspect="1"/>
          </p:cNvPicPr>
          <p:nvPr/>
        </p:nvPicPr>
        <p:blipFill>
          <a:blip r:embed="rId4"/>
          <a:stretch>
            <a:fillRect/>
          </a:stretch>
        </p:blipFill>
        <p:spPr>
          <a:xfrm>
            <a:off x="428381" y="4307090"/>
            <a:ext cx="897636" cy="897636"/>
          </a:xfrm>
          <a:prstGeom prst="rect">
            <a:avLst/>
          </a:prstGeom>
        </p:spPr>
      </p:pic>
      <p:sp>
        <p:nvSpPr>
          <p:cNvPr id="86" name="Rectangle 85" descr="Icon of two people">
            <a:extLst>
              <a:ext uri="{FF2B5EF4-FFF2-40B4-BE49-F238E27FC236}">
                <a16:creationId xmlns:a16="http://schemas.microsoft.com/office/drawing/2014/main" id="{064C16BD-A9E5-432F-B5CE-36543D2CED3E}"/>
              </a:ext>
            </a:extLst>
          </p:cNvPr>
          <p:cNvSpPr/>
          <p:nvPr/>
        </p:nvSpPr>
        <p:spPr>
          <a:xfrm>
            <a:off x="1482098" y="4471969"/>
            <a:ext cx="4636127" cy="5709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spcAft>
                <a:spcPts val="816"/>
              </a:spcAft>
            </a:pPr>
            <a:r>
              <a:rPr lang="en-US">
                <a:solidFill>
                  <a:schemeClr val="tx1"/>
                </a:solidFill>
              </a:rPr>
              <a:t>Everybody has responsibility for the </a:t>
            </a:r>
            <a:br>
              <a:rPr lang="en-US">
                <a:solidFill>
                  <a:schemeClr val="tx1"/>
                </a:solidFill>
              </a:rPr>
            </a:br>
            <a:r>
              <a:rPr lang="en-US">
                <a:solidFill>
                  <a:schemeClr val="tx1"/>
                </a:solidFill>
              </a:rPr>
              <a:t>release process</a:t>
            </a:r>
          </a:p>
        </p:txBody>
      </p:sp>
      <p:cxnSp>
        <p:nvCxnSpPr>
          <p:cNvPr id="87" name="Straight Connector 86">
            <a:extLst>
              <a:ext uri="{FF2B5EF4-FFF2-40B4-BE49-F238E27FC236}">
                <a16:creationId xmlns:a16="http://schemas.microsoft.com/office/drawing/2014/main" id="{FEC9824F-1E14-4548-8D8F-78E32A5D0B03}"/>
              </a:ext>
              <a:ext uri="{C183D7F6-B498-43B3-948B-1728B52AA6E4}">
                <adec:decorative xmlns:adec="http://schemas.microsoft.com/office/drawing/2017/decorative" val="1"/>
              </a:ext>
            </a:extLst>
          </p:cNvPr>
          <p:cNvCxnSpPr>
            <a:cxnSpLocks/>
          </p:cNvCxnSpPr>
          <p:nvPr/>
        </p:nvCxnSpPr>
        <p:spPr>
          <a:xfrm>
            <a:off x="1493838" y="5436747"/>
            <a:ext cx="462438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a matrix of nine circles connected to each other by lines">
            <a:extLst>
              <a:ext uri="{FF2B5EF4-FFF2-40B4-BE49-F238E27FC236}">
                <a16:creationId xmlns:a16="http://schemas.microsoft.com/office/drawing/2014/main" id="{2425D7BB-7AE9-4CD7-900B-2CC15824BCB7}"/>
              </a:ext>
            </a:extLst>
          </p:cNvPr>
          <p:cNvPicPr>
            <a:picLocks noChangeAspect="1"/>
          </p:cNvPicPr>
          <p:nvPr/>
        </p:nvPicPr>
        <p:blipFill>
          <a:blip r:embed="rId5"/>
          <a:stretch>
            <a:fillRect/>
          </a:stretch>
        </p:blipFill>
        <p:spPr>
          <a:xfrm>
            <a:off x="431429" y="5517537"/>
            <a:ext cx="897636" cy="897636"/>
          </a:xfrm>
          <a:prstGeom prst="rect">
            <a:avLst/>
          </a:prstGeom>
        </p:spPr>
      </p:pic>
      <p:sp>
        <p:nvSpPr>
          <p:cNvPr id="89" name="Rectangle 88">
            <a:extLst>
              <a:ext uri="{FF2B5EF4-FFF2-40B4-BE49-F238E27FC236}">
                <a16:creationId xmlns:a16="http://schemas.microsoft.com/office/drawing/2014/main" id="{5D93E4A4-8093-4763-8697-5674C473278B}"/>
              </a:ext>
            </a:extLst>
          </p:cNvPr>
          <p:cNvSpPr/>
          <p:nvPr/>
        </p:nvSpPr>
        <p:spPr>
          <a:xfrm>
            <a:off x="1482098" y="5830598"/>
            <a:ext cx="4636127" cy="2745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spcAft>
                <a:spcPts val="816"/>
              </a:spcAft>
            </a:pPr>
            <a:r>
              <a:rPr lang="en-US">
                <a:solidFill>
                  <a:schemeClr val="tx1"/>
                </a:solidFill>
              </a:rPr>
              <a:t>Automate everything!</a:t>
            </a:r>
          </a:p>
        </p:txBody>
      </p:sp>
      <p:pic>
        <p:nvPicPr>
          <p:cNvPr id="15" name="Picture 14" descr="Icon of a document with a checkmark">
            <a:extLst>
              <a:ext uri="{FF2B5EF4-FFF2-40B4-BE49-F238E27FC236}">
                <a16:creationId xmlns:a16="http://schemas.microsoft.com/office/drawing/2014/main" id="{75F449EC-A0C7-422F-A49C-170A066EF4C2}"/>
              </a:ext>
            </a:extLst>
          </p:cNvPr>
          <p:cNvPicPr>
            <a:picLocks noChangeAspect="1"/>
          </p:cNvPicPr>
          <p:nvPr/>
        </p:nvPicPr>
        <p:blipFill>
          <a:blip r:embed="rId6"/>
          <a:stretch>
            <a:fillRect/>
          </a:stretch>
        </p:blipFill>
        <p:spPr>
          <a:xfrm>
            <a:off x="6498009" y="1890211"/>
            <a:ext cx="897636" cy="897636"/>
          </a:xfrm>
          <a:prstGeom prst="rect">
            <a:avLst/>
          </a:prstGeom>
        </p:spPr>
      </p:pic>
      <p:sp>
        <p:nvSpPr>
          <p:cNvPr id="91" name="Rectangle 90">
            <a:extLst>
              <a:ext uri="{FF2B5EF4-FFF2-40B4-BE49-F238E27FC236}">
                <a16:creationId xmlns:a16="http://schemas.microsoft.com/office/drawing/2014/main" id="{BFC9465C-3B69-45FB-A32E-6FE0BCD74817}"/>
              </a:ext>
            </a:extLst>
          </p:cNvPr>
          <p:cNvSpPr/>
          <p:nvPr/>
        </p:nvSpPr>
        <p:spPr>
          <a:xfrm>
            <a:off x="7552696" y="2200986"/>
            <a:ext cx="4456742" cy="2745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a:solidFill>
                  <a:schemeClr val="tx1"/>
                </a:solidFill>
              </a:rPr>
              <a:t>Done means “released”</a:t>
            </a:r>
          </a:p>
        </p:txBody>
      </p:sp>
      <p:cxnSp>
        <p:nvCxnSpPr>
          <p:cNvPr id="92" name="Straight Connector 91">
            <a:extLst>
              <a:ext uri="{FF2B5EF4-FFF2-40B4-BE49-F238E27FC236}">
                <a16:creationId xmlns:a16="http://schemas.microsoft.com/office/drawing/2014/main" id="{364BA722-44D2-4753-813D-5777576669D1}"/>
              </a:ext>
              <a:ext uri="{C183D7F6-B498-43B3-948B-1728B52AA6E4}">
                <adec:decorative xmlns:adec="http://schemas.microsoft.com/office/drawing/2017/decorative" val="1"/>
              </a:ext>
            </a:extLst>
          </p:cNvPr>
          <p:cNvCxnSpPr>
            <a:cxnSpLocks/>
          </p:cNvCxnSpPr>
          <p:nvPr/>
        </p:nvCxnSpPr>
        <p:spPr>
          <a:xfrm>
            <a:off x="7552696" y="2942625"/>
            <a:ext cx="44567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descr="Icon of a arrow in a circular path with a timer inside the circle">
            <a:extLst>
              <a:ext uri="{FF2B5EF4-FFF2-40B4-BE49-F238E27FC236}">
                <a16:creationId xmlns:a16="http://schemas.microsoft.com/office/drawing/2014/main" id="{A0BE6E0D-B3F4-4623-A5A5-760D68ED804E}"/>
              </a:ext>
            </a:extLst>
          </p:cNvPr>
          <p:cNvPicPr>
            <a:picLocks noChangeAspect="1"/>
          </p:cNvPicPr>
          <p:nvPr/>
        </p:nvPicPr>
        <p:blipFill>
          <a:blip r:embed="rId7"/>
          <a:stretch>
            <a:fillRect/>
          </a:stretch>
        </p:blipFill>
        <p:spPr>
          <a:xfrm>
            <a:off x="6498009" y="3096641"/>
            <a:ext cx="897636" cy="897636"/>
          </a:xfrm>
          <a:prstGeom prst="rect">
            <a:avLst/>
          </a:prstGeom>
        </p:spPr>
      </p:pic>
      <p:sp>
        <p:nvSpPr>
          <p:cNvPr id="94" name="Rectangle 93">
            <a:extLst>
              <a:ext uri="{FF2B5EF4-FFF2-40B4-BE49-F238E27FC236}">
                <a16:creationId xmlns:a16="http://schemas.microsoft.com/office/drawing/2014/main" id="{F7E8954B-82C3-4D82-BCBF-790188C5A79B}"/>
              </a:ext>
            </a:extLst>
          </p:cNvPr>
          <p:cNvSpPr/>
          <p:nvPr/>
        </p:nvSpPr>
        <p:spPr>
          <a:xfrm>
            <a:off x="7552696" y="3409702"/>
            <a:ext cx="4456742" cy="2745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pPr>
            <a:r>
              <a:rPr lang="en-US">
                <a:solidFill>
                  <a:schemeClr val="tx1"/>
                </a:solidFill>
              </a:rPr>
              <a:t>Improve continuously</a:t>
            </a:r>
          </a:p>
        </p:txBody>
      </p:sp>
      <p:cxnSp>
        <p:nvCxnSpPr>
          <p:cNvPr id="95" name="Straight Connector 94">
            <a:extLst>
              <a:ext uri="{FF2B5EF4-FFF2-40B4-BE49-F238E27FC236}">
                <a16:creationId xmlns:a16="http://schemas.microsoft.com/office/drawing/2014/main" id="{18244E22-BFF2-484E-B53C-7B3FE3C9BB15}"/>
              </a:ext>
              <a:ext uri="{C183D7F6-B498-43B3-948B-1728B52AA6E4}">
                <adec:decorative xmlns:adec="http://schemas.microsoft.com/office/drawing/2017/decorative" val="1"/>
              </a:ext>
            </a:extLst>
          </p:cNvPr>
          <p:cNvCxnSpPr>
            <a:cxnSpLocks/>
          </p:cNvCxnSpPr>
          <p:nvPr/>
        </p:nvCxnSpPr>
        <p:spPr>
          <a:xfrm>
            <a:off x="7552696" y="4078116"/>
            <a:ext cx="44567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descr="Icon of three gears with varying sizes">
            <a:extLst>
              <a:ext uri="{FF2B5EF4-FFF2-40B4-BE49-F238E27FC236}">
                <a16:creationId xmlns:a16="http://schemas.microsoft.com/office/drawing/2014/main" id="{05A4FF30-0ADE-424A-8DA6-1C5BF9DC1182}"/>
              </a:ext>
            </a:extLst>
          </p:cNvPr>
          <p:cNvPicPr>
            <a:picLocks noChangeAspect="1"/>
          </p:cNvPicPr>
          <p:nvPr/>
        </p:nvPicPr>
        <p:blipFill>
          <a:blip r:embed="rId8"/>
          <a:stretch>
            <a:fillRect/>
          </a:stretch>
        </p:blipFill>
        <p:spPr>
          <a:xfrm>
            <a:off x="6498009" y="4307090"/>
            <a:ext cx="897636" cy="897636"/>
          </a:xfrm>
          <a:prstGeom prst="rect">
            <a:avLst/>
          </a:prstGeom>
        </p:spPr>
      </p:pic>
      <p:sp>
        <p:nvSpPr>
          <p:cNvPr id="97" name="Rectangle 96">
            <a:extLst>
              <a:ext uri="{FF2B5EF4-FFF2-40B4-BE49-F238E27FC236}">
                <a16:creationId xmlns:a16="http://schemas.microsoft.com/office/drawing/2014/main" id="{D6C6D08C-E1F7-4ECB-8B1E-BC3392B47CF2}"/>
              </a:ext>
            </a:extLst>
          </p:cNvPr>
          <p:cNvSpPr/>
          <p:nvPr/>
        </p:nvSpPr>
        <p:spPr>
          <a:xfrm>
            <a:off x="7552696" y="4471968"/>
            <a:ext cx="4456742" cy="57092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spcAft>
                <a:spcPts val="816"/>
              </a:spcAft>
            </a:pPr>
            <a:r>
              <a:rPr lang="en-US" dirty="0">
                <a:solidFill>
                  <a:schemeClr val="tx1"/>
                </a:solidFill>
              </a:rPr>
              <a:t>If something is difficult or painful, do it </a:t>
            </a:r>
            <a:br>
              <a:rPr lang="en-US" dirty="0">
                <a:solidFill>
                  <a:schemeClr val="tx1"/>
                </a:solidFill>
              </a:rPr>
            </a:br>
            <a:r>
              <a:rPr lang="en-US" dirty="0">
                <a:solidFill>
                  <a:schemeClr val="tx1"/>
                </a:solidFill>
              </a:rPr>
              <a:t>more often</a:t>
            </a:r>
          </a:p>
        </p:txBody>
      </p:sp>
      <p:cxnSp>
        <p:nvCxnSpPr>
          <p:cNvPr id="98" name="Straight Connector 97">
            <a:extLst>
              <a:ext uri="{FF2B5EF4-FFF2-40B4-BE49-F238E27FC236}">
                <a16:creationId xmlns:a16="http://schemas.microsoft.com/office/drawing/2014/main" id="{CB150A0A-9EEE-4501-909D-5DCFD52E0DBA}"/>
              </a:ext>
              <a:ext uri="{C183D7F6-B498-43B3-948B-1728B52AA6E4}">
                <adec:decorative xmlns:adec="http://schemas.microsoft.com/office/drawing/2017/decorative" val="1"/>
              </a:ext>
            </a:extLst>
          </p:cNvPr>
          <p:cNvCxnSpPr>
            <a:cxnSpLocks/>
          </p:cNvCxnSpPr>
          <p:nvPr/>
        </p:nvCxnSpPr>
        <p:spPr>
          <a:xfrm>
            <a:off x="7552696" y="5436746"/>
            <a:ext cx="445674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0" name="Picture 29" descr="Icon of wrench and screw driver">
            <a:extLst>
              <a:ext uri="{FF2B5EF4-FFF2-40B4-BE49-F238E27FC236}">
                <a16:creationId xmlns:a16="http://schemas.microsoft.com/office/drawing/2014/main" id="{677BAC32-A2A9-4A0F-AFD5-63242CF52C70}"/>
              </a:ext>
            </a:extLst>
          </p:cNvPr>
          <p:cNvPicPr>
            <a:picLocks noChangeAspect="1"/>
          </p:cNvPicPr>
          <p:nvPr/>
        </p:nvPicPr>
        <p:blipFill>
          <a:blip r:embed="rId9"/>
          <a:stretch>
            <a:fillRect/>
          </a:stretch>
        </p:blipFill>
        <p:spPr>
          <a:xfrm>
            <a:off x="6498009" y="5517537"/>
            <a:ext cx="897636" cy="897636"/>
          </a:xfrm>
          <a:prstGeom prst="rect">
            <a:avLst/>
          </a:prstGeom>
        </p:spPr>
      </p:pic>
      <p:sp>
        <p:nvSpPr>
          <p:cNvPr id="100" name="Rectangle 99">
            <a:extLst>
              <a:ext uri="{FF2B5EF4-FFF2-40B4-BE49-F238E27FC236}">
                <a16:creationId xmlns:a16="http://schemas.microsoft.com/office/drawing/2014/main" id="{2BDCF06A-A64A-41BA-89CD-2E248E7D5F79}"/>
              </a:ext>
            </a:extLst>
          </p:cNvPr>
          <p:cNvSpPr/>
          <p:nvPr/>
        </p:nvSpPr>
        <p:spPr>
          <a:xfrm>
            <a:off x="7641244" y="5830598"/>
            <a:ext cx="4456742" cy="27456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07000"/>
              </a:lnSpc>
              <a:spcAft>
                <a:spcPts val="816"/>
              </a:spcAft>
            </a:pPr>
            <a:r>
              <a:rPr lang="en-US">
                <a:solidFill>
                  <a:schemeClr val="tx1"/>
                </a:solidFill>
              </a:rPr>
              <a:t>Build quality in!</a:t>
            </a:r>
          </a:p>
        </p:txBody>
      </p:sp>
    </p:spTree>
    <p:extLst>
      <p:ext uri="{BB962C8B-B14F-4D97-AF65-F5344CB8AC3E}">
        <p14:creationId xmlns:p14="http://schemas.microsoft.com/office/powerpoint/2010/main" val="3011215079"/>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27039" y="3303363"/>
            <a:ext cx="9240836" cy="387798"/>
          </a:xfrm>
        </p:spPr>
        <p:txBody>
          <a:bodyPr/>
          <a:lstStyle/>
          <a:p>
            <a:r>
              <a:rPr lang="en-US" dirty="0"/>
              <a:t>Learning Path review and takeaways</a:t>
            </a:r>
          </a:p>
        </p:txBody>
      </p:sp>
      <p:pic>
        <p:nvPicPr>
          <p:cNvPr id="2" name="Picture 1" descr="Icon of a document with a checkmark">
            <a:extLst>
              <a:ext uri="{FF2B5EF4-FFF2-40B4-BE49-F238E27FC236}">
                <a16:creationId xmlns:a16="http://schemas.microsoft.com/office/drawing/2014/main" id="{149B31B8-6989-4B53-9E7C-B1871F609D32}"/>
              </a:ext>
            </a:extLst>
          </p:cNvPr>
          <p:cNvPicPr>
            <a:picLocks noChangeAspect="1"/>
          </p:cNvPicPr>
          <p:nvPr/>
        </p:nvPicPr>
        <p:blipFill>
          <a:blip r:embed="rId2"/>
          <a:stretch>
            <a:fillRect/>
          </a:stretch>
        </p:blipFill>
        <p:spPr>
          <a:xfrm>
            <a:off x="10557290" y="2980403"/>
            <a:ext cx="710785" cy="1033718"/>
          </a:xfrm>
          <a:prstGeom prst="rect">
            <a:avLst/>
          </a:prstGeom>
        </p:spPr>
      </p:pic>
    </p:spTree>
    <p:extLst>
      <p:ext uri="{BB962C8B-B14F-4D97-AF65-F5344CB8AC3E}">
        <p14:creationId xmlns:p14="http://schemas.microsoft.com/office/powerpoint/2010/main" val="564201075"/>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59BF1-DFBD-478C-ACA3-333D99FCFEDF}"/>
              </a:ext>
            </a:extLst>
          </p:cNvPr>
          <p:cNvSpPr>
            <a:spLocks noGrp="1"/>
          </p:cNvSpPr>
          <p:nvPr>
            <p:ph type="title"/>
          </p:nvPr>
        </p:nvSpPr>
        <p:spPr>
          <a:xfrm>
            <a:off x="465138" y="632779"/>
            <a:ext cx="11533187" cy="411162"/>
          </a:xfrm>
        </p:spPr>
        <p:txBody>
          <a:bodyPr/>
          <a:lstStyle/>
          <a:p>
            <a:r>
              <a:rPr lang="en-US" dirty="0"/>
              <a:t>What did you learn?</a:t>
            </a:r>
          </a:p>
        </p:txBody>
      </p:sp>
      <p:pic>
        <p:nvPicPr>
          <p:cNvPr id="4" name="Picture 3" descr="Icon of dots in different sizes">
            <a:extLst>
              <a:ext uri="{FF2B5EF4-FFF2-40B4-BE49-F238E27FC236}">
                <a16:creationId xmlns:a16="http://schemas.microsoft.com/office/drawing/2014/main" id="{642DC33D-263C-3B6C-A844-1C5F86350B9A}"/>
              </a:ext>
            </a:extLst>
          </p:cNvPr>
          <p:cNvPicPr>
            <a:picLocks noChangeAspect="1"/>
          </p:cNvPicPr>
          <p:nvPr/>
        </p:nvPicPr>
        <p:blipFill>
          <a:blip r:embed="rId3"/>
          <a:stretch>
            <a:fillRect/>
          </a:stretch>
        </p:blipFill>
        <p:spPr>
          <a:xfrm>
            <a:off x="465138" y="1373482"/>
            <a:ext cx="769620" cy="768096"/>
          </a:xfrm>
          <a:prstGeom prst="rect">
            <a:avLst/>
          </a:prstGeom>
        </p:spPr>
      </p:pic>
      <p:sp>
        <p:nvSpPr>
          <p:cNvPr id="7" name="TextBox 6">
            <a:extLst>
              <a:ext uri="{FF2B5EF4-FFF2-40B4-BE49-F238E27FC236}">
                <a16:creationId xmlns:a16="http://schemas.microsoft.com/office/drawing/2014/main" id="{B4C0288E-3CAC-73A2-344B-53C1BEB58C9F}"/>
              </a:ext>
            </a:extLst>
          </p:cNvPr>
          <p:cNvSpPr txBox="1"/>
          <p:nvPr/>
        </p:nvSpPr>
        <p:spPr>
          <a:xfrm>
            <a:off x="1460147" y="1511309"/>
            <a:ext cx="4632678" cy="492443"/>
          </a:xfrm>
          <a:prstGeom prst="rect">
            <a:avLst/>
          </a:prstGeom>
          <a:noFill/>
        </p:spPr>
        <p:txBody>
          <a:bodyPr wrap="square" lIns="0" tIns="0" rIns="0" bIns="0" anchor="ctr">
            <a:spAutoFit/>
          </a:bodyPr>
          <a:lstStyle/>
          <a:p>
            <a:r>
              <a:rPr lang="en-US" sz="1600" dirty="0"/>
              <a:t>Explain the terminology used in Azure DevOps and other release management tooling</a:t>
            </a:r>
          </a:p>
        </p:txBody>
      </p:sp>
      <p:cxnSp>
        <p:nvCxnSpPr>
          <p:cNvPr id="9" name="Straight Connector 8">
            <a:extLst>
              <a:ext uri="{FF2B5EF4-FFF2-40B4-BE49-F238E27FC236}">
                <a16:creationId xmlns:a16="http://schemas.microsoft.com/office/drawing/2014/main" id="{4EE011FE-F8F3-D7B5-B5F2-5213D201DA67}"/>
              </a:ext>
              <a:ext uri="{C183D7F6-B498-43B3-948B-1728B52AA6E4}">
                <adec:decorative xmlns:adec="http://schemas.microsoft.com/office/drawing/2017/decorative" val="1"/>
              </a:ext>
            </a:extLst>
          </p:cNvPr>
          <p:cNvCxnSpPr>
            <a:cxnSpLocks/>
          </p:cNvCxnSpPr>
          <p:nvPr/>
        </p:nvCxnSpPr>
        <p:spPr>
          <a:xfrm>
            <a:off x="1460147" y="2251538"/>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arrow pointing upwards diagonally">
            <a:extLst>
              <a:ext uri="{FF2B5EF4-FFF2-40B4-BE49-F238E27FC236}">
                <a16:creationId xmlns:a16="http://schemas.microsoft.com/office/drawing/2014/main" id="{7F9B15FF-A560-DDC8-0278-3E00DC1061FC}"/>
              </a:ext>
            </a:extLst>
          </p:cNvPr>
          <p:cNvPicPr>
            <a:picLocks noChangeAspect="1"/>
          </p:cNvPicPr>
          <p:nvPr/>
        </p:nvPicPr>
        <p:blipFill>
          <a:blip r:embed="rId4"/>
          <a:stretch>
            <a:fillRect/>
          </a:stretch>
        </p:blipFill>
        <p:spPr>
          <a:xfrm>
            <a:off x="465138" y="2361117"/>
            <a:ext cx="768096" cy="769620"/>
          </a:xfrm>
          <a:prstGeom prst="rect">
            <a:avLst/>
          </a:prstGeom>
        </p:spPr>
      </p:pic>
      <p:sp>
        <p:nvSpPr>
          <p:cNvPr id="13" name="TextBox 12">
            <a:extLst>
              <a:ext uri="{FF2B5EF4-FFF2-40B4-BE49-F238E27FC236}">
                <a16:creationId xmlns:a16="http://schemas.microsoft.com/office/drawing/2014/main" id="{E36E342B-DAA0-AC43-35A5-D23118DDF1E0}"/>
              </a:ext>
            </a:extLst>
          </p:cNvPr>
          <p:cNvSpPr txBox="1"/>
          <p:nvPr/>
        </p:nvSpPr>
        <p:spPr>
          <a:xfrm>
            <a:off x="1460147" y="2499706"/>
            <a:ext cx="4632678" cy="492443"/>
          </a:xfrm>
          <a:prstGeom prst="rect">
            <a:avLst/>
          </a:prstGeom>
          <a:noFill/>
        </p:spPr>
        <p:txBody>
          <a:bodyPr wrap="square" lIns="0" tIns="0" rIns="0" bIns="0" anchor="ctr">
            <a:spAutoFit/>
          </a:bodyPr>
          <a:lstStyle/>
          <a:p>
            <a:r>
              <a:rPr lang="en-US" sz="1600"/>
              <a:t>Describe what a build and release task is, what it can do, and some available deployment tasks </a:t>
            </a:r>
          </a:p>
        </p:txBody>
      </p:sp>
      <p:cxnSp>
        <p:nvCxnSpPr>
          <p:cNvPr id="15" name="Straight Connector 14">
            <a:extLst>
              <a:ext uri="{FF2B5EF4-FFF2-40B4-BE49-F238E27FC236}">
                <a16:creationId xmlns:a16="http://schemas.microsoft.com/office/drawing/2014/main" id="{2024BD2C-430F-EA3F-F4DE-9A62A5DA56B4}"/>
              </a:ext>
              <a:ext uri="{C183D7F6-B498-43B3-948B-1728B52AA6E4}">
                <adec:decorative xmlns:adec="http://schemas.microsoft.com/office/drawing/2017/decorative" val="1"/>
              </a:ext>
            </a:extLst>
          </p:cNvPr>
          <p:cNvCxnSpPr>
            <a:cxnSpLocks/>
          </p:cNvCxnSpPr>
          <p:nvPr/>
        </p:nvCxnSpPr>
        <p:spPr>
          <a:xfrm>
            <a:off x="1460147" y="3241078"/>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 name="Picture 16" descr="Icon of three circles and aligned to three lines">
            <a:extLst>
              <a:ext uri="{FF2B5EF4-FFF2-40B4-BE49-F238E27FC236}">
                <a16:creationId xmlns:a16="http://schemas.microsoft.com/office/drawing/2014/main" id="{ED0A398D-2E90-35F1-0189-9CCC9721BD5D}"/>
              </a:ext>
            </a:extLst>
          </p:cNvPr>
          <p:cNvPicPr>
            <a:picLocks noChangeAspect="1"/>
          </p:cNvPicPr>
          <p:nvPr/>
        </p:nvPicPr>
        <p:blipFill>
          <a:blip r:embed="rId5"/>
          <a:stretch>
            <a:fillRect/>
          </a:stretch>
        </p:blipFill>
        <p:spPr>
          <a:xfrm>
            <a:off x="469527" y="3269683"/>
            <a:ext cx="768096" cy="768096"/>
          </a:xfrm>
          <a:prstGeom prst="rect">
            <a:avLst/>
          </a:prstGeom>
        </p:spPr>
      </p:pic>
      <p:sp>
        <p:nvSpPr>
          <p:cNvPr id="19" name="TextBox 18">
            <a:extLst>
              <a:ext uri="{FF2B5EF4-FFF2-40B4-BE49-F238E27FC236}">
                <a16:creationId xmlns:a16="http://schemas.microsoft.com/office/drawing/2014/main" id="{5917AA39-9081-77A3-E4BF-7D6D527F532F}"/>
              </a:ext>
            </a:extLst>
          </p:cNvPr>
          <p:cNvSpPr txBox="1"/>
          <p:nvPr/>
        </p:nvSpPr>
        <p:spPr>
          <a:xfrm>
            <a:off x="1460147" y="3407510"/>
            <a:ext cx="4632678" cy="492443"/>
          </a:xfrm>
          <a:prstGeom prst="rect">
            <a:avLst/>
          </a:prstGeom>
          <a:noFill/>
        </p:spPr>
        <p:txBody>
          <a:bodyPr wrap="square" lIns="0" tIns="0" rIns="0" bIns="0" anchor="ctr">
            <a:spAutoFit/>
          </a:bodyPr>
          <a:lstStyle/>
          <a:p>
            <a:r>
              <a:rPr lang="en-US" sz="1600"/>
              <a:t>Explain why you sometimes need multiple release jobs in one release pipeline</a:t>
            </a:r>
          </a:p>
        </p:txBody>
      </p:sp>
      <p:cxnSp>
        <p:nvCxnSpPr>
          <p:cNvPr id="21" name="Straight Connector 20">
            <a:extLst>
              <a:ext uri="{FF2B5EF4-FFF2-40B4-BE49-F238E27FC236}">
                <a16:creationId xmlns:a16="http://schemas.microsoft.com/office/drawing/2014/main" id="{0C407899-27DC-18EE-EB36-69E9ED0DF5F1}"/>
              </a:ext>
              <a:ext uri="{C183D7F6-B498-43B3-948B-1728B52AA6E4}">
                <adec:decorative xmlns:adec="http://schemas.microsoft.com/office/drawing/2017/decorative" val="1"/>
              </a:ext>
            </a:extLst>
          </p:cNvPr>
          <p:cNvCxnSpPr>
            <a:cxnSpLocks/>
          </p:cNvCxnSpPr>
          <p:nvPr/>
        </p:nvCxnSpPr>
        <p:spPr>
          <a:xfrm>
            <a:off x="1460147" y="4212763"/>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descr="Icon of a circle branched into three connect circles">
            <a:extLst>
              <a:ext uri="{FF2B5EF4-FFF2-40B4-BE49-F238E27FC236}">
                <a16:creationId xmlns:a16="http://schemas.microsoft.com/office/drawing/2014/main" id="{7A18194C-8DD1-6142-4A15-19077C1FF641}"/>
              </a:ext>
            </a:extLst>
          </p:cNvPr>
          <p:cNvPicPr>
            <a:picLocks noChangeAspect="1"/>
          </p:cNvPicPr>
          <p:nvPr/>
        </p:nvPicPr>
        <p:blipFill>
          <a:blip r:embed="rId6"/>
          <a:stretch>
            <a:fillRect/>
          </a:stretch>
        </p:blipFill>
        <p:spPr>
          <a:xfrm>
            <a:off x="469527" y="4240663"/>
            <a:ext cx="768096" cy="769620"/>
          </a:xfrm>
          <a:prstGeom prst="rect">
            <a:avLst/>
          </a:prstGeom>
        </p:spPr>
      </p:pic>
      <p:sp>
        <p:nvSpPr>
          <p:cNvPr id="25" name="TextBox 24">
            <a:extLst>
              <a:ext uri="{FF2B5EF4-FFF2-40B4-BE49-F238E27FC236}">
                <a16:creationId xmlns:a16="http://schemas.microsoft.com/office/drawing/2014/main" id="{737A4793-1203-C685-42A3-B106F7D6B92B}"/>
              </a:ext>
            </a:extLst>
          </p:cNvPr>
          <p:cNvSpPr txBox="1"/>
          <p:nvPr/>
        </p:nvSpPr>
        <p:spPr>
          <a:xfrm>
            <a:off x="1460147" y="4380494"/>
            <a:ext cx="4632678" cy="492443"/>
          </a:xfrm>
          <a:prstGeom prst="rect">
            <a:avLst/>
          </a:prstGeom>
          <a:noFill/>
        </p:spPr>
        <p:txBody>
          <a:bodyPr wrap="square" lIns="0" tIns="0" rIns="0" bIns="0" anchor="ctr">
            <a:spAutoFit/>
          </a:bodyPr>
          <a:lstStyle/>
          <a:p>
            <a:r>
              <a:rPr lang="en-US" sz="1600" dirty="0"/>
              <a:t>Differentiate between a release and </a:t>
            </a:r>
            <a:br>
              <a:rPr lang="en-US" sz="1600" dirty="0"/>
            </a:br>
            <a:r>
              <a:rPr lang="en-US" sz="1600" dirty="0"/>
              <a:t>a deployment</a:t>
            </a:r>
          </a:p>
        </p:txBody>
      </p:sp>
      <p:pic>
        <p:nvPicPr>
          <p:cNvPr id="27" name="Picture 26" descr="Icon of lines going to different circles">
            <a:extLst>
              <a:ext uri="{FF2B5EF4-FFF2-40B4-BE49-F238E27FC236}">
                <a16:creationId xmlns:a16="http://schemas.microsoft.com/office/drawing/2014/main" id="{96E83188-AF21-7FCB-15E2-0520017FCED1}"/>
              </a:ext>
            </a:extLst>
          </p:cNvPr>
          <p:cNvPicPr>
            <a:picLocks noChangeAspect="1"/>
          </p:cNvPicPr>
          <p:nvPr/>
        </p:nvPicPr>
        <p:blipFill>
          <a:blip r:embed="rId7"/>
          <a:stretch>
            <a:fillRect/>
          </a:stretch>
        </p:blipFill>
        <p:spPr>
          <a:xfrm>
            <a:off x="6385615" y="1373482"/>
            <a:ext cx="769620" cy="769620"/>
          </a:xfrm>
          <a:prstGeom prst="rect">
            <a:avLst/>
          </a:prstGeom>
        </p:spPr>
      </p:pic>
      <p:sp>
        <p:nvSpPr>
          <p:cNvPr id="29" name="TextBox 28">
            <a:extLst>
              <a:ext uri="{FF2B5EF4-FFF2-40B4-BE49-F238E27FC236}">
                <a16:creationId xmlns:a16="http://schemas.microsoft.com/office/drawing/2014/main" id="{C0363FB2-28D5-C15C-8B0A-65BB0B579A06}"/>
              </a:ext>
            </a:extLst>
          </p:cNvPr>
          <p:cNvSpPr txBox="1"/>
          <p:nvPr/>
        </p:nvSpPr>
        <p:spPr>
          <a:xfrm>
            <a:off x="7409681" y="1511309"/>
            <a:ext cx="4636008" cy="492443"/>
          </a:xfrm>
          <a:prstGeom prst="rect">
            <a:avLst/>
          </a:prstGeom>
          <a:noFill/>
        </p:spPr>
        <p:txBody>
          <a:bodyPr wrap="square" lIns="0" tIns="0" rIns="0" bIns="0" anchor="ctr">
            <a:spAutoFit/>
          </a:bodyPr>
          <a:lstStyle/>
          <a:p>
            <a:r>
              <a:rPr lang="en-US" sz="1600" dirty="0"/>
              <a:t>Use release variables and stage variables in your release pipeline</a:t>
            </a:r>
          </a:p>
        </p:txBody>
      </p:sp>
      <p:cxnSp>
        <p:nvCxnSpPr>
          <p:cNvPr id="31" name="Straight Connector 30">
            <a:extLst>
              <a:ext uri="{FF2B5EF4-FFF2-40B4-BE49-F238E27FC236}">
                <a16:creationId xmlns:a16="http://schemas.microsoft.com/office/drawing/2014/main" id="{6A6DC628-8212-2A21-CA33-69EBE248FB34}"/>
              </a:ext>
              <a:ext uri="{C183D7F6-B498-43B3-948B-1728B52AA6E4}">
                <adec:decorative xmlns:adec="http://schemas.microsoft.com/office/drawing/2017/decorative" val="1"/>
              </a:ext>
            </a:extLst>
          </p:cNvPr>
          <p:cNvCxnSpPr>
            <a:cxnSpLocks/>
          </p:cNvCxnSpPr>
          <p:nvPr/>
        </p:nvCxnSpPr>
        <p:spPr>
          <a:xfrm>
            <a:off x="7409681" y="2251157"/>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3" name="Picture 32" descr="Icon of a security lock">
            <a:extLst>
              <a:ext uri="{FF2B5EF4-FFF2-40B4-BE49-F238E27FC236}">
                <a16:creationId xmlns:a16="http://schemas.microsoft.com/office/drawing/2014/main" id="{04336702-2B96-4A1D-527C-E73B0D542129}"/>
              </a:ext>
            </a:extLst>
          </p:cNvPr>
          <p:cNvPicPr>
            <a:picLocks noChangeAspect="1"/>
          </p:cNvPicPr>
          <p:nvPr/>
        </p:nvPicPr>
        <p:blipFill>
          <a:blip r:embed="rId8"/>
          <a:stretch>
            <a:fillRect/>
          </a:stretch>
        </p:blipFill>
        <p:spPr>
          <a:xfrm>
            <a:off x="6387139" y="2361879"/>
            <a:ext cx="768096" cy="768096"/>
          </a:xfrm>
          <a:prstGeom prst="rect">
            <a:avLst/>
          </a:prstGeom>
        </p:spPr>
      </p:pic>
      <p:sp>
        <p:nvSpPr>
          <p:cNvPr id="35" name="TextBox 34">
            <a:extLst>
              <a:ext uri="{FF2B5EF4-FFF2-40B4-BE49-F238E27FC236}">
                <a16:creationId xmlns:a16="http://schemas.microsoft.com/office/drawing/2014/main" id="{6CEDBFBB-3151-A13D-5AB9-623AE97AC984}"/>
              </a:ext>
            </a:extLst>
          </p:cNvPr>
          <p:cNvSpPr txBox="1"/>
          <p:nvPr/>
        </p:nvSpPr>
        <p:spPr>
          <a:xfrm>
            <a:off x="7409681" y="2499706"/>
            <a:ext cx="4636008" cy="492443"/>
          </a:xfrm>
          <a:prstGeom prst="rect">
            <a:avLst/>
          </a:prstGeom>
          <a:noFill/>
        </p:spPr>
        <p:txBody>
          <a:bodyPr wrap="square" lIns="0" tIns="0" rIns="0" bIns="0" anchor="ctr">
            <a:spAutoFit/>
          </a:bodyPr>
          <a:lstStyle/>
          <a:p>
            <a:r>
              <a:rPr lang="en-US" sz="1600"/>
              <a:t>Deploy to environment securely using a service connection</a:t>
            </a:r>
          </a:p>
        </p:txBody>
      </p:sp>
      <p:cxnSp>
        <p:nvCxnSpPr>
          <p:cNvPr id="37" name="Straight Connector 36">
            <a:extLst>
              <a:ext uri="{FF2B5EF4-FFF2-40B4-BE49-F238E27FC236}">
                <a16:creationId xmlns:a16="http://schemas.microsoft.com/office/drawing/2014/main" id="{6C99CDDE-31F4-17FA-10AE-2E1F88A96F88}"/>
              </a:ext>
              <a:ext uri="{C183D7F6-B498-43B3-948B-1728B52AA6E4}">
                <adec:decorative xmlns:adec="http://schemas.microsoft.com/office/drawing/2017/decorative" val="1"/>
              </a:ext>
            </a:extLst>
          </p:cNvPr>
          <p:cNvCxnSpPr>
            <a:cxnSpLocks/>
          </p:cNvCxnSpPr>
          <p:nvPr/>
        </p:nvCxnSpPr>
        <p:spPr>
          <a:xfrm>
            <a:off x="7409681" y="3238411"/>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9" name="Picture 38" descr="Icon of a wave connected by circles and lines at both end">
            <a:extLst>
              <a:ext uri="{FF2B5EF4-FFF2-40B4-BE49-F238E27FC236}">
                <a16:creationId xmlns:a16="http://schemas.microsoft.com/office/drawing/2014/main" id="{09E58C8F-9380-738F-488A-B4B2EF28DE44}"/>
              </a:ext>
            </a:extLst>
          </p:cNvPr>
          <p:cNvPicPr>
            <a:picLocks noChangeAspect="1"/>
          </p:cNvPicPr>
          <p:nvPr/>
        </p:nvPicPr>
        <p:blipFill>
          <a:blip r:embed="rId9"/>
          <a:stretch>
            <a:fillRect/>
          </a:stretch>
        </p:blipFill>
        <p:spPr>
          <a:xfrm>
            <a:off x="6385615" y="3347990"/>
            <a:ext cx="769620" cy="769620"/>
          </a:xfrm>
          <a:prstGeom prst="rect">
            <a:avLst/>
          </a:prstGeom>
        </p:spPr>
      </p:pic>
      <p:sp>
        <p:nvSpPr>
          <p:cNvPr id="41" name="TextBox 40">
            <a:extLst>
              <a:ext uri="{FF2B5EF4-FFF2-40B4-BE49-F238E27FC236}">
                <a16:creationId xmlns:a16="http://schemas.microsoft.com/office/drawing/2014/main" id="{A354EC9F-79ED-1F0A-87F9-6696F079C01B}"/>
              </a:ext>
            </a:extLst>
          </p:cNvPr>
          <p:cNvSpPr txBox="1"/>
          <p:nvPr/>
        </p:nvSpPr>
        <p:spPr>
          <a:xfrm>
            <a:off x="7400417" y="3378946"/>
            <a:ext cx="4636008" cy="738664"/>
          </a:xfrm>
          <a:prstGeom prst="rect">
            <a:avLst/>
          </a:prstGeom>
          <a:noFill/>
        </p:spPr>
        <p:txBody>
          <a:bodyPr wrap="square" lIns="0" tIns="0" rIns="0" bIns="0" anchor="ctr">
            <a:spAutoFit/>
          </a:bodyPr>
          <a:lstStyle/>
          <a:p>
            <a:r>
              <a:rPr lang="en-US" sz="1600" dirty="0"/>
              <a:t>List the different ways to inspect the health of your pipeline and release by using alerts, service hooks, and reports</a:t>
            </a:r>
          </a:p>
        </p:txBody>
      </p:sp>
      <p:pic>
        <p:nvPicPr>
          <p:cNvPr id="43" name="Picture 42" descr="Icon of a gear and a arrow going across it">
            <a:extLst>
              <a:ext uri="{FF2B5EF4-FFF2-40B4-BE49-F238E27FC236}">
                <a16:creationId xmlns:a16="http://schemas.microsoft.com/office/drawing/2014/main" id="{1A12FBAD-AC6F-6DED-BE61-73485D7A231F}"/>
              </a:ext>
            </a:extLst>
          </p:cNvPr>
          <p:cNvPicPr>
            <a:picLocks noChangeAspect="1"/>
          </p:cNvPicPr>
          <p:nvPr/>
        </p:nvPicPr>
        <p:blipFill>
          <a:blip r:embed="rId10"/>
          <a:stretch>
            <a:fillRect/>
          </a:stretch>
        </p:blipFill>
        <p:spPr>
          <a:xfrm>
            <a:off x="506832" y="5165484"/>
            <a:ext cx="768096" cy="768096"/>
          </a:xfrm>
          <a:prstGeom prst="rect">
            <a:avLst/>
          </a:prstGeom>
        </p:spPr>
      </p:pic>
      <p:sp>
        <p:nvSpPr>
          <p:cNvPr id="45" name="Rectangle 44">
            <a:extLst>
              <a:ext uri="{FF2B5EF4-FFF2-40B4-BE49-F238E27FC236}">
                <a16:creationId xmlns:a16="http://schemas.microsoft.com/office/drawing/2014/main" id="{25E628FF-5F9C-E9A7-1B65-6E7C3FA15496}"/>
              </a:ext>
            </a:extLst>
          </p:cNvPr>
          <p:cNvSpPr/>
          <p:nvPr/>
        </p:nvSpPr>
        <p:spPr bwMode="auto">
          <a:xfrm>
            <a:off x="1460147" y="5245530"/>
            <a:ext cx="4240473" cy="60800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1600" dirty="0">
                <a:solidFill>
                  <a:schemeClr val="tx1"/>
                </a:solidFill>
              </a:rPr>
              <a:t>Define the components of a release pipeline </a:t>
            </a:r>
          </a:p>
        </p:txBody>
      </p:sp>
      <p:cxnSp>
        <p:nvCxnSpPr>
          <p:cNvPr id="48" name="Straight Connector 47">
            <a:extLst>
              <a:ext uri="{FF2B5EF4-FFF2-40B4-BE49-F238E27FC236}">
                <a16:creationId xmlns:a16="http://schemas.microsoft.com/office/drawing/2014/main" id="{9673466F-15D7-6CAB-5C76-5BBF2788838D}"/>
              </a:ext>
              <a:ext uri="{C183D7F6-B498-43B3-948B-1728B52AA6E4}">
                <adec:decorative xmlns:adec="http://schemas.microsoft.com/office/drawing/2017/decorative" val="1"/>
              </a:ext>
            </a:extLst>
          </p:cNvPr>
          <p:cNvCxnSpPr>
            <a:cxnSpLocks/>
          </p:cNvCxnSpPr>
          <p:nvPr/>
        </p:nvCxnSpPr>
        <p:spPr>
          <a:xfrm>
            <a:off x="1460147" y="5133628"/>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1" name="Picture 50" descr="Icon of an arrow in a circular motion and a cloud inside it">
            <a:extLst>
              <a:ext uri="{FF2B5EF4-FFF2-40B4-BE49-F238E27FC236}">
                <a16:creationId xmlns:a16="http://schemas.microsoft.com/office/drawing/2014/main" id="{2D0E1FE2-E008-C2B0-92CC-B0E2A2B0E016}"/>
              </a:ext>
            </a:extLst>
          </p:cNvPr>
          <p:cNvPicPr>
            <a:picLocks noChangeAspect="1"/>
          </p:cNvPicPr>
          <p:nvPr/>
        </p:nvPicPr>
        <p:blipFill>
          <a:blip r:embed="rId11"/>
          <a:stretch>
            <a:fillRect/>
          </a:stretch>
        </p:blipFill>
        <p:spPr>
          <a:xfrm>
            <a:off x="6385615" y="4240663"/>
            <a:ext cx="768096" cy="769620"/>
          </a:xfrm>
          <a:prstGeom prst="rect">
            <a:avLst/>
          </a:prstGeom>
        </p:spPr>
      </p:pic>
      <p:sp>
        <p:nvSpPr>
          <p:cNvPr id="54" name="Rectangle 53">
            <a:extLst>
              <a:ext uri="{FF2B5EF4-FFF2-40B4-BE49-F238E27FC236}">
                <a16:creationId xmlns:a16="http://schemas.microsoft.com/office/drawing/2014/main" id="{90BFDAEB-A474-D7B6-0492-455BEC0AB123}"/>
              </a:ext>
            </a:extLst>
          </p:cNvPr>
          <p:cNvSpPr/>
          <p:nvPr/>
        </p:nvSpPr>
        <p:spPr>
          <a:xfrm>
            <a:off x="7409681" y="4380494"/>
            <a:ext cx="4227135" cy="49244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1600" dirty="0">
                <a:solidFill>
                  <a:schemeClr val="tx1"/>
                </a:solidFill>
              </a:rPr>
              <a:t>Explain things to consider when designing your release strategy</a:t>
            </a:r>
          </a:p>
        </p:txBody>
      </p:sp>
      <p:cxnSp>
        <p:nvCxnSpPr>
          <p:cNvPr id="57" name="Straight Connector 56">
            <a:extLst>
              <a:ext uri="{FF2B5EF4-FFF2-40B4-BE49-F238E27FC236}">
                <a16:creationId xmlns:a16="http://schemas.microsoft.com/office/drawing/2014/main" id="{6DDD89F7-2E93-0BB4-1C51-D43A7311BB9D}"/>
              </a:ext>
              <a:ext uri="{C183D7F6-B498-43B3-948B-1728B52AA6E4}">
                <adec:decorative xmlns:adec="http://schemas.microsoft.com/office/drawing/2017/decorative" val="1"/>
              </a:ext>
            </a:extLst>
          </p:cNvPr>
          <p:cNvCxnSpPr>
            <a:cxnSpLocks/>
          </p:cNvCxnSpPr>
          <p:nvPr/>
        </p:nvCxnSpPr>
        <p:spPr>
          <a:xfrm>
            <a:off x="7409681" y="4215969"/>
            <a:ext cx="46360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1136528"/>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59BF1-DFBD-478C-ACA3-333D99FCFEDF}"/>
              </a:ext>
            </a:extLst>
          </p:cNvPr>
          <p:cNvSpPr>
            <a:spLocks noGrp="1"/>
          </p:cNvSpPr>
          <p:nvPr>
            <p:ph type="title"/>
          </p:nvPr>
        </p:nvSpPr>
        <p:spPr>
          <a:xfrm>
            <a:off x="465138" y="632779"/>
            <a:ext cx="11533187" cy="411162"/>
          </a:xfrm>
        </p:spPr>
        <p:txBody>
          <a:bodyPr/>
          <a:lstStyle/>
          <a:p>
            <a:r>
              <a:rPr lang="en-US" dirty="0"/>
              <a:t>Learning Path review questions</a:t>
            </a:r>
          </a:p>
        </p:txBody>
      </p:sp>
      <p:grpSp>
        <p:nvGrpSpPr>
          <p:cNvPr id="42" name="Group 41">
            <a:extLst>
              <a:ext uri="{FF2B5EF4-FFF2-40B4-BE49-F238E27FC236}">
                <a16:creationId xmlns:a16="http://schemas.microsoft.com/office/drawing/2014/main" id="{16FD0E8B-73AC-4016-9A95-1F21CB1BBDB9}"/>
              </a:ext>
            </a:extLst>
          </p:cNvPr>
          <p:cNvGrpSpPr/>
          <p:nvPr/>
        </p:nvGrpSpPr>
        <p:grpSpPr>
          <a:xfrm>
            <a:off x="465138" y="1230151"/>
            <a:ext cx="752992" cy="752992"/>
            <a:chOff x="594360" y="1344467"/>
            <a:chExt cx="752992" cy="752992"/>
          </a:xfrm>
        </p:grpSpPr>
        <p:pic>
          <p:nvPicPr>
            <p:cNvPr id="3" name="Picture 2">
              <a:extLst>
                <a:ext uri="{FF2B5EF4-FFF2-40B4-BE49-F238E27FC236}">
                  <a16:creationId xmlns:a16="http://schemas.microsoft.com/office/drawing/2014/main" id="{1C991B89-A03C-4518-80B9-D81E666F581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1344467"/>
              <a:ext cx="752992" cy="752992"/>
            </a:xfrm>
            <a:prstGeom prst="rect">
              <a:avLst/>
            </a:prstGeom>
          </p:spPr>
        </p:pic>
        <p:sp>
          <p:nvSpPr>
            <p:cNvPr id="4" name="Oval 3">
              <a:extLst>
                <a:ext uri="{FF2B5EF4-FFF2-40B4-BE49-F238E27FC236}">
                  <a16:creationId xmlns:a16="http://schemas.microsoft.com/office/drawing/2014/main" id="{B91E8E0F-C664-4AB8-A4EE-908CE7691005}"/>
                </a:ext>
              </a:extLst>
            </p:cNvPr>
            <p:cNvSpPr/>
            <p:nvPr/>
          </p:nvSpPr>
          <p:spPr bwMode="auto">
            <a:xfrm rot="10800000" flipV="1">
              <a:off x="637997" y="1388866"/>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1</a:t>
              </a:r>
            </a:p>
          </p:txBody>
        </p:sp>
      </p:grpSp>
      <p:sp>
        <p:nvSpPr>
          <p:cNvPr id="56" name="Rectangle 55">
            <a:extLst>
              <a:ext uri="{FF2B5EF4-FFF2-40B4-BE49-F238E27FC236}">
                <a16:creationId xmlns:a16="http://schemas.microsoft.com/office/drawing/2014/main" id="{BB73F82A-F426-45D3-8DA6-EC8D50D25DEA}"/>
              </a:ext>
            </a:extLst>
          </p:cNvPr>
          <p:cNvSpPr/>
          <p:nvPr/>
        </p:nvSpPr>
        <p:spPr>
          <a:xfrm>
            <a:off x="1502791" y="1264484"/>
            <a:ext cx="8585220" cy="677108"/>
          </a:xfrm>
          <a:prstGeom prst="rect">
            <a:avLst/>
          </a:prstGeom>
        </p:spPr>
        <p:txBody>
          <a:bodyPr wrap="square" lIns="0" tIns="0" rIns="0" bIns="0" anchor="ctr">
            <a:spAutoFit/>
          </a:bodyPr>
          <a:lstStyle/>
          <a:p>
            <a:r>
              <a:rPr lang="en-US" sz="2200" dirty="0"/>
              <a:t>How many deployment jobs can be run concurrently by a single agent?</a:t>
            </a:r>
          </a:p>
        </p:txBody>
      </p:sp>
      <p:cxnSp>
        <p:nvCxnSpPr>
          <p:cNvPr id="57" name="Straight Connector 56">
            <a:extLst>
              <a:ext uri="{FF2B5EF4-FFF2-40B4-BE49-F238E27FC236}">
                <a16:creationId xmlns:a16="http://schemas.microsoft.com/office/drawing/2014/main" id="{422DB022-D6E7-4C15-A6D7-4194851D76E9}"/>
              </a:ext>
              <a:ext uri="{C183D7F6-B498-43B3-948B-1728B52AA6E4}">
                <adec:decorative xmlns:adec="http://schemas.microsoft.com/office/drawing/2017/decorative" val="1"/>
              </a:ext>
            </a:extLst>
          </p:cNvPr>
          <p:cNvCxnSpPr>
            <a:cxnSpLocks/>
          </p:cNvCxnSpPr>
          <p:nvPr/>
        </p:nvCxnSpPr>
        <p:spPr>
          <a:xfrm flipV="1">
            <a:off x="1502784" y="2015279"/>
            <a:ext cx="8570905" cy="1"/>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E28356E8-9589-482F-BD34-E00831162A28}"/>
              </a:ext>
            </a:extLst>
          </p:cNvPr>
          <p:cNvGrpSpPr/>
          <p:nvPr/>
        </p:nvGrpSpPr>
        <p:grpSpPr>
          <a:xfrm>
            <a:off x="465138" y="2146076"/>
            <a:ext cx="752992" cy="752992"/>
            <a:chOff x="594360" y="2398235"/>
            <a:chExt cx="752992" cy="752992"/>
          </a:xfrm>
        </p:grpSpPr>
        <p:pic>
          <p:nvPicPr>
            <p:cNvPr id="5" name="Picture 4">
              <a:extLst>
                <a:ext uri="{FF2B5EF4-FFF2-40B4-BE49-F238E27FC236}">
                  <a16:creationId xmlns:a16="http://schemas.microsoft.com/office/drawing/2014/main" id="{E2888A01-9379-483C-93C0-36CD2D13E71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2398235"/>
              <a:ext cx="752992" cy="752992"/>
            </a:xfrm>
            <a:prstGeom prst="rect">
              <a:avLst/>
            </a:prstGeom>
          </p:spPr>
        </p:pic>
        <p:sp>
          <p:nvSpPr>
            <p:cNvPr id="6" name="Oval 5">
              <a:extLst>
                <a:ext uri="{FF2B5EF4-FFF2-40B4-BE49-F238E27FC236}">
                  <a16:creationId xmlns:a16="http://schemas.microsoft.com/office/drawing/2014/main" id="{5FA743E4-1A0E-474E-9CF0-83C7A8210962}"/>
                </a:ext>
              </a:extLst>
            </p:cNvPr>
            <p:cNvSpPr/>
            <p:nvPr/>
          </p:nvSpPr>
          <p:spPr bwMode="auto">
            <a:xfrm rot="10800000" flipV="1">
              <a:off x="637997" y="2442634"/>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2</a:t>
              </a:r>
            </a:p>
          </p:txBody>
        </p:sp>
      </p:grpSp>
      <p:sp>
        <p:nvSpPr>
          <p:cNvPr id="59" name="Rectangle 58">
            <a:extLst>
              <a:ext uri="{FF2B5EF4-FFF2-40B4-BE49-F238E27FC236}">
                <a16:creationId xmlns:a16="http://schemas.microsoft.com/office/drawing/2014/main" id="{02EB8FCE-C315-4CDF-9037-3334CD2511D6}"/>
              </a:ext>
            </a:extLst>
          </p:cNvPr>
          <p:cNvSpPr/>
          <p:nvPr/>
        </p:nvSpPr>
        <p:spPr>
          <a:xfrm>
            <a:off x="1502791" y="2179976"/>
            <a:ext cx="8585220" cy="677108"/>
          </a:xfrm>
          <a:prstGeom prst="rect">
            <a:avLst/>
          </a:prstGeom>
        </p:spPr>
        <p:txBody>
          <a:bodyPr wrap="square" lIns="0" tIns="0" rIns="0" bIns="0" anchor="ctr">
            <a:spAutoFit/>
          </a:bodyPr>
          <a:lstStyle/>
          <a:p>
            <a:r>
              <a:rPr lang="en-US" sz="2200" dirty="0"/>
              <a:t>What should you create to store values that you want to make available across multiple build and release pipelines?</a:t>
            </a:r>
          </a:p>
        </p:txBody>
      </p:sp>
      <p:cxnSp>
        <p:nvCxnSpPr>
          <p:cNvPr id="60" name="Straight Connector 59">
            <a:extLst>
              <a:ext uri="{FF2B5EF4-FFF2-40B4-BE49-F238E27FC236}">
                <a16:creationId xmlns:a16="http://schemas.microsoft.com/office/drawing/2014/main" id="{4BE09C81-8C2B-4F69-99C9-5177E51A4793}"/>
              </a:ext>
              <a:ext uri="{C183D7F6-B498-43B3-948B-1728B52AA6E4}">
                <adec:decorative xmlns:adec="http://schemas.microsoft.com/office/drawing/2017/decorative" val="1"/>
              </a:ext>
            </a:extLst>
          </p:cNvPr>
          <p:cNvCxnSpPr>
            <a:cxnSpLocks/>
          </p:cNvCxnSpPr>
          <p:nvPr/>
        </p:nvCxnSpPr>
        <p:spPr>
          <a:xfrm flipV="1">
            <a:off x="1502785" y="2901846"/>
            <a:ext cx="8570905" cy="1"/>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44" name="Group 43">
            <a:extLst>
              <a:ext uri="{FF2B5EF4-FFF2-40B4-BE49-F238E27FC236}">
                <a16:creationId xmlns:a16="http://schemas.microsoft.com/office/drawing/2014/main" id="{8F38CDFC-9715-461C-9417-6CD713936728}"/>
              </a:ext>
            </a:extLst>
          </p:cNvPr>
          <p:cNvGrpSpPr/>
          <p:nvPr/>
        </p:nvGrpSpPr>
        <p:grpSpPr>
          <a:xfrm>
            <a:off x="465138" y="3065353"/>
            <a:ext cx="752992" cy="752992"/>
            <a:chOff x="594360" y="3452003"/>
            <a:chExt cx="752992" cy="752992"/>
          </a:xfrm>
        </p:grpSpPr>
        <p:pic>
          <p:nvPicPr>
            <p:cNvPr id="7" name="Picture 6">
              <a:extLst>
                <a:ext uri="{FF2B5EF4-FFF2-40B4-BE49-F238E27FC236}">
                  <a16:creationId xmlns:a16="http://schemas.microsoft.com/office/drawing/2014/main" id="{452F6DE1-EF67-4AAD-AA91-08020AE41F5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3452003"/>
              <a:ext cx="752992" cy="752992"/>
            </a:xfrm>
            <a:prstGeom prst="rect">
              <a:avLst/>
            </a:prstGeom>
          </p:spPr>
        </p:pic>
        <p:sp>
          <p:nvSpPr>
            <p:cNvPr id="8" name="Oval 7">
              <a:extLst>
                <a:ext uri="{FF2B5EF4-FFF2-40B4-BE49-F238E27FC236}">
                  <a16:creationId xmlns:a16="http://schemas.microsoft.com/office/drawing/2014/main" id="{6610B812-2802-46F2-A3CA-A5A4B85A3499}"/>
                </a:ext>
              </a:extLst>
            </p:cNvPr>
            <p:cNvSpPr/>
            <p:nvPr/>
          </p:nvSpPr>
          <p:spPr bwMode="auto">
            <a:xfrm rot="10800000" flipV="1">
              <a:off x="637997" y="3496402"/>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a:solidFill>
                    <a:schemeClr val="tx1"/>
                  </a:solidFill>
                  <a:latin typeface="+mj-lt"/>
                  <a:ea typeface="Segoe UI" pitchFamily="34" charset="0"/>
                  <a:cs typeface="Segoe UI" pitchFamily="34" charset="0"/>
                </a:rPr>
                <a:t>3</a:t>
              </a:r>
            </a:p>
          </p:txBody>
        </p:sp>
      </p:grpSp>
      <p:grpSp>
        <p:nvGrpSpPr>
          <p:cNvPr id="45" name="Group 44">
            <a:extLst>
              <a:ext uri="{FF2B5EF4-FFF2-40B4-BE49-F238E27FC236}">
                <a16:creationId xmlns:a16="http://schemas.microsoft.com/office/drawing/2014/main" id="{3CAF47F8-2614-4E9B-A64B-D43CB4FEF26B}"/>
              </a:ext>
            </a:extLst>
          </p:cNvPr>
          <p:cNvGrpSpPr/>
          <p:nvPr/>
        </p:nvGrpSpPr>
        <p:grpSpPr>
          <a:xfrm>
            <a:off x="470587" y="3981277"/>
            <a:ext cx="752992" cy="752992"/>
            <a:chOff x="594360" y="4505771"/>
            <a:chExt cx="752992" cy="752992"/>
          </a:xfrm>
        </p:grpSpPr>
        <p:pic>
          <p:nvPicPr>
            <p:cNvPr id="9" name="Picture 8">
              <a:extLst>
                <a:ext uri="{FF2B5EF4-FFF2-40B4-BE49-F238E27FC236}">
                  <a16:creationId xmlns:a16="http://schemas.microsoft.com/office/drawing/2014/main" id="{0F0862A6-F9F1-4C70-90A0-53EEB990CB3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4505771"/>
              <a:ext cx="752992" cy="752992"/>
            </a:xfrm>
            <a:prstGeom prst="rect">
              <a:avLst/>
            </a:prstGeom>
          </p:spPr>
        </p:pic>
        <p:sp>
          <p:nvSpPr>
            <p:cNvPr id="10" name="Oval 9">
              <a:extLst>
                <a:ext uri="{FF2B5EF4-FFF2-40B4-BE49-F238E27FC236}">
                  <a16:creationId xmlns:a16="http://schemas.microsoft.com/office/drawing/2014/main" id="{075EEB85-8B68-4560-BBF0-5D85287992BF}"/>
                </a:ext>
              </a:extLst>
            </p:cNvPr>
            <p:cNvSpPr/>
            <p:nvPr/>
          </p:nvSpPr>
          <p:spPr bwMode="auto">
            <a:xfrm rot="10800000" flipV="1">
              <a:off x="637997" y="4550170"/>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a:solidFill>
                    <a:schemeClr val="tx1"/>
                  </a:solidFill>
                  <a:latin typeface="+mj-lt"/>
                  <a:ea typeface="Segoe UI" pitchFamily="34" charset="0"/>
                  <a:cs typeface="Segoe UI" pitchFamily="34" charset="0"/>
                </a:rPr>
                <a:t>4</a:t>
              </a:r>
            </a:p>
          </p:txBody>
        </p:sp>
      </p:grpSp>
      <p:sp>
        <p:nvSpPr>
          <p:cNvPr id="66" name="Rectangle 65">
            <a:extLst>
              <a:ext uri="{FF2B5EF4-FFF2-40B4-BE49-F238E27FC236}">
                <a16:creationId xmlns:a16="http://schemas.microsoft.com/office/drawing/2014/main" id="{825D0595-115D-41FA-808C-4B6709E7B9EB}"/>
              </a:ext>
            </a:extLst>
          </p:cNvPr>
          <p:cNvSpPr/>
          <p:nvPr/>
        </p:nvSpPr>
        <p:spPr>
          <a:xfrm>
            <a:off x="1502791" y="3158708"/>
            <a:ext cx="8585220" cy="677108"/>
          </a:xfrm>
          <a:prstGeom prst="rect">
            <a:avLst/>
          </a:prstGeom>
        </p:spPr>
        <p:txBody>
          <a:bodyPr wrap="square" lIns="0" tIns="0" rIns="0" bIns="0" anchor="ctr">
            <a:spAutoFit/>
          </a:bodyPr>
          <a:lstStyle/>
          <a:p>
            <a:r>
              <a:rPr lang="en-US" sz="2200" dirty="0"/>
              <a:t>How can you provision the agents for deployment groups in each of your VMs?</a:t>
            </a:r>
          </a:p>
        </p:txBody>
      </p:sp>
      <p:cxnSp>
        <p:nvCxnSpPr>
          <p:cNvPr id="67" name="Straight Connector 66">
            <a:extLst>
              <a:ext uri="{FF2B5EF4-FFF2-40B4-BE49-F238E27FC236}">
                <a16:creationId xmlns:a16="http://schemas.microsoft.com/office/drawing/2014/main" id="{2DC04C2A-4A42-4B16-A6A0-57694930E747}"/>
              </a:ext>
              <a:ext uri="{C183D7F6-B498-43B3-948B-1728B52AA6E4}">
                <adec:decorative xmlns:adec="http://schemas.microsoft.com/office/drawing/2017/decorative" val="1"/>
              </a:ext>
            </a:extLst>
          </p:cNvPr>
          <p:cNvCxnSpPr>
            <a:cxnSpLocks/>
          </p:cNvCxnSpPr>
          <p:nvPr/>
        </p:nvCxnSpPr>
        <p:spPr>
          <a:xfrm flipV="1">
            <a:off x="1502786" y="3933700"/>
            <a:ext cx="8570905" cy="1"/>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04D5EAE2-4D1C-4F48-83E5-E5DD5E0C3794}"/>
              </a:ext>
            </a:extLst>
          </p:cNvPr>
          <p:cNvSpPr/>
          <p:nvPr/>
        </p:nvSpPr>
        <p:spPr>
          <a:xfrm>
            <a:off x="1502791" y="4194203"/>
            <a:ext cx="8570905" cy="338554"/>
          </a:xfrm>
          <a:prstGeom prst="rect">
            <a:avLst/>
          </a:prstGeom>
        </p:spPr>
        <p:txBody>
          <a:bodyPr wrap="square" lIns="0" tIns="0" rIns="0" bIns="0" anchor="ctr">
            <a:spAutoFit/>
          </a:bodyPr>
          <a:lstStyle/>
          <a:p>
            <a:r>
              <a:rPr lang="en-US" sz="2200" dirty="0"/>
              <a:t>How can you identify a default release variable?</a:t>
            </a:r>
          </a:p>
        </p:txBody>
      </p:sp>
      <p:grpSp>
        <p:nvGrpSpPr>
          <p:cNvPr id="46" name="Group 45">
            <a:extLst>
              <a:ext uri="{FF2B5EF4-FFF2-40B4-BE49-F238E27FC236}">
                <a16:creationId xmlns:a16="http://schemas.microsoft.com/office/drawing/2014/main" id="{750EFA3C-7492-4617-9062-6B316A615EA3}"/>
              </a:ext>
            </a:extLst>
          </p:cNvPr>
          <p:cNvGrpSpPr/>
          <p:nvPr/>
        </p:nvGrpSpPr>
        <p:grpSpPr>
          <a:xfrm>
            <a:off x="465138" y="4896716"/>
            <a:ext cx="752992" cy="752992"/>
            <a:chOff x="594360" y="5490614"/>
            <a:chExt cx="752992" cy="752992"/>
          </a:xfrm>
        </p:grpSpPr>
        <p:pic>
          <p:nvPicPr>
            <p:cNvPr id="11" name="Picture 10">
              <a:extLst>
                <a:ext uri="{FF2B5EF4-FFF2-40B4-BE49-F238E27FC236}">
                  <a16:creationId xmlns:a16="http://schemas.microsoft.com/office/drawing/2014/main" id="{6B2FBAF0-EE36-4C05-8B3F-04CAD0A867A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5490614"/>
              <a:ext cx="752992" cy="752992"/>
            </a:xfrm>
            <a:prstGeom prst="rect">
              <a:avLst/>
            </a:prstGeom>
          </p:spPr>
        </p:pic>
        <p:sp>
          <p:nvSpPr>
            <p:cNvPr id="12" name="Oval 11">
              <a:extLst>
                <a:ext uri="{FF2B5EF4-FFF2-40B4-BE49-F238E27FC236}">
                  <a16:creationId xmlns:a16="http://schemas.microsoft.com/office/drawing/2014/main" id="{E1A91F8D-9744-4D2E-81DC-1A86DE7B7975}"/>
                </a:ext>
              </a:extLst>
            </p:cNvPr>
            <p:cNvSpPr/>
            <p:nvPr/>
          </p:nvSpPr>
          <p:spPr bwMode="auto">
            <a:xfrm rot="10800000" flipV="1">
              <a:off x="637997" y="5535013"/>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5</a:t>
              </a:r>
            </a:p>
          </p:txBody>
        </p:sp>
      </p:grpSp>
      <p:cxnSp>
        <p:nvCxnSpPr>
          <p:cNvPr id="13" name="Straight Connector 12">
            <a:extLst>
              <a:ext uri="{FF2B5EF4-FFF2-40B4-BE49-F238E27FC236}">
                <a16:creationId xmlns:a16="http://schemas.microsoft.com/office/drawing/2014/main" id="{55301CAD-A6EB-418D-BF86-D195AF32E743}"/>
              </a:ext>
              <a:ext uri="{C183D7F6-B498-43B3-948B-1728B52AA6E4}">
                <adec:decorative xmlns:adec="http://schemas.microsoft.com/office/drawing/2017/decorative" val="1"/>
              </a:ext>
            </a:extLst>
          </p:cNvPr>
          <p:cNvCxnSpPr>
            <a:cxnSpLocks/>
          </p:cNvCxnSpPr>
          <p:nvPr/>
        </p:nvCxnSpPr>
        <p:spPr>
          <a:xfrm flipV="1">
            <a:off x="1502787" y="4771423"/>
            <a:ext cx="8570905" cy="1"/>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C8D80504-7BDE-4CC9-AD65-82CC1C80CEFB}"/>
              </a:ext>
            </a:extLst>
          </p:cNvPr>
          <p:cNvSpPr/>
          <p:nvPr/>
        </p:nvSpPr>
        <p:spPr>
          <a:xfrm>
            <a:off x="1502790" y="4962318"/>
            <a:ext cx="8570905" cy="615553"/>
          </a:xfrm>
          <a:prstGeom prst="rect">
            <a:avLst/>
          </a:prstGeom>
        </p:spPr>
        <p:txBody>
          <a:bodyPr wrap="square" lIns="0" tIns="0" rIns="0" bIns="0" anchor="ctr">
            <a:spAutoFit/>
          </a:bodyPr>
          <a:lstStyle/>
          <a:p>
            <a:r>
              <a:rPr lang="en-US" sz="2000" dirty="0">
                <a:cs typeface="Segoe UI Semibold" panose="020B0702040204020203" pitchFamily="34" charset="0"/>
              </a:rPr>
              <a:t>What can you use to prevent a deployment in Azure DevOps when a security testing tool finds a compliance problem?</a:t>
            </a:r>
          </a:p>
        </p:txBody>
      </p:sp>
      <p:grpSp>
        <p:nvGrpSpPr>
          <p:cNvPr id="47" name="Group 46">
            <a:extLst>
              <a:ext uri="{FF2B5EF4-FFF2-40B4-BE49-F238E27FC236}">
                <a16:creationId xmlns:a16="http://schemas.microsoft.com/office/drawing/2014/main" id="{FAFC6685-DE49-4FBF-8CF8-86260DAB9B31}"/>
              </a:ext>
            </a:extLst>
          </p:cNvPr>
          <p:cNvGrpSpPr/>
          <p:nvPr/>
        </p:nvGrpSpPr>
        <p:grpSpPr>
          <a:xfrm>
            <a:off x="465138" y="5811277"/>
            <a:ext cx="752992" cy="752992"/>
            <a:chOff x="594360" y="6475457"/>
            <a:chExt cx="752992" cy="752992"/>
          </a:xfrm>
        </p:grpSpPr>
        <p:pic>
          <p:nvPicPr>
            <p:cNvPr id="15" name="Picture 14">
              <a:extLst>
                <a:ext uri="{FF2B5EF4-FFF2-40B4-BE49-F238E27FC236}">
                  <a16:creationId xmlns:a16="http://schemas.microsoft.com/office/drawing/2014/main" id="{E9BBBDB9-2385-44D2-BAAC-8ACBE0F6A89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94360" y="6475457"/>
              <a:ext cx="752992" cy="752992"/>
            </a:xfrm>
            <a:prstGeom prst="rect">
              <a:avLst/>
            </a:prstGeom>
          </p:spPr>
        </p:pic>
        <p:sp>
          <p:nvSpPr>
            <p:cNvPr id="16" name="Oval 15">
              <a:extLst>
                <a:ext uri="{FF2B5EF4-FFF2-40B4-BE49-F238E27FC236}">
                  <a16:creationId xmlns:a16="http://schemas.microsoft.com/office/drawing/2014/main" id="{3DF49906-E0A0-47D6-8B1A-A7E681580126}"/>
                </a:ext>
              </a:extLst>
            </p:cNvPr>
            <p:cNvSpPr/>
            <p:nvPr/>
          </p:nvSpPr>
          <p:spPr bwMode="auto">
            <a:xfrm rot="10800000" flipV="1">
              <a:off x="637997" y="6519856"/>
              <a:ext cx="639674" cy="639674"/>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6</a:t>
              </a:r>
            </a:p>
          </p:txBody>
        </p:sp>
      </p:grpSp>
      <p:cxnSp>
        <p:nvCxnSpPr>
          <p:cNvPr id="17" name="Straight Connector 16">
            <a:extLst>
              <a:ext uri="{FF2B5EF4-FFF2-40B4-BE49-F238E27FC236}">
                <a16:creationId xmlns:a16="http://schemas.microsoft.com/office/drawing/2014/main" id="{2456D386-F52F-4F9B-A1F9-3A891F8DBED0}"/>
              </a:ext>
              <a:ext uri="{C183D7F6-B498-43B3-948B-1728B52AA6E4}">
                <adec:decorative xmlns:adec="http://schemas.microsoft.com/office/drawing/2017/decorative" val="1"/>
              </a:ext>
            </a:extLst>
          </p:cNvPr>
          <p:cNvCxnSpPr>
            <a:cxnSpLocks/>
          </p:cNvCxnSpPr>
          <p:nvPr/>
        </p:nvCxnSpPr>
        <p:spPr>
          <a:xfrm flipV="1">
            <a:off x="1502788" y="5690437"/>
            <a:ext cx="8570905" cy="1"/>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ECF1EE4-D8E6-EA0A-5FF0-17BCE7439132}"/>
              </a:ext>
            </a:extLst>
          </p:cNvPr>
          <p:cNvSpPr txBox="1"/>
          <p:nvPr/>
        </p:nvSpPr>
        <p:spPr>
          <a:xfrm>
            <a:off x="1427421" y="5811277"/>
            <a:ext cx="8570904" cy="707886"/>
          </a:xfrm>
          <a:prstGeom prst="rect">
            <a:avLst/>
          </a:prstGeom>
          <a:noFill/>
        </p:spPr>
        <p:txBody>
          <a:bodyPr wrap="square">
            <a:spAutoFit/>
          </a:bodyPr>
          <a:lstStyle/>
          <a:p>
            <a:r>
              <a:rPr lang="en-AU" sz="2000" dirty="0">
                <a:cs typeface="Segoe UI Semibold" panose="020B0702040204020203" pitchFamily="34" charset="0"/>
              </a:rPr>
              <a:t>Even if you create exactly what a user requested at the start of the project, the solution will often be unsuitable for the same user. Why?</a:t>
            </a:r>
            <a:endParaRPr lang="en-US" sz="2000" dirty="0">
              <a:cs typeface="Segoe UI Semibold" panose="020B0702040204020203" pitchFamily="34" charset="0"/>
            </a:endParaRPr>
          </a:p>
        </p:txBody>
      </p:sp>
    </p:spTree>
    <p:extLst>
      <p:ext uri="{BB962C8B-B14F-4D97-AF65-F5344CB8AC3E}">
        <p14:creationId xmlns:p14="http://schemas.microsoft.com/office/powerpoint/2010/main" val="322545913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138" y="632779"/>
            <a:ext cx="11533187" cy="411162"/>
          </a:xfrm>
        </p:spPr>
        <p:txBody>
          <a:bodyPr/>
          <a:lstStyle/>
          <a:p>
            <a:r>
              <a:rPr lang="en-US" dirty="0"/>
              <a:t>Move to continuous delivery</a:t>
            </a:r>
          </a:p>
        </p:txBody>
      </p:sp>
      <p:pic>
        <p:nvPicPr>
          <p:cNvPr id="3" name="Picture 2" descr="An image represents a filtering process of Bugs, support, and planned through plan, realize, and release and value">
            <a:extLst>
              <a:ext uri="{FF2B5EF4-FFF2-40B4-BE49-F238E27FC236}">
                <a16:creationId xmlns:a16="http://schemas.microsoft.com/office/drawing/2014/main" id="{64C17879-3B8C-48AC-BAC3-E66405B93C2E}"/>
              </a:ext>
            </a:extLst>
          </p:cNvPr>
          <p:cNvPicPr>
            <a:picLocks noChangeAspect="1"/>
          </p:cNvPicPr>
          <p:nvPr/>
        </p:nvPicPr>
        <p:blipFill>
          <a:blip r:embed="rId3"/>
          <a:stretch>
            <a:fillRect/>
          </a:stretch>
        </p:blipFill>
        <p:spPr>
          <a:xfrm>
            <a:off x="421703" y="1200595"/>
            <a:ext cx="11593068" cy="5344668"/>
          </a:xfrm>
          <a:prstGeom prst="rect">
            <a:avLst/>
          </a:prstGeom>
        </p:spPr>
      </p:pic>
    </p:spTree>
    <p:extLst>
      <p:ext uri="{BB962C8B-B14F-4D97-AF65-F5344CB8AC3E}">
        <p14:creationId xmlns:p14="http://schemas.microsoft.com/office/powerpoint/2010/main" val="43051323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10122-6007-4FE9-AFBE-2D6EE497EC69}"/>
              </a:ext>
            </a:extLst>
          </p:cNvPr>
          <p:cNvSpPr>
            <a:spLocks noGrp="1"/>
          </p:cNvSpPr>
          <p:nvPr>
            <p:ph type="title"/>
          </p:nvPr>
        </p:nvSpPr>
        <p:spPr>
          <a:xfrm>
            <a:off x="465138" y="632779"/>
            <a:ext cx="11533187" cy="411162"/>
          </a:xfrm>
        </p:spPr>
        <p:txBody>
          <a:bodyPr/>
          <a:lstStyle/>
          <a:p>
            <a:r>
              <a:rPr lang="en-US" dirty="0"/>
              <a:t>Understand releases and deployments</a:t>
            </a:r>
          </a:p>
        </p:txBody>
      </p:sp>
      <p:pic>
        <p:nvPicPr>
          <p:cNvPr id="29" name="Picture 28" descr="Icon of arrow positioned diagonally">
            <a:extLst>
              <a:ext uri="{FF2B5EF4-FFF2-40B4-BE49-F238E27FC236}">
                <a16:creationId xmlns:a16="http://schemas.microsoft.com/office/drawing/2014/main" id="{3ACB5B5D-275A-4FE8-AD2D-0FF3B202D05D}"/>
              </a:ext>
            </a:extLst>
          </p:cNvPr>
          <p:cNvPicPr>
            <a:picLocks noChangeAspect="1"/>
          </p:cNvPicPr>
          <p:nvPr/>
        </p:nvPicPr>
        <p:blipFill>
          <a:blip r:embed="rId3"/>
          <a:stretch>
            <a:fillRect/>
          </a:stretch>
        </p:blipFill>
        <p:spPr>
          <a:xfrm>
            <a:off x="431429" y="1500859"/>
            <a:ext cx="922020" cy="922020"/>
          </a:xfrm>
          <a:prstGeom prst="rect">
            <a:avLst/>
          </a:prstGeom>
        </p:spPr>
      </p:pic>
      <p:sp>
        <p:nvSpPr>
          <p:cNvPr id="30" name="Rectangle 29">
            <a:extLst>
              <a:ext uri="{FF2B5EF4-FFF2-40B4-BE49-F238E27FC236}">
                <a16:creationId xmlns:a16="http://schemas.microsoft.com/office/drawing/2014/main" id="{52EE701F-905F-4768-A3C1-139464CB1259}"/>
              </a:ext>
            </a:extLst>
          </p:cNvPr>
          <p:cNvSpPr/>
          <p:nvPr/>
        </p:nvSpPr>
        <p:spPr>
          <a:xfrm>
            <a:off x="1605125" y="1777203"/>
            <a:ext cx="10347325"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Aft>
                <a:spcPts val="816"/>
              </a:spcAft>
            </a:pPr>
            <a:r>
              <a:rPr lang="en-US" sz="2400" dirty="0">
                <a:solidFill>
                  <a:schemeClr val="tx1"/>
                </a:solidFill>
              </a:rPr>
              <a:t>Release and deployment are often coupled</a:t>
            </a:r>
          </a:p>
        </p:txBody>
      </p:sp>
      <p:cxnSp>
        <p:nvCxnSpPr>
          <p:cNvPr id="31" name="Straight Connector 30">
            <a:extLst>
              <a:ext uri="{FF2B5EF4-FFF2-40B4-BE49-F238E27FC236}">
                <a16:creationId xmlns:a16="http://schemas.microsoft.com/office/drawing/2014/main" id="{F6208043-7CCA-4896-9F1D-12FFB99AAC2B}"/>
              </a:ext>
              <a:ext uri="{C183D7F6-B498-43B3-948B-1728B52AA6E4}">
                <adec:decorative xmlns:adec="http://schemas.microsoft.com/office/drawing/2017/decorative" val="1"/>
              </a:ext>
            </a:extLst>
          </p:cNvPr>
          <p:cNvCxnSpPr>
            <a:cxnSpLocks/>
          </p:cNvCxnSpPr>
          <p:nvPr/>
        </p:nvCxnSpPr>
        <p:spPr>
          <a:xfrm>
            <a:off x="1605125" y="2858729"/>
            <a:ext cx="104013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2" name="Picture 31" descr="Icon of an arrow that is branched to left and right">
            <a:extLst>
              <a:ext uri="{FF2B5EF4-FFF2-40B4-BE49-F238E27FC236}">
                <a16:creationId xmlns:a16="http://schemas.microsoft.com/office/drawing/2014/main" id="{0D8C1119-9F04-48AA-9C8E-9AF3912B4180}"/>
              </a:ext>
            </a:extLst>
          </p:cNvPr>
          <p:cNvPicPr>
            <a:picLocks noChangeAspect="1"/>
          </p:cNvPicPr>
          <p:nvPr/>
        </p:nvPicPr>
        <p:blipFill>
          <a:blip r:embed="rId4"/>
          <a:stretch>
            <a:fillRect/>
          </a:stretch>
        </p:blipFill>
        <p:spPr>
          <a:xfrm>
            <a:off x="431429" y="3294579"/>
            <a:ext cx="922020" cy="922020"/>
          </a:xfrm>
          <a:prstGeom prst="rect">
            <a:avLst/>
          </a:prstGeom>
        </p:spPr>
      </p:pic>
      <p:sp>
        <p:nvSpPr>
          <p:cNvPr id="33" name="Rectangle 32">
            <a:extLst>
              <a:ext uri="{FF2B5EF4-FFF2-40B4-BE49-F238E27FC236}">
                <a16:creationId xmlns:a16="http://schemas.microsoft.com/office/drawing/2014/main" id="{6A94AD3C-D962-440B-9760-BFAAACB0E7CF}"/>
              </a:ext>
            </a:extLst>
          </p:cNvPr>
          <p:cNvSpPr/>
          <p:nvPr/>
        </p:nvSpPr>
        <p:spPr>
          <a:xfrm>
            <a:off x="1605125" y="3570923"/>
            <a:ext cx="10347325" cy="3693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Aft>
                <a:spcPts val="816"/>
              </a:spcAft>
            </a:pPr>
            <a:r>
              <a:rPr lang="en-US" sz="2400">
                <a:solidFill>
                  <a:schemeClr val="tx1"/>
                </a:solidFill>
              </a:rPr>
              <a:t>Release is not the same as a deployment</a:t>
            </a:r>
          </a:p>
        </p:txBody>
      </p:sp>
      <p:cxnSp>
        <p:nvCxnSpPr>
          <p:cNvPr id="34" name="Straight Connector 33">
            <a:extLst>
              <a:ext uri="{FF2B5EF4-FFF2-40B4-BE49-F238E27FC236}">
                <a16:creationId xmlns:a16="http://schemas.microsoft.com/office/drawing/2014/main" id="{3C126F9B-3148-44F9-8BEA-E80C636131B4}"/>
              </a:ext>
              <a:ext uri="{C183D7F6-B498-43B3-948B-1728B52AA6E4}">
                <adec:decorative xmlns:adec="http://schemas.microsoft.com/office/drawing/2017/decorative" val="1"/>
              </a:ext>
            </a:extLst>
          </p:cNvPr>
          <p:cNvCxnSpPr>
            <a:cxnSpLocks/>
          </p:cNvCxnSpPr>
          <p:nvPr/>
        </p:nvCxnSpPr>
        <p:spPr>
          <a:xfrm>
            <a:off x="1605125" y="4467668"/>
            <a:ext cx="103932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5" name="Picture 34" descr="Icon of a circle branched into three connect circles">
            <a:extLst>
              <a:ext uri="{FF2B5EF4-FFF2-40B4-BE49-F238E27FC236}">
                <a16:creationId xmlns:a16="http://schemas.microsoft.com/office/drawing/2014/main" id="{CC17D9D8-4BF7-46E5-B31A-6AE897CCB226}"/>
              </a:ext>
            </a:extLst>
          </p:cNvPr>
          <p:cNvPicPr>
            <a:picLocks noChangeAspect="1"/>
          </p:cNvPicPr>
          <p:nvPr/>
        </p:nvPicPr>
        <p:blipFill>
          <a:blip r:embed="rId5"/>
          <a:stretch>
            <a:fillRect/>
          </a:stretch>
        </p:blipFill>
        <p:spPr>
          <a:xfrm>
            <a:off x="431429" y="5128431"/>
            <a:ext cx="922020" cy="922020"/>
          </a:xfrm>
          <a:prstGeom prst="rect">
            <a:avLst/>
          </a:prstGeom>
        </p:spPr>
      </p:pic>
      <p:sp>
        <p:nvSpPr>
          <p:cNvPr id="36" name="Rectangle 35">
            <a:extLst>
              <a:ext uri="{FF2B5EF4-FFF2-40B4-BE49-F238E27FC236}">
                <a16:creationId xmlns:a16="http://schemas.microsoft.com/office/drawing/2014/main" id="{4DBCBCAB-B190-425A-BA49-BE4B79C6B7BE}"/>
              </a:ext>
            </a:extLst>
          </p:cNvPr>
          <p:cNvSpPr/>
          <p:nvPr/>
        </p:nvSpPr>
        <p:spPr>
          <a:xfrm>
            <a:off x="1605125" y="4995081"/>
            <a:ext cx="10347325" cy="118872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Aft>
                <a:spcPts val="300"/>
              </a:spcAft>
            </a:pPr>
            <a:r>
              <a:rPr lang="en-US" sz="2400" dirty="0">
                <a:solidFill>
                  <a:schemeClr val="tx1"/>
                </a:solidFill>
                <a:latin typeface="+mj-lt"/>
              </a:rPr>
              <a:t>Separate functional release from technical release:</a:t>
            </a:r>
          </a:p>
          <a:p>
            <a:pPr>
              <a:spcAft>
                <a:spcPts val="600"/>
              </a:spcAft>
            </a:pPr>
            <a:r>
              <a:rPr lang="en-US" sz="2000" dirty="0">
                <a:solidFill>
                  <a:schemeClr val="tx1"/>
                </a:solidFill>
              </a:rPr>
              <a:t>Functional release is exposing features to customers</a:t>
            </a:r>
          </a:p>
          <a:p>
            <a:pPr>
              <a:spcAft>
                <a:spcPts val="600"/>
              </a:spcAft>
            </a:pPr>
            <a:r>
              <a:rPr lang="en-US" sz="2000" dirty="0">
                <a:solidFill>
                  <a:schemeClr val="tx1"/>
                </a:solidFill>
              </a:rPr>
              <a:t>Technical release is deploying functionality</a:t>
            </a:r>
          </a:p>
        </p:txBody>
      </p:sp>
    </p:spTree>
    <p:extLst>
      <p:ext uri="{BB962C8B-B14F-4D97-AF65-F5344CB8AC3E}">
        <p14:creationId xmlns:p14="http://schemas.microsoft.com/office/powerpoint/2010/main" val="2713783001"/>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AE0AACF14ED30409321E086CBD493A2" ma:contentTypeVersion="4" ma:contentTypeDescription="Create a new document." ma:contentTypeScope="" ma:versionID="4889ff27a5c2cc44e382597e2323a2d2">
  <xsd:schema xmlns:xsd="http://www.w3.org/2001/XMLSchema" xmlns:xs="http://www.w3.org/2001/XMLSchema" xmlns:p="http://schemas.microsoft.com/office/2006/metadata/properties" xmlns:ns2="cdb59daf-14e9-4edf-afe9-ce5cf0512301" targetNamespace="http://schemas.microsoft.com/office/2006/metadata/properties" ma:root="true" ma:fieldsID="ccc9e7c3ccd46f28271fd42ef4ff5512" ns2:_="">
    <xsd:import namespace="cdb59daf-14e9-4edf-afe9-ce5cf051230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59daf-14e9-4edf-afe9-ce5cf05123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10db0749-eddb-4627-97e5-bcd86b41c8cd"/>
    <ds:schemaRef ds:uri="a4bc753f-e3bb-4cba-8373-da173ea1515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schemas.microsoft.com/sharepoint/v3"/>
  </ds:schemaRefs>
</ds:datastoreItem>
</file>

<file path=customXml/itemProps3.xml><?xml version="1.0" encoding="utf-8"?>
<ds:datastoreItem xmlns:ds="http://schemas.openxmlformats.org/officeDocument/2006/customXml" ds:itemID="{87BE24FA-13BA-4451-A989-335CC6DB9F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b59daf-14e9-4edf-afe9-ce5cf05123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2212</TotalTime>
  <Words>4892</Words>
  <Application>Microsoft Office PowerPoint</Application>
  <PresentationFormat>Custom</PresentationFormat>
  <Paragraphs>651</Paragraphs>
  <Slides>72</Slides>
  <Notes>41</Notes>
  <HiddenSlides>1</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72</vt:i4>
      </vt:variant>
    </vt:vector>
  </HeadingPairs>
  <TitlesOfParts>
    <vt:vector size="81" baseType="lpstr">
      <vt:lpstr>adobe-clean</vt:lpstr>
      <vt:lpstr>-apple-system</vt:lpstr>
      <vt:lpstr>Arial</vt:lpstr>
      <vt:lpstr>Calibri</vt:lpstr>
      <vt:lpstr>Consolas</vt:lpstr>
      <vt:lpstr>Segoe UI</vt:lpstr>
      <vt:lpstr>Segoe UI Semibold</vt:lpstr>
      <vt:lpstr>Wingdings</vt:lpstr>
      <vt:lpstr>Azure 1</vt:lpstr>
      <vt:lpstr>AZ-400.00 Learning Path 04: Design and implement a release strategy</vt:lpstr>
      <vt:lpstr>Learning Path overview</vt:lpstr>
      <vt:lpstr>Learning Path overview</vt:lpstr>
      <vt:lpstr>Learning objectives</vt:lpstr>
      <vt:lpstr>Module 01: Introduction to continuous delivery</vt:lpstr>
      <vt:lpstr>Explore traditional IT development cycle</vt:lpstr>
      <vt:lpstr>What is continuous delivery?</vt:lpstr>
      <vt:lpstr>Move to continuous delivery</vt:lpstr>
      <vt:lpstr>Understand releases and deployments</vt:lpstr>
      <vt:lpstr>Understand release process versus release</vt:lpstr>
      <vt:lpstr>Discussion – the need for continuous delivery in your organization</vt:lpstr>
      <vt:lpstr>Module 02: Create a release pipeline</vt:lpstr>
      <vt:lpstr>Describe Azure DevOps release pipeline capabilities</vt:lpstr>
      <vt:lpstr>Explore release pipelines</vt:lpstr>
      <vt:lpstr>Explore artifact sources</vt:lpstr>
      <vt:lpstr>Choose the appropriate artifact source</vt:lpstr>
      <vt:lpstr>Demonstration: selecting an artifact source </vt:lpstr>
      <vt:lpstr>Examine considerations for deployment to stages</vt:lpstr>
      <vt:lpstr>Deployment stages</vt:lpstr>
      <vt:lpstr>Setting up deployment stages</vt:lpstr>
      <vt:lpstr>Explore build and release tasks</vt:lpstr>
      <vt:lpstr>Explore custom build and release tasks</vt:lpstr>
      <vt:lpstr>Explore release jobs</vt:lpstr>
      <vt:lpstr>Discussion: How to use release jobs</vt:lpstr>
      <vt:lpstr>Module 03: Explore release strategy recommendations</vt:lpstr>
      <vt:lpstr>Understand the delivery cadence and three types of triggers</vt:lpstr>
      <vt:lpstr>Selecting your delivery and deployment cadence</vt:lpstr>
      <vt:lpstr>Explore release approvals</vt:lpstr>
      <vt:lpstr>Demonstration: setting up manual approvals</vt:lpstr>
      <vt:lpstr>Explore release gates</vt:lpstr>
      <vt:lpstr>Use release gates to protect quality</vt:lpstr>
      <vt:lpstr>Setting up a release gate</vt:lpstr>
      <vt:lpstr>Module 04: Provision and test environments</vt:lpstr>
      <vt:lpstr>Provision and configure target environments</vt:lpstr>
      <vt:lpstr>Demonstration: Set up service connections</vt:lpstr>
      <vt:lpstr>Configure automated integration and functional test automation</vt:lpstr>
      <vt:lpstr>Understand Shift-left</vt:lpstr>
      <vt:lpstr>Set up and run availability tests</vt:lpstr>
      <vt:lpstr>Explore Azure Load Testing</vt:lpstr>
      <vt:lpstr>(Optional) Demonstration: Identify performance regressions with Azure Load Testing Preview and GitHub Actions</vt:lpstr>
      <vt:lpstr>Module 05: Manage and modularize tasks and templates</vt:lpstr>
      <vt:lpstr>Examine task groups</vt:lpstr>
      <vt:lpstr>Demonstration: Creating and managing task groups</vt:lpstr>
      <vt:lpstr>Explore variables in release pipelines</vt:lpstr>
      <vt:lpstr>Understand variable groups</vt:lpstr>
      <vt:lpstr>Demonstration: Creating and managing variable groups</vt:lpstr>
      <vt:lpstr>Module 06: Multi-stage YAML</vt:lpstr>
      <vt:lpstr>Describe Deployment Jobs strategies</vt:lpstr>
      <vt:lpstr>Describe lifecycle hooks</vt:lpstr>
      <vt:lpstr>Describe Deployment Jobs strategies - RunOnce</vt:lpstr>
      <vt:lpstr>Describe Deployment Jobs strategies - Rolling</vt:lpstr>
      <vt:lpstr>Describe Deployment Jobs strategies - Canary</vt:lpstr>
      <vt:lpstr>Describe Deployment Jobs strategies – Canary for AKS example</vt:lpstr>
      <vt:lpstr>Module 07: Automate inspection of health</vt:lpstr>
      <vt:lpstr>Automate inspection of health</vt:lpstr>
      <vt:lpstr>Explore events and notifications</vt:lpstr>
      <vt:lpstr>Explore service hooks</vt:lpstr>
      <vt:lpstr>Demonstration: Set up service hooks to monitor the pipeline</vt:lpstr>
      <vt:lpstr>Configure Azure DevOps notifications</vt:lpstr>
      <vt:lpstr>Demonstration: Configure Azure DevOps notifications</vt:lpstr>
      <vt:lpstr>Configure GitHub notifications</vt:lpstr>
      <vt:lpstr>Demonstration: Configure GitHub notifications</vt:lpstr>
      <vt:lpstr>Explore how to measure quality of your release process</vt:lpstr>
      <vt:lpstr>Examine release notes and documentation</vt:lpstr>
      <vt:lpstr>Examine considerations for choosing release management tools</vt:lpstr>
      <vt:lpstr>Explore common release management tools</vt:lpstr>
      <vt:lpstr>Labs</vt:lpstr>
      <vt:lpstr>Lab: Controlling deployments using Release Gates</vt:lpstr>
      <vt:lpstr>Lab: Creating a release dashboard</vt:lpstr>
      <vt:lpstr>Learning Path review and takeaways</vt:lpstr>
      <vt:lpstr>What did you learn?</vt:lpstr>
      <vt:lpstr>Learning Path review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Implementing Continuous Delivery</dc:title>
  <dc:creator>Luiz Macedo</dc:creator>
  <cp:lastModifiedBy>Luiz Macedo</cp:lastModifiedBy>
  <cp:revision>132</cp:revision>
  <dcterms:created xsi:type="dcterms:W3CDTF">2020-04-30T00:33:59Z</dcterms:created>
  <dcterms:modified xsi:type="dcterms:W3CDTF">2022-12-07T21:25:40Z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0x0101002AE0AACF14ED30409321E086CBD493A2</vt:lpwstr>
  </property>
</Properties>
</file>