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2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notesSlides/notesSlide2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551" r:id="rId4"/>
  </p:sldMasterIdLst>
  <p:notesMasterIdLst>
    <p:notesMasterId r:id="rId51"/>
  </p:notesMasterIdLst>
  <p:handoutMasterIdLst>
    <p:handoutMasterId r:id="rId52"/>
  </p:handoutMasterIdLst>
  <p:sldIdLst>
    <p:sldId id="1903" r:id="rId5"/>
    <p:sldId id="1904" r:id="rId6"/>
    <p:sldId id="1905" r:id="rId7"/>
    <p:sldId id="1906" r:id="rId8"/>
    <p:sldId id="1928" r:id="rId9"/>
    <p:sldId id="1929" r:id="rId10"/>
    <p:sldId id="1930" r:id="rId11"/>
    <p:sldId id="1912" r:id="rId12"/>
    <p:sldId id="1914" r:id="rId13"/>
    <p:sldId id="1915" r:id="rId14"/>
    <p:sldId id="1916" r:id="rId15"/>
    <p:sldId id="1931" r:id="rId16"/>
    <p:sldId id="1932" r:id="rId17"/>
    <p:sldId id="1949" r:id="rId18"/>
    <p:sldId id="1921" r:id="rId19"/>
    <p:sldId id="1923" r:id="rId20"/>
    <p:sldId id="1933" r:id="rId21"/>
    <p:sldId id="1934" r:id="rId22"/>
    <p:sldId id="1935" r:id="rId23"/>
    <p:sldId id="1937" r:id="rId24"/>
    <p:sldId id="1938" r:id="rId25"/>
    <p:sldId id="1889" r:id="rId26"/>
    <p:sldId id="1892" r:id="rId27"/>
    <p:sldId id="1940" r:id="rId28"/>
    <p:sldId id="290" r:id="rId29"/>
    <p:sldId id="291" r:id="rId30"/>
    <p:sldId id="292" r:id="rId31"/>
    <p:sldId id="293" r:id="rId32"/>
    <p:sldId id="271" r:id="rId33"/>
    <p:sldId id="272" r:id="rId34"/>
    <p:sldId id="273" r:id="rId35"/>
    <p:sldId id="274" r:id="rId36"/>
    <p:sldId id="295" r:id="rId37"/>
    <p:sldId id="296" r:id="rId38"/>
    <p:sldId id="297" r:id="rId39"/>
    <p:sldId id="275" r:id="rId40"/>
    <p:sldId id="277" r:id="rId41"/>
    <p:sldId id="278" r:id="rId42"/>
    <p:sldId id="1911" r:id="rId43"/>
    <p:sldId id="1947" r:id="rId44"/>
    <p:sldId id="1948" r:id="rId45"/>
    <p:sldId id="298" r:id="rId46"/>
    <p:sldId id="1951" r:id="rId47"/>
    <p:sldId id="1917" r:id="rId48"/>
    <p:sldId id="1919" r:id="rId49"/>
    <p:sldId id="1918" r:id="rId50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6533" userDrawn="1">
          <p15:clr>
            <a:srgbClr val="A4A3A4"/>
          </p15:clr>
        </p15:guide>
        <p15:guide id="2" orient="horz" pos="1651" userDrawn="1">
          <p15:clr>
            <a:srgbClr val="A4A3A4"/>
          </p15:clr>
        </p15:guide>
        <p15:guide id="3" pos="1013" userDrawn="1">
          <p15:clr>
            <a:srgbClr val="A4A3A4"/>
          </p15:clr>
        </p15:guide>
        <p15:guide id="4" pos="458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/>
  <p:cmAuthor id="3" name="Mary Feil-Jacobs" initials="MF" lastIdx="22" clrIdx="3"/>
  <p:cmAuthor id="4" name="Angela Powell" initials="AP" lastIdx="9" clrIdx="4"/>
  <p:cmAuthor id="5" name="Diswel Khriam [Chillibreeze]" initials="DK[" lastIdx="1" clrIdx="5">
    <p:extLst>
      <p:ext uri="{19B8F6BF-5375-455C-9EA6-DF929625EA0E}">
        <p15:presenceInfo xmlns:p15="http://schemas.microsoft.com/office/powerpoint/2012/main" userId="S::diswel.k@chillibreeze.com::fbeec9ff-bca4-44d8-a970-c64a780118de" providerId="AD"/>
      </p:ext>
    </p:extLst>
  </p:cmAuthor>
  <p:cmAuthor id="6" name="Jarrod Renfro" initials="JR" lastIdx="1" clrIdx="6">
    <p:extLst>
      <p:ext uri="{19B8F6BF-5375-455C-9EA6-DF929625EA0E}">
        <p15:presenceInfo xmlns:p15="http://schemas.microsoft.com/office/powerpoint/2012/main" userId="Jarrod Renfr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D0B11"/>
    <a:srgbClr val="243A5E"/>
    <a:srgbClr val="ABABAB"/>
    <a:srgbClr val="EBEBEB"/>
    <a:srgbClr val="59B4D9"/>
    <a:srgbClr val="FFFFFF"/>
    <a:srgbClr val="FFF100"/>
    <a:srgbClr val="75757A"/>
    <a:srgbClr val="3C3C41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9A48E4-0BC1-4A38-994F-CA727540C55A}" v="51" dt="2022-04-22T16:27:29.9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98" autoAdjust="0"/>
    <p:restoredTop sz="81316" autoAdjust="0"/>
  </p:normalViewPr>
  <p:slideViewPr>
    <p:cSldViewPr snapToGrid="0">
      <p:cViewPr varScale="1">
        <p:scale>
          <a:sx n="61" d="100"/>
          <a:sy n="61" d="100"/>
        </p:scale>
        <p:origin x="42" y="2628"/>
      </p:cViewPr>
      <p:guideLst>
        <p:guide pos="6533"/>
        <p:guide orient="horz" pos="1651"/>
        <p:guide pos="1013"/>
        <p:guide pos="458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commentAuthors" Target="commentAuthors.xml"/><Relationship Id="rId58" Type="http://schemas.microsoft.com/office/2016/11/relationships/changesInfo" Target="changesInfos/changesInfo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rrod Renfro" userId="d048d542-e669-493e-8dc7-fbcf4efcde8f" providerId="ADAL" clId="{971A861E-C453-48EE-9AD2-9B48A8211407}"/>
    <pc:docChg chg="undo custSel modSld">
      <pc:chgData name="Jarrod Renfro" userId="d048d542-e669-493e-8dc7-fbcf4efcde8f" providerId="ADAL" clId="{971A861E-C453-48EE-9AD2-9B48A8211407}" dt="2020-12-07T20:15:29.592" v="7" actId="20577"/>
      <pc:docMkLst>
        <pc:docMk/>
      </pc:docMkLst>
      <pc:sldChg chg="modSp mod">
        <pc:chgData name="Jarrod Renfro" userId="d048d542-e669-493e-8dc7-fbcf4efcde8f" providerId="ADAL" clId="{971A861E-C453-48EE-9AD2-9B48A8211407}" dt="2020-12-07T20:06:26.587" v="1" actId="20577"/>
        <pc:sldMkLst>
          <pc:docMk/>
          <pc:sldMk cId="2009053963" sldId="1472"/>
        </pc:sldMkLst>
        <pc:spChg chg="mod">
          <ac:chgData name="Jarrod Renfro" userId="d048d542-e669-493e-8dc7-fbcf4efcde8f" providerId="ADAL" clId="{971A861E-C453-48EE-9AD2-9B48A8211407}" dt="2020-12-07T20:06:26.587" v="1" actId="20577"/>
          <ac:spMkLst>
            <pc:docMk/>
            <pc:sldMk cId="2009053963" sldId="1472"/>
            <ac:spMk id="41" creationId="{D41C8C44-241A-410A-A9FB-CE1F381AB210}"/>
          </ac:spMkLst>
        </pc:spChg>
      </pc:sldChg>
      <pc:sldChg chg="modSp mod addCm delCm modCm">
        <pc:chgData name="Jarrod Renfro" userId="d048d542-e669-493e-8dc7-fbcf4efcde8f" providerId="ADAL" clId="{971A861E-C453-48EE-9AD2-9B48A8211407}" dt="2020-12-07T20:09:05.171" v="6" actId="20577"/>
        <pc:sldMkLst>
          <pc:docMk/>
          <pc:sldMk cId="2516066467" sldId="1498"/>
        </pc:sldMkLst>
        <pc:spChg chg="mod">
          <ac:chgData name="Jarrod Renfro" userId="d048d542-e669-493e-8dc7-fbcf4efcde8f" providerId="ADAL" clId="{971A861E-C453-48EE-9AD2-9B48A8211407}" dt="2020-12-07T20:09:05.171" v="6" actId="20577"/>
          <ac:spMkLst>
            <pc:docMk/>
            <pc:sldMk cId="2516066467" sldId="1498"/>
            <ac:spMk id="12" creationId="{8DAD3240-E568-458C-82C5-9771D9F3F0DD}"/>
          </ac:spMkLst>
        </pc:spChg>
      </pc:sldChg>
      <pc:sldChg chg="modSp mod">
        <pc:chgData name="Jarrod Renfro" userId="d048d542-e669-493e-8dc7-fbcf4efcde8f" providerId="ADAL" clId="{971A861E-C453-48EE-9AD2-9B48A8211407}" dt="2020-12-07T19:27:27.533" v="0" actId="20577"/>
        <pc:sldMkLst>
          <pc:docMk/>
          <pc:sldMk cId="3281419917" sldId="1906"/>
        </pc:sldMkLst>
        <pc:spChg chg="mod">
          <ac:chgData name="Jarrod Renfro" userId="d048d542-e669-493e-8dc7-fbcf4efcde8f" providerId="ADAL" clId="{971A861E-C453-48EE-9AD2-9B48A8211407}" dt="2020-12-07T19:27:27.533" v="0" actId="20577"/>
          <ac:spMkLst>
            <pc:docMk/>
            <pc:sldMk cId="3281419917" sldId="1906"/>
            <ac:spMk id="119" creationId="{BF4B5E57-93B4-4CB9-B01B-D902E95295EA}"/>
          </ac:spMkLst>
        </pc:spChg>
      </pc:sldChg>
      <pc:sldChg chg="modSp mod">
        <pc:chgData name="Jarrod Renfro" userId="d048d542-e669-493e-8dc7-fbcf4efcde8f" providerId="ADAL" clId="{971A861E-C453-48EE-9AD2-9B48A8211407}" dt="2020-12-07T20:15:29.592" v="7" actId="20577"/>
        <pc:sldMkLst>
          <pc:docMk/>
          <pc:sldMk cId="419312131" sldId="1914"/>
        </pc:sldMkLst>
        <pc:spChg chg="mod">
          <ac:chgData name="Jarrod Renfro" userId="d048d542-e669-493e-8dc7-fbcf4efcde8f" providerId="ADAL" clId="{971A861E-C453-48EE-9AD2-9B48A8211407}" dt="2020-12-07T20:15:29.592" v="7" actId="20577"/>
          <ac:spMkLst>
            <pc:docMk/>
            <pc:sldMk cId="419312131" sldId="1914"/>
            <ac:spMk id="11" creationId="{41C91A02-DC7B-4E31-820E-18DAB083FF9F}"/>
          </ac:spMkLst>
        </pc:spChg>
      </pc:sldChg>
    </pc:docChg>
  </pc:docChgLst>
  <pc:docChgLst>
    <pc:chgData name="Luiz Macedo" userId="7b3c29be-d15f-473b-8b79-40ce79eed9b8" providerId="ADAL" clId="{A79A48E4-0BC1-4A38-994F-CA727540C55A}"/>
    <pc:docChg chg="undo redo custSel addSld delSld modSld sldOrd addSection delSection modSection">
      <pc:chgData name="Luiz Macedo" userId="7b3c29be-d15f-473b-8b79-40ce79eed9b8" providerId="ADAL" clId="{A79A48E4-0BC1-4A38-994F-CA727540C55A}" dt="2022-04-22T16:27:42.189" v="1419" actId="20577"/>
      <pc:docMkLst>
        <pc:docMk/>
      </pc:docMkLst>
      <pc:sldChg chg="modSp del mod">
        <pc:chgData name="Luiz Macedo" userId="7b3c29be-d15f-473b-8b79-40ce79eed9b8" providerId="ADAL" clId="{A79A48E4-0BC1-4A38-994F-CA727540C55A}" dt="2022-03-10T22:59:18.307" v="97" actId="2696"/>
        <pc:sldMkLst>
          <pc:docMk/>
          <pc:sldMk cId="2505691805" sldId="260"/>
        </pc:sldMkLst>
        <pc:spChg chg="mod">
          <ac:chgData name="Luiz Macedo" userId="7b3c29be-d15f-473b-8b79-40ce79eed9b8" providerId="ADAL" clId="{A79A48E4-0BC1-4A38-994F-CA727540C55A}" dt="2022-03-01T23:01:33.366" v="61"/>
          <ac:spMkLst>
            <pc:docMk/>
            <pc:sldMk cId="2505691805" sldId="260"/>
            <ac:spMk id="3" creationId="{43CC0B5A-B0A8-40B0-9B6C-9B1561F4F052}"/>
          </ac:spMkLst>
        </pc:spChg>
      </pc:sldChg>
      <pc:sldChg chg="del">
        <pc:chgData name="Luiz Macedo" userId="7b3c29be-d15f-473b-8b79-40ce79eed9b8" providerId="ADAL" clId="{A79A48E4-0BC1-4A38-994F-CA727540C55A}" dt="2022-03-10T22:59:08.624" v="96" actId="2696"/>
        <pc:sldMkLst>
          <pc:docMk/>
          <pc:sldMk cId="2105102561" sldId="261"/>
        </pc:sldMkLst>
      </pc:sldChg>
      <pc:sldChg chg="del">
        <pc:chgData name="Luiz Macedo" userId="7b3c29be-d15f-473b-8b79-40ce79eed9b8" providerId="ADAL" clId="{A79A48E4-0BC1-4A38-994F-CA727540C55A}" dt="2022-03-10T22:59:08.624" v="96" actId="2696"/>
        <pc:sldMkLst>
          <pc:docMk/>
          <pc:sldMk cId="4213750559" sldId="262"/>
        </pc:sldMkLst>
      </pc:sldChg>
      <pc:sldChg chg="del">
        <pc:chgData name="Luiz Macedo" userId="7b3c29be-d15f-473b-8b79-40ce79eed9b8" providerId="ADAL" clId="{A79A48E4-0BC1-4A38-994F-CA727540C55A}" dt="2022-03-10T22:59:08.624" v="96" actId="2696"/>
        <pc:sldMkLst>
          <pc:docMk/>
          <pc:sldMk cId="391102864" sldId="264"/>
        </pc:sldMkLst>
      </pc:sldChg>
      <pc:sldChg chg="del">
        <pc:chgData name="Luiz Macedo" userId="7b3c29be-d15f-473b-8b79-40ce79eed9b8" providerId="ADAL" clId="{A79A48E4-0BC1-4A38-994F-CA727540C55A}" dt="2022-03-10T22:59:08.624" v="96" actId="2696"/>
        <pc:sldMkLst>
          <pc:docMk/>
          <pc:sldMk cId="1677140489" sldId="265"/>
        </pc:sldMkLst>
      </pc:sldChg>
      <pc:sldChg chg="del">
        <pc:chgData name="Luiz Macedo" userId="7b3c29be-d15f-473b-8b79-40ce79eed9b8" providerId="ADAL" clId="{A79A48E4-0BC1-4A38-994F-CA727540C55A}" dt="2022-03-10T22:59:08.624" v="96" actId="2696"/>
        <pc:sldMkLst>
          <pc:docMk/>
          <pc:sldMk cId="2831617250" sldId="266"/>
        </pc:sldMkLst>
      </pc:sldChg>
      <pc:sldChg chg="del">
        <pc:chgData name="Luiz Macedo" userId="7b3c29be-d15f-473b-8b79-40ce79eed9b8" providerId="ADAL" clId="{A79A48E4-0BC1-4A38-994F-CA727540C55A}" dt="2022-03-10T22:59:08.624" v="96" actId="2696"/>
        <pc:sldMkLst>
          <pc:docMk/>
          <pc:sldMk cId="4001730690" sldId="267"/>
        </pc:sldMkLst>
      </pc:sldChg>
      <pc:sldChg chg="modSp mod">
        <pc:chgData name="Luiz Macedo" userId="7b3c29be-d15f-473b-8b79-40ce79eed9b8" providerId="ADAL" clId="{A79A48E4-0BC1-4A38-994F-CA727540C55A}" dt="2022-03-10T22:58:24.911" v="91" actId="20577"/>
        <pc:sldMkLst>
          <pc:docMk/>
          <pc:sldMk cId="3175778620" sldId="271"/>
        </pc:sldMkLst>
        <pc:spChg chg="mod">
          <ac:chgData name="Luiz Macedo" userId="7b3c29be-d15f-473b-8b79-40ce79eed9b8" providerId="ADAL" clId="{A79A48E4-0BC1-4A38-994F-CA727540C55A}" dt="2022-03-10T22:58:24.911" v="91" actId="20577"/>
          <ac:spMkLst>
            <pc:docMk/>
            <pc:sldMk cId="3175778620" sldId="271"/>
            <ac:spMk id="3" creationId="{8C16A369-AD68-4B39-AB4B-1B3E704D55AF}"/>
          </ac:spMkLst>
        </pc:spChg>
      </pc:sldChg>
      <pc:sldChg chg="modSp mod">
        <pc:chgData name="Luiz Macedo" userId="7b3c29be-d15f-473b-8b79-40ce79eed9b8" providerId="ADAL" clId="{A79A48E4-0BC1-4A38-994F-CA727540C55A}" dt="2022-03-10T22:58:28.964" v="93" actId="20577"/>
        <pc:sldMkLst>
          <pc:docMk/>
          <pc:sldMk cId="495635148" sldId="290"/>
        </pc:sldMkLst>
        <pc:spChg chg="mod">
          <ac:chgData name="Luiz Macedo" userId="7b3c29be-d15f-473b-8b79-40ce79eed9b8" providerId="ADAL" clId="{A79A48E4-0BC1-4A38-994F-CA727540C55A}" dt="2022-03-10T22:58:28.964" v="93" actId="20577"/>
          <ac:spMkLst>
            <pc:docMk/>
            <pc:sldMk cId="495635148" sldId="290"/>
            <ac:spMk id="3" creationId="{E4AD3DE8-A161-45D5-AB6E-F8188793B95A}"/>
          </ac:spMkLst>
        </pc:spChg>
      </pc:sldChg>
      <pc:sldChg chg="modSp mod">
        <pc:chgData name="Luiz Macedo" userId="7b3c29be-d15f-473b-8b79-40ce79eed9b8" providerId="ADAL" clId="{A79A48E4-0BC1-4A38-994F-CA727540C55A}" dt="2022-03-12T00:39:45.836" v="113"/>
        <pc:sldMkLst>
          <pc:docMk/>
          <pc:sldMk cId="2947212371" sldId="293"/>
        </pc:sldMkLst>
        <pc:spChg chg="mod">
          <ac:chgData name="Luiz Macedo" userId="7b3c29be-d15f-473b-8b79-40ce79eed9b8" providerId="ADAL" clId="{A79A48E4-0BC1-4A38-994F-CA727540C55A}" dt="2022-03-12T00:39:45.836" v="113"/>
          <ac:spMkLst>
            <pc:docMk/>
            <pc:sldMk cId="2947212371" sldId="293"/>
            <ac:spMk id="2" creationId="{2DC5A2DF-4BE2-4D0B-9A10-27B879B7AFBC}"/>
          </ac:spMkLst>
        </pc:spChg>
      </pc:sldChg>
      <pc:sldChg chg="modSp mod">
        <pc:chgData name="Luiz Macedo" userId="7b3c29be-d15f-473b-8b79-40ce79eed9b8" providerId="ADAL" clId="{A79A48E4-0BC1-4A38-994F-CA727540C55A}" dt="2022-03-10T22:58:34.073" v="95" actId="20577"/>
        <pc:sldMkLst>
          <pc:docMk/>
          <pc:sldMk cId="621830418" sldId="294"/>
        </pc:sldMkLst>
        <pc:spChg chg="mod">
          <ac:chgData name="Luiz Macedo" userId="7b3c29be-d15f-473b-8b79-40ce79eed9b8" providerId="ADAL" clId="{A79A48E4-0BC1-4A38-994F-CA727540C55A}" dt="2022-03-10T22:58:34.073" v="95" actId="20577"/>
          <ac:spMkLst>
            <pc:docMk/>
            <pc:sldMk cId="621830418" sldId="294"/>
            <ac:spMk id="3" creationId="{D4207C3F-121D-4FAB-A294-28DB7D4F0E67}"/>
          </ac:spMkLst>
        </pc:spChg>
      </pc:sldChg>
      <pc:sldChg chg="delSp modSp mod">
        <pc:chgData name="Luiz Macedo" userId="7b3c29be-d15f-473b-8b79-40ce79eed9b8" providerId="ADAL" clId="{A79A48E4-0BC1-4A38-994F-CA727540C55A}" dt="2022-03-12T00:17:23.835" v="110" actId="1076"/>
        <pc:sldMkLst>
          <pc:docMk/>
          <pc:sldMk cId="4059127858" sldId="297"/>
        </pc:sldMkLst>
        <pc:spChg chg="mod">
          <ac:chgData name="Luiz Macedo" userId="7b3c29be-d15f-473b-8b79-40ce79eed9b8" providerId="ADAL" clId="{A79A48E4-0BC1-4A38-994F-CA727540C55A}" dt="2022-03-12T00:17:21.442" v="109" actId="14100"/>
          <ac:spMkLst>
            <pc:docMk/>
            <pc:sldMk cId="4059127858" sldId="297"/>
            <ac:spMk id="16" creationId="{0B37D6AB-5364-40B0-ABDF-40685D7CD83D}"/>
          </ac:spMkLst>
        </pc:spChg>
        <pc:spChg chg="del">
          <ac:chgData name="Luiz Macedo" userId="7b3c29be-d15f-473b-8b79-40ce79eed9b8" providerId="ADAL" clId="{A79A48E4-0BC1-4A38-994F-CA727540C55A}" dt="2022-03-12T00:16:56.085" v="100" actId="478"/>
          <ac:spMkLst>
            <pc:docMk/>
            <pc:sldMk cId="4059127858" sldId="297"/>
            <ac:spMk id="18" creationId="{F0AA19CA-A762-47B6-864F-DC7D70650459}"/>
          </ac:spMkLst>
        </pc:spChg>
        <pc:picChg chg="mod">
          <ac:chgData name="Luiz Macedo" userId="7b3c29be-d15f-473b-8b79-40ce79eed9b8" providerId="ADAL" clId="{A79A48E4-0BC1-4A38-994F-CA727540C55A}" dt="2022-03-12T00:17:23.835" v="110" actId="1076"/>
          <ac:picMkLst>
            <pc:docMk/>
            <pc:sldMk cId="4059127858" sldId="297"/>
            <ac:picMk id="5" creationId="{073557C0-0024-4827-81F9-D407B09A6496}"/>
          </ac:picMkLst>
        </pc:picChg>
      </pc:sldChg>
      <pc:sldChg chg="modSp mod">
        <pc:chgData name="Luiz Macedo" userId="7b3c29be-d15f-473b-8b79-40ce79eed9b8" providerId="ADAL" clId="{A79A48E4-0BC1-4A38-994F-CA727540C55A}" dt="2022-03-30T21:43:53.214" v="137" actId="20577"/>
        <pc:sldMkLst>
          <pc:docMk/>
          <pc:sldMk cId="27637908" sldId="298"/>
        </pc:sldMkLst>
        <pc:spChg chg="mod">
          <ac:chgData name="Luiz Macedo" userId="7b3c29be-d15f-473b-8b79-40ce79eed9b8" providerId="ADAL" clId="{A79A48E4-0BC1-4A38-994F-CA727540C55A}" dt="2022-03-30T21:43:53.214" v="137" actId="20577"/>
          <ac:spMkLst>
            <pc:docMk/>
            <pc:sldMk cId="27637908" sldId="298"/>
            <ac:spMk id="17" creationId="{00000000-0000-0000-0000-000000000000}"/>
          </ac:spMkLst>
        </pc:spChg>
      </pc:sldChg>
      <pc:sldChg chg="modSp mod modNotesTx">
        <pc:chgData name="Luiz Macedo" userId="7b3c29be-d15f-473b-8b79-40ce79eed9b8" providerId="ADAL" clId="{A79A48E4-0BC1-4A38-994F-CA727540C55A}" dt="2022-04-08T20:46:03.616" v="320" actId="20577"/>
        <pc:sldMkLst>
          <pc:docMk/>
          <pc:sldMk cId="3547663017" sldId="1486"/>
        </pc:sldMkLst>
        <pc:spChg chg="mod">
          <ac:chgData name="Luiz Macedo" userId="7b3c29be-d15f-473b-8b79-40ce79eed9b8" providerId="ADAL" clId="{A79A48E4-0BC1-4A38-994F-CA727540C55A}" dt="2022-04-08T20:26:37.262" v="292" actId="6549"/>
          <ac:spMkLst>
            <pc:docMk/>
            <pc:sldMk cId="3547663017" sldId="1486"/>
            <ac:spMk id="2" creationId="{544A83E9-9D3F-4D27-92C5-3271240ED3D2}"/>
          </ac:spMkLst>
        </pc:spChg>
      </pc:sldChg>
      <pc:sldChg chg="modSp mod">
        <pc:chgData name="Luiz Macedo" userId="7b3c29be-d15f-473b-8b79-40ce79eed9b8" providerId="ADAL" clId="{A79A48E4-0BC1-4A38-994F-CA727540C55A}" dt="2022-03-14T21:07:59.943" v="127" actId="108"/>
        <pc:sldMkLst>
          <pc:docMk/>
          <pc:sldMk cId="825610705" sldId="1489"/>
        </pc:sldMkLst>
        <pc:spChg chg="mod">
          <ac:chgData name="Luiz Macedo" userId="7b3c29be-d15f-473b-8b79-40ce79eed9b8" providerId="ADAL" clId="{A79A48E4-0BC1-4A38-994F-CA727540C55A}" dt="2022-03-14T21:07:59.943" v="127" actId="108"/>
          <ac:spMkLst>
            <pc:docMk/>
            <pc:sldMk cId="825610705" sldId="1489"/>
            <ac:spMk id="67" creationId="{8D09FF2F-A798-40E6-9E0A-4AD844F851A0}"/>
          </ac:spMkLst>
        </pc:spChg>
      </pc:sldChg>
      <pc:sldChg chg="del">
        <pc:chgData name="Luiz Macedo" userId="7b3c29be-d15f-473b-8b79-40ce79eed9b8" providerId="ADAL" clId="{A79A48E4-0BC1-4A38-994F-CA727540C55A}" dt="2022-04-08T20:21:43.405" v="205" actId="2696"/>
        <pc:sldMkLst>
          <pc:docMk/>
          <pc:sldMk cId="2288818199" sldId="1495"/>
        </pc:sldMkLst>
      </pc:sldChg>
      <pc:sldChg chg="modSp mod">
        <pc:chgData name="Luiz Macedo" userId="7b3c29be-d15f-473b-8b79-40ce79eed9b8" providerId="ADAL" clId="{A79A48E4-0BC1-4A38-994F-CA727540C55A}" dt="2022-04-08T20:21:18.211" v="204"/>
        <pc:sldMkLst>
          <pc:docMk/>
          <pc:sldMk cId="4275169575" sldId="1502"/>
        </pc:sldMkLst>
        <pc:spChg chg="mod">
          <ac:chgData name="Luiz Macedo" userId="7b3c29be-d15f-473b-8b79-40ce79eed9b8" providerId="ADAL" clId="{A79A48E4-0BC1-4A38-994F-CA727540C55A}" dt="2022-04-08T20:21:18.211" v="204"/>
          <ac:spMkLst>
            <pc:docMk/>
            <pc:sldMk cId="4275169575" sldId="1502"/>
            <ac:spMk id="2" creationId="{F12E9BE6-D7DE-4E38-9922-D89AB34FC6A8}"/>
          </ac:spMkLst>
        </pc:spChg>
      </pc:sldChg>
      <pc:sldChg chg="modSp add del mod">
        <pc:chgData name="Luiz Macedo" userId="7b3c29be-d15f-473b-8b79-40ce79eed9b8" providerId="ADAL" clId="{A79A48E4-0BC1-4A38-994F-CA727540C55A}" dt="2022-04-20T20:50:45.473" v="611"/>
        <pc:sldMkLst>
          <pc:docMk/>
          <pc:sldMk cId="875872162" sldId="1753"/>
        </pc:sldMkLst>
        <pc:spChg chg="mod">
          <ac:chgData name="Luiz Macedo" userId="7b3c29be-d15f-473b-8b79-40ce79eed9b8" providerId="ADAL" clId="{A79A48E4-0BC1-4A38-994F-CA727540C55A}" dt="2022-04-20T20:50:37.679" v="608"/>
          <ac:spMkLst>
            <pc:docMk/>
            <pc:sldMk cId="875872162" sldId="1753"/>
            <ac:spMk id="2" creationId="{CF6842B8-CBE8-5648-8325-4FED9959D89B}"/>
          </ac:spMkLst>
        </pc:spChg>
      </pc:sldChg>
      <pc:sldChg chg="modSp add del mod modClrScheme chgLayout">
        <pc:chgData name="Luiz Macedo" userId="7b3c29be-d15f-473b-8b79-40ce79eed9b8" providerId="ADAL" clId="{A79A48E4-0BC1-4A38-994F-CA727540C55A}" dt="2022-04-20T20:53:33.760" v="740"/>
        <pc:sldMkLst>
          <pc:docMk/>
          <pc:sldMk cId="2556662733" sldId="1814"/>
        </pc:sldMkLst>
        <pc:spChg chg="mod ord">
          <ac:chgData name="Luiz Macedo" userId="7b3c29be-d15f-473b-8b79-40ce79eed9b8" providerId="ADAL" clId="{A79A48E4-0BC1-4A38-994F-CA727540C55A}" dt="2022-04-20T20:53:33.288" v="739" actId="700"/>
          <ac:spMkLst>
            <pc:docMk/>
            <pc:sldMk cId="2556662733" sldId="1814"/>
            <ac:spMk id="2" creationId="{00000000-0000-0000-0000-000000000000}"/>
          </ac:spMkLst>
        </pc:spChg>
        <pc:spChg chg="mod ord">
          <ac:chgData name="Luiz Macedo" userId="7b3c29be-d15f-473b-8b79-40ce79eed9b8" providerId="ADAL" clId="{A79A48E4-0BC1-4A38-994F-CA727540C55A}" dt="2022-04-20T20:53:33.288" v="739" actId="700"/>
          <ac:spMkLst>
            <pc:docMk/>
            <pc:sldMk cId="2556662733" sldId="1814"/>
            <ac:spMk id="3" creationId="{00000000-0000-0000-0000-000000000000}"/>
          </ac:spMkLst>
        </pc:spChg>
        <pc:spChg chg="mod ord">
          <ac:chgData name="Luiz Macedo" userId="7b3c29be-d15f-473b-8b79-40ce79eed9b8" providerId="ADAL" clId="{A79A48E4-0BC1-4A38-994F-CA727540C55A}" dt="2022-04-20T20:53:33.288" v="739" actId="700"/>
          <ac:spMkLst>
            <pc:docMk/>
            <pc:sldMk cId="2556662733" sldId="1814"/>
            <ac:spMk id="4" creationId="{00000000-0000-0000-0000-000000000000}"/>
          </ac:spMkLst>
        </pc:spChg>
        <pc:spChg chg="mod ord">
          <ac:chgData name="Luiz Macedo" userId="7b3c29be-d15f-473b-8b79-40ce79eed9b8" providerId="ADAL" clId="{A79A48E4-0BC1-4A38-994F-CA727540C55A}" dt="2022-04-20T20:53:33.288" v="739" actId="700"/>
          <ac:spMkLst>
            <pc:docMk/>
            <pc:sldMk cId="2556662733" sldId="1814"/>
            <ac:spMk id="6" creationId="{00000000-0000-0000-0000-000000000000}"/>
          </ac:spMkLst>
        </pc:spChg>
        <pc:spChg chg="mod ord">
          <ac:chgData name="Luiz Macedo" userId="7b3c29be-d15f-473b-8b79-40ce79eed9b8" providerId="ADAL" clId="{A79A48E4-0BC1-4A38-994F-CA727540C55A}" dt="2022-04-20T20:53:33.288" v="739" actId="700"/>
          <ac:spMkLst>
            <pc:docMk/>
            <pc:sldMk cId="2556662733" sldId="1814"/>
            <ac:spMk id="15" creationId="{4A805780-17C7-4E6C-B7E6-9F8CF15C0F0D}"/>
          </ac:spMkLst>
        </pc:spChg>
        <pc:spChg chg="mod ord">
          <ac:chgData name="Luiz Macedo" userId="7b3c29be-d15f-473b-8b79-40ce79eed9b8" providerId="ADAL" clId="{A79A48E4-0BC1-4A38-994F-CA727540C55A}" dt="2022-04-20T20:53:33.288" v="739" actId="700"/>
          <ac:spMkLst>
            <pc:docMk/>
            <pc:sldMk cId="2556662733" sldId="1814"/>
            <ac:spMk id="17" creationId="{00000000-0000-0000-0000-000000000000}"/>
          </ac:spMkLst>
        </pc:spChg>
        <pc:spChg chg="mod ord">
          <ac:chgData name="Luiz Macedo" userId="7b3c29be-d15f-473b-8b79-40ce79eed9b8" providerId="ADAL" clId="{A79A48E4-0BC1-4A38-994F-CA727540C55A}" dt="2022-04-20T20:53:33.288" v="739" actId="700"/>
          <ac:spMkLst>
            <pc:docMk/>
            <pc:sldMk cId="2556662733" sldId="1814"/>
            <ac:spMk id="20" creationId="{D9FB8E23-A361-4487-943D-756F888B55CC}"/>
          </ac:spMkLst>
        </pc:spChg>
        <pc:spChg chg="mod ord">
          <ac:chgData name="Luiz Macedo" userId="7b3c29be-d15f-473b-8b79-40ce79eed9b8" providerId="ADAL" clId="{A79A48E4-0BC1-4A38-994F-CA727540C55A}" dt="2022-04-20T20:53:33.288" v="739" actId="700"/>
          <ac:spMkLst>
            <pc:docMk/>
            <pc:sldMk cId="2556662733" sldId="1814"/>
            <ac:spMk id="21" creationId="{B4667319-955C-48E3-A50E-D52AC477B3FD}"/>
          </ac:spMkLst>
        </pc:spChg>
      </pc:sldChg>
      <pc:sldChg chg="addSp delSp modSp add del mod">
        <pc:chgData name="Luiz Macedo" userId="7b3c29be-d15f-473b-8b79-40ce79eed9b8" providerId="ADAL" clId="{A79A48E4-0BC1-4A38-994F-CA727540C55A}" dt="2022-04-20T20:50:49.547" v="616"/>
        <pc:sldMkLst>
          <pc:docMk/>
          <pc:sldMk cId="2651806120" sldId="1815"/>
        </pc:sldMkLst>
        <pc:spChg chg="add del">
          <ac:chgData name="Luiz Macedo" userId="7b3c29be-d15f-473b-8b79-40ce79eed9b8" providerId="ADAL" clId="{A79A48E4-0BC1-4A38-994F-CA727540C55A}" dt="2022-04-20T20:50:49.060" v="615" actId="931"/>
          <ac:spMkLst>
            <pc:docMk/>
            <pc:sldMk cId="2651806120" sldId="1815"/>
            <ac:spMk id="30" creationId="{500E8E76-E7C1-4C2A-8491-C739DC1EF266}"/>
          </ac:spMkLst>
        </pc:spChg>
        <pc:picChg chg="add del mod">
          <ac:chgData name="Luiz Macedo" userId="7b3c29be-d15f-473b-8b79-40ce79eed9b8" providerId="ADAL" clId="{A79A48E4-0BC1-4A38-994F-CA727540C55A}" dt="2022-04-20T20:50:49.060" v="615" actId="931"/>
          <ac:picMkLst>
            <pc:docMk/>
            <pc:sldMk cId="2651806120" sldId="1815"/>
            <ac:picMk id="6" creationId="{C79537F5-28A4-1CC3-2751-8DEE000D1453}"/>
          </ac:picMkLst>
        </pc:picChg>
      </pc:sldChg>
      <pc:sldChg chg="modSp mod">
        <pc:chgData name="Luiz Macedo" userId="7b3c29be-d15f-473b-8b79-40ce79eed9b8" providerId="ADAL" clId="{A79A48E4-0BC1-4A38-994F-CA727540C55A}" dt="2022-03-01T23:01:26.969" v="59"/>
        <pc:sldMkLst>
          <pc:docMk/>
          <pc:sldMk cId="261911333" sldId="1867"/>
        </pc:sldMkLst>
        <pc:spChg chg="mod">
          <ac:chgData name="Luiz Macedo" userId="7b3c29be-d15f-473b-8b79-40ce79eed9b8" providerId="ADAL" clId="{A79A48E4-0BC1-4A38-994F-CA727540C55A}" dt="2022-03-01T23:01:26.969" v="59"/>
          <ac:spMkLst>
            <pc:docMk/>
            <pc:sldMk cId="261911333" sldId="1867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A79A48E4-0BC1-4A38-994F-CA727540C55A}" dt="2022-03-01T23:01:30.615" v="60"/>
        <pc:sldMkLst>
          <pc:docMk/>
          <pc:sldMk cId="2087375131" sldId="1870"/>
        </pc:sldMkLst>
        <pc:spChg chg="mod">
          <ac:chgData name="Luiz Macedo" userId="7b3c29be-d15f-473b-8b79-40ce79eed9b8" providerId="ADAL" clId="{A79A48E4-0BC1-4A38-994F-CA727540C55A}" dt="2022-03-01T23:01:30.615" v="60"/>
          <ac:spMkLst>
            <pc:docMk/>
            <pc:sldMk cId="2087375131" sldId="1870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A79A48E4-0BC1-4A38-994F-CA727540C55A}" dt="2022-03-01T22:08:10.495" v="22" actId="20577"/>
        <pc:sldMkLst>
          <pc:docMk/>
          <pc:sldMk cId="892625843" sldId="1903"/>
        </pc:sldMkLst>
        <pc:spChg chg="mod">
          <ac:chgData name="Luiz Macedo" userId="7b3c29be-d15f-473b-8b79-40ce79eed9b8" providerId="ADAL" clId="{A79A48E4-0BC1-4A38-994F-CA727540C55A}" dt="2022-03-01T22:08:10.495" v="22" actId="20577"/>
          <ac:spMkLst>
            <pc:docMk/>
            <pc:sldMk cId="892625843" sldId="1903"/>
            <ac:spMk id="2" creationId="{06456474-6022-48BB-A434-CF09068ED1E2}"/>
          </ac:spMkLst>
        </pc:spChg>
      </pc:sldChg>
      <pc:sldChg chg="modSp mod">
        <pc:chgData name="Luiz Macedo" userId="7b3c29be-d15f-473b-8b79-40ce79eed9b8" providerId="ADAL" clId="{A79A48E4-0BC1-4A38-994F-CA727540C55A}" dt="2022-03-01T23:01:15.428" v="56" actId="20577"/>
        <pc:sldMkLst>
          <pc:docMk/>
          <pc:sldMk cId="605452998" sldId="1904"/>
        </pc:sldMkLst>
        <pc:spChg chg="mod">
          <ac:chgData name="Luiz Macedo" userId="7b3c29be-d15f-473b-8b79-40ce79eed9b8" providerId="ADAL" clId="{A79A48E4-0BC1-4A38-994F-CA727540C55A}" dt="2022-03-01T23:01:15.428" v="56" actId="20577"/>
          <ac:spMkLst>
            <pc:docMk/>
            <pc:sldMk cId="605452998" sldId="1904"/>
            <ac:spMk id="4" creationId="{0CD8665D-5A50-4F07-9D33-48CCD3FD74C7}"/>
          </ac:spMkLst>
        </pc:spChg>
      </pc:sldChg>
      <pc:sldChg chg="delSp modSp mod">
        <pc:chgData name="Luiz Macedo" userId="7b3c29be-d15f-473b-8b79-40ce79eed9b8" providerId="ADAL" clId="{A79A48E4-0BC1-4A38-994F-CA727540C55A}" dt="2022-04-08T20:20:32.334" v="196"/>
        <pc:sldMkLst>
          <pc:docMk/>
          <pc:sldMk cId="197664298" sldId="1905"/>
        </pc:sldMkLst>
        <pc:spChg chg="mod">
          <ac:chgData name="Luiz Macedo" userId="7b3c29be-d15f-473b-8b79-40ce79eed9b8" providerId="ADAL" clId="{A79A48E4-0BC1-4A38-994F-CA727540C55A}" dt="2022-03-10T22:46:43.139" v="82" actId="20577"/>
          <ac:spMkLst>
            <pc:docMk/>
            <pc:sldMk cId="197664298" sldId="1905"/>
            <ac:spMk id="6" creationId="{CD60EC8D-4DE5-427D-9818-46C5EDDA332F}"/>
          </ac:spMkLst>
        </pc:spChg>
        <pc:spChg chg="mod">
          <ac:chgData name="Luiz Macedo" userId="7b3c29be-d15f-473b-8b79-40ce79eed9b8" providerId="ADAL" clId="{A79A48E4-0BC1-4A38-994F-CA727540C55A}" dt="2022-03-10T21:53:35.285" v="71"/>
          <ac:spMkLst>
            <pc:docMk/>
            <pc:sldMk cId="197664298" sldId="1905"/>
            <ac:spMk id="22" creationId="{E8D9FB0F-3338-4E9D-A759-88225897DFEA}"/>
          </ac:spMkLst>
        </pc:spChg>
        <pc:spChg chg="mod">
          <ac:chgData name="Luiz Macedo" userId="7b3c29be-d15f-473b-8b79-40ce79eed9b8" providerId="ADAL" clId="{A79A48E4-0BC1-4A38-994F-CA727540C55A}" dt="2022-04-08T20:20:32.334" v="196"/>
          <ac:spMkLst>
            <pc:docMk/>
            <pc:sldMk cId="197664298" sldId="1905"/>
            <ac:spMk id="25" creationId="{FEDDB0BA-FCAB-45E4-A8EE-4ABDE3D7F72B}"/>
          </ac:spMkLst>
        </pc:spChg>
        <pc:spChg chg="mod">
          <ac:chgData name="Luiz Macedo" userId="7b3c29be-d15f-473b-8b79-40ce79eed9b8" providerId="ADAL" clId="{A79A48E4-0BC1-4A38-994F-CA727540C55A}" dt="2022-03-10T21:53:37.602" v="73"/>
          <ac:spMkLst>
            <pc:docMk/>
            <pc:sldMk cId="197664298" sldId="1905"/>
            <ac:spMk id="28" creationId="{A1DFEC86-0903-4CFF-A4BF-D7C2788CFDBA}"/>
          </ac:spMkLst>
        </pc:spChg>
        <pc:spChg chg="mod">
          <ac:chgData name="Luiz Macedo" userId="7b3c29be-d15f-473b-8b79-40ce79eed9b8" providerId="ADAL" clId="{A79A48E4-0BC1-4A38-994F-CA727540C55A}" dt="2022-03-10T21:53:40.720" v="76"/>
          <ac:spMkLst>
            <pc:docMk/>
            <pc:sldMk cId="197664298" sldId="1905"/>
            <ac:spMk id="31" creationId="{885B968F-6C98-4F57-A161-D9F90DFAE593}"/>
          </ac:spMkLst>
        </pc:spChg>
        <pc:spChg chg="del mod">
          <ac:chgData name="Luiz Macedo" userId="7b3c29be-d15f-473b-8b79-40ce79eed9b8" providerId="ADAL" clId="{A79A48E4-0BC1-4A38-994F-CA727540C55A}" dt="2022-03-10T22:49:28.798" v="87" actId="478"/>
          <ac:spMkLst>
            <pc:docMk/>
            <pc:sldMk cId="197664298" sldId="1905"/>
            <ac:spMk id="36" creationId="{893A2E15-D86F-4B75-A7E7-37250ED469FD}"/>
          </ac:spMkLst>
        </pc:spChg>
        <pc:spChg chg="mod">
          <ac:chgData name="Luiz Macedo" userId="7b3c29be-d15f-473b-8b79-40ce79eed9b8" providerId="ADAL" clId="{A79A48E4-0BC1-4A38-994F-CA727540C55A}" dt="2022-03-10T22:46:46.672" v="84" actId="20577"/>
          <ac:spMkLst>
            <pc:docMk/>
            <pc:sldMk cId="197664298" sldId="1905"/>
            <ac:spMk id="39" creationId="{6FA14D92-968C-4495-8D1E-06BE963D8434}"/>
          </ac:spMkLst>
        </pc:spChg>
        <pc:spChg chg="mod">
          <ac:chgData name="Luiz Macedo" userId="7b3c29be-d15f-473b-8b79-40ce79eed9b8" providerId="ADAL" clId="{A79A48E4-0BC1-4A38-994F-CA727540C55A}" dt="2022-03-10T22:46:49.626" v="86" actId="20577"/>
          <ac:spMkLst>
            <pc:docMk/>
            <pc:sldMk cId="197664298" sldId="1905"/>
            <ac:spMk id="42" creationId="{05E701A9-3C32-49C2-85B9-EEB9BEFDDD69}"/>
          </ac:spMkLst>
        </pc:spChg>
        <pc:picChg chg="del">
          <ac:chgData name="Luiz Macedo" userId="7b3c29be-d15f-473b-8b79-40ce79eed9b8" providerId="ADAL" clId="{A79A48E4-0BC1-4A38-994F-CA727540C55A}" dt="2022-03-10T22:49:28.798" v="87" actId="478"/>
          <ac:picMkLst>
            <pc:docMk/>
            <pc:sldMk cId="197664298" sldId="1905"/>
            <ac:picMk id="11" creationId="{BE6FB6D6-318F-4DCF-9370-DC8638DF2EAE}"/>
          </ac:picMkLst>
        </pc:picChg>
        <pc:picChg chg="mod">
          <ac:chgData name="Luiz Macedo" userId="7b3c29be-d15f-473b-8b79-40ce79eed9b8" providerId="ADAL" clId="{A79A48E4-0BC1-4A38-994F-CA727540C55A}" dt="2022-03-10T22:49:37.618" v="89" actId="1076"/>
          <ac:picMkLst>
            <pc:docMk/>
            <pc:sldMk cId="197664298" sldId="1905"/>
            <ac:picMk id="71" creationId="{76FC3EC2-EF19-413A-9F95-ECA349FC73E9}"/>
          </ac:picMkLst>
        </pc:picChg>
        <pc:cxnChg chg="del">
          <ac:chgData name="Luiz Macedo" userId="7b3c29be-d15f-473b-8b79-40ce79eed9b8" providerId="ADAL" clId="{A79A48E4-0BC1-4A38-994F-CA727540C55A}" dt="2022-03-10T22:49:31.934" v="88" actId="478"/>
          <ac:cxnSpMkLst>
            <pc:docMk/>
            <pc:sldMk cId="197664298" sldId="1905"/>
            <ac:cxnSpMk id="7" creationId="{F6A69B18-451F-4F70-BDAF-A2EE1BB3C8F1}"/>
          </ac:cxnSpMkLst>
        </pc:cxnChg>
      </pc:sldChg>
      <pc:sldChg chg="modSp mod">
        <pc:chgData name="Luiz Macedo" userId="7b3c29be-d15f-473b-8b79-40ce79eed9b8" providerId="ADAL" clId="{A79A48E4-0BC1-4A38-994F-CA727540C55A}" dt="2022-03-01T23:01:19.612" v="57"/>
        <pc:sldMkLst>
          <pc:docMk/>
          <pc:sldMk cId="4049091675" sldId="1907"/>
        </pc:sldMkLst>
        <pc:spChg chg="mod">
          <ac:chgData name="Luiz Macedo" userId="7b3c29be-d15f-473b-8b79-40ce79eed9b8" providerId="ADAL" clId="{A79A48E4-0BC1-4A38-994F-CA727540C55A}" dt="2022-03-01T23:01:19.612" v="57"/>
          <ac:spMkLst>
            <pc:docMk/>
            <pc:sldMk cId="4049091675" sldId="1907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A79A48E4-0BC1-4A38-994F-CA727540C55A}" dt="2022-04-08T20:20:38.978" v="197"/>
        <pc:sldMkLst>
          <pc:docMk/>
          <pc:sldMk cId="1791545435" sldId="1909"/>
        </pc:sldMkLst>
        <pc:spChg chg="mod">
          <ac:chgData name="Luiz Macedo" userId="7b3c29be-d15f-473b-8b79-40ce79eed9b8" providerId="ADAL" clId="{A79A48E4-0BC1-4A38-994F-CA727540C55A}" dt="2022-04-08T20:20:38.978" v="197"/>
          <ac:spMkLst>
            <pc:docMk/>
            <pc:sldMk cId="1791545435" sldId="1909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A79A48E4-0BC1-4A38-994F-CA727540C55A}" dt="2022-04-08T20:21:03.679" v="203" actId="20577"/>
        <pc:sldMkLst>
          <pc:docMk/>
          <pc:sldMk cId="4180281566" sldId="1910"/>
        </pc:sldMkLst>
        <pc:spChg chg="mod">
          <ac:chgData name="Luiz Macedo" userId="7b3c29be-d15f-473b-8b79-40ce79eed9b8" providerId="ADAL" clId="{A79A48E4-0BC1-4A38-994F-CA727540C55A}" dt="2022-04-08T20:21:03.679" v="203" actId="20577"/>
          <ac:spMkLst>
            <pc:docMk/>
            <pc:sldMk cId="4180281566" sldId="1910"/>
            <ac:spMk id="2" creationId="{8BEFA9EF-EBA4-964C-B2C3-CA2524BAE48C}"/>
          </ac:spMkLst>
        </pc:spChg>
      </pc:sldChg>
      <pc:sldChg chg="modSp mod">
        <pc:chgData name="Luiz Macedo" userId="7b3c29be-d15f-473b-8b79-40ce79eed9b8" providerId="ADAL" clId="{A79A48E4-0BC1-4A38-994F-CA727540C55A}" dt="2022-03-12T00:05:27.418" v="99"/>
        <pc:sldMkLst>
          <pc:docMk/>
          <pc:sldMk cId="3225459139" sldId="1918"/>
        </pc:sldMkLst>
        <pc:spChg chg="mod">
          <ac:chgData name="Luiz Macedo" userId="7b3c29be-d15f-473b-8b79-40ce79eed9b8" providerId="ADAL" clId="{A79A48E4-0BC1-4A38-994F-CA727540C55A}" dt="2022-03-12T00:05:20.986" v="98"/>
          <ac:spMkLst>
            <pc:docMk/>
            <pc:sldMk cId="3225459139" sldId="1918"/>
            <ac:spMk id="14" creationId="{C8D80504-7BDE-4CC9-AD65-82CC1C80CEFB}"/>
          </ac:spMkLst>
        </pc:spChg>
        <pc:spChg chg="mod">
          <ac:chgData name="Luiz Macedo" userId="7b3c29be-d15f-473b-8b79-40ce79eed9b8" providerId="ADAL" clId="{A79A48E4-0BC1-4A38-994F-CA727540C55A}" dt="2022-03-12T00:05:27.418" v="99"/>
          <ac:spMkLst>
            <pc:docMk/>
            <pc:sldMk cId="3225459139" sldId="1918"/>
            <ac:spMk id="19" creationId="{7174D1CD-2951-474C-A1EA-6BB629357DEC}"/>
          </ac:spMkLst>
        </pc:spChg>
      </pc:sldChg>
      <pc:sldChg chg="modSp mod">
        <pc:chgData name="Luiz Macedo" userId="7b3c29be-d15f-473b-8b79-40ce79eed9b8" providerId="ADAL" clId="{A79A48E4-0BC1-4A38-994F-CA727540C55A}" dt="2022-03-30T21:43:47.324" v="135" actId="20577"/>
        <pc:sldMkLst>
          <pc:docMk/>
          <pc:sldMk cId="2690299215" sldId="1947"/>
        </pc:sldMkLst>
        <pc:spChg chg="mod">
          <ac:chgData name="Luiz Macedo" userId="7b3c29be-d15f-473b-8b79-40ce79eed9b8" providerId="ADAL" clId="{A79A48E4-0BC1-4A38-994F-CA727540C55A}" dt="2022-03-30T21:43:47.324" v="135" actId="20577"/>
          <ac:spMkLst>
            <pc:docMk/>
            <pc:sldMk cId="2690299215" sldId="1947"/>
            <ac:spMk id="17" creationId="{00000000-0000-0000-0000-000000000000}"/>
          </ac:spMkLst>
        </pc:spChg>
      </pc:sldChg>
      <pc:sldChg chg="modSp mod ord">
        <pc:chgData name="Luiz Macedo" userId="7b3c29be-d15f-473b-8b79-40ce79eed9b8" providerId="ADAL" clId="{A79A48E4-0BC1-4A38-994F-CA727540C55A}" dt="2022-03-30T21:43:57.515" v="139" actId="20577"/>
        <pc:sldMkLst>
          <pc:docMk/>
          <pc:sldMk cId="3353868437" sldId="1948"/>
        </pc:sldMkLst>
        <pc:spChg chg="mod">
          <ac:chgData name="Luiz Macedo" userId="7b3c29be-d15f-473b-8b79-40ce79eed9b8" providerId="ADAL" clId="{A79A48E4-0BC1-4A38-994F-CA727540C55A}" dt="2022-03-30T21:43:57.515" v="139" actId="20577"/>
          <ac:spMkLst>
            <pc:docMk/>
            <pc:sldMk cId="3353868437" sldId="1948"/>
            <ac:spMk id="17" creationId="{00000000-0000-0000-0000-000000000000}"/>
          </ac:spMkLst>
        </pc:spChg>
      </pc:sldChg>
      <pc:sldChg chg="modSp add del mod">
        <pc:chgData name="Luiz Macedo" userId="7b3c29be-d15f-473b-8b79-40ce79eed9b8" providerId="ADAL" clId="{A79A48E4-0BC1-4A38-994F-CA727540C55A}" dt="2022-04-08T20:26:05.973" v="288" actId="47"/>
        <pc:sldMkLst>
          <pc:docMk/>
          <pc:sldMk cId="3686598551" sldId="1949"/>
        </pc:sldMkLst>
        <pc:spChg chg="mod">
          <ac:chgData name="Luiz Macedo" userId="7b3c29be-d15f-473b-8b79-40ce79eed9b8" providerId="ADAL" clId="{A79A48E4-0BC1-4A38-994F-CA727540C55A}" dt="2022-04-06T23:18:24.460" v="188" actId="20577"/>
          <ac:spMkLst>
            <pc:docMk/>
            <pc:sldMk cId="3686598551" sldId="1949"/>
            <ac:spMk id="4" creationId="{0CD8665D-5A50-4F07-9D33-48CCD3FD74C7}"/>
          </ac:spMkLst>
        </pc:spChg>
      </pc:sldChg>
      <pc:sldChg chg="modSp add mod ord modShow modNotesTx">
        <pc:chgData name="Luiz Macedo" userId="7b3c29be-d15f-473b-8b79-40ce79eed9b8" providerId="ADAL" clId="{A79A48E4-0BC1-4A38-994F-CA727540C55A}" dt="2022-04-21T16:53:18.120" v="1256" actId="20577"/>
        <pc:sldMkLst>
          <pc:docMk/>
          <pc:sldMk cId="3359058728" sldId="1950"/>
        </pc:sldMkLst>
        <pc:spChg chg="mod">
          <ac:chgData name="Luiz Macedo" userId="7b3c29be-d15f-473b-8b79-40ce79eed9b8" providerId="ADAL" clId="{A79A48E4-0BC1-4A38-994F-CA727540C55A}" dt="2022-04-21T16:53:18.120" v="1256" actId="20577"/>
          <ac:spMkLst>
            <pc:docMk/>
            <pc:sldMk cId="3359058728" sldId="1950"/>
            <ac:spMk id="2" creationId="{8BEFA9EF-EBA4-964C-B2C3-CA2524BAE48C}"/>
          </ac:spMkLst>
        </pc:spChg>
      </pc:sldChg>
      <pc:sldChg chg="delSp modSp add del mod modNotesTx">
        <pc:chgData name="Luiz Macedo" userId="7b3c29be-d15f-473b-8b79-40ce79eed9b8" providerId="ADAL" clId="{A79A48E4-0BC1-4A38-994F-CA727540C55A}" dt="2022-04-21T16:15:13.692" v="1165" actId="47"/>
        <pc:sldMkLst>
          <pc:docMk/>
          <pc:sldMk cId="3175165201" sldId="1951"/>
        </pc:sldMkLst>
        <pc:spChg chg="mod">
          <ac:chgData name="Luiz Macedo" userId="7b3c29be-d15f-473b-8b79-40ce79eed9b8" providerId="ADAL" clId="{A79A48E4-0BC1-4A38-994F-CA727540C55A}" dt="2022-04-08T20:22:01.326" v="210"/>
          <ac:spMkLst>
            <pc:docMk/>
            <pc:sldMk cId="3175165201" sldId="1951"/>
            <ac:spMk id="2" creationId="{8A101B03-0474-46BE-9BAE-32CE71A6372F}"/>
          </ac:spMkLst>
        </pc:spChg>
        <pc:spChg chg="del">
          <ac:chgData name="Luiz Macedo" userId="7b3c29be-d15f-473b-8b79-40ce79eed9b8" providerId="ADAL" clId="{A79A48E4-0BC1-4A38-994F-CA727540C55A}" dt="2022-04-08T20:21:54.614" v="209" actId="478"/>
          <ac:spMkLst>
            <pc:docMk/>
            <pc:sldMk cId="3175165201" sldId="1951"/>
            <ac:spMk id="43" creationId="{AA2006C7-42B9-4ADC-9379-57E4FE429F47}"/>
          </ac:spMkLst>
        </pc:spChg>
        <pc:spChg chg="del">
          <ac:chgData name="Luiz Macedo" userId="7b3c29be-d15f-473b-8b79-40ce79eed9b8" providerId="ADAL" clId="{A79A48E4-0BC1-4A38-994F-CA727540C55A}" dt="2022-04-08T20:21:54.614" v="209" actId="478"/>
          <ac:spMkLst>
            <pc:docMk/>
            <pc:sldMk cId="3175165201" sldId="1951"/>
            <ac:spMk id="46" creationId="{CC1CFF0D-B9D1-4239-AF9F-EB1D4AB6B074}"/>
          </ac:spMkLst>
        </pc:spChg>
        <pc:spChg chg="del">
          <ac:chgData name="Luiz Macedo" userId="7b3c29be-d15f-473b-8b79-40ce79eed9b8" providerId="ADAL" clId="{A79A48E4-0BC1-4A38-994F-CA727540C55A}" dt="2022-04-08T20:21:54.614" v="209" actId="478"/>
          <ac:spMkLst>
            <pc:docMk/>
            <pc:sldMk cId="3175165201" sldId="1951"/>
            <ac:spMk id="49" creationId="{131E4CF2-B6B1-423B-A0A3-67909D39046E}"/>
          </ac:spMkLst>
        </pc:spChg>
        <pc:picChg chg="del">
          <ac:chgData name="Luiz Macedo" userId="7b3c29be-d15f-473b-8b79-40ce79eed9b8" providerId="ADAL" clId="{A79A48E4-0BC1-4A38-994F-CA727540C55A}" dt="2022-04-08T20:21:54.614" v="209" actId="478"/>
          <ac:picMkLst>
            <pc:docMk/>
            <pc:sldMk cId="3175165201" sldId="1951"/>
            <ac:picMk id="36" creationId="{1F409473-81C0-407C-9FF8-61DE4C5E88D4}"/>
          </ac:picMkLst>
        </pc:picChg>
        <pc:picChg chg="del">
          <ac:chgData name="Luiz Macedo" userId="7b3c29be-d15f-473b-8b79-40ce79eed9b8" providerId="ADAL" clId="{A79A48E4-0BC1-4A38-994F-CA727540C55A}" dt="2022-04-08T20:21:54.614" v="209" actId="478"/>
          <ac:picMkLst>
            <pc:docMk/>
            <pc:sldMk cId="3175165201" sldId="1951"/>
            <ac:picMk id="45" creationId="{AA1DABB7-07EC-40D4-A3EF-09E51EBD898C}"/>
          </ac:picMkLst>
        </pc:picChg>
        <pc:picChg chg="del">
          <ac:chgData name="Luiz Macedo" userId="7b3c29be-d15f-473b-8b79-40ce79eed9b8" providerId="ADAL" clId="{A79A48E4-0BC1-4A38-994F-CA727540C55A}" dt="2022-04-08T20:21:54.614" v="209" actId="478"/>
          <ac:picMkLst>
            <pc:docMk/>
            <pc:sldMk cId="3175165201" sldId="1951"/>
            <ac:picMk id="48" creationId="{5FF7C6D7-574A-43C9-9C3F-F24B24ABEBA7}"/>
          </ac:picMkLst>
        </pc:picChg>
        <pc:cxnChg chg="del">
          <ac:chgData name="Luiz Macedo" userId="7b3c29be-d15f-473b-8b79-40ce79eed9b8" providerId="ADAL" clId="{A79A48E4-0BC1-4A38-994F-CA727540C55A}" dt="2022-04-08T20:21:54.614" v="209" actId="478"/>
          <ac:cxnSpMkLst>
            <pc:docMk/>
            <pc:sldMk cId="3175165201" sldId="1951"/>
            <ac:cxnSpMk id="44" creationId="{197F1007-10EC-4561-909C-4FD2BC28A38A}"/>
          </ac:cxnSpMkLst>
        </pc:cxnChg>
        <pc:cxnChg chg="del">
          <ac:chgData name="Luiz Macedo" userId="7b3c29be-d15f-473b-8b79-40ce79eed9b8" providerId="ADAL" clId="{A79A48E4-0BC1-4A38-994F-CA727540C55A}" dt="2022-04-08T20:21:54.614" v="209" actId="478"/>
          <ac:cxnSpMkLst>
            <pc:docMk/>
            <pc:sldMk cId="3175165201" sldId="1951"/>
            <ac:cxnSpMk id="47" creationId="{C0912466-DEB1-4963-8E3A-79E3DAE5013E}"/>
          </ac:cxnSpMkLst>
        </pc:cxnChg>
      </pc:sldChg>
      <pc:sldChg chg="modSp add del mod modNotesTx">
        <pc:chgData name="Luiz Macedo" userId="7b3c29be-d15f-473b-8b79-40ce79eed9b8" providerId="ADAL" clId="{A79A48E4-0BC1-4A38-994F-CA727540C55A}" dt="2022-04-22T15:30:33.824" v="1263" actId="47"/>
        <pc:sldMkLst>
          <pc:docMk/>
          <pc:sldMk cId="1465426838" sldId="1952"/>
        </pc:sldMkLst>
        <pc:spChg chg="mod">
          <ac:chgData name="Luiz Macedo" userId="7b3c29be-d15f-473b-8b79-40ce79eed9b8" providerId="ADAL" clId="{A79A48E4-0BC1-4A38-994F-CA727540C55A}" dt="2022-04-08T20:22:15.948" v="212"/>
          <ac:spMkLst>
            <pc:docMk/>
            <pc:sldMk cId="1465426838" sldId="1952"/>
            <ac:spMk id="2" creationId="{8A101B03-0474-46BE-9BAE-32CE71A6372F}"/>
          </ac:spMkLst>
        </pc:spChg>
      </pc:sldChg>
      <pc:sldChg chg="add del">
        <pc:chgData name="Luiz Macedo" userId="7b3c29be-d15f-473b-8b79-40ce79eed9b8" providerId="ADAL" clId="{A79A48E4-0BC1-4A38-994F-CA727540C55A}" dt="2022-04-08T20:21:51.632" v="208"/>
        <pc:sldMkLst>
          <pc:docMk/>
          <pc:sldMk cId="1961134159" sldId="1952"/>
        </pc:sldMkLst>
      </pc:sldChg>
      <pc:sldChg chg="add del">
        <pc:chgData name="Luiz Macedo" userId="7b3c29be-d15f-473b-8b79-40ce79eed9b8" providerId="ADAL" clId="{A79A48E4-0BC1-4A38-994F-CA727540C55A}" dt="2022-04-08T20:26:54.355" v="294"/>
        <pc:sldMkLst>
          <pc:docMk/>
          <pc:sldMk cId="2116153639" sldId="1953"/>
        </pc:sldMkLst>
      </pc:sldChg>
      <pc:sldChg chg="addSp delSp modSp add del mod modNotesTx">
        <pc:chgData name="Luiz Macedo" userId="7b3c29be-d15f-473b-8b79-40ce79eed9b8" providerId="ADAL" clId="{A79A48E4-0BC1-4A38-994F-CA727540C55A}" dt="2022-04-20T21:06:50.037" v="855" actId="47"/>
        <pc:sldMkLst>
          <pc:docMk/>
          <pc:sldMk cId="3630180542" sldId="1953"/>
        </pc:sldMkLst>
        <pc:spChg chg="mod">
          <ac:chgData name="Luiz Macedo" userId="7b3c29be-d15f-473b-8b79-40ce79eed9b8" providerId="ADAL" clId="{A79A48E4-0BC1-4A38-994F-CA727540C55A}" dt="2022-04-08T20:27:04.372" v="297"/>
          <ac:spMkLst>
            <pc:docMk/>
            <pc:sldMk cId="3630180542" sldId="1953"/>
            <ac:spMk id="2" creationId="{0E5C9930-FCB5-44F2-967C-A091309FD299}"/>
          </ac:spMkLst>
        </pc:spChg>
        <pc:spChg chg="add mod">
          <ac:chgData name="Luiz Macedo" userId="7b3c29be-d15f-473b-8b79-40ce79eed9b8" providerId="ADAL" clId="{A79A48E4-0BC1-4A38-994F-CA727540C55A}" dt="2022-04-20T20:58:21.974" v="775" actId="207"/>
          <ac:spMkLst>
            <pc:docMk/>
            <pc:sldMk cId="3630180542" sldId="1953"/>
            <ac:spMk id="3" creationId="{56D7AF40-A069-8530-2D59-31DC09ECAA12}"/>
          </ac:spMkLst>
        </pc:spChg>
        <pc:spChg chg="add mod">
          <ac:chgData name="Luiz Macedo" userId="7b3c29be-d15f-473b-8b79-40ce79eed9b8" providerId="ADAL" clId="{A79A48E4-0BC1-4A38-994F-CA727540C55A}" dt="2022-04-20T20:58:58.803" v="778" actId="20577"/>
          <ac:spMkLst>
            <pc:docMk/>
            <pc:sldMk cId="3630180542" sldId="1953"/>
            <ac:spMk id="4" creationId="{26E9CD48-BC7A-F143-1163-88D5C59AE699}"/>
          </ac:spMkLst>
        </pc:spChg>
        <pc:spChg chg="del">
          <ac:chgData name="Luiz Macedo" userId="7b3c29be-d15f-473b-8b79-40ce79eed9b8" providerId="ADAL" clId="{A79A48E4-0BC1-4A38-994F-CA727540C55A}" dt="2022-04-08T20:26:59.336" v="296" actId="478"/>
          <ac:spMkLst>
            <pc:docMk/>
            <pc:sldMk cId="3630180542" sldId="1953"/>
            <ac:spMk id="64" creationId="{642B769B-F9F4-4784-A082-5C6832579F9A}"/>
          </ac:spMkLst>
        </pc:spChg>
        <pc:spChg chg="del">
          <ac:chgData name="Luiz Macedo" userId="7b3c29be-d15f-473b-8b79-40ce79eed9b8" providerId="ADAL" clId="{A79A48E4-0BC1-4A38-994F-CA727540C55A}" dt="2022-04-08T20:26:59.336" v="296" actId="478"/>
          <ac:spMkLst>
            <pc:docMk/>
            <pc:sldMk cId="3630180542" sldId="1953"/>
            <ac:spMk id="67" creationId="{8D09FF2F-A798-40E6-9E0A-4AD844F851A0}"/>
          </ac:spMkLst>
        </pc:spChg>
        <pc:spChg chg="del">
          <ac:chgData name="Luiz Macedo" userId="7b3c29be-d15f-473b-8b79-40ce79eed9b8" providerId="ADAL" clId="{A79A48E4-0BC1-4A38-994F-CA727540C55A}" dt="2022-04-08T20:26:59.336" v="296" actId="478"/>
          <ac:spMkLst>
            <pc:docMk/>
            <pc:sldMk cId="3630180542" sldId="1953"/>
            <ac:spMk id="71" creationId="{A74F4647-9766-43C0-B8F7-D266F0F656F2}"/>
          </ac:spMkLst>
        </pc:spChg>
        <pc:picChg chg="del">
          <ac:chgData name="Luiz Macedo" userId="7b3c29be-d15f-473b-8b79-40ce79eed9b8" providerId="ADAL" clId="{A79A48E4-0BC1-4A38-994F-CA727540C55A}" dt="2022-04-08T20:26:59.336" v="296" actId="478"/>
          <ac:picMkLst>
            <pc:docMk/>
            <pc:sldMk cId="3630180542" sldId="1953"/>
            <ac:picMk id="63" creationId="{DA109C23-9202-4120-B51D-C06BE703B1B1}"/>
          </ac:picMkLst>
        </pc:picChg>
        <pc:picChg chg="del">
          <ac:chgData name="Luiz Macedo" userId="7b3c29be-d15f-473b-8b79-40ce79eed9b8" providerId="ADAL" clId="{A79A48E4-0BC1-4A38-994F-CA727540C55A}" dt="2022-04-08T20:26:59.336" v="296" actId="478"/>
          <ac:picMkLst>
            <pc:docMk/>
            <pc:sldMk cId="3630180542" sldId="1953"/>
            <ac:picMk id="66" creationId="{2DF468CD-D742-410D-ABD7-3B98960F45A0}"/>
          </ac:picMkLst>
        </pc:picChg>
        <pc:picChg chg="del">
          <ac:chgData name="Luiz Macedo" userId="7b3c29be-d15f-473b-8b79-40ce79eed9b8" providerId="ADAL" clId="{A79A48E4-0BC1-4A38-994F-CA727540C55A}" dt="2022-04-08T20:26:59.336" v="296" actId="478"/>
          <ac:picMkLst>
            <pc:docMk/>
            <pc:sldMk cId="3630180542" sldId="1953"/>
            <ac:picMk id="70" creationId="{8607DE9B-E440-4374-9A81-4DBD9564A827}"/>
          </ac:picMkLst>
        </pc:picChg>
        <pc:cxnChg chg="del">
          <ac:chgData name="Luiz Macedo" userId="7b3c29be-d15f-473b-8b79-40ce79eed9b8" providerId="ADAL" clId="{A79A48E4-0BC1-4A38-994F-CA727540C55A}" dt="2022-04-08T20:26:59.336" v="296" actId="478"/>
          <ac:cxnSpMkLst>
            <pc:docMk/>
            <pc:sldMk cId="3630180542" sldId="1953"/>
            <ac:cxnSpMk id="65" creationId="{9A54F634-2D0B-4C78-8F97-0F99C6E02DFD}"/>
          </ac:cxnSpMkLst>
        </pc:cxnChg>
        <pc:cxnChg chg="del">
          <ac:chgData name="Luiz Macedo" userId="7b3c29be-d15f-473b-8b79-40ce79eed9b8" providerId="ADAL" clId="{A79A48E4-0BC1-4A38-994F-CA727540C55A}" dt="2022-04-08T20:26:59.336" v="296" actId="478"/>
          <ac:cxnSpMkLst>
            <pc:docMk/>
            <pc:sldMk cId="3630180542" sldId="1953"/>
            <ac:cxnSpMk id="69" creationId="{B9B84314-E62E-42AD-B1B6-99CC5FE1877A}"/>
          </ac:cxnSpMkLst>
        </pc:cxnChg>
      </pc:sldChg>
      <pc:sldChg chg="modSp add del mod">
        <pc:chgData name="Luiz Macedo" userId="7b3c29be-d15f-473b-8b79-40ce79eed9b8" providerId="ADAL" clId="{A79A48E4-0BC1-4A38-994F-CA727540C55A}" dt="2022-04-20T22:15:19.760" v="961" actId="47"/>
        <pc:sldMkLst>
          <pc:docMk/>
          <pc:sldMk cId="1686807363" sldId="1954"/>
        </pc:sldMkLst>
        <pc:spChg chg="mod">
          <ac:chgData name="Luiz Macedo" userId="7b3c29be-d15f-473b-8b79-40ce79eed9b8" providerId="ADAL" clId="{A79A48E4-0BC1-4A38-994F-CA727540C55A}" dt="2022-04-08T20:27:14.360" v="299"/>
          <ac:spMkLst>
            <pc:docMk/>
            <pc:sldMk cId="1686807363" sldId="1954"/>
            <ac:spMk id="2" creationId="{0E5C9930-FCB5-44F2-967C-A091309FD299}"/>
          </ac:spMkLst>
        </pc:spChg>
      </pc:sldChg>
      <pc:sldChg chg="addSp delSp modSp add mod modNotesTx">
        <pc:chgData name="Luiz Macedo" userId="7b3c29be-d15f-473b-8b79-40ce79eed9b8" providerId="ADAL" clId="{A79A48E4-0BC1-4A38-994F-CA727540C55A}" dt="2022-04-20T22:36:19.750" v="1146" actId="20577"/>
        <pc:sldMkLst>
          <pc:docMk/>
          <pc:sldMk cId="808374116" sldId="1955"/>
        </pc:sldMkLst>
        <pc:spChg chg="mod">
          <ac:chgData name="Luiz Macedo" userId="7b3c29be-d15f-473b-8b79-40ce79eed9b8" providerId="ADAL" clId="{A79A48E4-0BC1-4A38-994F-CA727540C55A}" dt="2022-04-08T20:44:58.558" v="302"/>
          <ac:spMkLst>
            <pc:docMk/>
            <pc:sldMk cId="808374116" sldId="1955"/>
            <ac:spMk id="2" creationId="{544A83E9-9D3F-4D27-92C5-3271240ED3D2}"/>
          </ac:spMkLst>
        </pc:spChg>
        <pc:spChg chg="add del">
          <ac:chgData name="Luiz Macedo" userId="7b3c29be-d15f-473b-8b79-40ce79eed9b8" providerId="ADAL" clId="{A79A48E4-0BC1-4A38-994F-CA727540C55A}" dt="2022-04-20T20:49:21.446" v="599"/>
          <ac:spMkLst>
            <pc:docMk/>
            <pc:sldMk cId="808374116" sldId="1955"/>
            <ac:spMk id="3" creationId="{F52D81D7-6DD5-B20C-E7AE-3C9F6200BCE3}"/>
          </ac:spMkLst>
        </pc:spChg>
        <pc:spChg chg="mod">
          <ac:chgData name="Luiz Macedo" userId="7b3c29be-d15f-473b-8b79-40ce79eed9b8" providerId="ADAL" clId="{A79A48E4-0BC1-4A38-994F-CA727540C55A}" dt="2022-04-20T20:50:46.852" v="613" actId="1076"/>
          <ac:spMkLst>
            <pc:docMk/>
            <pc:sldMk cId="808374116" sldId="1955"/>
            <ac:spMk id="5" creationId="{880D0954-1DEB-497B-A3CB-4F5079469C6C}"/>
          </ac:spMkLst>
        </pc:spChg>
        <pc:spChg chg="add del mod">
          <ac:chgData name="Luiz Macedo" userId="7b3c29be-d15f-473b-8b79-40ce79eed9b8" providerId="ADAL" clId="{A79A48E4-0BC1-4A38-994F-CA727540C55A}" dt="2022-04-20T20:51:04.459" v="620"/>
          <ac:spMkLst>
            <pc:docMk/>
            <pc:sldMk cId="808374116" sldId="1955"/>
            <ac:spMk id="6" creationId="{9E0CDF7A-62AB-4BC4-17B6-306D5CB9890B}"/>
          </ac:spMkLst>
        </pc:spChg>
        <pc:spChg chg="add del mod">
          <ac:chgData name="Luiz Macedo" userId="7b3c29be-d15f-473b-8b79-40ce79eed9b8" providerId="ADAL" clId="{A79A48E4-0BC1-4A38-994F-CA727540C55A}" dt="2022-04-20T20:51:23.150" v="630" actId="931"/>
          <ac:spMkLst>
            <pc:docMk/>
            <pc:sldMk cId="808374116" sldId="1955"/>
            <ac:spMk id="7" creationId="{11DD422C-326E-EA04-4CD1-A8859428BF81}"/>
          </ac:spMkLst>
        </pc:spChg>
        <pc:picChg chg="add mod ord">
          <ac:chgData name="Luiz Macedo" userId="7b3c29be-d15f-473b-8b79-40ce79eed9b8" providerId="ADAL" clId="{A79A48E4-0BC1-4A38-994F-CA727540C55A}" dt="2022-04-20T20:51:26.844" v="633" actId="167"/>
          <ac:picMkLst>
            <pc:docMk/>
            <pc:sldMk cId="808374116" sldId="1955"/>
            <ac:picMk id="8" creationId="{7AB50777-5F94-BF15-D2C6-38657A9C64EE}"/>
          </ac:picMkLst>
        </pc:picChg>
      </pc:sldChg>
      <pc:sldChg chg="addSp delSp modSp add mod modNotesTx">
        <pc:chgData name="Luiz Macedo" userId="7b3c29be-d15f-473b-8b79-40ce79eed9b8" providerId="ADAL" clId="{A79A48E4-0BC1-4A38-994F-CA727540C55A}" dt="2022-04-20T22:36:51.793" v="1161" actId="20577"/>
        <pc:sldMkLst>
          <pc:docMk/>
          <pc:sldMk cId="1082712996" sldId="1956"/>
        </pc:sldMkLst>
        <pc:spChg chg="mod">
          <ac:chgData name="Luiz Macedo" userId="7b3c29be-d15f-473b-8b79-40ce79eed9b8" providerId="ADAL" clId="{A79A48E4-0BC1-4A38-994F-CA727540C55A}" dt="2022-04-08T20:45:04.755" v="303"/>
          <ac:spMkLst>
            <pc:docMk/>
            <pc:sldMk cId="1082712996" sldId="1956"/>
            <ac:spMk id="2" creationId="{544A83E9-9D3F-4D27-92C5-3271240ED3D2}"/>
          </ac:spMkLst>
        </pc:spChg>
        <pc:spChg chg="add del mod">
          <ac:chgData name="Luiz Macedo" userId="7b3c29be-d15f-473b-8b79-40ce79eed9b8" providerId="ADAL" clId="{A79A48E4-0BC1-4A38-994F-CA727540C55A}" dt="2022-04-20T21:07:34.912" v="860" actId="478"/>
          <ac:spMkLst>
            <pc:docMk/>
            <pc:sldMk cId="1082712996" sldId="1956"/>
            <ac:spMk id="6" creationId="{773D6C9C-5922-D3FA-FE6E-AA951FD31B54}"/>
          </ac:spMkLst>
        </pc:spChg>
        <pc:spChg chg="add del mod">
          <ac:chgData name="Luiz Macedo" userId="7b3c29be-d15f-473b-8b79-40ce79eed9b8" providerId="ADAL" clId="{A79A48E4-0BC1-4A38-994F-CA727540C55A}" dt="2022-04-20T22:14:50.980" v="957" actId="22"/>
          <ac:spMkLst>
            <pc:docMk/>
            <pc:sldMk cId="1082712996" sldId="1956"/>
            <ac:spMk id="7" creationId="{76B7B3F0-1DD3-8CC5-321A-DA511E75BDA7}"/>
          </ac:spMkLst>
        </pc:spChg>
        <pc:spChg chg="add del mod">
          <ac:chgData name="Luiz Macedo" userId="7b3c29be-d15f-473b-8b79-40ce79eed9b8" providerId="ADAL" clId="{A79A48E4-0BC1-4A38-994F-CA727540C55A}" dt="2022-04-20T22:14:37.959" v="955" actId="478"/>
          <ac:spMkLst>
            <pc:docMk/>
            <pc:sldMk cId="1082712996" sldId="1956"/>
            <ac:spMk id="17" creationId="{DBF4F0B7-1144-6E92-DBF8-10EC4E813E27}"/>
          </ac:spMkLst>
        </pc:spChg>
        <pc:picChg chg="add del mod ord">
          <ac:chgData name="Luiz Macedo" userId="7b3c29be-d15f-473b-8b79-40ce79eed9b8" providerId="ADAL" clId="{A79A48E4-0BC1-4A38-994F-CA727540C55A}" dt="2022-04-20T21:07:36.105" v="862"/>
          <ac:picMkLst>
            <pc:docMk/>
            <pc:sldMk cId="1082712996" sldId="1956"/>
            <ac:picMk id="4" creationId="{D3EF839F-0A5F-DEBA-0290-E8EF78056042}"/>
          </ac:picMkLst>
        </pc:picChg>
        <pc:picChg chg="add del mod">
          <ac:chgData name="Luiz Macedo" userId="7b3c29be-d15f-473b-8b79-40ce79eed9b8" providerId="ADAL" clId="{A79A48E4-0BC1-4A38-994F-CA727540C55A}" dt="2022-04-20T22:13:14.544" v="936" actId="931"/>
          <ac:picMkLst>
            <pc:docMk/>
            <pc:sldMk cId="1082712996" sldId="1956"/>
            <ac:picMk id="9" creationId="{65DC0ED8-C514-9D26-60A8-4B48757A64B3}"/>
          </ac:picMkLst>
        </pc:picChg>
        <pc:picChg chg="add del mod">
          <ac:chgData name="Luiz Macedo" userId="7b3c29be-d15f-473b-8b79-40ce79eed9b8" providerId="ADAL" clId="{A79A48E4-0BC1-4A38-994F-CA727540C55A}" dt="2022-04-20T22:13:37.306" v="941" actId="931"/>
          <ac:picMkLst>
            <pc:docMk/>
            <pc:sldMk cId="1082712996" sldId="1956"/>
            <ac:picMk id="11" creationId="{06919903-05D1-F42D-CC85-0FC04097F29C}"/>
          </ac:picMkLst>
        </pc:picChg>
        <pc:picChg chg="add del mod">
          <ac:chgData name="Luiz Macedo" userId="7b3c29be-d15f-473b-8b79-40ce79eed9b8" providerId="ADAL" clId="{A79A48E4-0BC1-4A38-994F-CA727540C55A}" dt="2022-04-20T22:13:59.593" v="948"/>
          <ac:picMkLst>
            <pc:docMk/>
            <pc:sldMk cId="1082712996" sldId="1956"/>
            <ac:picMk id="13" creationId="{C3B89E7E-F2C3-9615-340D-F1B001E3E7E1}"/>
          </ac:picMkLst>
        </pc:picChg>
        <pc:picChg chg="add del mod ord modCrop">
          <ac:chgData name="Luiz Macedo" userId="7b3c29be-d15f-473b-8b79-40ce79eed9b8" providerId="ADAL" clId="{A79A48E4-0BC1-4A38-994F-CA727540C55A}" dt="2022-04-20T22:14:38.845" v="956" actId="22"/>
          <ac:picMkLst>
            <pc:docMk/>
            <pc:sldMk cId="1082712996" sldId="1956"/>
            <ac:picMk id="15" creationId="{B43D6C22-42D6-DD12-6786-D8283DCC5C8C}"/>
          </ac:picMkLst>
        </pc:picChg>
        <pc:picChg chg="add del mod">
          <ac:chgData name="Luiz Macedo" userId="7b3c29be-d15f-473b-8b79-40ce79eed9b8" providerId="ADAL" clId="{A79A48E4-0BC1-4A38-994F-CA727540C55A}" dt="2022-04-20T22:14:35.432" v="954" actId="22"/>
          <ac:picMkLst>
            <pc:docMk/>
            <pc:sldMk cId="1082712996" sldId="1956"/>
            <ac:picMk id="19" creationId="{F526254D-5ED2-024F-6F86-75EB4B8BEBB0}"/>
          </ac:picMkLst>
        </pc:picChg>
        <pc:picChg chg="add mod ord modCrop">
          <ac:chgData name="Luiz Macedo" userId="7b3c29be-d15f-473b-8b79-40ce79eed9b8" providerId="ADAL" clId="{A79A48E4-0BC1-4A38-994F-CA727540C55A}" dt="2022-04-20T22:14:55.319" v="958" actId="167"/>
          <ac:picMkLst>
            <pc:docMk/>
            <pc:sldMk cId="1082712996" sldId="1956"/>
            <ac:picMk id="21" creationId="{331C3867-7FC9-9F8C-E372-454A8957E58E}"/>
          </ac:picMkLst>
        </pc:picChg>
      </pc:sldChg>
      <pc:sldChg chg="addSp delSp modSp add mod modNotesTx">
        <pc:chgData name="Luiz Macedo" userId="7b3c29be-d15f-473b-8b79-40ce79eed9b8" providerId="ADAL" clId="{A79A48E4-0BC1-4A38-994F-CA727540C55A}" dt="2022-04-20T22:36:10.286" v="1142" actId="20577"/>
        <pc:sldMkLst>
          <pc:docMk/>
          <pc:sldMk cId="2605753533" sldId="1957"/>
        </pc:sldMkLst>
        <pc:spChg chg="mod">
          <ac:chgData name="Luiz Macedo" userId="7b3c29be-d15f-473b-8b79-40ce79eed9b8" providerId="ADAL" clId="{A79A48E4-0BC1-4A38-994F-CA727540C55A}" dt="2022-04-20T20:59:46.721" v="781"/>
          <ac:spMkLst>
            <pc:docMk/>
            <pc:sldMk cId="2605753533" sldId="1957"/>
            <ac:spMk id="2" creationId="{1B2AB8AC-BB22-4966-A16F-13242ECC3AB5}"/>
          </ac:spMkLst>
        </pc:spChg>
        <pc:spChg chg="add mod">
          <ac:chgData name="Luiz Macedo" userId="7b3c29be-d15f-473b-8b79-40ce79eed9b8" providerId="ADAL" clId="{A79A48E4-0BC1-4A38-994F-CA727540C55A}" dt="2022-04-20T21:21:52.119" v="906" actId="14100"/>
          <ac:spMkLst>
            <pc:docMk/>
            <pc:sldMk cId="2605753533" sldId="1957"/>
            <ac:spMk id="3" creationId="{6980A732-1419-F828-5B23-0FD4DB08562C}"/>
          </ac:spMkLst>
        </pc:spChg>
        <pc:spChg chg="del mod">
          <ac:chgData name="Luiz Macedo" userId="7b3c29be-d15f-473b-8b79-40ce79eed9b8" providerId="ADAL" clId="{A79A48E4-0BC1-4A38-994F-CA727540C55A}" dt="2022-04-20T21:00:01.839" v="784" actId="478"/>
          <ac:spMkLst>
            <pc:docMk/>
            <pc:sldMk cId="2605753533" sldId="1957"/>
            <ac:spMk id="11" creationId="{E35D700F-92AC-4298-8F14-D4A0E3E51FD0}"/>
          </ac:spMkLst>
        </pc:spChg>
        <pc:spChg chg="mod">
          <ac:chgData name="Luiz Macedo" userId="7b3c29be-d15f-473b-8b79-40ce79eed9b8" providerId="ADAL" clId="{A79A48E4-0BC1-4A38-994F-CA727540C55A}" dt="2022-04-20T21:22:10.769" v="911" actId="1076"/>
          <ac:spMkLst>
            <pc:docMk/>
            <pc:sldMk cId="2605753533" sldId="1957"/>
            <ac:spMk id="12" creationId="{24268F7F-DE4D-4A33-93CD-D1887EF9ED99}"/>
          </ac:spMkLst>
        </pc:spChg>
        <pc:spChg chg="del mod">
          <ac:chgData name="Luiz Macedo" userId="7b3c29be-d15f-473b-8b79-40ce79eed9b8" providerId="ADAL" clId="{A79A48E4-0BC1-4A38-994F-CA727540C55A}" dt="2022-04-20T21:00:06.558" v="786" actId="478"/>
          <ac:spMkLst>
            <pc:docMk/>
            <pc:sldMk cId="2605753533" sldId="1957"/>
            <ac:spMk id="13" creationId="{EA698BE8-0A98-4978-9300-CF66128D2E42}"/>
          </ac:spMkLst>
        </pc:spChg>
        <pc:picChg chg="del">
          <ac:chgData name="Luiz Macedo" userId="7b3c29be-d15f-473b-8b79-40ce79eed9b8" providerId="ADAL" clId="{A79A48E4-0BC1-4A38-994F-CA727540C55A}" dt="2022-04-20T20:59:48.574" v="782" actId="478"/>
          <ac:picMkLst>
            <pc:docMk/>
            <pc:sldMk cId="2605753533" sldId="1957"/>
            <ac:picMk id="4" creationId="{AEEBF3EB-4224-4C6B-8757-63935A32065D}"/>
          </ac:picMkLst>
        </pc:picChg>
        <pc:picChg chg="add del mod modCrop">
          <ac:chgData name="Luiz Macedo" userId="7b3c29be-d15f-473b-8b79-40ce79eed9b8" providerId="ADAL" clId="{A79A48E4-0BC1-4A38-994F-CA727540C55A}" dt="2022-04-20T21:01:17.067" v="802" actId="478"/>
          <ac:picMkLst>
            <pc:docMk/>
            <pc:sldMk cId="2605753533" sldId="1957"/>
            <ac:picMk id="6" creationId="{E263464C-09D3-A703-0CAC-AC8305418192}"/>
          </ac:picMkLst>
        </pc:picChg>
        <pc:picChg chg="add mod">
          <ac:chgData name="Luiz Macedo" userId="7b3c29be-d15f-473b-8b79-40ce79eed9b8" providerId="ADAL" clId="{A79A48E4-0BC1-4A38-994F-CA727540C55A}" dt="2022-04-20T21:22:17.714" v="913" actId="14100"/>
          <ac:picMkLst>
            <pc:docMk/>
            <pc:sldMk cId="2605753533" sldId="1957"/>
            <ac:picMk id="9" creationId="{A4AA62FC-A91D-A983-1CA2-E171257F242C}"/>
          </ac:picMkLst>
        </pc:picChg>
      </pc:sldChg>
      <pc:sldChg chg="addSp delSp modSp new del mod modClrScheme chgLayout">
        <pc:chgData name="Luiz Macedo" userId="7b3c29be-d15f-473b-8b79-40ce79eed9b8" providerId="ADAL" clId="{A79A48E4-0BC1-4A38-994F-CA727540C55A}" dt="2022-04-20T20:54:05.908" v="744" actId="47"/>
        <pc:sldMkLst>
          <pc:docMk/>
          <pc:sldMk cId="3802607543" sldId="1957"/>
        </pc:sldMkLst>
        <pc:spChg chg="del mod ord">
          <ac:chgData name="Luiz Macedo" userId="7b3c29be-d15f-473b-8b79-40ce79eed9b8" providerId="ADAL" clId="{A79A48E4-0BC1-4A38-994F-CA727540C55A}" dt="2022-04-20T20:53:47.954" v="742" actId="700"/>
          <ac:spMkLst>
            <pc:docMk/>
            <pc:sldMk cId="3802607543" sldId="1957"/>
            <ac:spMk id="2" creationId="{8F2D4C9D-8899-FE32-5410-12F1A92A4525}"/>
          </ac:spMkLst>
        </pc:spChg>
        <pc:spChg chg="add del mod ord">
          <ac:chgData name="Luiz Macedo" userId="7b3c29be-d15f-473b-8b79-40ce79eed9b8" providerId="ADAL" clId="{A79A48E4-0BC1-4A38-994F-CA727540C55A}" dt="2022-04-20T20:54:00.114" v="743" actId="26606"/>
          <ac:spMkLst>
            <pc:docMk/>
            <pc:sldMk cId="3802607543" sldId="1957"/>
            <ac:spMk id="3" creationId="{A1FDC016-92FD-E0FB-FD98-DF4371C7E664}"/>
          </ac:spMkLst>
        </pc:spChg>
        <pc:spChg chg="add del mod ord">
          <ac:chgData name="Luiz Macedo" userId="7b3c29be-d15f-473b-8b79-40ce79eed9b8" providerId="ADAL" clId="{A79A48E4-0BC1-4A38-994F-CA727540C55A}" dt="2022-04-20T20:54:00.114" v="743" actId="26606"/>
          <ac:spMkLst>
            <pc:docMk/>
            <pc:sldMk cId="3802607543" sldId="1957"/>
            <ac:spMk id="4" creationId="{7105056E-77FF-EFF6-A791-8BAC2F5A1877}"/>
          </ac:spMkLst>
        </pc:spChg>
        <pc:spChg chg="add del mod ord">
          <ac:chgData name="Luiz Macedo" userId="7b3c29be-d15f-473b-8b79-40ce79eed9b8" providerId="ADAL" clId="{A79A48E4-0BC1-4A38-994F-CA727540C55A}" dt="2022-04-20T20:54:00.114" v="743" actId="26606"/>
          <ac:spMkLst>
            <pc:docMk/>
            <pc:sldMk cId="3802607543" sldId="1957"/>
            <ac:spMk id="5" creationId="{BEFA6795-0C8B-6DB6-91E7-B5B483E20EA3}"/>
          </ac:spMkLst>
        </pc:spChg>
        <pc:spChg chg="add del mod ord">
          <ac:chgData name="Luiz Macedo" userId="7b3c29be-d15f-473b-8b79-40ce79eed9b8" providerId="ADAL" clId="{A79A48E4-0BC1-4A38-994F-CA727540C55A}" dt="2022-04-20T20:54:00.114" v="743" actId="26606"/>
          <ac:spMkLst>
            <pc:docMk/>
            <pc:sldMk cId="3802607543" sldId="1957"/>
            <ac:spMk id="6" creationId="{F9CB0B1E-8275-EBF3-DEDA-8423E4211669}"/>
          </ac:spMkLst>
        </pc:spChg>
        <pc:spChg chg="add del mod ord">
          <ac:chgData name="Luiz Macedo" userId="7b3c29be-d15f-473b-8b79-40ce79eed9b8" providerId="ADAL" clId="{A79A48E4-0BC1-4A38-994F-CA727540C55A}" dt="2022-04-20T20:54:00.114" v="743" actId="26606"/>
          <ac:spMkLst>
            <pc:docMk/>
            <pc:sldMk cId="3802607543" sldId="1957"/>
            <ac:spMk id="7" creationId="{2B101FC1-3871-CE60-F3C5-63FA9B675519}"/>
          </ac:spMkLst>
        </pc:spChg>
        <pc:spChg chg="add mod">
          <ac:chgData name="Luiz Macedo" userId="7b3c29be-d15f-473b-8b79-40ce79eed9b8" providerId="ADAL" clId="{A79A48E4-0BC1-4A38-994F-CA727540C55A}" dt="2022-04-20T20:54:00.114" v="743" actId="26606"/>
          <ac:spMkLst>
            <pc:docMk/>
            <pc:sldMk cId="3802607543" sldId="1957"/>
            <ac:spMk id="12" creationId="{2EDF30F4-41E3-295C-36EC-D95488BA6D11}"/>
          </ac:spMkLst>
        </pc:spChg>
      </pc:sldChg>
      <pc:sldChg chg="addSp delSp modSp add mod modNotesTx">
        <pc:chgData name="Luiz Macedo" userId="7b3c29be-d15f-473b-8b79-40ce79eed9b8" providerId="ADAL" clId="{A79A48E4-0BC1-4A38-994F-CA727540C55A}" dt="2022-04-20T22:36:40.992" v="1157" actId="20577"/>
        <pc:sldMkLst>
          <pc:docMk/>
          <pc:sldMk cId="3678894793" sldId="1958"/>
        </pc:sldMkLst>
        <pc:spChg chg="mod">
          <ac:chgData name="Luiz Macedo" userId="7b3c29be-d15f-473b-8b79-40ce79eed9b8" providerId="ADAL" clId="{A79A48E4-0BC1-4A38-994F-CA727540C55A}" dt="2022-04-20T22:15:17.921" v="960"/>
          <ac:spMkLst>
            <pc:docMk/>
            <pc:sldMk cId="3678894793" sldId="1958"/>
            <ac:spMk id="2" creationId="{1B2AB8AC-BB22-4966-A16F-13242ECC3AB5}"/>
          </ac:spMkLst>
        </pc:spChg>
        <pc:spChg chg="del">
          <ac:chgData name="Luiz Macedo" userId="7b3c29be-d15f-473b-8b79-40ce79eed9b8" providerId="ADAL" clId="{A79A48E4-0BC1-4A38-994F-CA727540C55A}" dt="2022-04-20T22:20:53.667" v="1031" actId="478"/>
          <ac:spMkLst>
            <pc:docMk/>
            <pc:sldMk cId="3678894793" sldId="1958"/>
            <ac:spMk id="3" creationId="{6980A732-1419-F828-5B23-0FD4DB08562C}"/>
          </ac:spMkLst>
        </pc:spChg>
        <pc:spChg chg="mod">
          <ac:chgData name="Luiz Macedo" userId="7b3c29be-d15f-473b-8b79-40ce79eed9b8" providerId="ADAL" clId="{A79A48E4-0BC1-4A38-994F-CA727540C55A}" dt="2022-04-20T22:24:59.884" v="1047" actId="20577"/>
          <ac:spMkLst>
            <pc:docMk/>
            <pc:sldMk cId="3678894793" sldId="1958"/>
            <ac:spMk id="12" creationId="{24268F7F-DE4D-4A33-93CD-D1887EF9ED99}"/>
          </ac:spMkLst>
        </pc:spChg>
        <pc:picChg chg="add mod modCrop">
          <ac:chgData name="Luiz Macedo" userId="7b3c29be-d15f-473b-8b79-40ce79eed9b8" providerId="ADAL" clId="{A79A48E4-0BC1-4A38-994F-CA727540C55A}" dt="2022-04-20T22:21:15.964" v="1040" actId="1076"/>
          <ac:picMkLst>
            <pc:docMk/>
            <pc:sldMk cId="3678894793" sldId="1958"/>
            <ac:picMk id="5" creationId="{2D9D0A06-0F18-5430-101E-3FA669D373AB}"/>
          </ac:picMkLst>
        </pc:picChg>
        <pc:picChg chg="del">
          <ac:chgData name="Luiz Macedo" userId="7b3c29be-d15f-473b-8b79-40ce79eed9b8" providerId="ADAL" clId="{A79A48E4-0BC1-4A38-994F-CA727540C55A}" dt="2022-04-20T22:15:24.221" v="962" actId="478"/>
          <ac:picMkLst>
            <pc:docMk/>
            <pc:sldMk cId="3678894793" sldId="1958"/>
            <ac:picMk id="9" creationId="{A4AA62FC-A91D-A983-1CA2-E171257F242C}"/>
          </ac:picMkLst>
        </pc:picChg>
      </pc:sldChg>
      <pc:sldChg chg="addSp delSp modSp add mod modNotesTx">
        <pc:chgData name="Luiz Macedo" userId="7b3c29be-d15f-473b-8b79-40ce79eed9b8" providerId="ADAL" clId="{A79A48E4-0BC1-4A38-994F-CA727540C55A}" dt="2022-04-21T16:45:48.856" v="1240"/>
        <pc:sldMkLst>
          <pc:docMk/>
          <pc:sldMk cId="2746492905" sldId="1959"/>
        </pc:sldMkLst>
        <pc:spChg chg="mod">
          <ac:chgData name="Luiz Macedo" userId="7b3c29be-d15f-473b-8b79-40ce79eed9b8" providerId="ADAL" clId="{A79A48E4-0BC1-4A38-994F-CA727540C55A}" dt="2022-04-21T16:15:04.542" v="1163"/>
          <ac:spMkLst>
            <pc:docMk/>
            <pc:sldMk cId="2746492905" sldId="1959"/>
            <ac:spMk id="2" creationId="{5ED487A0-5D83-4501-AEF5-ACBE9BF7C2B1}"/>
          </ac:spMkLst>
        </pc:spChg>
        <pc:spChg chg="mod">
          <ac:chgData name="Luiz Macedo" userId="7b3c29be-d15f-473b-8b79-40ce79eed9b8" providerId="ADAL" clId="{A79A48E4-0BC1-4A38-994F-CA727540C55A}" dt="2022-04-21T16:20:07.253" v="1212" actId="20577"/>
          <ac:spMkLst>
            <pc:docMk/>
            <pc:sldMk cId="2746492905" sldId="1959"/>
            <ac:spMk id="5" creationId="{09DB6584-4589-4E04-AF82-CF382B3813F1}"/>
          </ac:spMkLst>
        </pc:spChg>
        <pc:spChg chg="mod">
          <ac:chgData name="Luiz Macedo" userId="7b3c29be-d15f-473b-8b79-40ce79eed9b8" providerId="ADAL" clId="{A79A48E4-0BC1-4A38-994F-CA727540C55A}" dt="2022-04-21T16:19:26.558" v="1204" actId="14100"/>
          <ac:spMkLst>
            <pc:docMk/>
            <pc:sldMk cId="2746492905" sldId="1959"/>
            <ac:spMk id="6" creationId="{E816DED2-DB74-487C-AD0D-40F9BF64B3DE}"/>
          </ac:spMkLst>
        </pc:spChg>
        <pc:picChg chg="add mod">
          <ac:chgData name="Luiz Macedo" userId="7b3c29be-d15f-473b-8b79-40ce79eed9b8" providerId="ADAL" clId="{A79A48E4-0BC1-4A38-994F-CA727540C55A}" dt="2022-04-21T16:16:15.924" v="1192" actId="1076"/>
          <ac:picMkLst>
            <pc:docMk/>
            <pc:sldMk cId="2746492905" sldId="1959"/>
            <ac:picMk id="4" creationId="{7D2C31EC-136B-11AD-FB86-DE57199662D6}"/>
          </ac:picMkLst>
        </pc:picChg>
        <pc:picChg chg="del">
          <ac:chgData name="Luiz Macedo" userId="7b3c29be-d15f-473b-8b79-40ce79eed9b8" providerId="ADAL" clId="{A79A48E4-0BC1-4A38-994F-CA727540C55A}" dt="2022-04-21T16:15:27.185" v="1180" actId="478"/>
          <ac:picMkLst>
            <pc:docMk/>
            <pc:sldMk cId="2746492905" sldId="1959"/>
            <ac:picMk id="59" creationId="{4928642C-B930-45E3-A232-540BD0D0DA8A}"/>
          </ac:picMkLst>
        </pc:picChg>
      </pc:sldChg>
      <pc:sldChg chg="addSp delSp modSp add mod modNotesTx">
        <pc:chgData name="Luiz Macedo" userId="7b3c29be-d15f-473b-8b79-40ce79eed9b8" providerId="ADAL" clId="{A79A48E4-0BC1-4A38-994F-CA727540C55A}" dt="2022-04-22T16:27:42.189" v="1419" actId="20577"/>
        <pc:sldMkLst>
          <pc:docMk/>
          <pc:sldMk cId="2036091532" sldId="1960"/>
        </pc:sldMkLst>
        <pc:spChg chg="mod">
          <ac:chgData name="Luiz Macedo" userId="7b3c29be-d15f-473b-8b79-40ce79eed9b8" providerId="ADAL" clId="{A79A48E4-0BC1-4A38-994F-CA727540C55A}" dt="2022-04-22T15:30:21.759" v="1258"/>
          <ac:spMkLst>
            <pc:docMk/>
            <pc:sldMk cId="2036091532" sldId="1960"/>
            <ac:spMk id="2" creationId="{5ED487A0-5D83-4501-AEF5-ACBE9BF7C2B1}"/>
          </ac:spMkLst>
        </pc:spChg>
        <pc:spChg chg="mod">
          <ac:chgData name="Luiz Macedo" userId="7b3c29be-d15f-473b-8b79-40ce79eed9b8" providerId="ADAL" clId="{A79A48E4-0BC1-4A38-994F-CA727540C55A}" dt="2022-04-22T15:35:26.373" v="1286" actId="20577"/>
          <ac:spMkLst>
            <pc:docMk/>
            <pc:sldMk cId="2036091532" sldId="1960"/>
            <ac:spMk id="5" creationId="{09DB6584-4589-4E04-AF82-CF382B3813F1}"/>
          </ac:spMkLst>
        </pc:spChg>
        <pc:spChg chg="mod">
          <ac:chgData name="Luiz Macedo" userId="7b3c29be-d15f-473b-8b79-40ce79eed9b8" providerId="ADAL" clId="{A79A48E4-0BC1-4A38-994F-CA727540C55A}" dt="2022-04-22T15:34:44.177" v="1272" actId="14100"/>
          <ac:spMkLst>
            <pc:docMk/>
            <pc:sldMk cId="2036091532" sldId="1960"/>
            <ac:spMk id="6" creationId="{E816DED2-DB74-487C-AD0D-40F9BF64B3DE}"/>
          </ac:spMkLst>
        </pc:spChg>
        <pc:picChg chg="del">
          <ac:chgData name="Luiz Macedo" userId="7b3c29be-d15f-473b-8b79-40ce79eed9b8" providerId="ADAL" clId="{A79A48E4-0BC1-4A38-994F-CA727540C55A}" dt="2022-04-22T15:30:22.723" v="1259" actId="478"/>
          <ac:picMkLst>
            <pc:docMk/>
            <pc:sldMk cId="2036091532" sldId="1960"/>
            <ac:picMk id="4" creationId="{7D2C31EC-136B-11AD-FB86-DE57199662D6}"/>
          </ac:picMkLst>
        </pc:picChg>
        <pc:picChg chg="add mod">
          <ac:chgData name="Luiz Macedo" userId="7b3c29be-d15f-473b-8b79-40ce79eed9b8" providerId="ADAL" clId="{A79A48E4-0BC1-4A38-994F-CA727540C55A}" dt="2022-04-22T15:31:27.990" v="1270" actId="1076"/>
          <ac:picMkLst>
            <pc:docMk/>
            <pc:sldMk cId="2036091532" sldId="1960"/>
            <ac:picMk id="7" creationId="{F336594D-5357-6DDE-BE7F-3B383F650C10}"/>
          </ac:picMkLst>
        </pc:picChg>
      </pc:sldChg>
      <pc:sldMasterChg chg="addSldLayout delSldLayout">
        <pc:chgData name="Luiz Macedo" userId="7b3c29be-d15f-473b-8b79-40ce79eed9b8" providerId="ADAL" clId="{A79A48E4-0BC1-4A38-994F-CA727540C55A}" dt="2022-04-20T20:50:46.188" v="612" actId="47"/>
        <pc:sldMasterMkLst>
          <pc:docMk/>
          <pc:sldMasterMk cId="1881724970" sldId="2147484551"/>
        </pc:sldMasterMkLst>
        <pc:sldLayoutChg chg="add del">
          <pc:chgData name="Luiz Macedo" userId="7b3c29be-d15f-473b-8b79-40ce79eed9b8" providerId="ADAL" clId="{A79A48E4-0BC1-4A38-994F-CA727540C55A}" dt="2022-04-20T20:50:46.188" v="612" actId="47"/>
          <pc:sldLayoutMkLst>
            <pc:docMk/>
            <pc:sldMasterMk cId="1881724970" sldId="2147484551"/>
            <pc:sldLayoutMk cId="1241373005" sldId="2147484628"/>
          </pc:sldLayoutMkLst>
        </pc:sldLayoutChg>
        <pc:sldLayoutChg chg="add del">
          <pc:chgData name="Luiz Macedo" userId="7b3c29be-d15f-473b-8b79-40ce79eed9b8" providerId="ADAL" clId="{A79A48E4-0BC1-4A38-994F-CA727540C55A}" dt="2022-04-20T20:50:44.354" v="610" actId="47"/>
          <pc:sldLayoutMkLst>
            <pc:docMk/>
            <pc:sldMasterMk cId="1881724970" sldId="2147484551"/>
            <pc:sldLayoutMk cId="2813574647" sldId="2147484628"/>
          </pc:sldLayoutMkLst>
        </pc:sldLayoutChg>
      </pc:sldMasterChg>
    </pc:docChg>
  </pc:docChgLst>
  <pc:docChgLst>
    <pc:chgData name="Luiz Macedo" userId="7b3c29be-d15f-473b-8b79-40ce79eed9b8" providerId="ADAL" clId="{81C01699-BAE1-43FC-AA90-E961201333CF}"/>
    <pc:docChg chg="undo redo custSel addSld delSld modSld sldOrd">
      <pc:chgData name="Luiz Macedo" userId="7b3c29be-d15f-473b-8b79-40ce79eed9b8" providerId="ADAL" clId="{81C01699-BAE1-43FC-AA90-E961201333CF}" dt="2022-01-07T22:07:39.147" v="433" actId="20577"/>
      <pc:docMkLst>
        <pc:docMk/>
      </pc:docMkLst>
      <pc:sldChg chg="modSp add mod">
        <pc:chgData name="Luiz Macedo" userId="7b3c29be-d15f-473b-8b79-40ce79eed9b8" providerId="ADAL" clId="{81C01699-BAE1-43FC-AA90-E961201333CF}" dt="2022-01-06T22:00:37.153" v="321"/>
        <pc:sldMkLst>
          <pc:docMk/>
          <pc:sldMk cId="2505691805" sldId="260"/>
        </pc:sldMkLst>
        <pc:spChg chg="mod">
          <ac:chgData name="Luiz Macedo" userId="7b3c29be-d15f-473b-8b79-40ce79eed9b8" providerId="ADAL" clId="{81C01699-BAE1-43FC-AA90-E961201333CF}" dt="2022-01-06T22:00:37.153" v="321"/>
          <ac:spMkLst>
            <pc:docMk/>
            <pc:sldMk cId="2505691805" sldId="260"/>
            <ac:spMk id="3" creationId="{43CC0B5A-B0A8-40B0-9B6C-9B1561F4F052}"/>
          </ac:spMkLst>
        </pc:spChg>
      </pc:sldChg>
      <pc:sldChg chg="modSp add mod">
        <pc:chgData name="Luiz Macedo" userId="7b3c29be-d15f-473b-8b79-40ce79eed9b8" providerId="ADAL" clId="{81C01699-BAE1-43FC-AA90-E961201333CF}" dt="2022-01-06T22:00:58.087" v="324" actId="20577"/>
        <pc:sldMkLst>
          <pc:docMk/>
          <pc:sldMk cId="2105102561" sldId="261"/>
        </pc:sldMkLst>
        <pc:spChg chg="mod">
          <ac:chgData name="Luiz Macedo" userId="7b3c29be-d15f-473b-8b79-40ce79eed9b8" providerId="ADAL" clId="{81C01699-BAE1-43FC-AA90-E961201333CF}" dt="2022-01-06T22:00:58.087" v="324" actId="20577"/>
          <ac:spMkLst>
            <pc:docMk/>
            <pc:sldMk cId="2105102561" sldId="261"/>
            <ac:spMk id="3" creationId="{C6742578-EBA3-4E45-970E-F116ED67AAB1}"/>
          </ac:spMkLst>
        </pc:spChg>
      </pc:sldChg>
      <pc:sldChg chg="modSp add mod">
        <pc:chgData name="Luiz Macedo" userId="7b3c29be-d15f-473b-8b79-40ce79eed9b8" providerId="ADAL" clId="{81C01699-BAE1-43FC-AA90-E961201333CF}" dt="2022-01-06T22:01:00.730" v="325"/>
        <pc:sldMkLst>
          <pc:docMk/>
          <pc:sldMk cId="4213750559" sldId="262"/>
        </pc:sldMkLst>
        <pc:spChg chg="mod">
          <ac:chgData name="Luiz Macedo" userId="7b3c29be-d15f-473b-8b79-40ce79eed9b8" providerId="ADAL" clId="{81C01699-BAE1-43FC-AA90-E961201333CF}" dt="2022-01-06T22:01:00.730" v="325"/>
          <ac:spMkLst>
            <pc:docMk/>
            <pc:sldMk cId="4213750559" sldId="262"/>
            <ac:spMk id="2" creationId="{445B513F-2D0F-41C6-ADDA-C612BBEC95E5}"/>
          </ac:spMkLst>
        </pc:spChg>
      </pc:sldChg>
      <pc:sldChg chg="add del">
        <pc:chgData name="Luiz Macedo" userId="7b3c29be-d15f-473b-8b79-40ce79eed9b8" providerId="ADAL" clId="{81C01699-BAE1-43FC-AA90-E961201333CF}" dt="2022-01-06T22:01:14.327" v="326" actId="2696"/>
        <pc:sldMkLst>
          <pc:docMk/>
          <pc:sldMk cId="276541021" sldId="263"/>
        </pc:sldMkLst>
      </pc:sldChg>
      <pc:sldChg chg="modSp add mod">
        <pc:chgData name="Luiz Macedo" userId="7b3c29be-d15f-473b-8b79-40ce79eed9b8" providerId="ADAL" clId="{81C01699-BAE1-43FC-AA90-E961201333CF}" dt="2022-01-06T22:01:16.404" v="327"/>
        <pc:sldMkLst>
          <pc:docMk/>
          <pc:sldMk cId="391102864" sldId="264"/>
        </pc:sldMkLst>
        <pc:spChg chg="mod">
          <ac:chgData name="Luiz Macedo" userId="7b3c29be-d15f-473b-8b79-40ce79eed9b8" providerId="ADAL" clId="{81C01699-BAE1-43FC-AA90-E961201333CF}" dt="2022-01-06T22:01:16.404" v="327"/>
          <ac:spMkLst>
            <pc:docMk/>
            <pc:sldMk cId="391102864" sldId="264"/>
            <ac:spMk id="3" creationId="{82452317-A0AB-4FBB-B7B3-4685E079425D}"/>
          </ac:spMkLst>
        </pc:spChg>
      </pc:sldChg>
      <pc:sldChg chg="modSp add mod">
        <pc:chgData name="Luiz Macedo" userId="7b3c29be-d15f-473b-8b79-40ce79eed9b8" providerId="ADAL" clId="{81C01699-BAE1-43FC-AA90-E961201333CF}" dt="2022-01-06T22:01:28.162" v="329"/>
        <pc:sldMkLst>
          <pc:docMk/>
          <pc:sldMk cId="1677140489" sldId="265"/>
        </pc:sldMkLst>
        <pc:spChg chg="mod">
          <ac:chgData name="Luiz Macedo" userId="7b3c29be-d15f-473b-8b79-40ce79eed9b8" providerId="ADAL" clId="{81C01699-BAE1-43FC-AA90-E961201333CF}" dt="2022-01-06T22:01:28.162" v="329"/>
          <ac:spMkLst>
            <pc:docMk/>
            <pc:sldMk cId="1677140489" sldId="265"/>
            <ac:spMk id="2" creationId="{68CB4FC2-4D4C-4E7B-896F-55914816054D}"/>
          </ac:spMkLst>
        </pc:spChg>
      </pc:sldChg>
      <pc:sldChg chg="modSp add mod">
        <pc:chgData name="Luiz Macedo" userId="7b3c29be-d15f-473b-8b79-40ce79eed9b8" providerId="ADAL" clId="{81C01699-BAE1-43FC-AA90-E961201333CF}" dt="2022-01-06T22:01:40.628" v="332"/>
        <pc:sldMkLst>
          <pc:docMk/>
          <pc:sldMk cId="2831617250" sldId="266"/>
        </pc:sldMkLst>
        <pc:spChg chg="mod">
          <ac:chgData name="Luiz Macedo" userId="7b3c29be-d15f-473b-8b79-40ce79eed9b8" providerId="ADAL" clId="{81C01699-BAE1-43FC-AA90-E961201333CF}" dt="2022-01-06T22:01:40.628" v="332"/>
          <ac:spMkLst>
            <pc:docMk/>
            <pc:sldMk cId="2831617250" sldId="266"/>
            <ac:spMk id="2" creationId="{B42837B3-E2D3-4786-A4E1-E672770A0FF3}"/>
          </ac:spMkLst>
        </pc:spChg>
      </pc:sldChg>
      <pc:sldChg chg="modSp add mod">
        <pc:chgData name="Luiz Macedo" userId="7b3c29be-d15f-473b-8b79-40ce79eed9b8" providerId="ADAL" clId="{81C01699-BAE1-43FC-AA90-E961201333CF}" dt="2022-01-06T22:02:00.360" v="346" actId="1036"/>
        <pc:sldMkLst>
          <pc:docMk/>
          <pc:sldMk cId="4001730690" sldId="267"/>
        </pc:sldMkLst>
        <pc:spChg chg="mod">
          <ac:chgData name="Luiz Macedo" userId="7b3c29be-d15f-473b-8b79-40ce79eed9b8" providerId="ADAL" clId="{81C01699-BAE1-43FC-AA90-E961201333CF}" dt="2022-01-06T22:01:54.528" v="333"/>
          <ac:spMkLst>
            <pc:docMk/>
            <pc:sldMk cId="4001730690" sldId="267"/>
            <ac:spMk id="2" creationId="{337BF17E-CCC7-4560-8DBA-BE8EBA371D23}"/>
          </ac:spMkLst>
        </pc:spChg>
        <pc:spChg chg="mod">
          <ac:chgData name="Luiz Macedo" userId="7b3c29be-d15f-473b-8b79-40ce79eed9b8" providerId="ADAL" clId="{81C01699-BAE1-43FC-AA90-E961201333CF}" dt="2022-01-06T22:02:00.360" v="346" actId="1036"/>
          <ac:spMkLst>
            <pc:docMk/>
            <pc:sldMk cId="4001730690" sldId="267"/>
            <ac:spMk id="3" creationId="{7AD415C0-4B17-4136-B58E-085773AA2A1D}"/>
          </ac:spMkLst>
        </pc:spChg>
        <pc:spChg chg="mod">
          <ac:chgData name="Luiz Macedo" userId="7b3c29be-d15f-473b-8b79-40ce79eed9b8" providerId="ADAL" clId="{81C01699-BAE1-43FC-AA90-E961201333CF}" dt="2022-01-06T22:02:00.360" v="346" actId="1036"/>
          <ac:spMkLst>
            <pc:docMk/>
            <pc:sldMk cId="4001730690" sldId="267"/>
            <ac:spMk id="9" creationId="{9991033C-961D-4EE8-926F-676EB6008206}"/>
          </ac:spMkLst>
        </pc:spChg>
        <pc:picChg chg="mod">
          <ac:chgData name="Luiz Macedo" userId="7b3c29be-d15f-473b-8b79-40ce79eed9b8" providerId="ADAL" clId="{81C01699-BAE1-43FC-AA90-E961201333CF}" dt="2022-01-06T22:02:00.360" v="346" actId="1036"/>
          <ac:picMkLst>
            <pc:docMk/>
            <pc:sldMk cId="4001730690" sldId="267"/>
            <ac:picMk id="4" creationId="{F22B0CA2-7546-410F-A187-134A26544919}"/>
          </ac:picMkLst>
        </pc:picChg>
        <pc:picChg chg="mod">
          <ac:chgData name="Luiz Macedo" userId="7b3c29be-d15f-473b-8b79-40ce79eed9b8" providerId="ADAL" clId="{81C01699-BAE1-43FC-AA90-E961201333CF}" dt="2022-01-06T22:02:00.360" v="346" actId="1036"/>
          <ac:picMkLst>
            <pc:docMk/>
            <pc:sldMk cId="4001730690" sldId="267"/>
            <ac:picMk id="26" creationId="{8FDFB31A-D8E9-412A-B8E3-CFDA1E6A2238}"/>
          </ac:picMkLst>
        </pc:picChg>
        <pc:cxnChg chg="mod">
          <ac:chgData name="Luiz Macedo" userId="7b3c29be-d15f-473b-8b79-40ce79eed9b8" providerId="ADAL" clId="{81C01699-BAE1-43FC-AA90-E961201333CF}" dt="2022-01-06T22:02:00.360" v="346" actId="1036"/>
          <ac:cxnSpMkLst>
            <pc:docMk/>
            <pc:sldMk cId="4001730690" sldId="267"/>
            <ac:cxnSpMk id="17" creationId="{59A01670-4239-4993-AB3F-11F4B4369B9A}"/>
          </ac:cxnSpMkLst>
        </pc:cxnChg>
      </pc:sldChg>
      <pc:sldChg chg="modSp add mod">
        <pc:chgData name="Luiz Macedo" userId="7b3c29be-d15f-473b-8b79-40ce79eed9b8" providerId="ADAL" clId="{81C01699-BAE1-43FC-AA90-E961201333CF}" dt="2022-01-06T22:02:25.674" v="361"/>
        <pc:sldMkLst>
          <pc:docMk/>
          <pc:sldMk cId="3175778620" sldId="271"/>
        </pc:sldMkLst>
        <pc:spChg chg="mod">
          <ac:chgData name="Luiz Macedo" userId="7b3c29be-d15f-473b-8b79-40ce79eed9b8" providerId="ADAL" clId="{81C01699-BAE1-43FC-AA90-E961201333CF}" dt="2022-01-06T22:02:25.674" v="361"/>
          <ac:spMkLst>
            <pc:docMk/>
            <pc:sldMk cId="3175778620" sldId="271"/>
            <ac:spMk id="3" creationId="{8C16A369-AD68-4B39-AB4B-1B3E704D55AF}"/>
          </ac:spMkLst>
        </pc:spChg>
      </pc:sldChg>
      <pc:sldChg chg="modSp add mod">
        <pc:chgData name="Luiz Macedo" userId="7b3c29be-d15f-473b-8b79-40ce79eed9b8" providerId="ADAL" clId="{81C01699-BAE1-43FC-AA90-E961201333CF}" dt="2022-01-06T22:02:35.453" v="362"/>
        <pc:sldMkLst>
          <pc:docMk/>
          <pc:sldMk cId="1628449882" sldId="272"/>
        </pc:sldMkLst>
        <pc:spChg chg="mod">
          <ac:chgData name="Luiz Macedo" userId="7b3c29be-d15f-473b-8b79-40ce79eed9b8" providerId="ADAL" clId="{81C01699-BAE1-43FC-AA90-E961201333CF}" dt="2022-01-06T22:02:35.453" v="362"/>
          <ac:spMkLst>
            <pc:docMk/>
            <pc:sldMk cId="1628449882" sldId="272"/>
            <ac:spMk id="3" creationId="{5466526C-2C6D-431A-9F2A-CCC8021F9BF2}"/>
          </ac:spMkLst>
        </pc:spChg>
      </pc:sldChg>
      <pc:sldChg chg="modSp add mod">
        <pc:chgData name="Luiz Macedo" userId="7b3c29be-d15f-473b-8b79-40ce79eed9b8" providerId="ADAL" clId="{81C01699-BAE1-43FC-AA90-E961201333CF}" dt="2022-01-06T22:02:43.464" v="363"/>
        <pc:sldMkLst>
          <pc:docMk/>
          <pc:sldMk cId="4001411436" sldId="273"/>
        </pc:sldMkLst>
        <pc:spChg chg="mod">
          <ac:chgData name="Luiz Macedo" userId="7b3c29be-d15f-473b-8b79-40ce79eed9b8" providerId="ADAL" clId="{81C01699-BAE1-43FC-AA90-E961201333CF}" dt="2022-01-06T22:02:43.464" v="363"/>
          <ac:spMkLst>
            <pc:docMk/>
            <pc:sldMk cId="4001411436" sldId="273"/>
            <ac:spMk id="2" creationId="{2DC5A2DF-4BE2-4D0B-9A10-27B879B7AFBC}"/>
          </ac:spMkLst>
        </pc:spChg>
      </pc:sldChg>
      <pc:sldChg chg="modSp add mod">
        <pc:chgData name="Luiz Macedo" userId="7b3c29be-d15f-473b-8b79-40ce79eed9b8" providerId="ADAL" clId="{81C01699-BAE1-43FC-AA90-E961201333CF}" dt="2022-01-06T22:02:52.223" v="364"/>
        <pc:sldMkLst>
          <pc:docMk/>
          <pc:sldMk cId="2807794723" sldId="274"/>
        </pc:sldMkLst>
        <pc:spChg chg="mod">
          <ac:chgData name="Luiz Macedo" userId="7b3c29be-d15f-473b-8b79-40ce79eed9b8" providerId="ADAL" clId="{81C01699-BAE1-43FC-AA90-E961201333CF}" dt="2022-01-06T22:02:52.223" v="364"/>
          <ac:spMkLst>
            <pc:docMk/>
            <pc:sldMk cId="2807794723" sldId="274"/>
            <ac:spMk id="2" creationId="{5ED487A0-5D83-4501-AEF5-ACBE9BF7C2B1}"/>
          </ac:spMkLst>
        </pc:spChg>
      </pc:sldChg>
      <pc:sldChg chg="modSp add mod">
        <pc:chgData name="Luiz Macedo" userId="7b3c29be-d15f-473b-8b79-40ce79eed9b8" providerId="ADAL" clId="{81C01699-BAE1-43FC-AA90-E961201333CF}" dt="2022-01-06T22:03:00.829" v="365"/>
        <pc:sldMkLst>
          <pc:docMk/>
          <pc:sldMk cId="2342075912" sldId="275"/>
        </pc:sldMkLst>
        <pc:spChg chg="mod">
          <ac:chgData name="Luiz Macedo" userId="7b3c29be-d15f-473b-8b79-40ce79eed9b8" providerId="ADAL" clId="{81C01699-BAE1-43FC-AA90-E961201333CF}" dt="2022-01-06T22:03:00.829" v="365"/>
          <ac:spMkLst>
            <pc:docMk/>
            <pc:sldMk cId="2342075912" sldId="275"/>
            <ac:spMk id="2" creationId="{899FA3CB-4B71-4066-BA6D-528BC9E3A368}"/>
          </ac:spMkLst>
        </pc:spChg>
      </pc:sldChg>
      <pc:sldChg chg="add del">
        <pc:chgData name="Luiz Macedo" userId="7b3c29be-d15f-473b-8b79-40ce79eed9b8" providerId="ADAL" clId="{81C01699-BAE1-43FC-AA90-E961201333CF}" dt="2022-01-06T22:03:12.626" v="366" actId="2696"/>
        <pc:sldMkLst>
          <pc:docMk/>
          <pc:sldMk cId="3662540045" sldId="276"/>
        </pc:sldMkLst>
      </pc:sldChg>
      <pc:sldChg chg="modSp add mod">
        <pc:chgData name="Luiz Macedo" userId="7b3c29be-d15f-473b-8b79-40ce79eed9b8" providerId="ADAL" clId="{81C01699-BAE1-43FC-AA90-E961201333CF}" dt="2022-01-06T22:03:15.441" v="367"/>
        <pc:sldMkLst>
          <pc:docMk/>
          <pc:sldMk cId="3014682321" sldId="277"/>
        </pc:sldMkLst>
        <pc:spChg chg="mod">
          <ac:chgData name="Luiz Macedo" userId="7b3c29be-d15f-473b-8b79-40ce79eed9b8" providerId="ADAL" clId="{81C01699-BAE1-43FC-AA90-E961201333CF}" dt="2022-01-06T22:03:15.441" v="367"/>
          <ac:spMkLst>
            <pc:docMk/>
            <pc:sldMk cId="3014682321" sldId="277"/>
            <ac:spMk id="3" creationId="{42B6995E-406F-48CF-A695-248C19232444}"/>
          </ac:spMkLst>
        </pc:spChg>
      </pc:sldChg>
      <pc:sldChg chg="modSp add mod">
        <pc:chgData name="Luiz Macedo" userId="7b3c29be-d15f-473b-8b79-40ce79eed9b8" providerId="ADAL" clId="{81C01699-BAE1-43FC-AA90-E961201333CF}" dt="2022-01-06T22:03:22.648" v="368"/>
        <pc:sldMkLst>
          <pc:docMk/>
          <pc:sldMk cId="1637900650" sldId="278"/>
        </pc:sldMkLst>
        <pc:spChg chg="mod">
          <ac:chgData name="Luiz Macedo" userId="7b3c29be-d15f-473b-8b79-40ce79eed9b8" providerId="ADAL" clId="{81C01699-BAE1-43FC-AA90-E961201333CF}" dt="2022-01-06T22:03:22.648" v="368"/>
          <ac:spMkLst>
            <pc:docMk/>
            <pc:sldMk cId="1637900650" sldId="278"/>
            <ac:spMk id="3" creationId="{42B6995E-406F-48CF-A695-248C19232444}"/>
          </ac:spMkLst>
        </pc:spChg>
      </pc:sldChg>
      <pc:sldChg chg="modSp add mod">
        <pc:chgData name="Luiz Macedo" userId="7b3c29be-d15f-473b-8b79-40ce79eed9b8" providerId="ADAL" clId="{81C01699-BAE1-43FC-AA90-E961201333CF}" dt="2022-01-06T22:03:52.269" v="379"/>
        <pc:sldMkLst>
          <pc:docMk/>
          <pc:sldMk cId="495635148" sldId="290"/>
        </pc:sldMkLst>
        <pc:spChg chg="mod">
          <ac:chgData name="Luiz Macedo" userId="7b3c29be-d15f-473b-8b79-40ce79eed9b8" providerId="ADAL" clId="{81C01699-BAE1-43FC-AA90-E961201333CF}" dt="2022-01-06T22:03:52.269" v="379"/>
          <ac:spMkLst>
            <pc:docMk/>
            <pc:sldMk cId="495635148" sldId="290"/>
            <ac:spMk id="3" creationId="{E4AD3DE8-A161-45D5-AB6E-F8188793B95A}"/>
          </ac:spMkLst>
        </pc:spChg>
      </pc:sldChg>
      <pc:sldChg chg="modSp add mod">
        <pc:chgData name="Luiz Macedo" userId="7b3c29be-d15f-473b-8b79-40ce79eed9b8" providerId="ADAL" clId="{81C01699-BAE1-43FC-AA90-E961201333CF}" dt="2022-01-06T22:04:04.353" v="387" actId="1036"/>
        <pc:sldMkLst>
          <pc:docMk/>
          <pc:sldMk cId="450042395" sldId="291"/>
        </pc:sldMkLst>
        <pc:spChg chg="mod">
          <ac:chgData name="Luiz Macedo" userId="7b3c29be-d15f-473b-8b79-40ce79eed9b8" providerId="ADAL" clId="{81C01699-BAE1-43FC-AA90-E961201333CF}" dt="2022-01-06T22:04:00.057" v="380"/>
          <ac:spMkLst>
            <pc:docMk/>
            <pc:sldMk cId="450042395" sldId="291"/>
            <ac:spMk id="2" creationId="{2DC5A2DF-4BE2-4D0B-9A10-27B879B7AFBC}"/>
          </ac:spMkLst>
        </pc:spChg>
        <pc:spChg chg="mod">
          <ac:chgData name="Luiz Macedo" userId="7b3c29be-d15f-473b-8b79-40ce79eed9b8" providerId="ADAL" clId="{81C01699-BAE1-43FC-AA90-E961201333CF}" dt="2022-01-06T22:04:04.353" v="387" actId="1036"/>
          <ac:spMkLst>
            <pc:docMk/>
            <pc:sldMk cId="450042395" sldId="291"/>
            <ac:spMk id="16" creationId="{0B37D6AB-5364-40B0-ABDF-40685D7CD83D}"/>
          </ac:spMkLst>
        </pc:spChg>
        <pc:spChg chg="mod">
          <ac:chgData name="Luiz Macedo" userId="7b3c29be-d15f-473b-8b79-40ce79eed9b8" providerId="ADAL" clId="{81C01699-BAE1-43FC-AA90-E961201333CF}" dt="2022-01-06T22:04:04.353" v="387" actId="1036"/>
          <ac:spMkLst>
            <pc:docMk/>
            <pc:sldMk cId="450042395" sldId="291"/>
            <ac:spMk id="18" creationId="{F0AA19CA-A762-47B6-864F-DC7D70650459}"/>
          </ac:spMkLst>
        </pc:spChg>
        <pc:picChg chg="mod">
          <ac:chgData name="Luiz Macedo" userId="7b3c29be-d15f-473b-8b79-40ce79eed9b8" providerId="ADAL" clId="{81C01699-BAE1-43FC-AA90-E961201333CF}" dt="2022-01-06T22:04:04.353" v="387" actId="1036"/>
          <ac:picMkLst>
            <pc:docMk/>
            <pc:sldMk cId="450042395" sldId="291"/>
            <ac:picMk id="3" creationId="{A6BE751D-8840-4CBA-8DB6-F4BD69DAC613}"/>
          </ac:picMkLst>
        </pc:picChg>
      </pc:sldChg>
      <pc:sldChg chg="modSp add mod">
        <pc:chgData name="Luiz Macedo" userId="7b3c29be-d15f-473b-8b79-40ce79eed9b8" providerId="ADAL" clId="{81C01699-BAE1-43FC-AA90-E961201333CF}" dt="2022-01-06T22:04:11.810" v="388"/>
        <pc:sldMkLst>
          <pc:docMk/>
          <pc:sldMk cId="2426152373" sldId="292"/>
        </pc:sldMkLst>
        <pc:spChg chg="mod">
          <ac:chgData name="Luiz Macedo" userId="7b3c29be-d15f-473b-8b79-40ce79eed9b8" providerId="ADAL" clId="{81C01699-BAE1-43FC-AA90-E961201333CF}" dt="2022-01-06T22:04:11.810" v="388"/>
          <ac:spMkLst>
            <pc:docMk/>
            <pc:sldMk cId="2426152373" sldId="292"/>
            <ac:spMk id="2" creationId="{2DC5A2DF-4BE2-4D0B-9A10-27B879B7AFBC}"/>
          </ac:spMkLst>
        </pc:spChg>
      </pc:sldChg>
      <pc:sldChg chg="modSp add mod">
        <pc:chgData name="Luiz Macedo" userId="7b3c29be-d15f-473b-8b79-40ce79eed9b8" providerId="ADAL" clId="{81C01699-BAE1-43FC-AA90-E961201333CF}" dt="2022-01-06T22:04:35.803" v="401" actId="1036"/>
        <pc:sldMkLst>
          <pc:docMk/>
          <pc:sldMk cId="2947212371" sldId="293"/>
        </pc:sldMkLst>
        <pc:spChg chg="mod">
          <ac:chgData name="Luiz Macedo" userId="7b3c29be-d15f-473b-8b79-40ce79eed9b8" providerId="ADAL" clId="{81C01699-BAE1-43FC-AA90-E961201333CF}" dt="2022-01-06T22:04:25.564" v="389"/>
          <ac:spMkLst>
            <pc:docMk/>
            <pc:sldMk cId="2947212371" sldId="293"/>
            <ac:spMk id="2" creationId="{2DC5A2DF-4BE2-4D0B-9A10-27B879B7AFBC}"/>
          </ac:spMkLst>
        </pc:spChg>
        <pc:spChg chg="mod">
          <ac:chgData name="Luiz Macedo" userId="7b3c29be-d15f-473b-8b79-40ce79eed9b8" providerId="ADAL" clId="{81C01699-BAE1-43FC-AA90-E961201333CF}" dt="2022-01-06T22:04:35.803" v="401" actId="1036"/>
          <ac:spMkLst>
            <pc:docMk/>
            <pc:sldMk cId="2947212371" sldId="293"/>
            <ac:spMk id="7" creationId="{64993786-9185-4B73-9BA4-C3BFD26B0CBC}"/>
          </ac:spMkLst>
        </pc:spChg>
        <pc:spChg chg="mod">
          <ac:chgData name="Luiz Macedo" userId="7b3c29be-d15f-473b-8b79-40ce79eed9b8" providerId="ADAL" clId="{81C01699-BAE1-43FC-AA90-E961201333CF}" dt="2022-01-06T22:04:35.803" v="401" actId="1036"/>
          <ac:spMkLst>
            <pc:docMk/>
            <pc:sldMk cId="2947212371" sldId="293"/>
            <ac:spMk id="8" creationId="{A52C6BB6-5A5B-4CAE-936E-E028793FA6BE}"/>
          </ac:spMkLst>
        </pc:spChg>
        <pc:spChg chg="mod">
          <ac:chgData name="Luiz Macedo" userId="7b3c29be-d15f-473b-8b79-40ce79eed9b8" providerId="ADAL" clId="{81C01699-BAE1-43FC-AA90-E961201333CF}" dt="2022-01-06T22:04:35.803" v="401" actId="1036"/>
          <ac:spMkLst>
            <pc:docMk/>
            <pc:sldMk cId="2947212371" sldId="293"/>
            <ac:spMk id="11" creationId="{CADF7F9D-66F6-4AE2-A9A6-0B0A420A832D}"/>
          </ac:spMkLst>
        </pc:spChg>
        <pc:spChg chg="mod">
          <ac:chgData name="Luiz Macedo" userId="7b3c29be-d15f-473b-8b79-40ce79eed9b8" providerId="ADAL" clId="{81C01699-BAE1-43FC-AA90-E961201333CF}" dt="2022-01-06T22:04:35.803" v="401" actId="1036"/>
          <ac:spMkLst>
            <pc:docMk/>
            <pc:sldMk cId="2947212371" sldId="293"/>
            <ac:spMk id="16" creationId="{0B37D6AB-5364-40B0-ABDF-40685D7CD83D}"/>
          </ac:spMkLst>
        </pc:spChg>
        <pc:picChg chg="mod">
          <ac:chgData name="Luiz Macedo" userId="7b3c29be-d15f-473b-8b79-40ce79eed9b8" providerId="ADAL" clId="{81C01699-BAE1-43FC-AA90-E961201333CF}" dt="2022-01-06T22:04:35.803" v="401" actId="1036"/>
          <ac:picMkLst>
            <pc:docMk/>
            <pc:sldMk cId="2947212371" sldId="293"/>
            <ac:picMk id="3" creationId="{4C1E17B1-356F-4173-B204-66BB9E0915AE}"/>
          </ac:picMkLst>
        </pc:picChg>
        <pc:picChg chg="mod">
          <ac:chgData name="Luiz Macedo" userId="7b3c29be-d15f-473b-8b79-40ce79eed9b8" providerId="ADAL" clId="{81C01699-BAE1-43FC-AA90-E961201333CF}" dt="2022-01-06T22:04:35.803" v="401" actId="1036"/>
          <ac:picMkLst>
            <pc:docMk/>
            <pc:sldMk cId="2947212371" sldId="293"/>
            <ac:picMk id="6" creationId="{B5F60DE1-DCD4-492B-B421-A45FC59D6018}"/>
          </ac:picMkLst>
        </pc:picChg>
      </pc:sldChg>
      <pc:sldChg chg="modSp add mod">
        <pc:chgData name="Luiz Macedo" userId="7b3c29be-d15f-473b-8b79-40ce79eed9b8" providerId="ADAL" clId="{81C01699-BAE1-43FC-AA90-E961201333CF}" dt="2022-01-06T22:04:59.895" v="412"/>
        <pc:sldMkLst>
          <pc:docMk/>
          <pc:sldMk cId="621830418" sldId="294"/>
        </pc:sldMkLst>
        <pc:spChg chg="mod">
          <ac:chgData name="Luiz Macedo" userId="7b3c29be-d15f-473b-8b79-40ce79eed9b8" providerId="ADAL" clId="{81C01699-BAE1-43FC-AA90-E961201333CF}" dt="2022-01-06T22:04:59.895" v="412"/>
          <ac:spMkLst>
            <pc:docMk/>
            <pc:sldMk cId="621830418" sldId="294"/>
            <ac:spMk id="3" creationId="{D4207C3F-121D-4FAB-A294-28DB7D4F0E67}"/>
          </ac:spMkLst>
        </pc:spChg>
      </pc:sldChg>
      <pc:sldChg chg="modSp add mod">
        <pc:chgData name="Luiz Macedo" userId="7b3c29be-d15f-473b-8b79-40ce79eed9b8" providerId="ADAL" clId="{81C01699-BAE1-43FC-AA90-E961201333CF}" dt="2022-01-06T22:05:25.122" v="423" actId="1076"/>
        <pc:sldMkLst>
          <pc:docMk/>
          <pc:sldMk cId="1838048532" sldId="295"/>
        </pc:sldMkLst>
        <pc:spChg chg="mod">
          <ac:chgData name="Luiz Macedo" userId="7b3c29be-d15f-473b-8b79-40ce79eed9b8" providerId="ADAL" clId="{81C01699-BAE1-43FC-AA90-E961201333CF}" dt="2022-01-06T22:05:10.178" v="413"/>
          <ac:spMkLst>
            <pc:docMk/>
            <pc:sldMk cId="1838048532" sldId="295"/>
            <ac:spMk id="2" creationId="{2DC5A2DF-4BE2-4D0B-9A10-27B879B7AFBC}"/>
          </ac:spMkLst>
        </pc:spChg>
        <pc:spChg chg="mod">
          <ac:chgData name="Luiz Macedo" userId="7b3c29be-d15f-473b-8b79-40ce79eed9b8" providerId="ADAL" clId="{81C01699-BAE1-43FC-AA90-E961201333CF}" dt="2022-01-06T22:05:17.584" v="418" actId="1036"/>
          <ac:spMkLst>
            <pc:docMk/>
            <pc:sldMk cId="1838048532" sldId="295"/>
            <ac:spMk id="11" creationId="{CADF7F9D-66F6-4AE2-A9A6-0B0A420A832D}"/>
          </ac:spMkLst>
        </pc:spChg>
        <pc:spChg chg="mod">
          <ac:chgData name="Luiz Macedo" userId="7b3c29be-d15f-473b-8b79-40ce79eed9b8" providerId="ADAL" clId="{81C01699-BAE1-43FC-AA90-E961201333CF}" dt="2022-01-06T22:05:17.584" v="418" actId="1036"/>
          <ac:spMkLst>
            <pc:docMk/>
            <pc:sldMk cId="1838048532" sldId="295"/>
            <ac:spMk id="16" creationId="{0B37D6AB-5364-40B0-ABDF-40685D7CD83D}"/>
          </ac:spMkLst>
        </pc:spChg>
        <pc:picChg chg="mod">
          <ac:chgData name="Luiz Macedo" userId="7b3c29be-d15f-473b-8b79-40ce79eed9b8" providerId="ADAL" clId="{81C01699-BAE1-43FC-AA90-E961201333CF}" dt="2022-01-06T22:05:25.122" v="423" actId="1076"/>
          <ac:picMkLst>
            <pc:docMk/>
            <pc:sldMk cId="1838048532" sldId="295"/>
            <ac:picMk id="4" creationId="{408D6A2E-9DFF-444A-9CD3-04C3123A381A}"/>
          </ac:picMkLst>
        </pc:picChg>
      </pc:sldChg>
      <pc:sldChg chg="modSp add mod">
        <pc:chgData name="Luiz Macedo" userId="7b3c29be-d15f-473b-8b79-40ce79eed9b8" providerId="ADAL" clId="{81C01699-BAE1-43FC-AA90-E961201333CF}" dt="2022-01-06T22:05:36.989" v="424"/>
        <pc:sldMkLst>
          <pc:docMk/>
          <pc:sldMk cId="3735760092" sldId="296"/>
        </pc:sldMkLst>
        <pc:spChg chg="mod">
          <ac:chgData name="Luiz Macedo" userId="7b3c29be-d15f-473b-8b79-40ce79eed9b8" providerId="ADAL" clId="{81C01699-BAE1-43FC-AA90-E961201333CF}" dt="2022-01-06T22:05:36.989" v="424"/>
          <ac:spMkLst>
            <pc:docMk/>
            <pc:sldMk cId="3735760092" sldId="296"/>
            <ac:spMk id="2" creationId="{2DC5A2DF-4BE2-4D0B-9A10-27B879B7AFBC}"/>
          </ac:spMkLst>
        </pc:spChg>
      </pc:sldChg>
      <pc:sldChg chg="modSp add mod">
        <pc:chgData name="Luiz Macedo" userId="7b3c29be-d15f-473b-8b79-40ce79eed9b8" providerId="ADAL" clId="{81C01699-BAE1-43FC-AA90-E961201333CF}" dt="2022-01-06T22:05:44.452" v="425"/>
        <pc:sldMkLst>
          <pc:docMk/>
          <pc:sldMk cId="4059127858" sldId="297"/>
        </pc:sldMkLst>
        <pc:spChg chg="mod">
          <ac:chgData name="Luiz Macedo" userId="7b3c29be-d15f-473b-8b79-40ce79eed9b8" providerId="ADAL" clId="{81C01699-BAE1-43FC-AA90-E961201333CF}" dt="2022-01-06T22:05:44.452" v="425"/>
          <ac:spMkLst>
            <pc:docMk/>
            <pc:sldMk cId="4059127858" sldId="297"/>
            <ac:spMk id="2" creationId="{2DC5A2DF-4BE2-4D0B-9A10-27B879B7AFBC}"/>
          </ac:spMkLst>
        </pc:spChg>
      </pc:sldChg>
      <pc:sldChg chg="add">
        <pc:chgData name="Luiz Macedo" userId="7b3c29be-d15f-473b-8b79-40ce79eed9b8" providerId="ADAL" clId="{81C01699-BAE1-43FC-AA90-E961201333CF}" dt="2022-01-06T21:50:36.975" v="196"/>
        <pc:sldMkLst>
          <pc:docMk/>
          <pc:sldMk cId="27637908" sldId="298"/>
        </pc:sldMkLst>
      </pc:sldChg>
      <pc:sldChg chg="modSp mod">
        <pc:chgData name="Luiz Macedo" userId="7b3c29be-d15f-473b-8b79-40ce79eed9b8" providerId="ADAL" clId="{81C01699-BAE1-43FC-AA90-E961201333CF}" dt="2022-01-06T21:29:13.780" v="99"/>
        <pc:sldMkLst>
          <pc:docMk/>
          <pc:sldMk cId="2736714038" sldId="1463"/>
        </pc:sldMkLst>
        <pc:spChg chg="mod">
          <ac:chgData name="Luiz Macedo" userId="7b3c29be-d15f-473b-8b79-40ce79eed9b8" providerId="ADAL" clId="{81C01699-BAE1-43FC-AA90-E961201333CF}" dt="2022-01-06T21:29:13.780" v="99"/>
          <ac:spMkLst>
            <pc:docMk/>
            <pc:sldMk cId="2736714038" sldId="1463"/>
            <ac:spMk id="2" creationId="{BEA36272-216D-4E29-A336-38ACA4567E7B}"/>
          </ac:spMkLst>
        </pc:spChg>
      </pc:sldChg>
      <pc:sldChg chg="modSp mod">
        <pc:chgData name="Luiz Macedo" userId="7b3c29be-d15f-473b-8b79-40ce79eed9b8" providerId="ADAL" clId="{81C01699-BAE1-43FC-AA90-E961201333CF}" dt="2022-01-06T21:29:22.266" v="100"/>
        <pc:sldMkLst>
          <pc:docMk/>
          <pc:sldMk cId="3622786964" sldId="1468"/>
        </pc:sldMkLst>
        <pc:spChg chg="mod">
          <ac:chgData name="Luiz Macedo" userId="7b3c29be-d15f-473b-8b79-40ce79eed9b8" providerId="ADAL" clId="{81C01699-BAE1-43FC-AA90-E961201333CF}" dt="2022-01-06T21:29:22.266" v="100"/>
          <ac:spMkLst>
            <pc:docMk/>
            <pc:sldMk cId="3622786964" sldId="1468"/>
            <ac:spMk id="2" creationId="{1B2AB8AC-BB22-4966-A16F-13242ECC3AB5}"/>
          </ac:spMkLst>
        </pc:spChg>
      </pc:sldChg>
      <pc:sldChg chg="modSp mod">
        <pc:chgData name="Luiz Macedo" userId="7b3c29be-d15f-473b-8b79-40ce79eed9b8" providerId="ADAL" clId="{81C01699-BAE1-43FC-AA90-E961201333CF}" dt="2022-01-06T21:29:31.336" v="101"/>
        <pc:sldMkLst>
          <pc:docMk/>
          <pc:sldMk cId="1033829009" sldId="1470"/>
        </pc:sldMkLst>
        <pc:spChg chg="mod">
          <ac:chgData name="Luiz Macedo" userId="7b3c29be-d15f-473b-8b79-40ce79eed9b8" providerId="ADAL" clId="{81C01699-BAE1-43FC-AA90-E961201333CF}" dt="2022-01-06T21:29:31.336" v="101"/>
          <ac:spMkLst>
            <pc:docMk/>
            <pc:sldMk cId="1033829009" sldId="1470"/>
            <ac:spMk id="2" creationId="{86903950-CA1A-4CB5-B14E-FF051C14E81A}"/>
          </ac:spMkLst>
        </pc:spChg>
      </pc:sldChg>
      <pc:sldChg chg="modSp mod">
        <pc:chgData name="Luiz Macedo" userId="7b3c29be-d15f-473b-8b79-40ce79eed9b8" providerId="ADAL" clId="{81C01699-BAE1-43FC-AA90-E961201333CF}" dt="2022-01-06T21:39:29.534" v="130"/>
        <pc:sldMkLst>
          <pc:docMk/>
          <pc:sldMk cId="2308013837" sldId="1471"/>
        </pc:sldMkLst>
        <pc:spChg chg="mod">
          <ac:chgData name="Luiz Macedo" userId="7b3c29be-d15f-473b-8b79-40ce79eed9b8" providerId="ADAL" clId="{81C01699-BAE1-43FC-AA90-E961201333CF}" dt="2022-01-06T21:39:29.534" v="130"/>
          <ac:spMkLst>
            <pc:docMk/>
            <pc:sldMk cId="2308013837" sldId="1471"/>
            <ac:spMk id="2" creationId="{88C3E2DE-27CD-4922-9807-1A546FCD55C1}"/>
          </ac:spMkLst>
        </pc:spChg>
      </pc:sldChg>
      <pc:sldChg chg="modSp mod">
        <pc:chgData name="Luiz Macedo" userId="7b3c29be-d15f-473b-8b79-40ce79eed9b8" providerId="ADAL" clId="{81C01699-BAE1-43FC-AA90-E961201333CF}" dt="2022-01-06T21:36:21.227" v="113"/>
        <pc:sldMkLst>
          <pc:docMk/>
          <pc:sldMk cId="2009053963" sldId="1472"/>
        </pc:sldMkLst>
        <pc:spChg chg="mod">
          <ac:chgData name="Luiz Macedo" userId="7b3c29be-d15f-473b-8b79-40ce79eed9b8" providerId="ADAL" clId="{81C01699-BAE1-43FC-AA90-E961201333CF}" dt="2022-01-06T21:36:21.227" v="113"/>
          <ac:spMkLst>
            <pc:docMk/>
            <pc:sldMk cId="2009053963" sldId="1472"/>
            <ac:spMk id="2" creationId="{FEE67845-F408-4571-8A5A-0A0D933F6790}"/>
          </ac:spMkLst>
        </pc:spChg>
      </pc:sldChg>
      <pc:sldChg chg="modSp mod">
        <pc:chgData name="Luiz Macedo" userId="7b3c29be-d15f-473b-8b79-40ce79eed9b8" providerId="ADAL" clId="{81C01699-BAE1-43FC-AA90-E961201333CF}" dt="2022-01-06T21:40:44.953" v="148"/>
        <pc:sldMkLst>
          <pc:docMk/>
          <pc:sldMk cId="3799977868" sldId="1488"/>
        </pc:sldMkLst>
        <pc:spChg chg="mod">
          <ac:chgData name="Luiz Macedo" userId="7b3c29be-d15f-473b-8b79-40ce79eed9b8" providerId="ADAL" clId="{81C01699-BAE1-43FC-AA90-E961201333CF}" dt="2022-01-06T21:40:44.953" v="148"/>
          <ac:spMkLst>
            <pc:docMk/>
            <pc:sldMk cId="3799977868" sldId="1488"/>
            <ac:spMk id="2" creationId="{7160F331-5127-46DC-9F55-2F3BE39D9830}"/>
          </ac:spMkLst>
        </pc:spChg>
      </pc:sldChg>
      <pc:sldChg chg="modSp mod">
        <pc:chgData name="Luiz Macedo" userId="7b3c29be-d15f-473b-8b79-40ce79eed9b8" providerId="ADAL" clId="{81C01699-BAE1-43FC-AA90-E961201333CF}" dt="2022-01-06T21:40:35.546" v="147"/>
        <pc:sldMkLst>
          <pc:docMk/>
          <pc:sldMk cId="825610705" sldId="1489"/>
        </pc:sldMkLst>
        <pc:spChg chg="mod">
          <ac:chgData name="Luiz Macedo" userId="7b3c29be-d15f-473b-8b79-40ce79eed9b8" providerId="ADAL" clId="{81C01699-BAE1-43FC-AA90-E961201333CF}" dt="2022-01-06T21:40:35.546" v="147"/>
          <ac:spMkLst>
            <pc:docMk/>
            <pc:sldMk cId="825610705" sldId="1489"/>
            <ac:spMk id="2" creationId="{0E5C9930-FCB5-44F2-967C-A091309FD299}"/>
          </ac:spMkLst>
        </pc:spChg>
      </pc:sldChg>
      <pc:sldChg chg="modSp mod">
        <pc:chgData name="Luiz Macedo" userId="7b3c29be-d15f-473b-8b79-40ce79eed9b8" providerId="ADAL" clId="{81C01699-BAE1-43FC-AA90-E961201333CF}" dt="2022-01-06T21:40:28.047" v="146"/>
        <pc:sldMkLst>
          <pc:docMk/>
          <pc:sldMk cId="1595686062" sldId="1491"/>
        </pc:sldMkLst>
        <pc:spChg chg="mod">
          <ac:chgData name="Luiz Macedo" userId="7b3c29be-d15f-473b-8b79-40ce79eed9b8" providerId="ADAL" clId="{81C01699-BAE1-43FC-AA90-E961201333CF}" dt="2022-01-06T21:40:28.047" v="146"/>
          <ac:spMkLst>
            <pc:docMk/>
            <pc:sldMk cId="1595686062" sldId="1491"/>
            <ac:spMk id="2" creationId="{E65B64B5-FD5A-4742-8E6C-8BAB84B8FAB2}"/>
          </ac:spMkLst>
        </pc:spChg>
      </pc:sldChg>
      <pc:sldChg chg="modSp mod ord">
        <pc:chgData name="Luiz Macedo" userId="7b3c29be-d15f-473b-8b79-40ce79eed9b8" providerId="ADAL" clId="{81C01699-BAE1-43FC-AA90-E961201333CF}" dt="2022-01-06T21:37:43.710" v="119"/>
        <pc:sldMkLst>
          <pc:docMk/>
          <pc:sldMk cId="713641182" sldId="1492"/>
        </pc:sldMkLst>
        <pc:spChg chg="mod">
          <ac:chgData name="Luiz Macedo" userId="7b3c29be-d15f-473b-8b79-40ce79eed9b8" providerId="ADAL" clId="{81C01699-BAE1-43FC-AA90-E961201333CF}" dt="2022-01-06T21:37:25.473" v="116"/>
          <ac:spMkLst>
            <pc:docMk/>
            <pc:sldMk cId="713641182" sldId="1492"/>
            <ac:spMk id="2" creationId="{8A101B03-0474-46BE-9BAE-32CE71A6372F}"/>
          </ac:spMkLst>
        </pc:spChg>
      </pc:sldChg>
      <pc:sldChg chg="modSp mod ord">
        <pc:chgData name="Luiz Macedo" userId="7b3c29be-d15f-473b-8b79-40ce79eed9b8" providerId="ADAL" clId="{81C01699-BAE1-43FC-AA90-E961201333CF}" dt="2022-01-06T21:37:43.710" v="119"/>
        <pc:sldMkLst>
          <pc:docMk/>
          <pc:sldMk cId="2288818199" sldId="1495"/>
        </pc:sldMkLst>
        <pc:spChg chg="mod">
          <ac:chgData name="Luiz Macedo" userId="7b3c29be-d15f-473b-8b79-40ce79eed9b8" providerId="ADAL" clId="{81C01699-BAE1-43FC-AA90-E961201333CF}" dt="2022-01-06T21:37:18.966" v="115"/>
          <ac:spMkLst>
            <pc:docMk/>
            <pc:sldMk cId="2288818199" sldId="1495"/>
            <ac:spMk id="2" creationId="{F0571740-F2F7-4608-9FEE-71DF8492C1CB}"/>
          </ac:spMkLst>
        </pc:spChg>
      </pc:sldChg>
      <pc:sldChg chg="modSp mod">
        <pc:chgData name="Luiz Macedo" userId="7b3c29be-d15f-473b-8b79-40ce79eed9b8" providerId="ADAL" clId="{81C01699-BAE1-43FC-AA90-E961201333CF}" dt="2022-01-06T21:39:13.057" v="129"/>
        <pc:sldMkLst>
          <pc:docMk/>
          <pc:sldMk cId="2516066467" sldId="1498"/>
        </pc:sldMkLst>
        <pc:spChg chg="mod">
          <ac:chgData name="Luiz Macedo" userId="7b3c29be-d15f-473b-8b79-40ce79eed9b8" providerId="ADAL" clId="{81C01699-BAE1-43FC-AA90-E961201333CF}" dt="2022-01-06T21:39:13.057" v="129"/>
          <ac:spMkLst>
            <pc:docMk/>
            <pc:sldMk cId="2516066467" sldId="1498"/>
            <ac:spMk id="2" creationId="{B7658225-281A-482A-8DCE-2AC39537A355}"/>
          </ac:spMkLst>
        </pc:spChg>
      </pc:sldChg>
      <pc:sldChg chg="modSp mod">
        <pc:chgData name="Luiz Macedo" userId="7b3c29be-d15f-473b-8b79-40ce79eed9b8" providerId="ADAL" clId="{81C01699-BAE1-43FC-AA90-E961201333CF}" dt="2022-01-06T21:39:41.218" v="131"/>
        <pc:sldMkLst>
          <pc:docMk/>
          <pc:sldMk cId="88213928" sldId="1499"/>
        </pc:sldMkLst>
        <pc:spChg chg="mod">
          <ac:chgData name="Luiz Macedo" userId="7b3c29be-d15f-473b-8b79-40ce79eed9b8" providerId="ADAL" clId="{81C01699-BAE1-43FC-AA90-E961201333CF}" dt="2022-01-06T21:39:41.218" v="131"/>
          <ac:spMkLst>
            <pc:docMk/>
            <pc:sldMk cId="88213928" sldId="1499"/>
            <ac:spMk id="2" creationId="{B7658225-281A-482A-8DCE-2AC39537A355}"/>
          </ac:spMkLst>
        </pc:spChg>
      </pc:sldChg>
      <pc:sldChg chg="modSp mod">
        <pc:chgData name="Luiz Macedo" userId="7b3c29be-d15f-473b-8b79-40ce79eed9b8" providerId="ADAL" clId="{81C01699-BAE1-43FC-AA90-E961201333CF}" dt="2022-01-06T21:39:53.245" v="132"/>
        <pc:sldMkLst>
          <pc:docMk/>
          <pc:sldMk cId="1642766282" sldId="1500"/>
        </pc:sldMkLst>
        <pc:spChg chg="mod">
          <ac:chgData name="Luiz Macedo" userId="7b3c29be-d15f-473b-8b79-40ce79eed9b8" providerId="ADAL" clId="{81C01699-BAE1-43FC-AA90-E961201333CF}" dt="2022-01-06T21:39:53.245" v="132"/>
          <ac:spMkLst>
            <pc:docMk/>
            <pc:sldMk cId="1642766282" sldId="1500"/>
            <ac:spMk id="2" creationId="{07B7604B-E8CE-4A1C-B0C9-169DA5C3A9F1}"/>
          </ac:spMkLst>
        </pc:spChg>
      </pc:sldChg>
      <pc:sldChg chg="modSp mod ord">
        <pc:chgData name="Luiz Macedo" userId="7b3c29be-d15f-473b-8b79-40ce79eed9b8" providerId="ADAL" clId="{81C01699-BAE1-43FC-AA90-E961201333CF}" dt="2022-01-06T21:37:43.710" v="119"/>
        <pc:sldMkLst>
          <pc:docMk/>
          <pc:sldMk cId="4275169575" sldId="1502"/>
        </pc:sldMkLst>
        <pc:spChg chg="mod">
          <ac:chgData name="Luiz Macedo" userId="7b3c29be-d15f-473b-8b79-40ce79eed9b8" providerId="ADAL" clId="{81C01699-BAE1-43FC-AA90-E961201333CF}" dt="2022-01-06T21:37:04.834" v="114"/>
          <ac:spMkLst>
            <pc:docMk/>
            <pc:sldMk cId="4275169575" sldId="1502"/>
            <ac:spMk id="2" creationId="{F12E9BE6-D7DE-4E38-9922-D89AB34FC6A8}"/>
          </ac:spMkLst>
        </pc:spChg>
      </pc:sldChg>
      <pc:sldChg chg="modSp mod">
        <pc:chgData name="Luiz Macedo" userId="7b3c29be-d15f-473b-8b79-40ce79eed9b8" providerId="ADAL" clId="{81C01699-BAE1-43FC-AA90-E961201333CF}" dt="2022-01-06T21:39:02.390" v="128"/>
        <pc:sldMkLst>
          <pc:docMk/>
          <pc:sldMk cId="261911333" sldId="1867"/>
        </pc:sldMkLst>
        <pc:spChg chg="mod">
          <ac:chgData name="Luiz Macedo" userId="7b3c29be-d15f-473b-8b79-40ce79eed9b8" providerId="ADAL" clId="{81C01699-BAE1-43FC-AA90-E961201333CF}" dt="2022-01-06T21:39:02.390" v="128"/>
          <ac:spMkLst>
            <pc:docMk/>
            <pc:sldMk cId="261911333" sldId="1867"/>
            <ac:spMk id="4" creationId="{0CD8665D-5A50-4F07-9D33-48CCD3FD74C7}"/>
          </ac:spMkLst>
        </pc:spChg>
      </pc:sldChg>
      <pc:sldChg chg="del">
        <pc:chgData name="Luiz Macedo" userId="7b3c29be-d15f-473b-8b79-40ce79eed9b8" providerId="ADAL" clId="{81C01699-BAE1-43FC-AA90-E961201333CF}" dt="2022-01-06T21:37:33.329" v="117" actId="2696"/>
        <pc:sldMkLst>
          <pc:docMk/>
          <pc:sldMk cId="3213330686" sldId="1869"/>
        </pc:sldMkLst>
      </pc:sldChg>
      <pc:sldChg chg="modSp mod">
        <pc:chgData name="Luiz Macedo" userId="7b3c29be-d15f-473b-8b79-40ce79eed9b8" providerId="ADAL" clId="{81C01699-BAE1-43FC-AA90-E961201333CF}" dt="2022-01-06T21:40:15.388" v="145" actId="20577"/>
        <pc:sldMkLst>
          <pc:docMk/>
          <pc:sldMk cId="2087375131" sldId="1870"/>
        </pc:sldMkLst>
        <pc:spChg chg="mod">
          <ac:chgData name="Luiz Macedo" userId="7b3c29be-d15f-473b-8b79-40ce79eed9b8" providerId="ADAL" clId="{81C01699-BAE1-43FC-AA90-E961201333CF}" dt="2022-01-06T21:40:15.388" v="145" actId="20577"/>
          <ac:spMkLst>
            <pc:docMk/>
            <pc:sldMk cId="2087375131" sldId="1870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81C01699-BAE1-43FC-AA90-E961201333CF}" dt="2022-01-06T21:12:41.912" v="5"/>
        <pc:sldMkLst>
          <pc:docMk/>
          <pc:sldMk cId="892625843" sldId="1903"/>
        </pc:sldMkLst>
        <pc:spChg chg="mod">
          <ac:chgData name="Luiz Macedo" userId="7b3c29be-d15f-473b-8b79-40ce79eed9b8" providerId="ADAL" clId="{81C01699-BAE1-43FC-AA90-E961201333CF}" dt="2022-01-06T21:12:41.912" v="5"/>
          <ac:spMkLst>
            <pc:docMk/>
            <pc:sldMk cId="892625843" sldId="1903"/>
            <ac:spMk id="2" creationId="{06456474-6022-48BB-A434-CF09068ED1E2}"/>
          </ac:spMkLst>
        </pc:spChg>
      </pc:sldChg>
      <pc:sldChg chg="modSp mod">
        <pc:chgData name="Luiz Macedo" userId="7b3c29be-d15f-473b-8b79-40ce79eed9b8" providerId="ADAL" clId="{81C01699-BAE1-43FC-AA90-E961201333CF}" dt="2022-01-06T21:13:28.007" v="6"/>
        <pc:sldMkLst>
          <pc:docMk/>
          <pc:sldMk cId="605452998" sldId="1904"/>
        </pc:sldMkLst>
        <pc:spChg chg="mod">
          <ac:chgData name="Luiz Macedo" userId="7b3c29be-d15f-473b-8b79-40ce79eed9b8" providerId="ADAL" clId="{81C01699-BAE1-43FC-AA90-E961201333CF}" dt="2022-01-06T21:13:28.007" v="6"/>
          <ac:spMkLst>
            <pc:docMk/>
            <pc:sldMk cId="605452998" sldId="1904"/>
            <ac:spMk id="4" creationId="{0CD8665D-5A50-4F07-9D33-48CCD3FD74C7}"/>
          </ac:spMkLst>
        </pc:spChg>
      </pc:sldChg>
      <pc:sldChg chg="addSp delSp modSp mod">
        <pc:chgData name="Luiz Macedo" userId="7b3c29be-d15f-473b-8b79-40ce79eed9b8" providerId="ADAL" clId="{81C01699-BAE1-43FC-AA90-E961201333CF}" dt="2022-01-07T22:07:39.147" v="433" actId="20577"/>
        <pc:sldMkLst>
          <pc:docMk/>
          <pc:sldMk cId="197664298" sldId="1905"/>
        </pc:sldMkLst>
        <pc:spChg chg="add mod">
          <ac:chgData name="Luiz Macedo" userId="7b3c29be-d15f-473b-8b79-40ce79eed9b8" providerId="ADAL" clId="{81C01699-BAE1-43FC-AA90-E961201333CF}" dt="2022-01-07T22:07:36.631" v="431" actId="20577"/>
          <ac:spMkLst>
            <pc:docMk/>
            <pc:sldMk cId="197664298" sldId="1905"/>
            <ac:spMk id="6" creationId="{CD60EC8D-4DE5-427D-9818-46C5EDDA332F}"/>
          </ac:spMkLst>
        </pc:spChg>
        <pc:spChg chg="mod">
          <ac:chgData name="Luiz Macedo" userId="7b3c29be-d15f-473b-8b79-40ce79eed9b8" providerId="ADAL" clId="{81C01699-BAE1-43FC-AA90-E961201333CF}" dt="2022-01-07T22:07:29.846" v="426" actId="20577"/>
          <ac:spMkLst>
            <pc:docMk/>
            <pc:sldMk cId="197664298" sldId="1905"/>
            <ac:spMk id="22" creationId="{E8D9FB0F-3338-4E9D-A759-88225897DFEA}"/>
          </ac:spMkLst>
        </pc:spChg>
        <pc:spChg chg="mod">
          <ac:chgData name="Luiz Macedo" userId="7b3c29be-d15f-473b-8b79-40ce79eed9b8" providerId="ADAL" clId="{81C01699-BAE1-43FC-AA90-E961201333CF}" dt="2022-01-07T22:07:31.582" v="427" actId="20577"/>
          <ac:spMkLst>
            <pc:docMk/>
            <pc:sldMk cId="197664298" sldId="1905"/>
            <ac:spMk id="25" creationId="{FEDDB0BA-FCAB-45E4-A8EE-4ABDE3D7F72B}"/>
          </ac:spMkLst>
        </pc:spChg>
        <pc:spChg chg="mod">
          <ac:chgData name="Luiz Macedo" userId="7b3c29be-d15f-473b-8b79-40ce79eed9b8" providerId="ADAL" clId="{81C01699-BAE1-43FC-AA90-E961201333CF}" dt="2022-01-07T22:07:32.779" v="428" actId="20577"/>
          <ac:spMkLst>
            <pc:docMk/>
            <pc:sldMk cId="197664298" sldId="1905"/>
            <ac:spMk id="28" creationId="{A1DFEC86-0903-4CFF-A4BF-D7C2788CFDBA}"/>
          </ac:spMkLst>
        </pc:spChg>
        <pc:spChg chg="mod">
          <ac:chgData name="Luiz Macedo" userId="7b3c29be-d15f-473b-8b79-40ce79eed9b8" providerId="ADAL" clId="{81C01699-BAE1-43FC-AA90-E961201333CF}" dt="2022-01-07T22:07:33.906" v="429" actId="20577"/>
          <ac:spMkLst>
            <pc:docMk/>
            <pc:sldMk cId="197664298" sldId="1905"/>
            <ac:spMk id="31" creationId="{885B968F-6C98-4F57-A161-D9F90DFAE593}"/>
          </ac:spMkLst>
        </pc:spChg>
        <pc:spChg chg="mod">
          <ac:chgData name="Luiz Macedo" userId="7b3c29be-d15f-473b-8b79-40ce79eed9b8" providerId="ADAL" clId="{81C01699-BAE1-43FC-AA90-E961201333CF}" dt="2022-01-07T22:07:35.346" v="430" actId="20577"/>
          <ac:spMkLst>
            <pc:docMk/>
            <pc:sldMk cId="197664298" sldId="1905"/>
            <ac:spMk id="36" creationId="{893A2E15-D86F-4B75-A7E7-37250ED469FD}"/>
          </ac:spMkLst>
        </pc:spChg>
        <pc:spChg chg="mod">
          <ac:chgData name="Luiz Macedo" userId="7b3c29be-d15f-473b-8b79-40ce79eed9b8" providerId="ADAL" clId="{81C01699-BAE1-43FC-AA90-E961201333CF}" dt="2022-01-07T22:07:38.068" v="432" actId="20577"/>
          <ac:spMkLst>
            <pc:docMk/>
            <pc:sldMk cId="197664298" sldId="1905"/>
            <ac:spMk id="39" creationId="{6FA14D92-968C-4495-8D1E-06BE963D8434}"/>
          </ac:spMkLst>
        </pc:spChg>
        <pc:spChg chg="mod">
          <ac:chgData name="Luiz Macedo" userId="7b3c29be-d15f-473b-8b79-40ce79eed9b8" providerId="ADAL" clId="{81C01699-BAE1-43FC-AA90-E961201333CF}" dt="2022-01-07T22:07:39.147" v="433" actId="20577"/>
          <ac:spMkLst>
            <pc:docMk/>
            <pc:sldMk cId="197664298" sldId="1905"/>
            <ac:spMk id="42" creationId="{05E701A9-3C32-49C2-85B9-EEB9BEFDDD69}"/>
          </ac:spMkLst>
        </pc:spChg>
        <pc:spChg chg="mod">
          <ac:chgData name="Luiz Macedo" userId="7b3c29be-d15f-473b-8b79-40ce79eed9b8" providerId="ADAL" clId="{81C01699-BAE1-43FC-AA90-E961201333CF}" dt="2022-01-06T21:26:07.558" v="78"/>
          <ac:spMkLst>
            <pc:docMk/>
            <pc:sldMk cId="197664298" sldId="1905"/>
            <ac:spMk id="45" creationId="{DC36F8CA-ECDA-4B38-97E7-6D12907AA8D9}"/>
          </ac:spMkLst>
        </pc:spChg>
        <pc:picChg chg="add mod">
          <ac:chgData name="Luiz Macedo" userId="7b3c29be-d15f-473b-8b79-40ce79eed9b8" providerId="ADAL" clId="{81C01699-BAE1-43FC-AA90-E961201333CF}" dt="2022-01-06T21:24:03.758" v="58" actId="1076"/>
          <ac:picMkLst>
            <pc:docMk/>
            <pc:sldMk cId="197664298" sldId="1905"/>
            <ac:picMk id="3" creationId="{90858E94-09AC-4DCE-B46F-9B0FC1055CEB}"/>
          </ac:picMkLst>
        </pc:picChg>
        <pc:picChg chg="del mod">
          <ac:chgData name="Luiz Macedo" userId="7b3c29be-d15f-473b-8b79-40ce79eed9b8" providerId="ADAL" clId="{81C01699-BAE1-43FC-AA90-E961201333CF}" dt="2022-01-06T21:27:05.320" v="85" actId="478"/>
          <ac:picMkLst>
            <pc:docMk/>
            <pc:sldMk cId="197664298" sldId="1905"/>
            <ac:picMk id="4" creationId="{A75864E3-F90A-4CCD-A634-814FAC79E7A6}"/>
          </ac:picMkLst>
        </pc:picChg>
        <pc:picChg chg="mod">
          <ac:chgData name="Luiz Macedo" userId="7b3c29be-d15f-473b-8b79-40ce79eed9b8" providerId="ADAL" clId="{81C01699-BAE1-43FC-AA90-E961201333CF}" dt="2022-01-06T21:24:47.296" v="64" actId="1076"/>
          <ac:picMkLst>
            <pc:docMk/>
            <pc:sldMk cId="197664298" sldId="1905"/>
            <ac:picMk id="8" creationId="{2E74FB92-6023-4530-B177-1F50BB3B4615}"/>
          </ac:picMkLst>
        </pc:picChg>
        <pc:picChg chg="add mod">
          <ac:chgData name="Luiz Macedo" userId="7b3c29be-d15f-473b-8b79-40ce79eed9b8" providerId="ADAL" clId="{81C01699-BAE1-43FC-AA90-E961201333CF}" dt="2022-01-06T21:27:19.484" v="89" actId="1076"/>
          <ac:picMkLst>
            <pc:docMk/>
            <pc:sldMk cId="197664298" sldId="1905"/>
            <ac:picMk id="9" creationId="{7B58DCDB-C749-4A1F-AF42-31A0CC40C3B0}"/>
          </ac:picMkLst>
        </pc:picChg>
        <pc:picChg chg="mod">
          <ac:chgData name="Luiz Macedo" userId="7b3c29be-d15f-473b-8b79-40ce79eed9b8" providerId="ADAL" clId="{81C01699-BAE1-43FC-AA90-E961201333CF}" dt="2022-01-06T21:23:49.562" v="56" actId="1076"/>
          <ac:picMkLst>
            <pc:docMk/>
            <pc:sldMk cId="197664298" sldId="1905"/>
            <ac:picMk id="11" creationId="{BE6FB6D6-318F-4DCF-9370-DC8638DF2EAE}"/>
          </ac:picMkLst>
        </pc:picChg>
        <pc:picChg chg="mod">
          <ac:chgData name="Luiz Macedo" userId="7b3c29be-d15f-473b-8b79-40ce79eed9b8" providerId="ADAL" clId="{81C01699-BAE1-43FC-AA90-E961201333CF}" dt="2022-01-06T21:25:35.965" v="67" actId="1076"/>
          <ac:picMkLst>
            <pc:docMk/>
            <pc:sldMk cId="197664298" sldId="1905"/>
            <ac:picMk id="71" creationId="{76FC3EC2-EF19-413A-9F95-ECA349FC73E9}"/>
          </ac:picMkLst>
        </pc:picChg>
        <pc:cxnChg chg="add mod">
          <ac:chgData name="Luiz Macedo" userId="7b3c29be-d15f-473b-8b79-40ce79eed9b8" providerId="ADAL" clId="{81C01699-BAE1-43FC-AA90-E961201333CF}" dt="2022-01-06T21:26:20.849" v="84" actId="1035"/>
          <ac:cxnSpMkLst>
            <pc:docMk/>
            <pc:sldMk cId="197664298" sldId="1905"/>
            <ac:cxnSpMk id="7" creationId="{F6A69B18-451F-4F70-BDAF-A2EE1BB3C8F1}"/>
          </ac:cxnSpMkLst>
        </pc:cxnChg>
      </pc:sldChg>
      <pc:sldChg chg="addSp modSp mod">
        <pc:chgData name="Luiz Macedo" userId="7b3c29be-d15f-473b-8b79-40ce79eed9b8" providerId="ADAL" clId="{81C01699-BAE1-43FC-AA90-E961201333CF}" dt="2022-01-06T21:50:12.767" v="195" actId="1036"/>
        <pc:sldMkLst>
          <pc:docMk/>
          <pc:sldMk cId="3281419917" sldId="1906"/>
        </pc:sldMkLst>
        <pc:spChg chg="add mod">
          <ac:chgData name="Luiz Macedo" userId="7b3c29be-d15f-473b-8b79-40ce79eed9b8" providerId="ADAL" clId="{81C01699-BAE1-43FC-AA90-E961201333CF}" dt="2022-01-06T21:48:01.651" v="155" actId="1076"/>
          <ac:spMkLst>
            <pc:docMk/>
            <pc:sldMk cId="3281419917" sldId="1906"/>
            <ac:spMk id="3" creationId="{72802245-88EF-4B00-AC1B-D4BBCD5BB69A}"/>
          </ac:spMkLst>
        </pc:spChg>
        <pc:spChg chg="add mod">
          <ac:chgData name="Luiz Macedo" userId="7b3c29be-d15f-473b-8b79-40ce79eed9b8" providerId="ADAL" clId="{81C01699-BAE1-43FC-AA90-E961201333CF}" dt="2022-01-06T21:49:54.079" v="183" actId="1076"/>
          <ac:spMkLst>
            <pc:docMk/>
            <pc:sldMk cId="3281419917" sldId="1906"/>
            <ac:spMk id="8" creationId="{D3CF2053-804C-43F1-B695-E295F6BA16B8}"/>
          </ac:spMkLst>
        </pc:spChg>
        <pc:picChg chg="add mod">
          <ac:chgData name="Luiz Macedo" userId="7b3c29be-d15f-473b-8b79-40ce79eed9b8" providerId="ADAL" clId="{81C01699-BAE1-43FC-AA90-E961201333CF}" dt="2022-01-06T21:47:47.284" v="152" actId="14100"/>
          <ac:picMkLst>
            <pc:docMk/>
            <pc:sldMk cId="3281419917" sldId="1906"/>
            <ac:picMk id="2" creationId="{D1FBBE04-80DE-4306-AC53-BFF346CF6F3B}"/>
          </ac:picMkLst>
        </pc:picChg>
        <pc:picChg chg="add mod">
          <ac:chgData name="Luiz Macedo" userId="7b3c29be-d15f-473b-8b79-40ce79eed9b8" providerId="ADAL" clId="{81C01699-BAE1-43FC-AA90-E961201333CF}" dt="2022-01-06T21:49:44.764" v="182" actId="14100"/>
          <ac:picMkLst>
            <pc:docMk/>
            <pc:sldMk cId="3281419917" sldId="1906"/>
            <ac:picMk id="5" creationId="{E2E7DEBB-9F3C-41B9-86F2-5A1FCB9E5CEE}"/>
          </ac:picMkLst>
        </pc:picChg>
        <pc:cxnChg chg="add mod">
          <ac:chgData name="Luiz Macedo" userId="7b3c29be-d15f-473b-8b79-40ce79eed9b8" providerId="ADAL" clId="{81C01699-BAE1-43FC-AA90-E961201333CF}" dt="2022-01-06T21:48:09.054" v="157" actId="1076"/>
          <ac:cxnSpMkLst>
            <pc:docMk/>
            <pc:sldMk cId="3281419917" sldId="1906"/>
            <ac:cxnSpMk id="4" creationId="{C1110E11-0088-4B79-89FD-664E6EEBC1BC}"/>
          </ac:cxnSpMkLst>
        </pc:cxnChg>
        <pc:cxnChg chg="add mod">
          <ac:chgData name="Luiz Macedo" userId="7b3c29be-d15f-473b-8b79-40ce79eed9b8" providerId="ADAL" clId="{81C01699-BAE1-43FC-AA90-E961201333CF}" dt="2022-01-06T21:50:11.048" v="193" actId="1035"/>
          <ac:cxnSpMkLst>
            <pc:docMk/>
            <pc:sldMk cId="3281419917" sldId="1906"/>
            <ac:cxnSpMk id="9" creationId="{F56758B5-2959-4B04-9E13-A8FF66093B79}"/>
          </ac:cxnSpMkLst>
        </pc:cxnChg>
        <pc:cxnChg chg="mod">
          <ac:chgData name="Luiz Macedo" userId="7b3c29be-d15f-473b-8b79-40ce79eed9b8" providerId="ADAL" clId="{81C01699-BAE1-43FC-AA90-E961201333CF}" dt="2022-01-06T21:50:12.767" v="195" actId="1036"/>
          <ac:cxnSpMkLst>
            <pc:docMk/>
            <pc:sldMk cId="3281419917" sldId="1906"/>
            <ac:cxnSpMk id="28" creationId="{538BA0A8-4C78-4C37-AB48-D709E7E754C3}"/>
          </ac:cxnSpMkLst>
        </pc:cxnChg>
      </pc:sldChg>
      <pc:sldChg chg="modSp mod">
        <pc:chgData name="Luiz Macedo" userId="7b3c29be-d15f-473b-8b79-40ce79eed9b8" providerId="ADAL" clId="{81C01699-BAE1-43FC-AA90-E961201333CF}" dt="2022-01-06T21:28:38.017" v="97"/>
        <pc:sldMkLst>
          <pc:docMk/>
          <pc:sldMk cId="4049091675" sldId="1907"/>
        </pc:sldMkLst>
        <pc:spChg chg="mod">
          <ac:chgData name="Luiz Macedo" userId="7b3c29be-d15f-473b-8b79-40ce79eed9b8" providerId="ADAL" clId="{81C01699-BAE1-43FC-AA90-E961201333CF}" dt="2022-01-06T21:28:38.017" v="97"/>
          <ac:spMkLst>
            <pc:docMk/>
            <pc:sldMk cId="4049091675" sldId="1907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81C01699-BAE1-43FC-AA90-E961201333CF}" dt="2022-01-06T21:29:55.114" v="103" actId="1076"/>
        <pc:sldMkLst>
          <pc:docMk/>
          <pc:sldMk cId="3692097893" sldId="1908"/>
        </pc:sldMkLst>
        <pc:spChg chg="mod">
          <ac:chgData name="Luiz Macedo" userId="7b3c29be-d15f-473b-8b79-40ce79eed9b8" providerId="ADAL" clId="{81C01699-BAE1-43FC-AA90-E961201333CF}" dt="2022-01-06T21:29:55.114" v="103" actId="1076"/>
          <ac:spMkLst>
            <pc:docMk/>
            <pc:sldMk cId="3692097893" sldId="1908"/>
            <ac:spMk id="17" creationId="{0655ADB6-06A6-4BCC-9A2B-6BA619D9C464}"/>
          </ac:spMkLst>
        </pc:spChg>
        <pc:spChg chg="mod">
          <ac:chgData name="Luiz Macedo" userId="7b3c29be-d15f-473b-8b79-40ce79eed9b8" providerId="ADAL" clId="{81C01699-BAE1-43FC-AA90-E961201333CF}" dt="2022-01-06T21:29:51.638" v="102" actId="1076"/>
          <ac:spMkLst>
            <pc:docMk/>
            <pc:sldMk cId="3692097893" sldId="1908"/>
            <ac:spMk id="52" creationId="{CFAE3517-EDFB-472D-9C33-ED30E3146991}"/>
          </ac:spMkLst>
        </pc:spChg>
      </pc:sldChg>
      <pc:sldChg chg="modSp mod">
        <pc:chgData name="Luiz Macedo" userId="7b3c29be-d15f-473b-8b79-40ce79eed9b8" providerId="ADAL" clId="{81C01699-BAE1-43FC-AA90-E961201333CF}" dt="2022-01-06T21:30:38.039" v="112"/>
        <pc:sldMkLst>
          <pc:docMk/>
          <pc:sldMk cId="1791545435" sldId="1909"/>
        </pc:sldMkLst>
        <pc:spChg chg="mod">
          <ac:chgData name="Luiz Macedo" userId="7b3c29be-d15f-473b-8b79-40ce79eed9b8" providerId="ADAL" clId="{81C01699-BAE1-43FC-AA90-E961201333CF}" dt="2022-01-06T21:30:38.039" v="112"/>
          <ac:spMkLst>
            <pc:docMk/>
            <pc:sldMk cId="1791545435" sldId="1909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81C01699-BAE1-43FC-AA90-E961201333CF}" dt="2022-01-06T22:00:00.180" v="311"/>
        <pc:sldMkLst>
          <pc:docMk/>
          <pc:sldMk cId="3009978035" sldId="1911"/>
        </pc:sldMkLst>
        <pc:spChg chg="mod">
          <ac:chgData name="Luiz Macedo" userId="7b3c29be-d15f-473b-8b79-40ce79eed9b8" providerId="ADAL" clId="{81C01699-BAE1-43FC-AA90-E961201333CF}" dt="2022-01-06T22:00:00.180" v="311"/>
          <ac:spMkLst>
            <pc:docMk/>
            <pc:sldMk cId="3009978035" sldId="1911"/>
            <ac:spMk id="4" creationId="{0CD8665D-5A50-4F07-9D33-48CCD3FD74C7}"/>
          </ac:spMkLst>
        </pc:spChg>
      </pc:sldChg>
      <pc:sldChg chg="modSp mod">
        <pc:chgData name="Luiz Macedo" userId="7b3c29be-d15f-473b-8b79-40ce79eed9b8" providerId="ADAL" clId="{81C01699-BAE1-43FC-AA90-E961201333CF}" dt="2022-01-06T22:00:08.352" v="312"/>
        <pc:sldMkLst>
          <pc:docMk/>
          <pc:sldMk cId="1691633661" sldId="1917"/>
        </pc:sldMkLst>
        <pc:spChg chg="mod">
          <ac:chgData name="Luiz Macedo" userId="7b3c29be-d15f-473b-8b79-40ce79eed9b8" providerId="ADAL" clId="{81C01699-BAE1-43FC-AA90-E961201333CF}" dt="2022-01-06T22:00:08.352" v="312"/>
          <ac:spMkLst>
            <pc:docMk/>
            <pc:sldMk cId="1691633661" sldId="1917"/>
            <ac:spMk id="4" creationId="{0CD8665D-5A50-4F07-9D33-48CCD3FD74C7}"/>
          </ac:spMkLst>
        </pc:spChg>
      </pc:sldChg>
      <pc:sldChg chg="addSp modSp mod modNotesTx">
        <pc:chgData name="Luiz Macedo" userId="7b3c29be-d15f-473b-8b79-40ce79eed9b8" providerId="ADAL" clId="{81C01699-BAE1-43FC-AA90-E961201333CF}" dt="2022-01-06T21:59:32.081" v="310" actId="1076"/>
        <pc:sldMkLst>
          <pc:docMk/>
          <pc:sldMk cId="3225459139" sldId="1918"/>
        </pc:sldMkLst>
        <pc:spChg chg="mod">
          <ac:chgData name="Luiz Macedo" userId="7b3c29be-d15f-473b-8b79-40ce79eed9b8" providerId="ADAL" clId="{81C01699-BAE1-43FC-AA90-E961201333CF}" dt="2022-01-06T21:54:37.551" v="279" actId="14100"/>
          <ac:spMkLst>
            <pc:docMk/>
            <pc:sldMk cId="3225459139" sldId="1918"/>
            <ac:spMk id="4" creationId="{B91E8E0F-C664-4AB8-A4EE-908CE7691005}"/>
          </ac:spMkLst>
        </pc:spChg>
        <pc:spChg chg="mod">
          <ac:chgData name="Luiz Macedo" userId="7b3c29be-d15f-473b-8b79-40ce79eed9b8" providerId="ADAL" clId="{81C01699-BAE1-43FC-AA90-E961201333CF}" dt="2022-01-06T21:54:37.551" v="279" actId="14100"/>
          <ac:spMkLst>
            <pc:docMk/>
            <pc:sldMk cId="3225459139" sldId="1918"/>
            <ac:spMk id="6" creationId="{5FA743E4-1A0E-474E-9CF0-83C7A8210962}"/>
          </ac:spMkLst>
        </pc:spChg>
        <pc:spChg chg="mod">
          <ac:chgData name="Luiz Macedo" userId="7b3c29be-d15f-473b-8b79-40ce79eed9b8" providerId="ADAL" clId="{81C01699-BAE1-43FC-AA90-E961201333CF}" dt="2022-01-06T21:54:37.551" v="279" actId="14100"/>
          <ac:spMkLst>
            <pc:docMk/>
            <pc:sldMk cId="3225459139" sldId="1918"/>
            <ac:spMk id="8" creationId="{6610B812-2802-46F2-A3CA-A5A4B85A3499}"/>
          </ac:spMkLst>
        </pc:spChg>
        <pc:spChg chg="mod">
          <ac:chgData name="Luiz Macedo" userId="7b3c29be-d15f-473b-8b79-40ce79eed9b8" providerId="ADAL" clId="{81C01699-BAE1-43FC-AA90-E961201333CF}" dt="2022-01-06T21:54:37.551" v="279" actId="14100"/>
          <ac:spMkLst>
            <pc:docMk/>
            <pc:sldMk cId="3225459139" sldId="1918"/>
            <ac:spMk id="10" creationId="{075EEB85-8B68-4560-BBF0-5D85287992BF}"/>
          </ac:spMkLst>
        </pc:spChg>
        <pc:spChg chg="add mod">
          <ac:chgData name="Luiz Macedo" userId="7b3c29be-d15f-473b-8b79-40ce79eed9b8" providerId="ADAL" clId="{81C01699-BAE1-43FC-AA90-E961201333CF}" dt="2022-01-06T21:54:37.551" v="279" actId="14100"/>
          <ac:spMkLst>
            <pc:docMk/>
            <pc:sldMk cId="3225459139" sldId="1918"/>
            <ac:spMk id="12" creationId="{E1A91F8D-9744-4D2E-81DC-1A86DE7B7975}"/>
          </ac:spMkLst>
        </pc:spChg>
        <pc:spChg chg="add mod">
          <ac:chgData name="Luiz Macedo" userId="7b3c29be-d15f-473b-8b79-40ce79eed9b8" providerId="ADAL" clId="{81C01699-BAE1-43FC-AA90-E961201333CF}" dt="2022-01-06T21:59:09.421" v="306" actId="1076"/>
          <ac:spMkLst>
            <pc:docMk/>
            <pc:sldMk cId="3225459139" sldId="1918"/>
            <ac:spMk id="14" creationId="{C8D80504-7BDE-4CC9-AD65-82CC1C80CEFB}"/>
          </ac:spMkLst>
        </pc:spChg>
        <pc:spChg chg="add mod">
          <ac:chgData name="Luiz Macedo" userId="7b3c29be-d15f-473b-8b79-40ce79eed9b8" providerId="ADAL" clId="{81C01699-BAE1-43FC-AA90-E961201333CF}" dt="2022-01-06T21:54:37.551" v="279" actId="14100"/>
          <ac:spMkLst>
            <pc:docMk/>
            <pc:sldMk cId="3225459139" sldId="1918"/>
            <ac:spMk id="16" creationId="{3DF49906-E0A0-47D6-8B1A-A7E681580126}"/>
          </ac:spMkLst>
        </pc:spChg>
        <pc:spChg chg="add mod">
          <ac:chgData name="Luiz Macedo" userId="7b3c29be-d15f-473b-8b79-40ce79eed9b8" providerId="ADAL" clId="{81C01699-BAE1-43FC-AA90-E961201333CF}" dt="2022-01-06T21:58:57.727" v="303" actId="1076"/>
          <ac:spMkLst>
            <pc:docMk/>
            <pc:sldMk cId="3225459139" sldId="1918"/>
            <ac:spMk id="19" creationId="{7174D1CD-2951-474C-A1EA-6BB629357DEC}"/>
          </ac:spMkLst>
        </pc:spChg>
        <pc:spChg chg="mod">
          <ac:chgData name="Luiz Macedo" userId="7b3c29be-d15f-473b-8b79-40ce79eed9b8" providerId="ADAL" clId="{81C01699-BAE1-43FC-AA90-E961201333CF}" dt="2022-01-06T21:56:31.043" v="298" actId="1076"/>
          <ac:spMkLst>
            <pc:docMk/>
            <pc:sldMk cId="3225459139" sldId="1918"/>
            <ac:spMk id="56" creationId="{BB73F82A-F426-45D3-8DA6-EC8D50D25DEA}"/>
          </ac:spMkLst>
        </pc:spChg>
        <pc:spChg chg="mod">
          <ac:chgData name="Luiz Macedo" userId="7b3c29be-d15f-473b-8b79-40ce79eed9b8" providerId="ADAL" clId="{81C01699-BAE1-43FC-AA90-E961201333CF}" dt="2022-01-06T21:56:29.024" v="297" actId="1076"/>
          <ac:spMkLst>
            <pc:docMk/>
            <pc:sldMk cId="3225459139" sldId="1918"/>
            <ac:spMk id="59" creationId="{02EB8FCE-C315-4CDF-9037-3334CD2511D6}"/>
          </ac:spMkLst>
        </pc:spChg>
        <pc:spChg chg="mod">
          <ac:chgData name="Luiz Macedo" userId="7b3c29be-d15f-473b-8b79-40ce79eed9b8" providerId="ADAL" clId="{81C01699-BAE1-43FC-AA90-E961201333CF}" dt="2022-01-06T21:56:54.104" v="300" actId="1076"/>
          <ac:spMkLst>
            <pc:docMk/>
            <pc:sldMk cId="3225459139" sldId="1918"/>
            <ac:spMk id="66" creationId="{825D0595-115D-41FA-808C-4B6709E7B9EB}"/>
          </ac:spMkLst>
        </pc:spChg>
        <pc:spChg chg="mod">
          <ac:chgData name="Luiz Macedo" userId="7b3c29be-d15f-473b-8b79-40ce79eed9b8" providerId="ADAL" clId="{81C01699-BAE1-43FC-AA90-E961201333CF}" dt="2022-01-06T21:57:06.951" v="301" actId="1076"/>
          <ac:spMkLst>
            <pc:docMk/>
            <pc:sldMk cId="3225459139" sldId="1918"/>
            <ac:spMk id="69" creationId="{04D5EAE2-4D1C-4F48-83E5-E5DD5E0C3794}"/>
          </ac:spMkLst>
        </pc:spChg>
        <pc:grpChg chg="add mod">
          <ac:chgData name="Luiz Macedo" userId="7b3c29be-d15f-473b-8b79-40ce79eed9b8" providerId="ADAL" clId="{81C01699-BAE1-43FC-AA90-E961201333CF}" dt="2022-01-06T21:55:18.235" v="286" actId="1076"/>
          <ac:grpSpMkLst>
            <pc:docMk/>
            <pc:sldMk cId="3225459139" sldId="1918"/>
            <ac:grpSpMk id="42" creationId="{16FD0E8B-73AC-4016-9A95-1F21CB1BBDB9}"/>
          </ac:grpSpMkLst>
        </pc:grpChg>
        <pc:grpChg chg="add mod">
          <ac:chgData name="Luiz Macedo" userId="7b3c29be-d15f-473b-8b79-40ce79eed9b8" providerId="ADAL" clId="{81C01699-BAE1-43FC-AA90-E961201333CF}" dt="2022-01-06T21:55:28.932" v="288" actId="1076"/>
          <ac:grpSpMkLst>
            <pc:docMk/>
            <pc:sldMk cId="3225459139" sldId="1918"/>
            <ac:grpSpMk id="43" creationId="{E28356E8-9589-482F-BD34-E00831162A28}"/>
          </ac:grpSpMkLst>
        </pc:grpChg>
        <pc:grpChg chg="add mod">
          <ac:chgData name="Luiz Macedo" userId="7b3c29be-d15f-473b-8b79-40ce79eed9b8" providerId="ADAL" clId="{81C01699-BAE1-43FC-AA90-E961201333CF}" dt="2022-01-06T21:55:38.483" v="290" actId="1076"/>
          <ac:grpSpMkLst>
            <pc:docMk/>
            <pc:sldMk cId="3225459139" sldId="1918"/>
            <ac:grpSpMk id="44" creationId="{8F38CDFC-9715-461C-9417-6CD713936728}"/>
          </ac:grpSpMkLst>
        </pc:grpChg>
        <pc:grpChg chg="add mod">
          <ac:chgData name="Luiz Macedo" userId="7b3c29be-d15f-473b-8b79-40ce79eed9b8" providerId="ADAL" clId="{81C01699-BAE1-43FC-AA90-E961201333CF}" dt="2022-01-06T21:55:41.971" v="291" actId="1076"/>
          <ac:grpSpMkLst>
            <pc:docMk/>
            <pc:sldMk cId="3225459139" sldId="1918"/>
            <ac:grpSpMk id="45" creationId="{3CAF47F8-2614-4E9B-A64B-D43CB4FEF26B}"/>
          </ac:grpSpMkLst>
        </pc:grpChg>
        <pc:grpChg chg="add mod">
          <ac:chgData name="Luiz Macedo" userId="7b3c29be-d15f-473b-8b79-40ce79eed9b8" providerId="ADAL" clId="{81C01699-BAE1-43FC-AA90-E961201333CF}" dt="2022-01-06T21:56:07.650" v="294" actId="1076"/>
          <ac:grpSpMkLst>
            <pc:docMk/>
            <pc:sldMk cId="3225459139" sldId="1918"/>
            <ac:grpSpMk id="46" creationId="{750EFA3C-7492-4617-9062-6B316A615EA3}"/>
          </ac:grpSpMkLst>
        </pc:grpChg>
        <pc:grpChg chg="add mod">
          <ac:chgData name="Luiz Macedo" userId="7b3c29be-d15f-473b-8b79-40ce79eed9b8" providerId="ADAL" clId="{81C01699-BAE1-43FC-AA90-E961201333CF}" dt="2022-01-06T21:56:12.365" v="295" actId="1076"/>
          <ac:grpSpMkLst>
            <pc:docMk/>
            <pc:sldMk cId="3225459139" sldId="1918"/>
            <ac:grpSpMk id="47" creationId="{FAFC6685-DE49-4FBF-8CF8-86260DAB9B31}"/>
          </ac:grpSpMkLst>
        </pc:grpChg>
        <pc:picChg chg="mod">
          <ac:chgData name="Luiz Macedo" userId="7b3c29be-d15f-473b-8b79-40ce79eed9b8" providerId="ADAL" clId="{81C01699-BAE1-43FC-AA90-E961201333CF}" dt="2022-01-06T21:54:37.551" v="279" actId="14100"/>
          <ac:picMkLst>
            <pc:docMk/>
            <pc:sldMk cId="3225459139" sldId="1918"/>
            <ac:picMk id="3" creationId="{1C991B89-A03C-4518-80B9-D81E666F5815}"/>
          </ac:picMkLst>
        </pc:picChg>
        <pc:picChg chg="mod">
          <ac:chgData name="Luiz Macedo" userId="7b3c29be-d15f-473b-8b79-40ce79eed9b8" providerId="ADAL" clId="{81C01699-BAE1-43FC-AA90-E961201333CF}" dt="2022-01-06T21:54:37.551" v="279" actId="14100"/>
          <ac:picMkLst>
            <pc:docMk/>
            <pc:sldMk cId="3225459139" sldId="1918"/>
            <ac:picMk id="5" creationId="{E2888A01-9379-483C-93C0-36CD2D13E716}"/>
          </ac:picMkLst>
        </pc:picChg>
        <pc:picChg chg="mod">
          <ac:chgData name="Luiz Macedo" userId="7b3c29be-d15f-473b-8b79-40ce79eed9b8" providerId="ADAL" clId="{81C01699-BAE1-43FC-AA90-E961201333CF}" dt="2022-01-06T21:54:37.551" v="279" actId="14100"/>
          <ac:picMkLst>
            <pc:docMk/>
            <pc:sldMk cId="3225459139" sldId="1918"/>
            <ac:picMk id="7" creationId="{452F6DE1-EF67-4AAD-AA91-08020AE41F58}"/>
          </ac:picMkLst>
        </pc:picChg>
        <pc:picChg chg="mod">
          <ac:chgData name="Luiz Macedo" userId="7b3c29be-d15f-473b-8b79-40ce79eed9b8" providerId="ADAL" clId="{81C01699-BAE1-43FC-AA90-E961201333CF}" dt="2022-01-06T21:54:37.551" v="279" actId="14100"/>
          <ac:picMkLst>
            <pc:docMk/>
            <pc:sldMk cId="3225459139" sldId="1918"/>
            <ac:picMk id="9" creationId="{0F0862A6-F9F1-4C70-90A0-53EEB990CB36}"/>
          </ac:picMkLst>
        </pc:picChg>
        <pc:picChg chg="add mod">
          <ac:chgData name="Luiz Macedo" userId="7b3c29be-d15f-473b-8b79-40ce79eed9b8" providerId="ADAL" clId="{81C01699-BAE1-43FC-AA90-E961201333CF}" dt="2022-01-06T21:54:37.551" v="279" actId="14100"/>
          <ac:picMkLst>
            <pc:docMk/>
            <pc:sldMk cId="3225459139" sldId="1918"/>
            <ac:picMk id="11" creationId="{6B2FBAF0-EE36-4C05-8B3F-04CAD0A867A2}"/>
          </ac:picMkLst>
        </pc:picChg>
        <pc:picChg chg="add mod">
          <ac:chgData name="Luiz Macedo" userId="7b3c29be-d15f-473b-8b79-40ce79eed9b8" providerId="ADAL" clId="{81C01699-BAE1-43FC-AA90-E961201333CF}" dt="2022-01-06T21:54:37.551" v="279" actId="14100"/>
          <ac:picMkLst>
            <pc:docMk/>
            <pc:sldMk cId="3225459139" sldId="1918"/>
            <ac:picMk id="15" creationId="{E9BBBDB9-2385-44D2-BAAC-8ACBE0F6A890}"/>
          </ac:picMkLst>
        </pc:picChg>
        <pc:cxnChg chg="add mod">
          <ac:chgData name="Luiz Macedo" userId="7b3c29be-d15f-473b-8b79-40ce79eed9b8" providerId="ADAL" clId="{81C01699-BAE1-43FC-AA90-E961201333CF}" dt="2022-01-06T21:59:14.795" v="307" actId="1076"/>
          <ac:cxnSpMkLst>
            <pc:docMk/>
            <pc:sldMk cId="3225459139" sldId="1918"/>
            <ac:cxnSpMk id="13" creationId="{55301CAD-A6EB-418D-BF86-D195AF32E743}"/>
          </ac:cxnSpMkLst>
        </pc:cxnChg>
        <pc:cxnChg chg="add mod">
          <ac:chgData name="Luiz Macedo" userId="7b3c29be-d15f-473b-8b79-40ce79eed9b8" providerId="ADAL" clId="{81C01699-BAE1-43FC-AA90-E961201333CF}" dt="2022-01-06T21:59:06.948" v="304" actId="1076"/>
          <ac:cxnSpMkLst>
            <pc:docMk/>
            <pc:sldMk cId="3225459139" sldId="1918"/>
            <ac:cxnSpMk id="17" creationId="{2456D386-F52F-4F9B-A1F9-3A891F8DBED0}"/>
          </ac:cxnSpMkLst>
        </pc:cxnChg>
        <pc:cxnChg chg="mod">
          <ac:chgData name="Luiz Macedo" userId="7b3c29be-d15f-473b-8b79-40ce79eed9b8" providerId="ADAL" clId="{81C01699-BAE1-43FC-AA90-E961201333CF}" dt="2022-01-06T21:59:32.081" v="310" actId="1076"/>
          <ac:cxnSpMkLst>
            <pc:docMk/>
            <pc:sldMk cId="3225459139" sldId="1918"/>
            <ac:cxnSpMk id="57" creationId="{422DB022-D6E7-4C15-A6D7-4194851D76E9}"/>
          </ac:cxnSpMkLst>
        </pc:cxnChg>
        <pc:cxnChg chg="mod">
          <ac:chgData name="Luiz Macedo" userId="7b3c29be-d15f-473b-8b79-40ce79eed9b8" providerId="ADAL" clId="{81C01699-BAE1-43FC-AA90-E961201333CF}" dt="2022-01-06T21:59:26.801" v="309" actId="1076"/>
          <ac:cxnSpMkLst>
            <pc:docMk/>
            <pc:sldMk cId="3225459139" sldId="1918"/>
            <ac:cxnSpMk id="60" creationId="{4BE09C81-8C2B-4F69-99C9-5177E51A4793}"/>
          </ac:cxnSpMkLst>
        </pc:cxnChg>
        <pc:cxnChg chg="mod">
          <ac:chgData name="Luiz Macedo" userId="7b3c29be-d15f-473b-8b79-40ce79eed9b8" providerId="ADAL" clId="{81C01699-BAE1-43FC-AA90-E961201333CF}" dt="2022-01-06T21:59:22.742" v="308" actId="1076"/>
          <ac:cxnSpMkLst>
            <pc:docMk/>
            <pc:sldMk cId="3225459139" sldId="1918"/>
            <ac:cxnSpMk id="67" creationId="{2DC04C2A-4A42-4B16-A6A0-57694930E747}"/>
          </ac:cxnSpMkLst>
        </pc:cxnChg>
      </pc:sldChg>
      <pc:sldChg chg="addSp modSp mod">
        <pc:chgData name="Luiz Macedo" userId="7b3c29be-d15f-473b-8b79-40ce79eed9b8" providerId="ADAL" clId="{81C01699-BAE1-43FC-AA90-E961201333CF}" dt="2022-01-06T21:52:36.201" v="231" actId="1036"/>
        <pc:sldMkLst>
          <pc:docMk/>
          <pc:sldMk cId="3017830129" sldId="1919"/>
        </pc:sldMkLst>
        <pc:spChg chg="add mod">
          <ac:chgData name="Luiz Macedo" userId="7b3c29be-d15f-473b-8b79-40ce79eed9b8" providerId="ADAL" clId="{81C01699-BAE1-43FC-AA90-E961201333CF}" dt="2022-01-06T21:51:18.401" v="204" actId="1076"/>
          <ac:spMkLst>
            <pc:docMk/>
            <pc:sldMk cId="3017830129" sldId="1919"/>
            <ac:spMk id="3" creationId="{6DA580C4-1F55-414B-ABD9-4AF9A611DE6C}"/>
          </ac:spMkLst>
        </pc:spChg>
        <pc:spChg chg="add mod">
          <ac:chgData name="Luiz Macedo" userId="7b3c29be-d15f-473b-8b79-40ce79eed9b8" providerId="ADAL" clId="{81C01699-BAE1-43FC-AA90-E961201333CF}" dt="2022-01-06T21:52:18.898" v="220" actId="1076"/>
          <ac:spMkLst>
            <pc:docMk/>
            <pc:sldMk cId="3017830129" sldId="1919"/>
            <ac:spMk id="8" creationId="{1FD06C7A-A953-45E0-AFC9-80D272AAFEC8}"/>
          </ac:spMkLst>
        </pc:spChg>
        <pc:picChg chg="add mod">
          <ac:chgData name="Luiz Macedo" userId="7b3c29be-d15f-473b-8b79-40ce79eed9b8" providerId="ADAL" clId="{81C01699-BAE1-43FC-AA90-E961201333CF}" dt="2022-01-06T21:51:04.964" v="200" actId="1076"/>
          <ac:picMkLst>
            <pc:docMk/>
            <pc:sldMk cId="3017830129" sldId="1919"/>
            <ac:picMk id="2" creationId="{F09198A0-D89E-436C-B0B8-ED5BF814FC50}"/>
          </ac:picMkLst>
        </pc:picChg>
        <pc:picChg chg="add mod">
          <ac:chgData name="Luiz Macedo" userId="7b3c29be-d15f-473b-8b79-40ce79eed9b8" providerId="ADAL" clId="{81C01699-BAE1-43FC-AA90-E961201333CF}" dt="2022-01-06T21:52:14.544" v="219" actId="1076"/>
          <ac:picMkLst>
            <pc:docMk/>
            <pc:sldMk cId="3017830129" sldId="1919"/>
            <ac:picMk id="5" creationId="{A21B2798-3F19-449B-B429-B2F009DBD24F}"/>
          </ac:picMkLst>
        </pc:picChg>
        <pc:cxnChg chg="add mod">
          <ac:chgData name="Luiz Macedo" userId="7b3c29be-d15f-473b-8b79-40ce79eed9b8" providerId="ADAL" clId="{81C01699-BAE1-43FC-AA90-E961201333CF}" dt="2022-01-06T21:51:25.404" v="206" actId="1076"/>
          <ac:cxnSpMkLst>
            <pc:docMk/>
            <pc:sldMk cId="3017830129" sldId="1919"/>
            <ac:cxnSpMk id="4" creationId="{2F0A04AA-A9E5-4D3F-AFA6-855D09E1E137}"/>
          </ac:cxnSpMkLst>
        </pc:cxnChg>
        <pc:cxnChg chg="add mod">
          <ac:chgData name="Luiz Macedo" userId="7b3c29be-d15f-473b-8b79-40ce79eed9b8" providerId="ADAL" clId="{81C01699-BAE1-43FC-AA90-E961201333CF}" dt="2022-01-06T21:52:27.548" v="222" actId="1076"/>
          <ac:cxnSpMkLst>
            <pc:docMk/>
            <pc:sldMk cId="3017830129" sldId="1919"/>
            <ac:cxnSpMk id="9" creationId="{5EA450A7-1ABB-49C5-8444-796C0C3A9D8C}"/>
          </ac:cxnSpMkLst>
        </pc:cxnChg>
        <pc:cxnChg chg="mod">
          <ac:chgData name="Luiz Macedo" userId="7b3c29be-d15f-473b-8b79-40ce79eed9b8" providerId="ADAL" clId="{81C01699-BAE1-43FC-AA90-E961201333CF}" dt="2022-01-06T21:52:36.201" v="231" actId="1036"/>
          <ac:cxnSpMkLst>
            <pc:docMk/>
            <pc:sldMk cId="3017830129" sldId="1919"/>
            <ac:cxnSpMk id="28" creationId="{538BA0A8-4C78-4C37-AB48-D709E7E754C3}"/>
          </ac:cxnSpMkLst>
        </pc:cxnChg>
      </pc:sldChg>
      <pc:sldChg chg="modSp mod">
        <pc:chgData name="Luiz Macedo" userId="7b3c29be-d15f-473b-8b79-40ce79eed9b8" providerId="ADAL" clId="{81C01699-BAE1-43FC-AA90-E961201333CF}" dt="2022-01-06T21:29:05.529" v="98"/>
        <pc:sldMkLst>
          <pc:docMk/>
          <pc:sldMk cId="2299107" sldId="1920"/>
        </pc:sldMkLst>
        <pc:spChg chg="mod">
          <ac:chgData name="Luiz Macedo" userId="7b3c29be-d15f-473b-8b79-40ce79eed9b8" providerId="ADAL" clId="{81C01699-BAE1-43FC-AA90-E961201333CF}" dt="2022-01-06T21:29:05.529" v="98"/>
          <ac:spMkLst>
            <pc:docMk/>
            <pc:sldMk cId="2299107" sldId="1920"/>
            <ac:spMk id="2" creationId="{86903950-CA1A-4CB5-B14E-FF051C14E81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Time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41-402D-B68F-F5885B13975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85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41-402D-B68F-F5885B13975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41-402D-B68F-F5885B13975E}"/>
              </c:ext>
            </c:extLst>
          </c:dPt>
          <c:cat>
            <c:strRef>
              <c:f>Sheet1!$A$2:$A$4</c:f>
              <c:strCache>
                <c:ptCount val="2"/>
                <c:pt idx="0">
                  <c:v>Challenge</c:v>
                </c:pt>
                <c:pt idx="1">
                  <c:v>Hour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41-402D-B68F-F5885B1397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Time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41-402D-B68F-F5885B13975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85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41-402D-B68F-F5885B13975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41-402D-B68F-F5885B13975E}"/>
              </c:ext>
            </c:extLst>
          </c:dPt>
          <c:cat>
            <c:strRef>
              <c:f>Sheet1!$A$2:$A$4</c:f>
              <c:strCache>
                <c:ptCount val="2"/>
                <c:pt idx="0">
                  <c:v>Challenge</c:v>
                </c:pt>
                <c:pt idx="1">
                  <c:v>Hour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41-402D-B68F-F5885B1397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Time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41-402D-B68F-F5885B13975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85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41-402D-B68F-F5885B13975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41-402D-B68F-F5885B13975E}"/>
              </c:ext>
            </c:extLst>
          </c:dPt>
          <c:cat>
            <c:strRef>
              <c:f>Sheet1!$A$2:$A$4</c:f>
              <c:strCache>
                <c:ptCount val="2"/>
                <c:pt idx="0">
                  <c:v>Challenge</c:v>
                </c:pt>
                <c:pt idx="1">
                  <c:v>Hour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41-402D-B68F-F5885B1397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Time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41-402D-B68F-F5885B13975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857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41-402D-B68F-F5885B13975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41-402D-B68F-F5885B13975E}"/>
              </c:ext>
            </c:extLst>
          </c:dPt>
          <c:cat>
            <c:strRef>
              <c:f>Sheet1!$A$2:$A$4</c:f>
              <c:strCache>
                <c:ptCount val="2"/>
                <c:pt idx="0">
                  <c:v>Challenge</c:v>
                </c:pt>
                <c:pt idx="1">
                  <c:v>Hour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41-402D-B68F-F5885B1397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0.31567</cdr:x>
      <cdr:y>0.46757</cdr:y>
    </cdr:from>
    <cdr:to>
      <cdr:x>0.68433</cdr:x>
      <cdr:y>0.89347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B42EC79-032F-4608-BC46-F537941538F9}"/>
            </a:ext>
          </a:extLst>
        </cdr:cNvPr>
        <cdr:cNvSpPr txBox="1"/>
      </cdr:nvSpPr>
      <cdr:spPr>
        <a:xfrm xmlns:a="http://schemas.openxmlformats.org/drawingml/2006/main">
          <a:off x="936976" y="925236"/>
          <a:ext cx="1094263" cy="8427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US" sz="3200" dirty="0">
              <a:solidFill>
                <a:schemeClr val="bg1"/>
              </a:solidFill>
            </a:rPr>
            <a:t>60 </a:t>
          </a:r>
          <a:br>
            <a:rPr lang="en-US" sz="1400" dirty="0">
              <a:solidFill>
                <a:schemeClr val="bg1"/>
              </a:solidFill>
            </a:rPr>
          </a:br>
          <a:r>
            <a:rPr lang="en-US" sz="1400" dirty="0">
              <a:solidFill>
                <a:schemeClr val="bg1"/>
              </a:solidFill>
            </a:rPr>
            <a:t>minutes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0.31567</cdr:x>
      <cdr:y>0.46757</cdr:y>
    </cdr:from>
    <cdr:to>
      <cdr:x>0.68433</cdr:x>
      <cdr:y>0.89347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B42EC79-032F-4608-BC46-F537941538F9}"/>
            </a:ext>
          </a:extLst>
        </cdr:cNvPr>
        <cdr:cNvSpPr txBox="1"/>
      </cdr:nvSpPr>
      <cdr:spPr>
        <a:xfrm xmlns:a="http://schemas.openxmlformats.org/drawingml/2006/main">
          <a:off x="936976" y="925236"/>
          <a:ext cx="1094263" cy="8427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US" sz="3200" dirty="0">
              <a:solidFill>
                <a:schemeClr val="bg1"/>
              </a:solidFill>
            </a:rPr>
            <a:t>60 </a:t>
          </a:r>
          <a:br>
            <a:rPr lang="en-US" sz="1400" dirty="0">
              <a:solidFill>
                <a:schemeClr val="bg1"/>
              </a:solidFill>
            </a:rPr>
          </a:br>
          <a:r>
            <a:rPr lang="en-US" sz="1400" dirty="0">
              <a:solidFill>
                <a:schemeClr val="bg1"/>
              </a:solidFill>
            </a:rPr>
            <a:t>minutes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0.31567</cdr:x>
      <cdr:y>0.46757</cdr:y>
    </cdr:from>
    <cdr:to>
      <cdr:x>0.68433</cdr:x>
      <cdr:y>0.89347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B42EC79-032F-4608-BC46-F537941538F9}"/>
            </a:ext>
          </a:extLst>
        </cdr:cNvPr>
        <cdr:cNvSpPr txBox="1"/>
      </cdr:nvSpPr>
      <cdr:spPr>
        <a:xfrm xmlns:a="http://schemas.openxmlformats.org/drawingml/2006/main">
          <a:off x="936976" y="925236"/>
          <a:ext cx="1094263" cy="8427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US" sz="3200" dirty="0">
              <a:solidFill>
                <a:schemeClr val="bg1"/>
              </a:solidFill>
            </a:rPr>
            <a:t>40 </a:t>
          </a:r>
          <a:br>
            <a:rPr lang="en-US" sz="1400" dirty="0">
              <a:solidFill>
                <a:schemeClr val="bg1"/>
              </a:solidFill>
            </a:rPr>
          </a:br>
          <a:r>
            <a:rPr lang="en-US" sz="1400" dirty="0">
              <a:solidFill>
                <a:schemeClr val="bg1"/>
              </a:solidFill>
            </a:rPr>
            <a:t>minutes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0.31567</cdr:x>
      <cdr:y>0.46757</cdr:y>
    </cdr:from>
    <cdr:to>
      <cdr:x>0.68433</cdr:x>
      <cdr:y>0.89347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B42EC79-032F-4608-BC46-F537941538F9}"/>
            </a:ext>
          </a:extLst>
        </cdr:cNvPr>
        <cdr:cNvSpPr txBox="1"/>
      </cdr:nvSpPr>
      <cdr:spPr>
        <a:xfrm xmlns:a="http://schemas.openxmlformats.org/drawingml/2006/main">
          <a:off x="936976" y="925236"/>
          <a:ext cx="1094263" cy="8427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US" sz="3200" dirty="0">
              <a:solidFill>
                <a:schemeClr val="bg1"/>
              </a:solidFill>
            </a:rPr>
            <a:t>60 </a:t>
          </a:r>
          <a:br>
            <a:rPr lang="en-US" sz="1400" dirty="0">
              <a:solidFill>
                <a:schemeClr val="bg1"/>
              </a:solidFill>
            </a:rPr>
          </a:br>
          <a:r>
            <a:rPr lang="en-US" sz="1400" dirty="0">
              <a:solidFill>
                <a:schemeClr val="bg1"/>
              </a:solidFill>
            </a:rPr>
            <a:t>minutes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FDB7B-8DB8-4A3A-95C8-7102BBC9A9E1}" type="datetime8">
              <a:rPr lang="en-US" smtClean="0">
                <a:latin typeface="Segoe UI" pitchFamily="34" charset="0"/>
              </a:rPr>
              <a:t>12/7/2022 3:26 PM</a:t>
            </a:fld>
            <a:endParaRPr lang="en-US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CE60099-03E7-4FA1-8A7F-E6E6CFB0F855}" type="datetime8">
              <a:rPr lang="en-US" smtClean="0"/>
              <a:t>12/7/2022 3:25 PM</a:t>
            </a:fld>
            <a:endParaRPr lang="en-US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234E77-A9B7-4E08-94CE-2EBEF68CD2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23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Explain Swap </a:t>
            </a:r>
            <a:r>
              <a:rPr lang="en-US" sz="900" kern="1200" dirty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rPr>
              <a:t>https://docs.microsoft.com/azure/app-service/deploy-staging-slots#what-happens-during-a-swap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DB896-29D6-924A-8309-963DBEB600F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80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Take a moment to complete the demonstration, as defined in the student manual.</a:t>
            </a:r>
          </a:p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475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EB381C-A014-4A53-AD85-B2D06E69454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37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12189F-35E1-4DA3-9F12-2244F84E5C3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215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6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679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626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416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758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97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924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5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Take a moment to complete the demonstration, as defined in the student manual.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969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715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The labs are updated on a regular basis. For the latest information please visit: </a:t>
            </a:r>
          </a:p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   </a:t>
            </a:r>
          </a:p>
          <a:p>
            <a:r>
              <a:rPr lang="en-US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https://microsoftlearning.github.io/AZ400-DesigningandImplementingMicrosoftDevOpsSolutions/</a:t>
            </a:r>
            <a:endParaRPr lang="en-US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9F26854-F9AE-4E32-B2A5-59EE421C280D}" type="datetime8">
              <a:rPr lang="en-US" smtClean="0"/>
              <a:t>12/7/2022 3:25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273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The labs are updated on a regular basis. For the latest information please visit: </a:t>
            </a:r>
          </a:p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   </a:t>
            </a:r>
          </a:p>
          <a:p>
            <a:r>
              <a:rPr lang="en-US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https://microsoftlearning.github.io/AZ400-DesigningandImplementingMicrosoftDevOpsSolutions/</a:t>
            </a:r>
            <a:endParaRPr lang="en-US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9F26854-F9AE-4E32-B2A5-59EE421C280D}" type="datetime8">
              <a:rPr lang="en-US" smtClean="0"/>
              <a:t>12/7/2022 3:25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273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The labs are updated on a regular basis. For the latest information please visit: </a:t>
            </a:r>
          </a:p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   </a:t>
            </a:r>
          </a:p>
          <a:p>
            <a:r>
              <a:rPr lang="en-US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https://microsoftlearning.github.io/AZ400-DesigningandImplementingMicrosoftDevOpsSolutions/</a:t>
            </a:r>
            <a:endParaRPr lang="en-US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9F26854-F9AE-4E32-B2A5-59EE421C280D}" type="datetime8">
              <a:rPr lang="en-US" smtClean="0"/>
              <a:t>12/7/2022 3:25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273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The labs are updated on a regular basis. For the latest information please visit: </a:t>
            </a:r>
          </a:p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   </a:t>
            </a:r>
          </a:p>
          <a:p>
            <a:r>
              <a:rPr lang="en-US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https://microsoftlearning.github.io/AZ400-DesigningandImplementingMicrosoftDevOpsSolutions/</a:t>
            </a:r>
            <a:endParaRPr lang="en-US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9F26854-F9AE-4E32-B2A5-59EE421C280D}" type="datetime8">
              <a:rPr lang="en-US" smtClean="0"/>
              <a:t>12/7/2022 3:25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307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Q1 Answer</a:t>
            </a:r>
            <a:r>
              <a:rPr lang="en-US" dirty="0"/>
              <a:t>: </a:t>
            </a:r>
            <a:r>
              <a:rPr lang="en-US" sz="9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a deployment slot.</a:t>
            </a:r>
            <a:endParaRPr lang="en-US" dirty="0"/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Q2 Answer: </a:t>
            </a:r>
            <a:r>
              <a:rPr lang="en-US" b="0" i="0" u="none" strike="noStrike" dirty="0">
                <a:effectLst/>
                <a:latin typeface="Segoe UI" panose="020B0502040204020203" pitchFamily="34" charset="0"/>
              </a:rPr>
              <a:t>Azure Traffic Manager </a:t>
            </a:r>
            <a:endParaRPr lang="en-US" b="0" dirty="0"/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Q3 Answer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b="0" dirty="0"/>
              <a:t>H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igh tolerance for issues; Like working with bleeding-edge code. </a:t>
            </a:r>
          </a:p>
          <a:p>
            <a:r>
              <a:rPr lang="en-US" b="1" dirty="0"/>
              <a:t>Q4 Answer</a:t>
            </a:r>
            <a:r>
              <a:rPr lang="en-US" b="0" dirty="0"/>
              <a:t>: </a:t>
            </a:r>
            <a:r>
              <a:rPr lang="en-US" b="0" i="0" u="none" strike="noStrike" dirty="0">
                <a:effectLst/>
                <a:latin typeface="Segoe UI" panose="020B0502040204020203" pitchFamily="34" charset="0"/>
              </a:rPr>
              <a:t>Needing to look after multiple versions of code at the same time. Or, the users might not be the right ones to test changes in the particular deployment. </a:t>
            </a:r>
          </a:p>
          <a:p>
            <a:r>
              <a:rPr lang="en-US" b="1" dirty="0"/>
              <a:t>Q5 Answer: </a:t>
            </a:r>
            <a:r>
              <a:rPr lang="en-US" b="0" dirty="0"/>
              <a:t>Availability of the end point. (It includes built-in endpoint monitoring and automatic endpoint failover)</a:t>
            </a:r>
          </a:p>
          <a:p>
            <a:r>
              <a:rPr lang="en-US" sz="1000" b="1" dirty="0"/>
              <a:t>Q6 Answer: </a:t>
            </a:r>
            <a:r>
              <a:rPr lang="en-US" sz="900" b="0" i="0" u="none" strike="noStrike" kern="1200" dirty="0">
                <a:solidFill>
                  <a:schemeClr val="tx1"/>
                </a:solidFill>
                <a:effectLst/>
                <a:latin typeface="Segoe UI Light" pitchFamily="34" charset="0"/>
                <a:ea typeface="+mn-ea"/>
                <a:cs typeface="+mn-cs"/>
              </a:rPr>
              <a:t>Azure Key Vault is a </a:t>
            </a:r>
            <a:r>
              <a:rPr lang="en-US" sz="900" b="1" i="0" u="none" strike="noStrike" kern="1200" dirty="0">
                <a:solidFill>
                  <a:schemeClr val="tx1"/>
                </a:solidFill>
                <a:effectLst/>
                <a:latin typeface="Segoe UI Light" pitchFamily="34" charset="0"/>
                <a:ea typeface="+mn-ea"/>
                <a:cs typeface="+mn-cs"/>
              </a:rPr>
              <a:t>cloud key management service</a:t>
            </a:r>
            <a:r>
              <a:rPr lang="en-US" sz="900" b="0" i="0" u="none" strike="noStrike" kern="1200" dirty="0">
                <a:solidFill>
                  <a:schemeClr val="tx1"/>
                </a:solidFill>
                <a:effectLst/>
                <a:latin typeface="Segoe UI Light" pitchFamily="34" charset="0"/>
                <a:ea typeface="+mn-ea"/>
                <a:cs typeface="+mn-cs"/>
              </a:rPr>
              <a:t> which allows you to create, import, store &amp; maintain keys and secrets used by your cloud applications. The applications have no direct access to the keys, which helps improving the security &amp; control over the stored keys &amp; secrets. Use the Key Vault to </a:t>
            </a:r>
            <a:r>
              <a:rPr lang="en-US" sz="1000" dirty="0"/>
              <a:t>centralize application and configuration secrets, securely store secrets and keys, and monitor access and use.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234E77-A9B7-4E08-94CE-2EBEF68CD23B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55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99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33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06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EB381C-A014-4A53-AD85-B2D06E69454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90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28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63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87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D09A9D1-6212-8B49-96D7-B3E9D17D4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277" y="2582862"/>
            <a:ext cx="5537797" cy="1828800"/>
          </a:xfrm>
          <a:prstGeom prst="rect">
            <a:avLst/>
          </a:prstGeom>
          <a:noFill/>
        </p:spPr>
        <p:txBody>
          <a:bodyPr lIns="0" tIns="0" rIns="0" bIns="182880" anchor="b" anchorCtr="0"/>
          <a:lstStyle>
            <a:lvl1pPr>
              <a:defRPr sz="4800" strike="noStrike" spc="-50" baseline="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pic>
        <p:nvPicPr>
          <p:cNvPr id="11" name="Picture 10" descr="Microsoft Azure logo">
            <a:extLst>
              <a:ext uri="{FF2B5EF4-FFF2-40B4-BE49-F238E27FC236}">
                <a16:creationId xmlns:a16="http://schemas.microsoft.com/office/drawing/2014/main" id="{AFDC29EE-BDE7-4363-B0FC-728521A366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3276" y="448056"/>
            <a:ext cx="1362456" cy="19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16182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CFEFD-88E5-4869-B5C3-1611B0B50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95915" y="1464074"/>
            <a:ext cx="11239464" cy="14465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486474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1272">
          <p15:clr>
            <a:srgbClr val="5ACBF0"/>
          </p15:clr>
        </p15:guide>
        <p15:guide id="3" orient="horz" pos="288">
          <p15:clr>
            <a:srgbClr val="5ACBF0"/>
          </p15:clr>
        </p15:guide>
        <p15:guide id="5" orient="horz" pos="904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B655BA-10A4-4A57-89DB-CFFBE1CA1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98148" y="1462924"/>
            <a:ext cx="11239464" cy="1446550"/>
          </a:xfr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2pPr marL="233149" indent="0">
              <a:buNone/>
              <a:defRPr/>
            </a:lvl2pPr>
            <a:lvl3pPr marL="466298" indent="0">
              <a:buNone/>
              <a:defRPr/>
            </a:lvl3pPr>
            <a:lvl4pPr marL="699447" indent="0">
              <a:buNone/>
              <a:defRPr/>
            </a:lvl4pPr>
            <a:lvl5pPr marL="932597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2873822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">
          <p15:clr>
            <a:srgbClr val="5ACBF0"/>
          </p15:clr>
        </p15:guide>
        <p15:guide id="2" orient="horz" pos="905">
          <p15:clr>
            <a:srgbClr val="5ACBF0"/>
          </p15:clr>
        </p15:guide>
        <p15:guide id="4" orient="horz" pos="1272">
          <p15:clr>
            <a:srgbClr val="5ACBF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42899" y="632779"/>
            <a:ext cx="5653087" cy="411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3200"/>
              </a:lnSpc>
              <a:defRPr sz="2800" baseline="0">
                <a:solidFill>
                  <a:srgbClr val="000000"/>
                </a:solidFill>
              </a:defRPr>
            </a:lvl1pPr>
          </a:lstStyle>
          <a:p>
            <a:r>
              <a:rPr lang="en-US"/>
              <a:t>Photo layout 1</a:t>
            </a:r>
          </a:p>
        </p:txBody>
      </p:sp>
      <p:pic>
        <p:nvPicPr>
          <p:cNvPr id="9" name="Picture Placeholder 6" descr="A lady working in a laptop in her office">
            <a:extLst>
              <a:ext uri="{FF2B5EF4-FFF2-40B4-BE49-F238E27FC236}">
                <a16:creationId xmlns:a16="http://schemas.microsoft.com/office/drawing/2014/main" id="{7BE34D8D-0B0F-4471-8D43-E938D499D2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3576" cy="6995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33366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b exercise layout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580AEB-44E6-4B65-97DE-64E3AEB487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Text layout: two rows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85899"/>
            <a:ext cx="10409238" cy="914400"/>
          </a:xfrm>
        </p:spPr>
        <p:txBody>
          <a:bodyPr wrap="square" lIns="0" tIns="0" rIns="0" bIns="0" anchor="t">
            <a:noAutofit/>
          </a:bodyPr>
          <a:lstStyle>
            <a:lvl1pPr marL="0" indent="0">
              <a:lnSpc>
                <a:spcPts val="1800"/>
              </a:lnSpc>
              <a:spcBef>
                <a:spcPts val="900"/>
              </a:spcBef>
              <a:buNone/>
              <a:defRPr lang="en-US" sz="1599" b="0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32563" rtl="0" eaLnBrk="1" fontAlgn="auto" latinLnBrk="0" hangingPunct="1">
              <a:lnSpc>
                <a:spcPct val="100000"/>
              </a:lnSpc>
              <a:spcBef>
                <a:spcPts val="612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2448" b="0">
                <a:solidFill>
                  <a:schemeClr val="tx1"/>
                </a:solidFill>
                <a:latin typeface="+mj-lt"/>
              </a:defRPr>
            </a:lvl2pPr>
            <a:lvl3pPr marL="457112" indent="0">
              <a:buNone/>
              <a:defRPr/>
            </a:lvl3pPr>
            <a:lvl4pPr marL="685669" indent="0">
              <a:buNone/>
              <a:defRPr/>
            </a:lvl4pPr>
            <a:lvl5pPr marL="914224" indent="0">
              <a:buNone/>
              <a:defRPr/>
            </a:lvl5pPr>
          </a:lstStyle>
          <a:p>
            <a:pPr lvl="1"/>
            <a:r>
              <a:rPr lang="en-US" dirty="0"/>
              <a:t>Body copy Segoe UI </a:t>
            </a:r>
            <a:r>
              <a:rPr lang="en-US" dirty="0" err="1"/>
              <a:t>Semibold</a:t>
            </a:r>
            <a:r>
              <a:rPr lang="en-US" dirty="0"/>
              <a:t> 20/24. </a:t>
            </a:r>
          </a:p>
          <a:p>
            <a:pPr lvl="1"/>
            <a:r>
              <a:rPr lang="en-US" dirty="0"/>
              <a:t>The quick brown fox jumps over the lazy dog. The quick brown fox jumps over the lazy dog. The quick brown fox jumps over the lazy dog.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40754" y="3040062"/>
            <a:ext cx="11568684" cy="547870"/>
          </a:xfrm>
        </p:spPr>
        <p:txBody>
          <a:bodyPr wrap="square" lIns="0" tIns="0" rIns="0" bIns="0" anchor="t">
            <a:noAutofit/>
          </a:bodyPr>
          <a:lstStyle>
            <a:lvl1pPr marL="0" indent="0">
              <a:lnSpc>
                <a:spcPts val="1800"/>
              </a:lnSpc>
              <a:spcBef>
                <a:spcPts val="900"/>
              </a:spcBef>
              <a:buNone/>
              <a:defRPr lang="en-US" sz="1599" b="0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32563" rtl="0" eaLnBrk="1" fontAlgn="auto" latinLnBrk="0" hangingPunct="1">
              <a:lnSpc>
                <a:spcPct val="100000"/>
              </a:lnSpc>
              <a:spcBef>
                <a:spcPts val="612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2448" b="0">
                <a:solidFill>
                  <a:schemeClr val="tx1"/>
                </a:solidFill>
                <a:latin typeface="+mj-lt"/>
              </a:defRPr>
            </a:lvl2pPr>
            <a:lvl3pPr marL="457112" indent="0">
              <a:buNone/>
              <a:defRPr/>
            </a:lvl3pPr>
            <a:lvl4pPr marL="685669" indent="0">
              <a:buNone/>
              <a:defRPr/>
            </a:lvl4pPr>
            <a:lvl5pPr marL="914224" indent="0">
              <a:buNone/>
              <a:defRPr/>
            </a:lvl5pPr>
          </a:lstStyle>
          <a:p>
            <a:pPr marL="0" marR="0" lvl="1" indent="0" algn="l" defTabSz="932563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Tx/>
              <a:buSzPct val="90000"/>
              <a:buFont typeface="Arial" panose="020B0604020202020204" pitchFamily="34" charset="0"/>
              <a:buNone/>
              <a:tabLst/>
            </a:pPr>
            <a:r>
              <a:rPr lang="en-US" dirty="0"/>
              <a:t>Body copy Segoe UI </a:t>
            </a:r>
            <a:r>
              <a:rPr lang="en-US" dirty="0" err="1"/>
              <a:t>Semibold</a:t>
            </a:r>
            <a:r>
              <a:rPr lang="en-US" dirty="0"/>
              <a:t> 20/24.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E0FEDF-0787-478A-A851-B03CCD9001F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0755" y="3587932"/>
            <a:ext cx="5544766" cy="2046546"/>
          </a:xfrm>
          <a:ln w="19050">
            <a:solidFill>
              <a:schemeClr val="tx2"/>
            </a:solidFill>
          </a:ln>
        </p:spPr>
        <p:txBody>
          <a:bodyPr lIns="182880" tIns="137160" rIns="182880">
            <a:noAutofit/>
          </a:bodyPr>
          <a:lstStyle>
            <a:lvl1pPr>
              <a:defRPr sz="2040">
                <a:solidFill>
                  <a:schemeClr val="tx1"/>
                </a:solidFill>
              </a:defRPr>
            </a:lvl1pPr>
            <a:lvl2pPr>
              <a:defRPr sz="1836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25DC022-FEF0-43F5-AF4D-034F780F910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64672" y="3587932"/>
            <a:ext cx="5544766" cy="2046546"/>
          </a:xfrm>
          <a:ln w="19050">
            <a:solidFill>
              <a:schemeClr val="tx2"/>
            </a:solidFill>
          </a:ln>
        </p:spPr>
        <p:txBody>
          <a:bodyPr lIns="182880" tIns="137160" rIns="182880">
            <a:noAutofit/>
          </a:bodyPr>
          <a:lstStyle>
            <a:lvl1pPr>
              <a:defRPr sz="2040">
                <a:solidFill>
                  <a:schemeClr val="tx1"/>
                </a:solidFill>
              </a:defRPr>
            </a:lvl1pPr>
            <a:lvl2pPr>
              <a:defRPr sz="1836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88CC05-5984-4661-94A2-4BD7378D4A33}"/>
              </a:ext>
            </a:extLst>
          </p:cNvPr>
          <p:cNvSpPr txBox="1">
            <a:spLocks/>
          </p:cNvSpPr>
          <p:nvPr userDrawn="1"/>
        </p:nvSpPr>
        <p:spPr>
          <a:xfrm>
            <a:off x="4119583" y="6680282"/>
            <a:ext cx="4197310" cy="14406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>
              <a:defRPr sz="900">
                <a:solidFill>
                  <a:srgbClr val="000000"/>
                </a:solidFill>
              </a:defRPr>
            </a:lvl1pPr>
            <a:lvl2pPr marL="457183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67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0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4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18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01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84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69" algn="l" defTabSz="914367" rtl="0" eaLnBrk="1" latinLnBrk="0" hangingPunct="1"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918" dirty="0"/>
              <a:t>© Copyright Microsoft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9764200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3CDB1EA-72FB-46B3-89D4-DEE1F2EF7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953" y="496641"/>
            <a:ext cx="11087895" cy="64978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5138" y="632779"/>
            <a:ext cx="11533187" cy="411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3200"/>
              </a:lnSpc>
              <a:defRPr sz="2800">
                <a:solidFill>
                  <a:srgbClr val="000000"/>
                </a:solidFill>
              </a:defRPr>
            </a:lvl1pPr>
          </a:lstStyle>
          <a:p>
            <a:r>
              <a:rPr lang="en-US"/>
              <a:t>Device layout 3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0473E679-3B6D-497A-A0F6-454C968B76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39975" y="3559515"/>
            <a:ext cx="7832726" cy="553998"/>
          </a:xfrm>
          <a:prstGeom prst="rect">
            <a:avLst/>
          </a:prstGeom>
        </p:spPr>
        <p:txBody>
          <a:bodyPr anchor="ctr" anchorCtr="0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1656502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5138" y="632779"/>
            <a:ext cx="11533187" cy="411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3200"/>
              </a:lnSpc>
              <a:defRPr sz="2800" strike="noStrike">
                <a:solidFill>
                  <a:srgbClr val="000000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0718743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5139" y="3292078"/>
            <a:ext cx="2506662" cy="41036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>
              <a:lnSpc>
                <a:spcPts val="3200"/>
              </a:lnSpc>
              <a:defRPr sz="2800" strike="noStrike"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2280431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5"/>
          <p:cNvSpPr>
            <a:spLocks noGrp="1"/>
          </p:cNvSpPr>
          <p:nvPr>
            <p:ph type="title" hasCustomPrompt="1"/>
          </p:nvPr>
        </p:nvSpPr>
        <p:spPr>
          <a:xfrm>
            <a:off x="465138" y="960438"/>
            <a:ext cx="7604124" cy="3629025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spc="-50" baseline="0" dirty="0">
                <a:solidFill>
                  <a:srgbClr val="000000"/>
                </a:solidFill>
              </a:defRPr>
            </a:lvl1pPr>
          </a:lstStyle>
          <a:p>
            <a:pPr marL="0" lvl="0">
              <a:lnSpc>
                <a:spcPts val="5600"/>
              </a:lnSpc>
            </a:pPr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76403934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5"/>
          <p:cNvSpPr>
            <a:spLocks noGrp="1"/>
          </p:cNvSpPr>
          <p:nvPr>
            <p:ph type="title" hasCustomPrompt="1"/>
          </p:nvPr>
        </p:nvSpPr>
        <p:spPr>
          <a:xfrm>
            <a:off x="465138" y="960438"/>
            <a:ext cx="7604124" cy="3629025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spc="-50" baseline="0" dirty="0">
                <a:solidFill>
                  <a:srgbClr val="FFFFFF"/>
                </a:solidFill>
              </a:defRPr>
            </a:lvl1pPr>
          </a:lstStyle>
          <a:p>
            <a:pPr marL="0" lvl="0">
              <a:lnSpc>
                <a:spcPts val="5600"/>
              </a:lnSpc>
            </a:pPr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841926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1FDE817-4581-481C-9C54-D23C2F82A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7039" y="3303363"/>
            <a:ext cx="9240836" cy="387798"/>
          </a:xfrm>
          <a:noFill/>
        </p:spPr>
        <p:txBody>
          <a:bodyPr wrap="square" lIns="0" tIns="0" rIns="0" bIns="0" anchor="ctr" anchorCtr="0">
            <a:spAutoFit/>
          </a:bodyPr>
          <a:lstStyle>
            <a:lvl1pPr algn="l" defTabSz="9513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-51" baseline="0" dirty="0">
                <a:ln w="3175">
                  <a:noFill/>
                </a:ln>
                <a:solidFill>
                  <a:schemeClr val="bg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31342870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5138" y="3291681"/>
            <a:ext cx="7604125" cy="411162"/>
          </a:xfrm>
        </p:spPr>
        <p:txBody>
          <a:bodyPr wrap="square" lIns="0" tIns="0" rIns="0" bIns="0" anchor="ctr">
            <a:spAutoFit/>
          </a:bodyPr>
          <a:lstStyle>
            <a:lvl1pPr algn="l" defTabSz="932742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lang="en-US" sz="3200" b="0" strike="noStrike" kern="1200" cap="none" spc="-50" baseline="0">
                <a:ln w="3175">
                  <a:noFill/>
                </a:ln>
                <a:solidFill>
                  <a:schemeClr val="bg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4653734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title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5"/>
          <p:cNvSpPr>
            <a:spLocks noGrp="1"/>
          </p:cNvSpPr>
          <p:nvPr>
            <p:ph type="title" hasCustomPrompt="1"/>
          </p:nvPr>
        </p:nvSpPr>
        <p:spPr>
          <a:xfrm>
            <a:off x="465138" y="960438"/>
            <a:ext cx="7604124" cy="3629025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spc="-50" baseline="0" dirty="0">
                <a:solidFill>
                  <a:srgbClr val="FFFFFF"/>
                </a:solidFill>
              </a:defRPr>
            </a:lvl1pPr>
          </a:lstStyle>
          <a:p>
            <a:pPr marL="0" lvl="0">
              <a:lnSpc>
                <a:spcPts val="5600"/>
              </a:lnSpc>
            </a:pPr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18071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5138" y="632779"/>
            <a:ext cx="11533187" cy="411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3200"/>
              </a:lnSpc>
              <a:defRPr sz="2800">
                <a:solidFill>
                  <a:srgbClr val="000000"/>
                </a:solidFill>
              </a:defRPr>
            </a:lvl1pPr>
          </a:lstStyle>
          <a:p>
            <a:r>
              <a:rPr lang="en-US"/>
              <a:t>Table styling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465138" y="2201862"/>
            <a:ext cx="11533187" cy="4159883"/>
          </a:xfrm>
          <a:prstGeom prst="rect">
            <a:avLst/>
          </a:pr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AD9F5927-827C-2E4D-8781-07CF39C27494}"/>
              </a:ext>
            </a:extLst>
          </p:cNvPr>
          <p:cNvSpPr txBox="1">
            <a:spLocks noChangeArrowheads="1"/>
          </p:cNvSpPr>
          <p:nvPr userDrawn="1"/>
        </p:nvSpPr>
        <p:spPr bwMode="blackWhite">
          <a:xfrm>
            <a:off x="463276" y="6583680"/>
            <a:ext cx="11533187" cy="10772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>
                <a:solidFill>
                  <a:schemeClr val="accent6">
                    <a:lumMod val="75000"/>
                  </a:schemeClr>
                </a:solidFill>
                <a:cs typeface="Segoe UI" pitchFamily="34" charset="0"/>
              </a:rPr>
              <a:t>©Microsoft Corporation									 Azure </a:t>
            </a:r>
          </a:p>
        </p:txBody>
      </p:sp>
    </p:spTree>
    <p:extLst>
      <p:ext uri="{BB962C8B-B14F-4D97-AF65-F5344CB8AC3E}">
        <p14:creationId xmlns:p14="http://schemas.microsoft.com/office/powerpoint/2010/main" val="22764159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5138" y="567457"/>
            <a:ext cx="11530584" cy="830020"/>
          </a:xfrm>
          <a:prstGeom prst="rect">
            <a:avLst/>
          </a:prstGeom>
        </p:spPr>
        <p:txBody>
          <a:bodyPr vert="horz" wrap="square" lIns="0" tIns="91440" rIns="146304" bIns="91440" rtlCol="0" anchor="t">
            <a:noAutofit/>
          </a:bodyPr>
          <a:lstStyle/>
          <a:p>
            <a:r>
              <a:rPr lang="en-US"/>
              <a:t>Heading Segoe UI </a:t>
            </a:r>
            <a:r>
              <a:rPr lang="en-US" err="1"/>
              <a:t>Semibold</a:t>
            </a:r>
            <a:r>
              <a:rPr lang="en-US"/>
              <a:t> 28/32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65138" y="1853742"/>
            <a:ext cx="11456988" cy="2062103"/>
          </a:xfrm>
          <a:prstGeom prst="rect">
            <a:avLst/>
          </a:prstGeom>
        </p:spPr>
        <p:txBody>
          <a:bodyPr vert="horz" wrap="square" lIns="0" tIns="91440" rIns="146304" bIns="91440" rtlCol="0">
            <a:spAutoFit/>
          </a:bodyPr>
          <a:lstStyle/>
          <a:p>
            <a:pPr lvl="1"/>
            <a:r>
              <a:rPr lang="en-US"/>
              <a:t>Large: subhead Segoe UI Regular 20/24</a:t>
            </a:r>
          </a:p>
          <a:p>
            <a:pPr lvl="1"/>
            <a:endParaRPr lang="en-US"/>
          </a:p>
          <a:p>
            <a:pPr lvl="2"/>
            <a:r>
              <a:rPr lang="en-US"/>
              <a:t>Medium: paragraph heading Segoe UI </a:t>
            </a:r>
            <a:r>
              <a:rPr lang="en-US" err="1"/>
              <a:t>Semibold</a:t>
            </a:r>
            <a:r>
              <a:rPr lang="en-US"/>
              <a:t> 14/18</a:t>
            </a:r>
          </a:p>
          <a:p>
            <a:pPr lvl="3"/>
            <a:r>
              <a:rPr lang="en-US"/>
              <a:t>Medium: paragraph body copy Segoe UI Regular 14/18</a:t>
            </a:r>
          </a:p>
          <a:p>
            <a:pPr lvl="3"/>
            <a:endParaRPr lang="en-US"/>
          </a:p>
          <a:p>
            <a:pPr lvl="4"/>
            <a:r>
              <a:rPr lang="en-US"/>
              <a:t>Small: caption heading Segoe UI Bold 10/12</a:t>
            </a:r>
          </a:p>
          <a:p>
            <a:pPr lvl="6"/>
            <a:r>
              <a:rPr lang="en-US"/>
              <a:t>Small: caption body copy Segoe UI Regular 10/12</a:t>
            </a:r>
          </a:p>
          <a:p>
            <a:pPr lvl="6"/>
            <a:endParaRPr lang="en-US"/>
          </a:p>
          <a:p>
            <a:pPr lvl="6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21908" y="2898552"/>
            <a:ext cx="6979503" cy="118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2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3" r:id="rId1"/>
    <p:sldLayoutId id="2147484562" r:id="rId2"/>
    <p:sldLayoutId id="2147484617" r:id="rId3"/>
    <p:sldLayoutId id="2147484580" r:id="rId4"/>
    <p:sldLayoutId id="2147484563" r:id="rId5"/>
    <p:sldLayoutId id="2147484619" r:id="rId6"/>
    <p:sldLayoutId id="2147484618" r:id="rId7"/>
    <p:sldLayoutId id="2147484615" r:id="rId8"/>
    <p:sldLayoutId id="2147484572" r:id="rId9"/>
    <p:sldLayoutId id="2147484622" r:id="rId10"/>
    <p:sldLayoutId id="2147484623" r:id="rId11"/>
    <p:sldLayoutId id="2147484625" r:id="rId12"/>
    <p:sldLayoutId id="2147484627" r:id="rId13"/>
    <p:sldLayoutId id="2147484628" r:id="rId14"/>
  </p:sldLayoutIdLst>
  <p:transition>
    <p:fade/>
  </p:transition>
  <p:hf sldNum="0" hdr="0" ftr="0" dt="0"/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2800" b="0" kern="1200" cap="none" spc="-50" baseline="0" dirty="0" smtClean="0">
          <a:ln w="3175">
            <a:noFill/>
          </a:ln>
          <a:solidFill>
            <a:srgbClr val="000000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0" marR="0" indent="0" algn="l" defTabSz="932742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2400" kern="1200" spc="-50" baseline="0">
          <a:solidFill>
            <a:srgbClr val="000000"/>
          </a:solidFill>
          <a:latin typeface="+mj-lt"/>
          <a:ea typeface="+mn-ea"/>
          <a:cs typeface="+mn-cs"/>
        </a:defRPr>
      </a:lvl1pPr>
      <a:lvl2pPr marL="0" marR="0" indent="0" algn="l" defTabSz="932742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Tx/>
        <a:buNone/>
        <a:tabLst/>
        <a:defRPr sz="2000" kern="1200" spc="0" baseline="0">
          <a:solidFill>
            <a:srgbClr val="000000"/>
          </a:solidFill>
          <a:latin typeface="+mn-lt"/>
          <a:ea typeface="+mn-ea"/>
          <a:cs typeface="+mn-cs"/>
        </a:defRPr>
      </a:lvl2pPr>
      <a:lvl3pPr marL="0" marR="0" indent="0" algn="l" defTabSz="932742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400" kern="1200" spc="0" baseline="0">
          <a:solidFill>
            <a:schemeClr val="tx2"/>
          </a:solidFill>
          <a:latin typeface="+mj-lt"/>
          <a:ea typeface="+mn-ea"/>
          <a:cs typeface="+mn-cs"/>
        </a:defRPr>
      </a:lvl3pPr>
      <a:lvl4pPr marL="0" marR="0" indent="0" algn="l" defTabSz="932742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400" kern="1200" spc="0" baseline="0">
          <a:solidFill>
            <a:srgbClr val="000000"/>
          </a:solidFill>
          <a:latin typeface="+mn-lt"/>
          <a:ea typeface="+mn-ea"/>
          <a:cs typeface="+mn-cs"/>
        </a:defRPr>
      </a:lvl4pPr>
      <a:lvl5pPr marL="0" marR="0" indent="0" algn="l" defTabSz="932742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90000"/>
        <a:buFont typeface="Wingdings" panose="05000000000000000000" pitchFamily="2" charset="2"/>
        <a:buNone/>
        <a:tabLst/>
        <a:defRPr sz="1000" b="1" kern="1200" spc="0" baseline="0">
          <a:solidFill>
            <a:srgbClr val="000000"/>
          </a:solidFill>
          <a:latin typeface="+mn-lt"/>
          <a:ea typeface="+mn-ea"/>
          <a:cs typeface="+mn-cs"/>
        </a:defRPr>
      </a:lvl5pPr>
      <a:lvl6pPr marL="2331854" indent="0" algn="l" defTabSz="932742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32742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itchFamily="34" charset="0"/>
        <a:buNone/>
        <a:defRPr sz="1000" kern="1200">
          <a:solidFill>
            <a:srgbClr val="000000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1" pos="1349" userDrawn="1">
          <p15:clr>
            <a:srgbClr val="C35EA4"/>
          </p15:clr>
        </p15:guide>
        <p15:guide id="32" pos="1528" userDrawn="1">
          <p15:clr>
            <a:srgbClr val="C35EA4"/>
          </p15:clr>
        </p15:guide>
        <p15:guide id="33" pos="2621" userDrawn="1">
          <p15:clr>
            <a:srgbClr val="C35EA4"/>
          </p15:clr>
        </p15:guide>
        <p15:guide id="34" pos="2765" userDrawn="1">
          <p15:clr>
            <a:srgbClr val="C35EA4"/>
          </p15:clr>
        </p15:guide>
        <p15:guide id="35" pos="3854" userDrawn="1">
          <p15:clr>
            <a:srgbClr val="C35EA4"/>
          </p15:clr>
        </p15:guide>
        <p15:guide id="36" pos="4003" userDrawn="1">
          <p15:clr>
            <a:srgbClr val="C35EA4"/>
          </p15:clr>
        </p15:guide>
        <p15:guide id="37" pos="5083" userDrawn="1">
          <p15:clr>
            <a:srgbClr val="C35EA4"/>
          </p15:clr>
        </p15:guide>
        <p15:guide id="38" pos="5230" userDrawn="1">
          <p15:clr>
            <a:srgbClr val="C35EA4"/>
          </p15:clr>
        </p15:guide>
        <p15:guide id="39" pos="6323" userDrawn="1">
          <p15:clr>
            <a:srgbClr val="C35EA4"/>
          </p15:clr>
        </p15:guide>
        <p15:guide id="40" pos="6469" userDrawn="1">
          <p15:clr>
            <a:srgbClr val="C35EA4"/>
          </p15:clr>
        </p15:guide>
        <p15:guide id="41" pos="269" userDrawn="1">
          <p15:clr>
            <a:srgbClr val="F26B43"/>
          </p15:clr>
        </p15:guide>
        <p15:guide id="42" pos="7565" userDrawn="1">
          <p15:clr>
            <a:srgbClr val="F26B43"/>
          </p15:clr>
        </p15:guide>
        <p15:guide id="43" orient="horz" pos="751" userDrawn="1">
          <p15:clr>
            <a:srgbClr val="5ACBF0"/>
          </p15:clr>
        </p15:guide>
        <p15:guide id="44" orient="horz" pos="1387" userDrawn="1">
          <p15:clr>
            <a:srgbClr val="5ACBF0"/>
          </p15:clr>
        </p15:guide>
        <p15:guide id="45" orient="horz" pos="605" userDrawn="1">
          <p15:clr>
            <a:srgbClr val="5ACBF0"/>
          </p15:clr>
        </p15:guide>
        <p15:guide id="46" orient="horz" pos="1514" userDrawn="1">
          <p15:clr>
            <a:srgbClr val="5ACBF0"/>
          </p15:clr>
        </p15:guide>
        <p15:guide id="47" orient="horz" pos="2130" userDrawn="1">
          <p15:clr>
            <a:srgbClr val="5ACBF0"/>
          </p15:clr>
        </p15:guide>
        <p15:guide id="48" orient="horz" pos="2299" userDrawn="1">
          <p15:clr>
            <a:srgbClr val="5ACBF0"/>
          </p15:clr>
        </p15:guide>
        <p15:guide id="49" orient="horz" pos="283" userDrawn="1">
          <p15:clr>
            <a:srgbClr val="F26B43"/>
          </p15:clr>
        </p15:guide>
        <p15:guide id="50" orient="horz" pos="4123" userDrawn="1">
          <p15:clr>
            <a:srgbClr val="F26B43"/>
          </p15:clr>
        </p15:guide>
        <p15:guide id="51" orient="horz" pos="2891" userDrawn="1">
          <p15:clr>
            <a:srgbClr val="5ACBF0"/>
          </p15:clr>
        </p15:guide>
        <p15:guide id="52" orient="horz" pos="3019" userDrawn="1">
          <p15:clr>
            <a:srgbClr val="5ACBF0"/>
          </p15:clr>
        </p15:guide>
        <p15:guide id="53" orient="horz" pos="3643" userDrawn="1">
          <p15:clr>
            <a:srgbClr val="5ACBF0"/>
          </p15:clr>
        </p15:guide>
        <p15:guide id="54" orient="horz" pos="3763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7.emf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Relationship Id="rId9" Type="http://schemas.openxmlformats.org/officeDocument/2006/relationships/image" Target="../media/image4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wmf"/><Relationship Id="rId4" Type="http://schemas.openxmlformats.org/officeDocument/2006/relationships/image" Target="../media/image5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rtinfowler.com/articles/feature-toggles.html" TargetMode="Externa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emf"/><Relationship Id="rId4" Type="http://schemas.openxmlformats.org/officeDocument/2006/relationships/image" Target="../media/image6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emf"/><Relationship Id="rId4" Type="http://schemas.openxmlformats.org/officeDocument/2006/relationships/image" Target="../media/image6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3.emf"/><Relationship Id="rId4" Type="http://schemas.openxmlformats.org/officeDocument/2006/relationships/image" Target="../media/image12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wmf"/><Relationship Id="rId4" Type="http://schemas.openxmlformats.org/officeDocument/2006/relationships/image" Target="../media/image76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wmf"/><Relationship Id="rId4" Type="http://schemas.openxmlformats.org/officeDocument/2006/relationships/image" Target="../media/image78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85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1.xml"/><Relationship Id="rId4" Type="http://schemas.openxmlformats.org/officeDocument/2006/relationships/image" Target="../media/image90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2.xml"/><Relationship Id="rId4" Type="http://schemas.openxmlformats.org/officeDocument/2006/relationships/image" Target="../media/image90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3.xml"/><Relationship Id="rId4" Type="http://schemas.openxmlformats.org/officeDocument/2006/relationships/image" Target="../media/image90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4.xml"/><Relationship Id="rId4" Type="http://schemas.openxmlformats.org/officeDocument/2006/relationships/image" Target="../media/image90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56474-6022-48BB-A434-CF09068E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277" y="1348740"/>
            <a:ext cx="5537797" cy="4171950"/>
          </a:xfrm>
        </p:spPr>
        <p:txBody>
          <a:bodyPr anchor="ctr"/>
          <a:lstStyle/>
          <a:p>
            <a:r>
              <a:rPr lang="en-US" dirty="0"/>
              <a:t>AZ-400.00</a:t>
            </a:r>
            <a:br>
              <a:rPr lang="en-US" dirty="0"/>
            </a:br>
            <a:r>
              <a:rPr lang="en-US" dirty="0"/>
              <a:t>Learning Path 05:</a:t>
            </a:r>
            <a:br>
              <a:rPr lang="en-US" dirty="0"/>
            </a:br>
            <a:r>
              <a:rPr lang="en-US" dirty="0"/>
              <a:t>Implement a secure continuous deployment using Azure Pipelines</a:t>
            </a:r>
          </a:p>
        </p:txBody>
      </p:sp>
    </p:spTree>
    <p:extLst>
      <p:ext uri="{BB962C8B-B14F-4D97-AF65-F5344CB8AC3E}">
        <p14:creationId xmlns:p14="http://schemas.microsoft.com/office/powerpoint/2010/main" val="89262584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A602CD-F783-4EA9-850D-0E4DB319B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Discussion: A critical look at your architecture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C7AA821-6E53-46FF-8B21-840C0C9EAA10}"/>
              </a:ext>
            </a:extLst>
          </p:cNvPr>
          <p:cNvSpPr txBox="1"/>
          <p:nvPr/>
        </p:nvSpPr>
        <p:spPr>
          <a:xfrm>
            <a:off x="466344" y="1209039"/>
            <a:ext cx="11582400" cy="80534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800"/>
              </a:spcAft>
            </a:pPr>
            <a:r>
              <a:rPr lang="en-US" sz="2200" dirty="0">
                <a:latin typeface="+mj-lt"/>
              </a:rPr>
              <a:t>Are your architecture and the current state of your software ready for continuous delivery?</a:t>
            </a:r>
          </a:p>
          <a:p>
            <a:pPr>
              <a:spcBef>
                <a:spcPts val="200"/>
              </a:spcBef>
              <a:spcAft>
                <a:spcPts val="1800"/>
              </a:spcAft>
            </a:pPr>
            <a:r>
              <a:rPr lang="en-US" sz="2200" dirty="0"/>
              <a:t>Topics you might want to consider are:</a:t>
            </a:r>
          </a:p>
        </p:txBody>
      </p:sp>
      <p:pic>
        <p:nvPicPr>
          <p:cNvPr id="75" name="Picture 74" descr="Icon of a screen with a square enclosed by outward pointing chevrons on left and right">
            <a:extLst>
              <a:ext uri="{FF2B5EF4-FFF2-40B4-BE49-F238E27FC236}">
                <a16:creationId xmlns:a16="http://schemas.microsoft.com/office/drawing/2014/main" id="{80EBABF0-B2A0-4AF3-B090-9C4A825EEA1C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52597" y="2241491"/>
            <a:ext cx="573722" cy="573722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5B6944EA-BE57-4FA1-B89F-A112F38A1B2D}"/>
              </a:ext>
            </a:extLst>
          </p:cNvPr>
          <p:cNvSpPr txBox="1"/>
          <p:nvPr/>
        </p:nvSpPr>
        <p:spPr>
          <a:xfrm>
            <a:off x="1212712" y="2380328"/>
            <a:ext cx="10415046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buNone/>
            </a:pPr>
            <a:r>
              <a:rPr lang="en-US" sz="1800"/>
              <a:t>Is your software built as one big monolith or is it divided into multiple components?</a:t>
            </a:r>
          </a:p>
        </p:txBody>
      </p:sp>
      <p:pic>
        <p:nvPicPr>
          <p:cNvPr id="79" name="Picture 78" descr="Icon of a car">
            <a:extLst>
              <a:ext uri="{FF2B5EF4-FFF2-40B4-BE49-F238E27FC236}">
                <a16:creationId xmlns:a16="http://schemas.microsoft.com/office/drawing/2014/main" id="{912FDCE3-8BD3-4232-A558-010474BBCE0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52597" y="2884786"/>
            <a:ext cx="573722" cy="573722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5FC9A170-8072-450D-B8E9-EFD93B307791}"/>
              </a:ext>
            </a:extLst>
          </p:cNvPr>
          <p:cNvSpPr txBox="1"/>
          <p:nvPr/>
        </p:nvSpPr>
        <p:spPr>
          <a:xfrm>
            <a:off x="1212712" y="3023623"/>
            <a:ext cx="6870700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buNone/>
            </a:pPr>
            <a:r>
              <a:rPr lang="en-US" sz="1800"/>
              <a:t>Can you deliver parts of your application separately?</a:t>
            </a:r>
          </a:p>
        </p:txBody>
      </p:sp>
      <p:pic>
        <p:nvPicPr>
          <p:cNvPr id="87" name="Picture 86" descr="Icon of a meter">
            <a:extLst>
              <a:ext uri="{FF2B5EF4-FFF2-40B4-BE49-F238E27FC236}">
                <a16:creationId xmlns:a16="http://schemas.microsoft.com/office/drawing/2014/main" id="{CEAE1653-A763-49A0-8D76-75F1F4F2784E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52597" y="3518556"/>
            <a:ext cx="573722" cy="573722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47BC9027-CD5B-494E-823F-15F09DD2F5FB}"/>
              </a:ext>
            </a:extLst>
          </p:cNvPr>
          <p:cNvSpPr txBox="1"/>
          <p:nvPr/>
        </p:nvSpPr>
        <p:spPr>
          <a:xfrm>
            <a:off x="1212712" y="3666918"/>
            <a:ext cx="10590593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buNone/>
            </a:pPr>
            <a:r>
              <a:rPr lang="en-US" sz="1800" dirty="0"/>
              <a:t>Can you guarantee the quality of your software when deploying multiple times, a week?</a:t>
            </a:r>
          </a:p>
        </p:txBody>
      </p:sp>
      <p:pic>
        <p:nvPicPr>
          <p:cNvPr id="91" name="Picture 90" descr="Icon of a closed and open bracket">
            <a:extLst>
              <a:ext uri="{FF2B5EF4-FFF2-40B4-BE49-F238E27FC236}">
                <a16:creationId xmlns:a16="http://schemas.microsoft.com/office/drawing/2014/main" id="{3D3AC08C-EB2B-4354-A0B9-B4B4E766BCDF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52597" y="4161851"/>
            <a:ext cx="573722" cy="573722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8250DE12-3639-42C6-BCA1-2558602EF2F8}"/>
              </a:ext>
            </a:extLst>
          </p:cNvPr>
          <p:cNvSpPr txBox="1"/>
          <p:nvPr/>
        </p:nvSpPr>
        <p:spPr>
          <a:xfrm>
            <a:off x="1212712" y="4310213"/>
            <a:ext cx="6870700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buNone/>
            </a:pPr>
            <a:r>
              <a:rPr lang="en-US" sz="1800"/>
              <a:t>How do you test your software?</a:t>
            </a:r>
          </a:p>
        </p:txBody>
      </p:sp>
      <p:pic>
        <p:nvPicPr>
          <p:cNvPr id="95" name="Picture 94" descr="Icon of a server with cloud in the middle">
            <a:extLst>
              <a:ext uri="{FF2B5EF4-FFF2-40B4-BE49-F238E27FC236}">
                <a16:creationId xmlns:a16="http://schemas.microsoft.com/office/drawing/2014/main" id="{3C00DA3E-45CD-4843-895E-1B6F8D69E56D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452597" y="4805146"/>
            <a:ext cx="573722" cy="573722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A8BF860-3DE3-44BB-AAFA-39F1911111DB}"/>
              </a:ext>
            </a:extLst>
          </p:cNvPr>
          <p:cNvSpPr txBox="1"/>
          <p:nvPr/>
        </p:nvSpPr>
        <p:spPr>
          <a:xfrm>
            <a:off x="1212712" y="4953508"/>
            <a:ext cx="6870700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buNone/>
            </a:pPr>
            <a:r>
              <a:rPr lang="en-US" sz="1800" dirty="0"/>
              <a:t>Do you run one or multiple versions of your software?</a:t>
            </a:r>
          </a:p>
        </p:txBody>
      </p:sp>
      <p:pic>
        <p:nvPicPr>
          <p:cNvPr id="99" name="Picture 98" descr="Icon of a webpage showing six squares">
            <a:extLst>
              <a:ext uri="{FF2B5EF4-FFF2-40B4-BE49-F238E27FC236}">
                <a16:creationId xmlns:a16="http://schemas.microsoft.com/office/drawing/2014/main" id="{70E53E83-49E0-4E49-B297-2522E5E3C29E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452597" y="5448441"/>
            <a:ext cx="573722" cy="573722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50D62A0A-0927-4FB8-B5D4-FD933244D13D}"/>
              </a:ext>
            </a:extLst>
          </p:cNvPr>
          <p:cNvSpPr txBox="1"/>
          <p:nvPr/>
        </p:nvSpPr>
        <p:spPr>
          <a:xfrm>
            <a:off x="1212712" y="5596803"/>
            <a:ext cx="6870700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buNone/>
            </a:pPr>
            <a:r>
              <a:rPr lang="en-US" sz="1800"/>
              <a:t>Can you run multiple versions of your software side-by-side?</a:t>
            </a:r>
          </a:p>
        </p:txBody>
      </p:sp>
      <p:pic>
        <p:nvPicPr>
          <p:cNvPr id="103" name="Picture 102" descr="Icon of rectangle with a series of circles inside it">
            <a:extLst>
              <a:ext uri="{FF2B5EF4-FFF2-40B4-BE49-F238E27FC236}">
                <a16:creationId xmlns:a16="http://schemas.microsoft.com/office/drawing/2014/main" id="{7BADB075-CBF5-40C1-AB20-BBAF81985FAC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452597" y="6091736"/>
            <a:ext cx="573722" cy="573722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50C25C51-7A6C-4877-9DEC-622021BA8A8C}"/>
              </a:ext>
            </a:extLst>
          </p:cNvPr>
          <p:cNvSpPr txBox="1"/>
          <p:nvPr/>
        </p:nvSpPr>
        <p:spPr>
          <a:xfrm>
            <a:off x="1212712" y="6240098"/>
            <a:ext cx="6870700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buNone/>
            </a:pPr>
            <a:r>
              <a:rPr lang="en-US" sz="1800"/>
              <a:t>What do need to improve to implement continuous delivery?</a:t>
            </a:r>
          </a:p>
        </p:txBody>
      </p:sp>
    </p:spTree>
    <p:extLst>
      <p:ext uri="{BB962C8B-B14F-4D97-AF65-F5344CB8AC3E}">
        <p14:creationId xmlns:p14="http://schemas.microsoft.com/office/powerpoint/2010/main" val="45556114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109464"/>
            <a:ext cx="9240836" cy="775597"/>
          </a:xfrm>
        </p:spPr>
        <p:txBody>
          <a:bodyPr/>
          <a:lstStyle/>
          <a:p>
            <a:r>
              <a:rPr lang="en-US" dirty="0"/>
              <a:t>Module 02: Implement blue-green deployment and feature toggles</a:t>
            </a:r>
          </a:p>
        </p:txBody>
      </p:sp>
      <p:pic>
        <p:nvPicPr>
          <p:cNvPr id="5" name="Picture 4" descr="Icon of a gear inside a circle">
            <a:extLst>
              <a:ext uri="{FF2B5EF4-FFF2-40B4-BE49-F238E27FC236}">
                <a16:creationId xmlns:a16="http://schemas.microsoft.com/office/drawing/2014/main" id="{DFCC6ACE-D802-4BB8-9148-69076A499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269540" y="2844800"/>
            <a:ext cx="1304924" cy="130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671220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51">
            <a:extLst>
              <a:ext uri="{FF2B5EF4-FFF2-40B4-BE49-F238E27FC236}">
                <a16:creationId xmlns:a16="http://schemas.microsoft.com/office/drawing/2014/main" id="{60826154-2C1A-4F53-91B5-6857408E6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What is blue-green deployment?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F18B4D-7F53-4FA2-9739-34CC3DD479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>
            <a:off x="427038" y="1431873"/>
            <a:ext cx="11582400" cy="4816527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" name="Group 1" descr="Illustration of blue green deployment that has two identical production environments">
            <a:extLst>
              <a:ext uri="{FF2B5EF4-FFF2-40B4-BE49-F238E27FC236}">
                <a16:creationId xmlns:a16="http://schemas.microsoft.com/office/drawing/2014/main" id="{BB4BC39F-50D4-4F23-8387-ECBC1264B812}"/>
              </a:ext>
            </a:extLst>
          </p:cNvPr>
          <p:cNvGrpSpPr/>
          <p:nvPr/>
        </p:nvGrpSpPr>
        <p:grpSpPr>
          <a:xfrm>
            <a:off x="1695044" y="1658335"/>
            <a:ext cx="9046385" cy="4363602"/>
            <a:chOff x="1721437" y="1619531"/>
            <a:chExt cx="9046385" cy="4363602"/>
          </a:xfrm>
        </p:grpSpPr>
        <p:pic>
          <p:nvPicPr>
            <p:cNvPr id="8" name="Picture 7" descr="Load balancer">
              <a:extLst>
                <a:ext uri="{FF2B5EF4-FFF2-40B4-BE49-F238E27FC236}">
                  <a16:creationId xmlns:a16="http://schemas.microsoft.com/office/drawing/2014/main" id="{AE7A489C-B24D-4D61-A6C7-C2C865A55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21437" y="1619531"/>
              <a:ext cx="2060627" cy="1877731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9FD1C21-BB76-42AC-A706-21065064FC4A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SpPr txBox="1"/>
            <p:nvPr/>
          </p:nvSpPr>
          <p:spPr>
            <a:xfrm>
              <a:off x="4871329" y="2108804"/>
              <a:ext cx="2378793" cy="374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36"/>
                <a:t>www.production.com</a:t>
              </a:r>
            </a:p>
          </p:txBody>
        </p:sp>
        <p:cxnSp>
          <p:nvCxnSpPr>
            <p:cNvPr id="40" name="Straight Arrow Connector 39" descr="Arrow pointing from Load balancer to Blue">
              <a:extLst>
                <a:ext uri="{FF2B5EF4-FFF2-40B4-BE49-F238E27FC236}">
                  <a16:creationId xmlns:a16="http://schemas.microsoft.com/office/drawing/2014/main" id="{7F449F60-32B8-4EC5-AAA4-44CE0A0BB067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CxnSpPr>
              <a:cxnSpLocks/>
            </p:cNvCxnSpPr>
            <p:nvPr/>
          </p:nvCxnSpPr>
          <p:spPr>
            <a:xfrm>
              <a:off x="3775830" y="2557130"/>
              <a:ext cx="4873956" cy="0"/>
            </a:xfrm>
            <a:prstGeom prst="straightConnector1">
              <a:avLst/>
            </a:prstGeom>
            <a:ln w="38100">
              <a:solidFill>
                <a:srgbClr val="814899"/>
              </a:solidFill>
              <a:prstDash val="solid"/>
              <a:headEnd w="med" len="sm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 descr="Blue color globe">
              <a:extLst>
                <a:ext uri="{FF2B5EF4-FFF2-40B4-BE49-F238E27FC236}">
                  <a16:creationId xmlns:a16="http://schemas.microsoft.com/office/drawing/2014/main" id="{263CB245-7167-48CD-9570-A0B154D603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07195" y="1962405"/>
              <a:ext cx="2060627" cy="1877731"/>
            </a:xfrm>
            <a:prstGeom prst="rect">
              <a:avLst/>
            </a:prstGeom>
          </p:spPr>
        </p:pic>
        <p:cxnSp>
          <p:nvCxnSpPr>
            <p:cNvPr id="41" name="Straight Arrow Connector 40" descr="Arrow pointing from Load balancer to Green">
              <a:extLst>
                <a:ext uri="{FF2B5EF4-FFF2-40B4-BE49-F238E27FC236}">
                  <a16:creationId xmlns:a16="http://schemas.microsoft.com/office/drawing/2014/main" id="{93834FDC-4785-4EFB-B618-438EE41F825D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CxnSpPr>
              <a:cxnSpLocks/>
              <a:endCxn id="12" idx="1"/>
            </p:cNvCxnSpPr>
            <p:nvPr/>
          </p:nvCxnSpPr>
          <p:spPr>
            <a:xfrm>
              <a:off x="3783606" y="2557130"/>
              <a:ext cx="4923589" cy="2487138"/>
            </a:xfrm>
            <a:prstGeom prst="straightConnector1">
              <a:avLst/>
            </a:prstGeom>
            <a:ln w="38100">
              <a:solidFill>
                <a:srgbClr val="814899"/>
              </a:solidFill>
              <a:prstDash val="dash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A69A1E9-AA90-455F-BE44-BD5F73C57FDF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SpPr/>
            <p:nvPr/>
          </p:nvSpPr>
          <p:spPr>
            <a:xfrm>
              <a:off x="5574661" y="2915517"/>
              <a:ext cx="734625" cy="3748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36"/>
                <a:t>Swap</a:t>
              </a:r>
            </a:p>
          </p:txBody>
        </p:sp>
        <p:pic>
          <p:nvPicPr>
            <p:cNvPr id="44" name="Picture 43" descr="Icon of two arrows pointing up and down">
              <a:extLst>
                <a:ext uri="{FF2B5EF4-FFF2-40B4-BE49-F238E27FC236}">
                  <a16:creationId xmlns:a16="http://schemas.microsoft.com/office/drawing/2014/main" id="{8E12F764-D77B-485C-84F8-1C2A12D48214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74470" y="2805466"/>
              <a:ext cx="856936" cy="953124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EFF5300-8D40-4287-8DEE-E1ABF0C052FE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SpPr txBox="1"/>
            <p:nvPr/>
          </p:nvSpPr>
          <p:spPr>
            <a:xfrm rot="1652199">
              <a:off x="4726183" y="3810730"/>
              <a:ext cx="2973250" cy="374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36" dirty="0"/>
                <a:t>www.temp.production.com</a:t>
              </a:r>
            </a:p>
          </p:txBody>
        </p:sp>
        <p:pic>
          <p:nvPicPr>
            <p:cNvPr id="12" name="Picture 11" descr="Green color globe">
              <a:extLst>
                <a:ext uri="{FF2B5EF4-FFF2-40B4-BE49-F238E27FC236}">
                  <a16:creationId xmlns:a16="http://schemas.microsoft.com/office/drawing/2014/main" id="{0F99926E-B901-4840-948C-5B362354249C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07195" y="4105402"/>
              <a:ext cx="2060627" cy="18777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296230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Explore deployment slots</a:t>
            </a:r>
          </a:p>
        </p:txBody>
      </p:sp>
      <p:pic>
        <p:nvPicPr>
          <p:cNvPr id="22" name="Picture 21" descr="Icon of a magnifying glass showing a chart">
            <a:extLst>
              <a:ext uri="{FF2B5EF4-FFF2-40B4-BE49-F238E27FC236}">
                <a16:creationId xmlns:a16="http://schemas.microsoft.com/office/drawing/2014/main" id="{445E4801-7FC2-41C9-993E-6390CBB3D765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65138" y="1433340"/>
            <a:ext cx="957912" cy="95791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52C0BFB-326B-4E08-ADE4-50A17D051535}"/>
              </a:ext>
            </a:extLst>
          </p:cNvPr>
          <p:cNvSpPr txBox="1"/>
          <p:nvPr/>
        </p:nvSpPr>
        <p:spPr>
          <a:xfrm>
            <a:off x="1689609" y="1546536"/>
            <a:ext cx="9974084" cy="81047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400" dirty="0">
                <a:latin typeface="+mj-lt"/>
              </a:rPr>
              <a:t>What is it?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sz="2200" dirty="0"/>
              <a:t>A way to set up multiple environments and swap between environments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F01ADD-2D90-4A15-9B35-9F51262C3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689608" y="2667626"/>
            <a:ext cx="1009865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Icon of a document with a checkmark">
            <a:extLst>
              <a:ext uri="{FF2B5EF4-FFF2-40B4-BE49-F238E27FC236}">
                <a16:creationId xmlns:a16="http://schemas.microsoft.com/office/drawing/2014/main" id="{175F99C8-269C-4ABD-82D9-25B9D32ECC51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65138" y="2791080"/>
            <a:ext cx="957912" cy="95791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C33636B-6FA9-4E32-9A8C-ED913729FB18}"/>
              </a:ext>
            </a:extLst>
          </p:cNvPr>
          <p:cNvSpPr txBox="1"/>
          <p:nvPr/>
        </p:nvSpPr>
        <p:spPr>
          <a:xfrm>
            <a:off x="1689608" y="2904276"/>
            <a:ext cx="9974084" cy="172354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400" dirty="0">
                <a:latin typeface="+mj-lt"/>
              </a:rPr>
              <a:t>Why do you need it?</a:t>
            </a:r>
            <a:endParaRPr lang="en-US" sz="2600" dirty="0">
              <a:latin typeface="+mj-lt"/>
            </a:endParaRP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sz="2200" dirty="0"/>
              <a:t>When you want to deploy with zero downtime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sz="2200" dirty="0"/>
              <a:t>When you need to test in production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sz="2200" dirty="0"/>
              <a:t>When you want easy rollback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3A0D16B-FB34-8180-9C93-ABB72FAA1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689608" y="4812977"/>
            <a:ext cx="1009865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DE801AC-00BD-2CD6-2A94-1D67835DEB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138" y="5268468"/>
            <a:ext cx="957912" cy="9579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07A173-7E2F-C807-7545-560799F8C45D}"/>
              </a:ext>
            </a:extLst>
          </p:cNvPr>
          <p:cNvSpPr txBox="1"/>
          <p:nvPr/>
        </p:nvSpPr>
        <p:spPr>
          <a:xfrm>
            <a:off x="1689608" y="4957462"/>
            <a:ext cx="9974084" cy="157992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400" dirty="0">
                <a:latin typeface="+mj-lt"/>
              </a:rPr>
              <a:t>Swap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sz="2400" b="0" i="0" dirty="0">
                <a:solidFill>
                  <a:srgbClr val="323232"/>
                </a:solidFill>
                <a:effectLst/>
                <a:latin typeface="adobe-clean"/>
              </a:rPr>
              <a:t>The swap process eliminates downtime when you deploy your app with seamless traffic redirection, and no requests are dropped because of swap operations.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9431404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FA9EF-EBA4-964C-B2C3-CA2524BAE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Demonstration: Set up a blue–green deployment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8FA1C9-4C18-48DD-B88D-1A7A041C68BA}"/>
              </a:ext>
            </a:extLst>
          </p:cNvPr>
          <p:cNvSpPr/>
          <p:nvPr/>
        </p:nvSpPr>
        <p:spPr>
          <a:xfrm>
            <a:off x="5452644" y="3312597"/>
            <a:ext cx="1531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>
                <a:latin typeface="Segoe UI Semibold" panose="020B0702040204020203" pitchFamily="34" charset="0"/>
                <a:cs typeface="Segoe UI Semibold" panose="020B0702040204020203" pitchFamily="34" charset="0"/>
              </a:rPr>
              <a:t>DEMO</a:t>
            </a:r>
            <a:endParaRPr lang="en-US" sz="200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913866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C406A-AF65-4E14-8531-F87090163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Introduction to feature toggles</a:t>
            </a:r>
          </a:p>
        </p:txBody>
      </p:sp>
      <p:pic>
        <p:nvPicPr>
          <p:cNvPr id="22" name="Picture 21" descr="Icon of a magnifying glass showing a chart">
            <a:extLst>
              <a:ext uri="{FF2B5EF4-FFF2-40B4-BE49-F238E27FC236}">
                <a16:creationId xmlns:a16="http://schemas.microsoft.com/office/drawing/2014/main" id="{A8110CC7-6335-4312-9DB2-A20DCCCF57E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42542" y="1747716"/>
            <a:ext cx="822960" cy="82296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81BCD7F-4C21-4896-B650-89843A80E6C1}"/>
              </a:ext>
            </a:extLst>
          </p:cNvPr>
          <p:cNvSpPr txBox="1"/>
          <p:nvPr/>
        </p:nvSpPr>
        <p:spPr>
          <a:xfrm>
            <a:off x="1568092" y="1747716"/>
            <a:ext cx="10092965" cy="125162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latin typeface="+mj-lt"/>
              </a:rPr>
              <a:t>What is it?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sz="2200" dirty="0"/>
              <a:t>Mechanism to separate feature deployment from feature exposure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sz="2200" dirty="0"/>
              <a:t>A.k.a. feature flippers, feature flags, feature switch, conditional feature, etc.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AE98274-9010-4C57-9F0B-62B5EEF28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68092" y="3298385"/>
            <a:ext cx="10085756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Icon of a document with a checkmark">
            <a:extLst>
              <a:ext uri="{FF2B5EF4-FFF2-40B4-BE49-F238E27FC236}">
                <a16:creationId xmlns:a16="http://schemas.microsoft.com/office/drawing/2014/main" id="{6BCE2C16-F633-48DD-B58B-C1B6923772A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97067" y="3651820"/>
            <a:ext cx="822960" cy="82296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1E52167-577D-4E45-A2D9-857417E486CF}"/>
              </a:ext>
            </a:extLst>
          </p:cNvPr>
          <p:cNvSpPr txBox="1"/>
          <p:nvPr/>
        </p:nvSpPr>
        <p:spPr>
          <a:xfrm>
            <a:off x="1568091" y="3651820"/>
            <a:ext cx="10092965" cy="21339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>
                <a:latin typeface="+mj-lt"/>
              </a:rPr>
              <a:t>Why do you need it?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sz="2200"/>
              <a:t>It enables you to give control back to the business on when to release the feature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sz="2200"/>
              <a:t>Enables A/B testing, canary releases and dark launching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sz="2200"/>
              <a:t>It provides an alternative to keeping multiple branches in version control</a:t>
            </a:r>
          </a:p>
          <a:p>
            <a:pPr marL="0" lvl="1">
              <a:spcBef>
                <a:spcPts val="200"/>
              </a:spcBef>
              <a:spcAft>
                <a:spcPts val="600"/>
              </a:spcAft>
            </a:pPr>
            <a:r>
              <a:rPr lang="en-US" sz="2200"/>
              <a:t>Enables change without redeployment</a:t>
            </a:r>
          </a:p>
        </p:txBody>
      </p:sp>
    </p:spTree>
    <p:extLst>
      <p:ext uri="{BB962C8B-B14F-4D97-AF65-F5344CB8AC3E}">
        <p14:creationId xmlns:p14="http://schemas.microsoft.com/office/powerpoint/2010/main" val="2908550933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>
            <a:normAutofit/>
          </a:bodyPr>
          <a:lstStyle/>
          <a:p>
            <a:r>
              <a:rPr lang="en-US" dirty="0"/>
              <a:t>Describe feature toggle maintenance</a:t>
            </a:r>
          </a:p>
        </p:txBody>
      </p:sp>
      <p:pic>
        <p:nvPicPr>
          <p:cNvPr id="122" name="Picture 121" descr="Icon of a meter">
            <a:extLst>
              <a:ext uri="{FF2B5EF4-FFF2-40B4-BE49-F238E27FC236}">
                <a16:creationId xmlns:a16="http://schemas.microsoft.com/office/drawing/2014/main" id="{14A862D0-8457-4ECC-8737-942028939713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28076" y="1632313"/>
            <a:ext cx="877824" cy="877824"/>
          </a:xfrm>
          <a:prstGeom prst="rect">
            <a:avLst/>
          </a:prstGeom>
        </p:spPr>
      </p:pic>
      <p:sp>
        <p:nvSpPr>
          <p:cNvPr id="123" name="Rectangle 122">
            <a:extLst>
              <a:ext uri="{FF2B5EF4-FFF2-40B4-BE49-F238E27FC236}">
                <a16:creationId xmlns:a16="http://schemas.microsoft.com/office/drawing/2014/main" id="{CE30E1B3-033A-4D34-83D4-B10C1FD80792}"/>
              </a:ext>
            </a:extLst>
          </p:cNvPr>
          <p:cNvSpPr/>
          <p:nvPr/>
        </p:nvSpPr>
        <p:spPr>
          <a:xfrm>
            <a:off x="1547898" y="1701893"/>
            <a:ext cx="3415988" cy="738664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  <a:cs typeface="Segoe UI" panose="020B0502040204020203" pitchFamily="34" charset="0"/>
              </a:rPr>
              <a:t>Feature toggles need to be maintained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6A5EB5AA-2413-42C6-877B-3B4181D26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41464" y="2841616"/>
            <a:ext cx="341598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5" name="Picture 124" descr="Icon of a circle with circular arrows pointing at each other's end">
            <a:extLst>
              <a:ext uri="{FF2B5EF4-FFF2-40B4-BE49-F238E27FC236}">
                <a16:creationId xmlns:a16="http://schemas.microsoft.com/office/drawing/2014/main" id="{5A2BA7E4-DC0F-47DD-A2E5-D0DC4E8D93A6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92566" y="3173095"/>
            <a:ext cx="877824" cy="877824"/>
          </a:xfrm>
          <a:prstGeom prst="rect">
            <a:avLst/>
          </a:prstGeom>
        </p:spPr>
      </p:pic>
      <p:sp>
        <p:nvSpPr>
          <p:cNvPr id="126" name="Rectangle 125">
            <a:extLst>
              <a:ext uri="{FF2B5EF4-FFF2-40B4-BE49-F238E27FC236}">
                <a16:creationId xmlns:a16="http://schemas.microsoft.com/office/drawing/2014/main" id="{1F933AD6-027F-40B1-ADE3-98FDDE1E9196}"/>
              </a:ext>
            </a:extLst>
          </p:cNvPr>
          <p:cNvSpPr/>
          <p:nvPr/>
        </p:nvSpPr>
        <p:spPr>
          <a:xfrm>
            <a:off x="1547899" y="3242675"/>
            <a:ext cx="3415988" cy="738664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  <a:cs typeface="Segoe UI" panose="020B0502040204020203" pitchFamily="34" charset="0"/>
              </a:rPr>
              <a:t>Remove them when</a:t>
            </a:r>
            <a:br>
              <a:rPr lang="en-US" sz="2400" dirty="0">
                <a:solidFill>
                  <a:schemeClr val="tx1"/>
                </a:solidFill>
                <a:cs typeface="Segoe UI" panose="020B0502040204020203" pitchFamily="34" charset="0"/>
              </a:rPr>
            </a:br>
            <a:r>
              <a:rPr lang="en-US" sz="2400" dirty="0">
                <a:solidFill>
                  <a:schemeClr val="tx1"/>
                </a:solidFill>
                <a:cs typeface="Segoe UI" panose="020B0502040204020203" pitchFamily="34" charset="0"/>
              </a:rPr>
              <a:t>you can</a:t>
            </a: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4507EFB8-4F95-4155-9837-BE4459487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41464" y="4382398"/>
            <a:ext cx="341598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8" name="Picture 127" descr="Icon of a hollow circle">
            <a:extLst>
              <a:ext uri="{FF2B5EF4-FFF2-40B4-BE49-F238E27FC236}">
                <a16:creationId xmlns:a16="http://schemas.microsoft.com/office/drawing/2014/main" id="{76222747-86E9-4B98-9ABC-54D701D5E1F7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48856" y="4713876"/>
            <a:ext cx="877824" cy="877824"/>
          </a:xfrm>
          <a:prstGeom prst="rect">
            <a:avLst/>
          </a:prstGeom>
        </p:spPr>
      </p:pic>
      <p:sp>
        <p:nvSpPr>
          <p:cNvPr id="129" name="Rectangle 128">
            <a:extLst>
              <a:ext uri="{FF2B5EF4-FFF2-40B4-BE49-F238E27FC236}">
                <a16:creationId xmlns:a16="http://schemas.microsoft.com/office/drawing/2014/main" id="{7958AC33-21A9-49FD-BD61-B83CB9EDE5BD}"/>
              </a:ext>
            </a:extLst>
          </p:cNvPr>
          <p:cNvSpPr/>
          <p:nvPr/>
        </p:nvSpPr>
        <p:spPr>
          <a:xfrm>
            <a:off x="1547898" y="4783456"/>
            <a:ext cx="3415988" cy="738664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tx1"/>
                </a:solidFill>
                <a:cs typeface="Segoe UI" panose="020B0502040204020203" pitchFamily="34" charset="0"/>
              </a:rPr>
              <a:t>It is technical debt if you keep them around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067C95A5-5FDE-4CAF-A5F5-0D3F8B6B6384}"/>
              </a:ext>
            </a:extLst>
          </p:cNvPr>
          <p:cNvSpPr/>
          <p:nvPr/>
        </p:nvSpPr>
        <p:spPr>
          <a:xfrm>
            <a:off x="450624" y="6313728"/>
            <a:ext cx="885973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495724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200" dirty="0">
                <a:solidFill>
                  <a:schemeClr val="tx2"/>
                </a:solidFill>
                <a:ea typeface="SimSun" pitchFamily="2" charset="-122"/>
              </a:rPr>
              <a:t>Source: </a:t>
            </a:r>
            <a:r>
              <a:rPr lang="en-US" sz="1200" dirty="0">
                <a:solidFill>
                  <a:schemeClr val="tx2"/>
                </a:solidFill>
                <a:ea typeface="SimSun" pitchFamily="2" charset="-122"/>
                <a:hlinkClick r:id="rId6"/>
              </a:rPr>
              <a:t>http://martinfowler.com/articles/feature-toggles.html</a:t>
            </a:r>
            <a:endParaRPr lang="en-US" sz="1200" dirty="0">
              <a:solidFill>
                <a:schemeClr val="tx2"/>
              </a:solidFill>
              <a:ea typeface="SimSun" pitchFamily="2" charset="-12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E8AB27-21E5-472B-AD75-007968F19F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4961" y="1268820"/>
            <a:ext cx="6800000" cy="47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748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303363"/>
            <a:ext cx="9240836" cy="387798"/>
          </a:xfrm>
        </p:spPr>
        <p:txBody>
          <a:bodyPr/>
          <a:lstStyle/>
          <a:p>
            <a:r>
              <a:rPr lang="en-US" dirty="0"/>
              <a:t>Module 03: Implement canary releases and dark launching</a:t>
            </a:r>
          </a:p>
        </p:txBody>
      </p:sp>
      <p:pic>
        <p:nvPicPr>
          <p:cNvPr id="3" name="Picture 2" descr="Icon of a shield, a plus sign and a diagonal line">
            <a:extLst>
              <a:ext uri="{FF2B5EF4-FFF2-40B4-BE49-F238E27FC236}">
                <a16:creationId xmlns:a16="http://schemas.microsoft.com/office/drawing/2014/main" id="{79EA5F14-7DC6-43CE-8F8F-B33EBFB95E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161381" y="2741145"/>
            <a:ext cx="1568504" cy="156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60342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CF4070-41A5-4DD6-AF1E-FB831564F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Explore canary releases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9DCE07-1D29-4CC3-B7E8-CFAEBD20FA68}"/>
              </a:ext>
            </a:extLst>
          </p:cNvPr>
          <p:cNvSpPr txBox="1">
            <a:spLocks/>
          </p:cNvSpPr>
          <p:nvPr/>
        </p:nvSpPr>
        <p:spPr>
          <a:xfrm>
            <a:off x="425541" y="1333715"/>
            <a:ext cx="6555829" cy="18533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37160" tIns="91440" rIns="137160" bIns="91440" rtlCol="0">
            <a:noAutofit/>
          </a:bodyPr>
          <a:lstStyle/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2400" dirty="0">
                <a:latin typeface="+mj-lt"/>
              </a:rPr>
              <a:t>What is it?</a:t>
            </a: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Releasing a feature to a limited subset of end users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When you want to gradually roll out a feature to ensure success</a:t>
            </a: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B2D287-4591-46F9-B02F-4266BA8CD33F}"/>
              </a:ext>
            </a:extLst>
          </p:cNvPr>
          <p:cNvSpPr txBox="1">
            <a:spLocks/>
          </p:cNvSpPr>
          <p:nvPr/>
        </p:nvSpPr>
        <p:spPr>
          <a:xfrm>
            <a:off x="425541" y="3377830"/>
            <a:ext cx="6555829" cy="27851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37160" tIns="91440" rIns="137160" bIns="91440" rtlCol="0">
            <a:noAutofit/>
          </a:bodyPr>
          <a:lstStyle/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2400" dirty="0">
                <a:latin typeface="+mj-lt"/>
              </a:rPr>
              <a:t>How to implement it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AU" sz="2000" dirty="0"/>
              <a:t>Use a combination of feature toggles, traffic routing and deployment slots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2000" dirty="0"/>
              <a:t>Route traffic % to a deployment slot with the new </a:t>
            </a:r>
            <a:br>
              <a:rPr lang="en-US" sz="2000" dirty="0"/>
            </a:br>
            <a:r>
              <a:rPr lang="en-US" sz="2000" dirty="0"/>
              <a:t>feature enabled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2000" dirty="0"/>
              <a:t>Target specific user segment (via feature toggles)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AU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2EE39B-BA7B-4CCA-AE56-2A394FD91B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61" r="-9361"/>
          <a:stretch/>
        </p:blipFill>
        <p:spPr>
          <a:xfrm>
            <a:off x="7150705" y="1339613"/>
            <a:ext cx="4847620" cy="4562914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890598962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61B9C-B4A1-4E8B-BDD0-8D4B9DE95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Examine traffic manager</a:t>
            </a:r>
          </a:p>
        </p:txBody>
      </p:sp>
      <p:pic>
        <p:nvPicPr>
          <p:cNvPr id="6" name="Picture 5" descr="Icon of three circles inside a rectangle with arrows on each side pointing in opposite direction">
            <a:extLst>
              <a:ext uri="{FF2B5EF4-FFF2-40B4-BE49-F238E27FC236}">
                <a16:creationId xmlns:a16="http://schemas.microsoft.com/office/drawing/2014/main" id="{F5B4DA15-300F-470D-BC3C-424DEC4CA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28" y="1524587"/>
            <a:ext cx="1050036" cy="104851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CFFE6DB4-EA9A-428D-A24B-A172F90A7352}"/>
              </a:ext>
            </a:extLst>
          </p:cNvPr>
          <p:cNvSpPr/>
          <p:nvPr/>
        </p:nvSpPr>
        <p:spPr>
          <a:xfrm>
            <a:off x="1715784" y="1304864"/>
            <a:ext cx="10287000" cy="148758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What is it?</a:t>
            </a:r>
          </a:p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Traffic manager provides the ability to </a:t>
            </a:r>
            <a:r>
              <a:rPr lang="en-AU" sz="2200" dirty="0">
                <a:solidFill>
                  <a:schemeClr val="tx1"/>
                </a:solidFill>
              </a:rPr>
              <a:t>control how requests from web clients are distributed to apps in Azure App Service. </a:t>
            </a:r>
            <a:r>
              <a:rPr lang="en-US" sz="2200" dirty="0">
                <a:solidFill>
                  <a:schemeClr val="tx1"/>
                </a:solidFill>
              </a:rPr>
              <a:t>Within an app service, it routes traffic between deployment slots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EC49A74-8147-45CD-8E6E-BE1C67BBA2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15784" y="3094697"/>
            <a:ext cx="10287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Icon of four squares connected by lines ">
            <a:extLst>
              <a:ext uri="{FF2B5EF4-FFF2-40B4-BE49-F238E27FC236}">
                <a16:creationId xmlns:a16="http://schemas.microsoft.com/office/drawing/2014/main" id="{E277E80E-01D1-441D-8784-3842A6F54BE0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37997" y="3514923"/>
            <a:ext cx="1048140" cy="104814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304A9B1-6654-4FD0-9303-07485CC5DB47}"/>
              </a:ext>
            </a:extLst>
          </p:cNvPr>
          <p:cNvSpPr/>
          <p:nvPr/>
        </p:nvSpPr>
        <p:spPr>
          <a:xfrm>
            <a:off x="1715784" y="3514923"/>
            <a:ext cx="10287000" cy="159017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Why do you need it?</a:t>
            </a:r>
          </a:p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It enables failover and load distribution capabilities</a:t>
            </a:r>
          </a:p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It enables you to deploy to a slot and then slowly move traffic over to the other slot</a:t>
            </a:r>
          </a:p>
        </p:txBody>
      </p:sp>
      <p:pic>
        <p:nvPicPr>
          <p:cNvPr id="9" name="Picture 8" descr="Icon of a shield, cross and a diagonal ">
            <a:extLst>
              <a:ext uri="{FF2B5EF4-FFF2-40B4-BE49-F238E27FC236}">
                <a16:creationId xmlns:a16="http://schemas.microsoft.com/office/drawing/2014/main" id="{5E451830-28CA-4ACA-8A85-689391EF669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28328" y="5332442"/>
            <a:ext cx="950976" cy="95097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63B102-E1C3-4ED6-A8F1-213D348D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15784" y="5125003"/>
            <a:ext cx="10287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4A0CB342-32C1-42BB-9887-26FE8D604D04}"/>
              </a:ext>
            </a:extLst>
          </p:cNvPr>
          <p:cNvSpPr/>
          <p:nvPr/>
        </p:nvSpPr>
        <p:spPr>
          <a:xfrm>
            <a:off x="1711325" y="5278295"/>
            <a:ext cx="10287000" cy="81047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+mj-lt"/>
              </a:rPr>
              <a:t>What does it offer?</a:t>
            </a:r>
          </a:p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It provides several options for how to distribute traffic, all based on availability</a:t>
            </a:r>
          </a:p>
        </p:txBody>
      </p:sp>
    </p:spTree>
    <p:extLst>
      <p:ext uri="{BB962C8B-B14F-4D97-AF65-F5344CB8AC3E}">
        <p14:creationId xmlns:p14="http://schemas.microsoft.com/office/powerpoint/2010/main" val="199352095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303363"/>
            <a:ext cx="9240836" cy="387798"/>
          </a:xfrm>
        </p:spPr>
        <p:txBody>
          <a:bodyPr/>
          <a:lstStyle/>
          <a:p>
            <a:r>
              <a:rPr lang="en-US" dirty="0"/>
              <a:t>Learning Path overview</a:t>
            </a:r>
          </a:p>
        </p:txBody>
      </p:sp>
      <p:pic>
        <p:nvPicPr>
          <p:cNvPr id="2" name="Picture 1" descr="Icon of a magnifying glass">
            <a:extLst>
              <a:ext uri="{FF2B5EF4-FFF2-40B4-BE49-F238E27FC236}">
                <a16:creationId xmlns:a16="http://schemas.microsoft.com/office/drawing/2014/main" id="{95CA0A12-7F48-4125-9E33-F5BDFB066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0300" y="2966936"/>
            <a:ext cx="1060652" cy="106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52998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61B9C-B4A1-4E8B-BDD0-8D4B9DE95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Understand dark launching</a:t>
            </a:r>
          </a:p>
        </p:txBody>
      </p:sp>
      <p:pic>
        <p:nvPicPr>
          <p:cNvPr id="6" name="Picture 5" descr="Icon of three circles inside a rectangle with arrows on each side pointing in opposite direction">
            <a:extLst>
              <a:ext uri="{FF2B5EF4-FFF2-40B4-BE49-F238E27FC236}">
                <a16:creationId xmlns:a16="http://schemas.microsoft.com/office/drawing/2014/main" id="{F5B4DA15-300F-470D-BC3C-424DEC4CA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28" y="1457330"/>
            <a:ext cx="1050036" cy="104851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CFFE6DB4-EA9A-428D-A24B-A172F90A7352}"/>
              </a:ext>
            </a:extLst>
          </p:cNvPr>
          <p:cNvSpPr/>
          <p:nvPr/>
        </p:nvSpPr>
        <p:spPr>
          <a:xfrm>
            <a:off x="1715784" y="1812123"/>
            <a:ext cx="10287000" cy="338554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Like canary releases, but the aim is to assess response of users to new features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EC49A74-8147-45CD-8E6E-BE1C67BBA2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15784" y="3027440"/>
            <a:ext cx="10287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Icon of four squares connected by lines ">
            <a:extLst>
              <a:ext uri="{FF2B5EF4-FFF2-40B4-BE49-F238E27FC236}">
                <a16:creationId xmlns:a16="http://schemas.microsoft.com/office/drawing/2014/main" id="{E277E80E-01D1-441D-8784-3842A6F54BE0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37997" y="3447666"/>
            <a:ext cx="1048140" cy="104814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304A9B1-6654-4FD0-9303-07485CC5DB47}"/>
              </a:ext>
            </a:extLst>
          </p:cNvPr>
          <p:cNvSpPr/>
          <p:nvPr/>
        </p:nvSpPr>
        <p:spPr>
          <a:xfrm>
            <a:off x="1711325" y="3818068"/>
            <a:ext cx="10287000" cy="338554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</a:rPr>
              <a:t>Testing of the back end is not the primary aim</a:t>
            </a:r>
          </a:p>
        </p:txBody>
      </p:sp>
      <p:pic>
        <p:nvPicPr>
          <p:cNvPr id="9" name="Picture 8" descr="Icon of a shield, cross and a diagonal ">
            <a:extLst>
              <a:ext uri="{FF2B5EF4-FFF2-40B4-BE49-F238E27FC236}">
                <a16:creationId xmlns:a16="http://schemas.microsoft.com/office/drawing/2014/main" id="{5E451830-28CA-4ACA-8A85-689391EF669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28328" y="5265185"/>
            <a:ext cx="950976" cy="95097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63B102-E1C3-4ED6-A8F1-213D348D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15784" y="5057746"/>
            <a:ext cx="10287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4A0CB342-32C1-42BB-9887-26FE8D604D04}"/>
              </a:ext>
            </a:extLst>
          </p:cNvPr>
          <p:cNvSpPr/>
          <p:nvPr/>
        </p:nvSpPr>
        <p:spPr>
          <a:xfrm>
            <a:off x="1711325" y="5535749"/>
            <a:ext cx="10287000" cy="338554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AU" sz="2200" dirty="0">
                <a:solidFill>
                  <a:schemeClr val="tx1"/>
                </a:solidFill>
              </a:rPr>
              <a:t>Users are often not aware they are being used to test the new feature 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650818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109464"/>
            <a:ext cx="9240836" cy="775597"/>
          </a:xfrm>
        </p:spPr>
        <p:txBody>
          <a:bodyPr/>
          <a:lstStyle/>
          <a:p>
            <a:r>
              <a:rPr lang="en-US" dirty="0"/>
              <a:t>Module 04: Implement A/B testing and progressive exposure deployment</a:t>
            </a:r>
          </a:p>
        </p:txBody>
      </p:sp>
      <p:pic>
        <p:nvPicPr>
          <p:cNvPr id="3" name="Picture 2" descr="Icon of a screen with a square enclosed by outward pointing chevrons on left and right">
            <a:extLst>
              <a:ext uri="{FF2B5EF4-FFF2-40B4-BE49-F238E27FC236}">
                <a16:creationId xmlns:a16="http://schemas.microsoft.com/office/drawing/2014/main" id="{CD6D7020-DB2D-4FDF-B7EB-35B2AFB4E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1043" y="3094998"/>
            <a:ext cx="1038958" cy="77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51991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F08587-21EF-49E8-A0C9-4271ED425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What is A/B testing?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32D30712-F54B-4DF5-B25F-A14AC4B126B5}"/>
              </a:ext>
            </a:extLst>
          </p:cNvPr>
          <p:cNvSpPr txBox="1">
            <a:spLocks/>
          </p:cNvSpPr>
          <p:nvPr/>
        </p:nvSpPr>
        <p:spPr>
          <a:xfrm>
            <a:off x="427038" y="1434370"/>
            <a:ext cx="11582400" cy="14104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2880" tIns="137160" rIns="182880" bIns="137160">
            <a:noAutofit/>
          </a:bodyPr>
          <a:lstStyle>
            <a:lvl1pPr marL="0" marR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-50" baseline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0" marR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2000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0" marR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400" kern="1200" spc="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0" marR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400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0" marR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000" b="1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331854" indent="0" algn="l" defTabSz="93274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3274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pc="0" dirty="0">
                <a:solidFill>
                  <a:schemeClr val="tx1"/>
                </a:solidFill>
                <a:latin typeface="+mn-lt"/>
              </a:rPr>
              <a:t>A/B </a:t>
            </a:r>
            <a:r>
              <a:rPr lang="en-US" spc="0">
                <a:solidFill>
                  <a:schemeClr val="tx1"/>
                </a:solidFill>
                <a:latin typeface="+mn-lt"/>
              </a:rPr>
              <a:t>testing is an </a:t>
            </a:r>
            <a:r>
              <a:rPr lang="en-US" spc="0" dirty="0">
                <a:solidFill>
                  <a:schemeClr val="tx1"/>
                </a:solidFill>
                <a:latin typeface="+mn-lt"/>
              </a:rPr>
              <a:t>experiment where two or more variants are shown to users at random, and statistical analysis is used to determine which variation performs better for a given conversion goal</a:t>
            </a:r>
          </a:p>
        </p:txBody>
      </p:sp>
      <p:pic>
        <p:nvPicPr>
          <p:cNvPr id="5" name="Picture 4" descr="Illustration of A and B testing  ">
            <a:extLst>
              <a:ext uri="{FF2B5EF4-FFF2-40B4-BE49-F238E27FC236}">
                <a16:creationId xmlns:a16="http://schemas.microsoft.com/office/drawing/2014/main" id="{F5219A73-7C63-4AF8-9E49-55DDC636D8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420" r="-2250"/>
          <a:stretch/>
        </p:blipFill>
        <p:spPr>
          <a:xfrm>
            <a:off x="465138" y="3002370"/>
            <a:ext cx="11533186" cy="283312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03375496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ED378-0254-4998-B843-DB93BC18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Explore CI/CD with ring-based deployment</a:t>
            </a:r>
          </a:p>
        </p:txBody>
      </p:sp>
      <p:pic>
        <p:nvPicPr>
          <p:cNvPr id="5" name="Picture 4" descr="Illustration of Azure DevOps Developer Tools Build Tasks ">
            <a:extLst>
              <a:ext uri="{FF2B5EF4-FFF2-40B4-BE49-F238E27FC236}">
                <a16:creationId xmlns:a16="http://schemas.microsoft.com/office/drawing/2014/main" id="{C7A77454-73D8-41BB-99B4-F6EA014EE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8" y="1375814"/>
            <a:ext cx="11582401" cy="4858512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187304806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A83E9-9D3F-4D27-92C5-3271240ED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Demonstration: Ring-based deployment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4F91C2-6DC9-4813-A636-4574EBEBA912}"/>
              </a:ext>
            </a:extLst>
          </p:cNvPr>
          <p:cNvSpPr/>
          <p:nvPr/>
        </p:nvSpPr>
        <p:spPr>
          <a:xfrm>
            <a:off x="5452644" y="3312597"/>
            <a:ext cx="1531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>
                <a:latin typeface="Segoe UI Semibold" panose="020B0702040204020203" pitchFamily="34" charset="0"/>
                <a:cs typeface="Segoe UI Semibold" panose="020B0702040204020203" pitchFamily="34" charset="0"/>
              </a:rPr>
              <a:t>DEMO</a:t>
            </a:r>
            <a:endParaRPr lang="en-US" sz="200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033795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AD3DE8-A161-45D5-AB6E-F8188793B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303363"/>
            <a:ext cx="9240836" cy="387798"/>
          </a:xfrm>
        </p:spPr>
        <p:txBody>
          <a:bodyPr/>
          <a:lstStyle/>
          <a:p>
            <a:r>
              <a:rPr lang="en-US" dirty="0"/>
              <a:t>Module 05: Integrate with identity management systems</a:t>
            </a:r>
          </a:p>
        </p:txBody>
      </p:sp>
      <p:pic>
        <p:nvPicPr>
          <p:cNvPr id="8" name="Picture 7" descr="Icon of a book with a bookmark">
            <a:extLst>
              <a:ext uri="{FF2B5EF4-FFF2-40B4-BE49-F238E27FC236}">
                <a16:creationId xmlns:a16="http://schemas.microsoft.com/office/drawing/2014/main" id="{D98FF892-D041-401F-8E60-C9C5B7EC6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4362" y="3047417"/>
            <a:ext cx="675138" cy="89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635148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5A2DF-4BE2-4D0B-9A10-27B879B7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Integrate GitHub with single sign-on (SSO)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BE751D-8840-4CBA-8DB6-F4BD69DAC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129" y="3091449"/>
            <a:ext cx="11064269" cy="302161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B37D6AB-5364-40B0-ABDF-40685D7CD83D}"/>
              </a:ext>
            </a:extLst>
          </p:cNvPr>
          <p:cNvSpPr/>
          <p:nvPr/>
        </p:nvSpPr>
        <p:spPr>
          <a:xfrm>
            <a:off x="644870" y="1327781"/>
            <a:ext cx="5417999" cy="15795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r>
              <a:rPr lang="en-US" sz="2200" dirty="0"/>
              <a:t>Connect identity provider to GitHub at organization level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0AA19CA-A762-47B6-864F-DC7D70650459}"/>
              </a:ext>
            </a:extLst>
          </p:cNvPr>
          <p:cNvSpPr/>
          <p:nvPr/>
        </p:nvSpPr>
        <p:spPr>
          <a:xfrm>
            <a:off x="6450496" y="1327780"/>
            <a:ext cx="5135902" cy="15795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r>
              <a:rPr lang="en-US" sz="2200" dirty="0"/>
              <a:t>Both SAML and SCIM support available</a:t>
            </a:r>
          </a:p>
        </p:txBody>
      </p:sp>
    </p:spTree>
    <p:extLst>
      <p:ext uri="{BB962C8B-B14F-4D97-AF65-F5344CB8AC3E}">
        <p14:creationId xmlns:p14="http://schemas.microsoft.com/office/powerpoint/2010/main" val="450042395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5A2DF-4BE2-4D0B-9A10-27B879B7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Explore service principals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37D6AB-5364-40B0-ABDF-40685D7CD83D}"/>
              </a:ext>
            </a:extLst>
          </p:cNvPr>
          <p:cNvSpPr/>
          <p:nvPr/>
        </p:nvSpPr>
        <p:spPr>
          <a:xfrm>
            <a:off x="644871" y="1247771"/>
            <a:ext cx="4503599" cy="30459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/>
              <a:t>Register an AD application</a:t>
            </a: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 sz="2200" dirty="0"/>
              <a:t>Create a client secret</a:t>
            </a:r>
            <a:endParaRPr lang="en-US" sz="2200" dirty="0">
              <a:cs typeface="Segoe UI"/>
            </a:endParaRPr>
          </a:p>
          <a:p>
            <a:pPr marL="342900" indent="-342900">
              <a:buFont typeface="Arial"/>
              <a:buChar char="•"/>
            </a:pPr>
            <a:r>
              <a:rPr lang="en-US" sz="2200" dirty="0"/>
              <a:t>Grant permissions to the identity</a:t>
            </a:r>
            <a:endParaRPr lang="en-US" sz="2200" dirty="0">
              <a:cs typeface="Segoe UI"/>
            </a:endParaRPr>
          </a:p>
          <a:p>
            <a:r>
              <a:rPr lang="en-US" sz="2200" b="1" dirty="0"/>
              <a:t>To connect, application presents:</a:t>
            </a:r>
            <a:r>
              <a:rPr lang="en-US" sz="2200" dirty="0"/>
              <a:t> -</a:t>
            </a:r>
            <a:endParaRPr lang="en-US" sz="2200" dirty="0" err="1"/>
          </a:p>
          <a:p>
            <a:r>
              <a:rPr lang="en-US" sz="2200" dirty="0"/>
              <a:t>- </a:t>
            </a:r>
            <a:r>
              <a:rPr lang="en-US" sz="2200" dirty="0" err="1"/>
              <a:t>TenantID</a:t>
            </a:r>
            <a:endParaRPr lang="en-US" sz="2200" dirty="0" err="1">
              <a:cs typeface="Segoe UI"/>
            </a:endParaRPr>
          </a:p>
          <a:p>
            <a:r>
              <a:rPr lang="en-US" sz="2200" dirty="0"/>
              <a:t>- Application ID</a:t>
            </a:r>
          </a:p>
          <a:p>
            <a:r>
              <a:rPr lang="en-US" sz="2200" dirty="0"/>
              <a:t>- Client Secret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9DC24B-2D03-432A-AD95-6037D65EF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71" y="4568361"/>
            <a:ext cx="8203812" cy="18839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7A034C-9FDB-4E57-9604-299077FAD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563" y="1247771"/>
            <a:ext cx="6704762" cy="14761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4D048C-61E2-4B3A-A950-19662E39AE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3563" y="3146160"/>
            <a:ext cx="5661440" cy="128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152373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5A2DF-4BE2-4D0B-9A10-27B879B7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Explore Managed Identity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37D6AB-5364-40B0-ABDF-40685D7CD83D}"/>
              </a:ext>
            </a:extLst>
          </p:cNvPr>
          <p:cNvSpPr/>
          <p:nvPr/>
        </p:nvSpPr>
        <p:spPr>
          <a:xfrm>
            <a:off x="644871" y="1384931"/>
            <a:ext cx="5209278" cy="23501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r>
              <a:rPr lang="en-US" sz="2200" dirty="0"/>
              <a:t>Two types of managed identity:</a:t>
            </a:r>
          </a:p>
          <a:p>
            <a:pPr marL="342900" indent="-342900">
              <a:buFontTx/>
              <a:buChar char="-"/>
            </a:pPr>
            <a:r>
              <a:rPr lang="en-US" sz="2200" dirty="0"/>
              <a:t>System-assigned (many services expose these identities)</a:t>
            </a:r>
          </a:p>
          <a:p>
            <a:pPr marL="342900" indent="-342900">
              <a:buFontTx/>
              <a:buChar char="-"/>
            </a:pPr>
            <a:r>
              <a:rPr lang="en-US" sz="2200" dirty="0"/>
              <a:t>User-assigned (create a managed identity and assign it to services)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1E17B1-356F-4173-B204-66BB9E091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8031" y="1200826"/>
            <a:ext cx="1761905" cy="17428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F60DE1-DCD4-492B-B421-A45FC59D6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8305" y="4380175"/>
            <a:ext cx="2118731" cy="2118731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64993786-9185-4B73-9BA4-C3BFD26B0CBC}"/>
              </a:ext>
            </a:extLst>
          </p:cNvPr>
          <p:cNvSpPr/>
          <p:nvPr/>
        </p:nvSpPr>
        <p:spPr bwMode="auto">
          <a:xfrm rot="2480327">
            <a:off x="8233214" y="3430209"/>
            <a:ext cx="1885225" cy="650643"/>
          </a:xfrm>
          <a:prstGeom prst="rightArrow">
            <a:avLst/>
          </a:prstGeom>
          <a:solidFill>
            <a:srgbClr val="3794C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AU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2C6BB6-5A5B-4CAE-936E-E028793FA6BE}"/>
              </a:ext>
            </a:extLst>
          </p:cNvPr>
          <p:cNvSpPr txBox="1"/>
          <p:nvPr/>
        </p:nvSpPr>
        <p:spPr>
          <a:xfrm>
            <a:off x="7395450" y="3401808"/>
            <a:ext cx="1590261" cy="960263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AU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Identity to use?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DF7F9D-66F6-4AE2-A9A6-0B0A420A832D}"/>
              </a:ext>
            </a:extLst>
          </p:cNvPr>
          <p:cNvSpPr/>
          <p:nvPr/>
        </p:nvSpPr>
        <p:spPr>
          <a:xfrm>
            <a:off x="629439" y="4148712"/>
            <a:ext cx="5209278" cy="23501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r>
              <a:rPr lang="en-US" sz="2200" dirty="0"/>
              <a:t>Managed identities remove the need for the user to provide ongoing management of a credential.</a:t>
            </a:r>
          </a:p>
        </p:txBody>
      </p:sp>
    </p:spTree>
    <p:extLst>
      <p:ext uri="{BB962C8B-B14F-4D97-AF65-F5344CB8AC3E}">
        <p14:creationId xmlns:p14="http://schemas.microsoft.com/office/powerpoint/2010/main" val="2947212371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16A369-AD68-4B39-AB4B-1B3E704D5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303363"/>
            <a:ext cx="9240836" cy="387798"/>
          </a:xfrm>
        </p:spPr>
        <p:txBody>
          <a:bodyPr/>
          <a:lstStyle/>
          <a:p>
            <a:r>
              <a:rPr lang="en-US" dirty="0"/>
              <a:t>Module 06: </a:t>
            </a:r>
            <a:r>
              <a:rPr lang="en-US" b="1" dirty="0"/>
              <a:t>Manage application configuration data</a:t>
            </a:r>
          </a:p>
        </p:txBody>
      </p:sp>
      <p:pic>
        <p:nvPicPr>
          <p:cNvPr id="9" name="Picture 8" descr="Icon of four servers">
            <a:extLst>
              <a:ext uri="{FF2B5EF4-FFF2-40B4-BE49-F238E27FC236}">
                <a16:creationId xmlns:a16="http://schemas.microsoft.com/office/drawing/2014/main" id="{3C774F77-AD42-44EF-BDB7-9188A7E28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7255" y="3028950"/>
            <a:ext cx="913930" cy="85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77862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61B9C-B4A1-4E8B-BDD0-8D4B9DE95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Learning Path overview</a:t>
            </a:r>
          </a:p>
        </p:txBody>
      </p:sp>
      <p:pic>
        <p:nvPicPr>
          <p:cNvPr id="21" name="Picture 20" descr="Icon of a magnifying glass">
            <a:extLst>
              <a:ext uri="{FF2B5EF4-FFF2-40B4-BE49-F238E27FC236}">
                <a16:creationId xmlns:a16="http://schemas.microsoft.com/office/drawing/2014/main" id="{F51DEA36-CE7F-4AA3-8233-67EA81B5E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58" y="1498701"/>
            <a:ext cx="835152" cy="83515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8D9FB0F-3338-4E9D-A759-88225897DFEA}"/>
              </a:ext>
            </a:extLst>
          </p:cNvPr>
          <p:cNvSpPr txBox="1"/>
          <p:nvPr/>
        </p:nvSpPr>
        <p:spPr>
          <a:xfrm>
            <a:off x="1520826" y="1638524"/>
            <a:ext cx="41751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/>
              <a:t>Module</a:t>
            </a:r>
            <a:r>
              <a:rPr lang="en-US" dirty="0"/>
              <a:t> 01: Introduction to deployment patterns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A00AE6B-C177-4BDB-B7FC-B82EE1715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20826" y="2473555"/>
            <a:ext cx="397490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Icon of lines going to different circles">
            <a:extLst>
              <a:ext uri="{FF2B5EF4-FFF2-40B4-BE49-F238E27FC236}">
                <a16:creationId xmlns:a16="http://schemas.microsoft.com/office/drawing/2014/main" id="{E596A6AB-2281-4020-A1F4-5FC6FB447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472" y="2618805"/>
            <a:ext cx="832104" cy="83210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EDDB0BA-FCAB-45E4-A8EE-4ABDE3D7F72B}"/>
              </a:ext>
            </a:extLst>
          </p:cNvPr>
          <p:cNvSpPr txBox="1"/>
          <p:nvPr/>
        </p:nvSpPr>
        <p:spPr>
          <a:xfrm>
            <a:off x="1520826" y="2754590"/>
            <a:ext cx="41751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/>
              <a:t>Module</a:t>
            </a:r>
            <a:r>
              <a:rPr lang="en-US" dirty="0"/>
              <a:t> 02: Implement blue-green deployment and feature toggles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153EABA-4CA9-48E0-BAA2-2053BC42C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20826" y="3589621"/>
            <a:ext cx="397490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7" name="Picture 166" descr="Icon of four squares arranged to form a square">
            <a:extLst>
              <a:ext uri="{FF2B5EF4-FFF2-40B4-BE49-F238E27FC236}">
                <a16:creationId xmlns:a16="http://schemas.microsoft.com/office/drawing/2014/main" id="{7FF0D43B-8C97-4D4A-889D-CAC21C6CA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376" y="3723227"/>
            <a:ext cx="838200" cy="8382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1DFEC86-0903-4CFF-A4BF-D7C2788CFDBA}"/>
              </a:ext>
            </a:extLst>
          </p:cNvPr>
          <p:cNvSpPr txBox="1"/>
          <p:nvPr/>
        </p:nvSpPr>
        <p:spPr>
          <a:xfrm>
            <a:off x="1520826" y="3870655"/>
            <a:ext cx="41751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/>
              <a:t>Module</a:t>
            </a:r>
            <a:r>
              <a:rPr lang="en-US" dirty="0"/>
              <a:t> 03: Implement canary releases and dark launching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7D71735-1BD5-4681-A587-E643A86BF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20826" y="4705687"/>
            <a:ext cx="397490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 of a circle branched into three connect circles">
            <a:extLst>
              <a:ext uri="{FF2B5EF4-FFF2-40B4-BE49-F238E27FC236}">
                <a16:creationId xmlns:a16="http://schemas.microsoft.com/office/drawing/2014/main" id="{D5634086-2CA0-486F-9D08-197191D403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758" y="4843865"/>
            <a:ext cx="836676" cy="83667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85B968F-6C98-4F57-A161-D9F90DFAE593}"/>
              </a:ext>
            </a:extLst>
          </p:cNvPr>
          <p:cNvSpPr txBox="1"/>
          <p:nvPr/>
        </p:nvSpPr>
        <p:spPr>
          <a:xfrm>
            <a:off x="1520826" y="4986721"/>
            <a:ext cx="41751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/>
              <a:t>Module</a:t>
            </a:r>
            <a:r>
              <a:rPr lang="en-US" dirty="0"/>
              <a:t> 04: Implement A/B testing and progressive exposure deployment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E0603F8-1069-46CA-B29A-1BBB776AE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096584" y="2473555"/>
            <a:ext cx="46782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FA14D92-968C-4495-8D1E-06BE963D8434}"/>
              </a:ext>
            </a:extLst>
          </p:cNvPr>
          <p:cNvSpPr txBox="1"/>
          <p:nvPr/>
        </p:nvSpPr>
        <p:spPr>
          <a:xfrm>
            <a:off x="7096584" y="2754589"/>
            <a:ext cx="4912853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/>
              <a:t>Module</a:t>
            </a:r>
            <a:r>
              <a:rPr lang="en-US" dirty="0"/>
              <a:t> 06: Manage application configuration data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481F9ED-3394-43A1-8E56-5C607A7C39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096584" y="3589621"/>
            <a:ext cx="467821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 descr="Icon of a lab flask">
            <a:extLst>
              <a:ext uri="{FF2B5EF4-FFF2-40B4-BE49-F238E27FC236}">
                <a16:creationId xmlns:a16="http://schemas.microsoft.com/office/drawing/2014/main" id="{76FC3EC2-EF19-413A-9F95-ECA349FC73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6008" y="3726275"/>
            <a:ext cx="835152" cy="835152"/>
          </a:xfrm>
          <a:prstGeom prst="rect">
            <a:avLst/>
          </a:prstGeom>
        </p:spPr>
      </p:pic>
      <p:pic>
        <p:nvPicPr>
          <p:cNvPr id="8" name="Picture 7" descr="Icon of a document with a checkmark">
            <a:extLst>
              <a:ext uri="{FF2B5EF4-FFF2-40B4-BE49-F238E27FC236}">
                <a16:creationId xmlns:a16="http://schemas.microsoft.com/office/drawing/2014/main" id="{2E74FB92-6023-4530-B177-1F50BB3B46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6008" y="2601687"/>
            <a:ext cx="836676" cy="83667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DC36F8CA-ECDA-4B38-97E7-6D12907AA8D9}"/>
              </a:ext>
            </a:extLst>
          </p:cNvPr>
          <p:cNvSpPr txBox="1"/>
          <p:nvPr/>
        </p:nvSpPr>
        <p:spPr>
          <a:xfrm>
            <a:off x="7096584" y="4003827"/>
            <a:ext cx="4912853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/>
              <a:t>Labs &amp; Learning Path review and takeaways</a:t>
            </a:r>
          </a:p>
        </p:txBody>
      </p:sp>
      <p:pic>
        <p:nvPicPr>
          <p:cNvPr id="3" name="Picture 2" descr="Icons of a series of circles with rings enclosing a bigger circle at the centre">
            <a:extLst>
              <a:ext uri="{FF2B5EF4-FFF2-40B4-BE49-F238E27FC236}">
                <a16:creationId xmlns:a16="http://schemas.microsoft.com/office/drawing/2014/main" id="{90858E94-09AC-4DCE-B46F-9B0FC1055C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9056" y="1496090"/>
            <a:ext cx="832104" cy="8321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60EC8D-4DE5-427D-9818-46C5EDDA332F}"/>
              </a:ext>
            </a:extLst>
          </p:cNvPr>
          <p:cNvSpPr txBox="1"/>
          <p:nvPr/>
        </p:nvSpPr>
        <p:spPr>
          <a:xfrm>
            <a:off x="7096584" y="1637970"/>
            <a:ext cx="4912853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/>
              <a:t>Module</a:t>
            </a:r>
            <a:r>
              <a:rPr lang="en-US" dirty="0"/>
              <a:t> 05: Integrate with identity management systems</a:t>
            </a:r>
          </a:p>
        </p:txBody>
      </p:sp>
    </p:spTree>
    <p:extLst>
      <p:ext uri="{BB962C8B-B14F-4D97-AF65-F5344CB8AC3E}">
        <p14:creationId xmlns:p14="http://schemas.microsoft.com/office/powerpoint/2010/main" val="197664298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66526C-2C6D-431A-9F2A-CCC8021F9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Rethink application configuration data</a:t>
            </a:r>
          </a:p>
        </p:txBody>
      </p:sp>
      <p:pic>
        <p:nvPicPr>
          <p:cNvPr id="2" name="Picture 1" descr="Icon of a gear and a arrow going across it">
            <a:extLst>
              <a:ext uri="{FF2B5EF4-FFF2-40B4-BE49-F238E27FC236}">
                <a16:creationId xmlns:a16="http://schemas.microsoft.com/office/drawing/2014/main" id="{3F10A02A-11EF-4BE5-A6BF-45A3B5AEE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4" y="1238562"/>
            <a:ext cx="1088136" cy="1088136"/>
          </a:xfrm>
          <a:prstGeom prst="rect">
            <a:avLst/>
          </a:prstGeom>
        </p:spPr>
      </p:pic>
      <p:sp>
        <p:nvSpPr>
          <p:cNvPr id="18" name="TextBox 17" descr="Icon of a document">
            <a:extLst>
              <a:ext uri="{FF2B5EF4-FFF2-40B4-BE49-F238E27FC236}">
                <a16:creationId xmlns:a16="http://schemas.microsoft.com/office/drawing/2014/main" id="{5793B3DC-F597-4F49-AAF8-77EDFBDB542C}"/>
              </a:ext>
            </a:extLst>
          </p:cNvPr>
          <p:cNvSpPr txBox="1"/>
          <p:nvPr/>
        </p:nvSpPr>
        <p:spPr>
          <a:xfrm>
            <a:off x="1790700" y="1597964"/>
            <a:ext cx="102076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Configuration information is stored in files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1D4D3A2-684C-4D40-B6D6-E20C1C5CA7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90700" y="2493394"/>
            <a:ext cx="1020762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Icon of a circle with circular arrows pointing at each other's end">
            <a:extLst>
              <a:ext uri="{FF2B5EF4-FFF2-40B4-BE49-F238E27FC236}">
                <a16:creationId xmlns:a16="http://schemas.microsoft.com/office/drawing/2014/main" id="{A8475803-7450-426C-81AB-1A2160B22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4" y="2660090"/>
            <a:ext cx="1080516" cy="1080516"/>
          </a:xfrm>
          <a:prstGeom prst="rect">
            <a:avLst/>
          </a:prstGeom>
        </p:spPr>
      </p:pic>
      <p:sp>
        <p:nvSpPr>
          <p:cNvPr id="27" name="TextBox 26" descr="Icon of a document">
            <a:extLst>
              <a:ext uri="{FF2B5EF4-FFF2-40B4-BE49-F238E27FC236}">
                <a16:creationId xmlns:a16="http://schemas.microsoft.com/office/drawing/2014/main" id="{D5BA4CE0-E418-47C4-A03D-F34B8349F0E0}"/>
              </a:ext>
            </a:extLst>
          </p:cNvPr>
          <p:cNvSpPr txBox="1"/>
          <p:nvPr/>
        </p:nvSpPr>
        <p:spPr>
          <a:xfrm>
            <a:off x="1790700" y="3018015"/>
            <a:ext cx="102076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Changes can require downtime and administrative overhead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CF70F4B-69FE-459E-B72A-F83D49C887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90700" y="3911968"/>
            <a:ext cx="1020762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 descr="Icon of a circle branched into three connect circles">
            <a:extLst>
              <a:ext uri="{FF2B5EF4-FFF2-40B4-BE49-F238E27FC236}">
                <a16:creationId xmlns:a16="http://schemas.microsoft.com/office/drawing/2014/main" id="{37E06157-116F-4979-92BB-415C85A16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4" y="4078664"/>
            <a:ext cx="1085088" cy="1085088"/>
          </a:xfrm>
          <a:prstGeom prst="rect">
            <a:avLst/>
          </a:prstGeom>
        </p:spPr>
      </p:pic>
      <p:sp>
        <p:nvSpPr>
          <p:cNvPr id="30" name="TextBox 29" descr="Icon of a document">
            <a:extLst>
              <a:ext uri="{FF2B5EF4-FFF2-40B4-BE49-F238E27FC236}">
                <a16:creationId xmlns:a16="http://schemas.microsoft.com/office/drawing/2014/main" id="{0DB3A105-0A95-4001-B08D-E4D5A3E5EF40}"/>
              </a:ext>
            </a:extLst>
          </p:cNvPr>
          <p:cNvSpPr txBox="1"/>
          <p:nvPr/>
        </p:nvSpPr>
        <p:spPr>
          <a:xfrm>
            <a:off x="1790700" y="4251876"/>
            <a:ext cx="1020762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Challenging to manage changes to local configurations across multiple running instances of the application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6105ACF-E5DB-448E-89C8-C556E6D74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90700" y="5330448"/>
            <a:ext cx="1020762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54" descr="Icon of two people">
            <a:extLst>
              <a:ext uri="{FF2B5EF4-FFF2-40B4-BE49-F238E27FC236}">
                <a16:creationId xmlns:a16="http://schemas.microsoft.com/office/drawing/2014/main" id="{F5FFB3B5-2BB0-48B7-95D0-9E4C809EBB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4" y="5497144"/>
            <a:ext cx="1085088" cy="1085088"/>
          </a:xfrm>
          <a:prstGeom prst="rect">
            <a:avLst/>
          </a:prstGeom>
        </p:spPr>
      </p:pic>
      <p:sp>
        <p:nvSpPr>
          <p:cNvPr id="33" name="TextBox 32" descr="Icon of a document">
            <a:extLst>
              <a:ext uri="{FF2B5EF4-FFF2-40B4-BE49-F238E27FC236}">
                <a16:creationId xmlns:a16="http://schemas.microsoft.com/office/drawing/2014/main" id="{2AA623EE-DA2F-430E-851D-88AFA340626B}"/>
              </a:ext>
            </a:extLst>
          </p:cNvPr>
          <p:cNvSpPr txBox="1"/>
          <p:nvPr/>
        </p:nvSpPr>
        <p:spPr>
          <a:xfrm>
            <a:off x="1790700" y="5855022"/>
            <a:ext cx="102076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Discussion: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How will you secure this information?</a:t>
            </a:r>
          </a:p>
        </p:txBody>
      </p:sp>
    </p:spTree>
    <p:extLst>
      <p:ext uri="{BB962C8B-B14F-4D97-AF65-F5344CB8AC3E}">
        <p14:creationId xmlns:p14="http://schemas.microsoft.com/office/powerpoint/2010/main" val="1628449882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5A2DF-4BE2-4D0B-9A10-27B879B7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Explore separation of concerns</a:t>
            </a:r>
          </a:p>
        </p:txBody>
      </p:sp>
      <p:pic>
        <p:nvPicPr>
          <p:cNvPr id="6" name="Picture 5" descr="Icon of a gear and a arrow going across it">
            <a:extLst>
              <a:ext uri="{FF2B5EF4-FFF2-40B4-BE49-F238E27FC236}">
                <a16:creationId xmlns:a16="http://schemas.microsoft.com/office/drawing/2014/main" id="{05E905FC-738E-4BB9-9C5E-25BD5B975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4" y="1238562"/>
            <a:ext cx="1088136" cy="108813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D1BC97F-6944-4103-85F0-19FD3B857620}"/>
              </a:ext>
            </a:extLst>
          </p:cNvPr>
          <p:cNvSpPr txBox="1"/>
          <p:nvPr/>
        </p:nvSpPr>
        <p:spPr>
          <a:xfrm>
            <a:off x="1747520" y="1413298"/>
            <a:ext cx="102508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Configuration custodian: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Responsible for generating and maintaining the life cycle of configuration values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ACD276D-4498-4F1E-90E6-7205342CC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47520" y="2488337"/>
            <a:ext cx="1025080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Icon of two people">
            <a:extLst>
              <a:ext uri="{FF2B5EF4-FFF2-40B4-BE49-F238E27FC236}">
                <a16:creationId xmlns:a16="http://schemas.microsoft.com/office/drawing/2014/main" id="{A886BE86-4E8C-4D17-878B-722464844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4" y="2661430"/>
            <a:ext cx="1085088" cy="108508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01C31A1-B4EA-488F-A196-5E69FCD29ADA}"/>
              </a:ext>
            </a:extLst>
          </p:cNvPr>
          <p:cNvSpPr txBox="1"/>
          <p:nvPr/>
        </p:nvSpPr>
        <p:spPr>
          <a:xfrm>
            <a:off x="1747520" y="2649976"/>
            <a:ext cx="1025080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Configuration consumer: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Responsible for defining the schema (loose term) for the configuration and then consuming the configuration values in the application or library code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1D554CD-D49B-40DC-B823-3A92BC1EF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47520" y="3919611"/>
            <a:ext cx="1025080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Icon of two gears with different sizes">
            <a:extLst>
              <a:ext uri="{FF2B5EF4-FFF2-40B4-BE49-F238E27FC236}">
                <a16:creationId xmlns:a16="http://schemas.microsoft.com/office/drawing/2014/main" id="{63F158E0-6E2F-44AC-B0E6-5A1E24B7D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4" y="4081250"/>
            <a:ext cx="1080516" cy="108051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3BE2657-87E4-4D08-B4C1-14AFAC4ED51B}"/>
              </a:ext>
            </a:extLst>
          </p:cNvPr>
          <p:cNvSpPr txBox="1"/>
          <p:nvPr/>
        </p:nvSpPr>
        <p:spPr>
          <a:xfrm>
            <a:off x="1747520" y="4252176"/>
            <a:ext cx="102508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Semibold"/>
                <a:ea typeface="+mn-ea"/>
                <a:cs typeface="+mn-cs"/>
              </a:rPr>
              <a:t>Configuration store: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The underlying store that is leveraged to store the configuration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62182E8-B258-4CD9-B190-D3EDA78D7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747520" y="5323405"/>
            <a:ext cx="1025080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Icon of a security lock">
            <a:extLst>
              <a:ext uri="{FF2B5EF4-FFF2-40B4-BE49-F238E27FC236}">
                <a16:creationId xmlns:a16="http://schemas.microsoft.com/office/drawing/2014/main" id="{2BAD7EA0-E593-49CF-A433-5EA2CB4E7B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4" y="5485042"/>
            <a:ext cx="1080516" cy="108051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8B06A0B-6141-4CF4-BA5D-E085B61AED5B}"/>
              </a:ext>
            </a:extLst>
          </p:cNvPr>
          <p:cNvSpPr txBox="1"/>
          <p:nvPr/>
        </p:nvSpPr>
        <p:spPr>
          <a:xfrm>
            <a:off x="1747520" y="5840634"/>
            <a:ext cx="1025080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latin typeface="+mj-lt"/>
              </a:rPr>
              <a:t>Secret store: </a:t>
            </a:r>
            <a:r>
              <a:rPr lang="en-US" sz="2400" dirty="0"/>
              <a:t>A separate store for persisting secrets </a:t>
            </a:r>
          </a:p>
        </p:txBody>
      </p:sp>
    </p:spTree>
    <p:extLst>
      <p:ext uri="{BB962C8B-B14F-4D97-AF65-F5344CB8AC3E}">
        <p14:creationId xmlns:p14="http://schemas.microsoft.com/office/powerpoint/2010/main" val="4001411436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487A0-5D83-4501-AEF5-ACBE9BF7C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Understand external configuration store patterns</a:t>
            </a:r>
          </a:p>
        </p:txBody>
      </p:sp>
      <p:pic>
        <p:nvPicPr>
          <p:cNvPr id="59" name="Picture 58" descr="Applications are accessing the external configuration store which is accessing cloud storage and alternatively databases">
            <a:extLst>
              <a:ext uri="{FF2B5EF4-FFF2-40B4-BE49-F238E27FC236}">
                <a16:creationId xmlns:a16="http://schemas.microsoft.com/office/drawing/2014/main" id="{4928642C-B930-45E3-A232-540BD0D0DA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008" t="-3884" r="-2904" b="-1247"/>
          <a:stretch/>
        </p:blipFill>
        <p:spPr>
          <a:xfrm>
            <a:off x="414338" y="1271589"/>
            <a:ext cx="11596623" cy="4114799"/>
          </a:xfrm>
          <a:prstGeom prst="rect">
            <a:avLst/>
          </a:prstGeom>
          <a:noFill/>
          <a:ln w="19050">
            <a:solidFill>
              <a:schemeClr val="tx2"/>
            </a:solidFill>
            <a:prstDash val="solid"/>
            <a:miter lim="800000"/>
            <a:headEnd/>
            <a:tailEnd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9DB6584-4589-4E04-AF82-CF382B3813F1}"/>
              </a:ext>
            </a:extLst>
          </p:cNvPr>
          <p:cNvSpPr/>
          <p:nvPr/>
        </p:nvSpPr>
        <p:spPr>
          <a:xfrm>
            <a:off x="425513" y="5544380"/>
            <a:ext cx="5721822" cy="1000881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+mj-lt"/>
              </a:rPr>
              <a:t>Store the configuration information in external storage.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16DED2-DB74-487C-AD0D-40F9BF64B3DE}"/>
              </a:ext>
            </a:extLst>
          </p:cNvPr>
          <p:cNvSpPr/>
          <p:nvPr/>
        </p:nvSpPr>
        <p:spPr>
          <a:xfrm>
            <a:off x="6289139" y="5544380"/>
            <a:ext cx="5721822" cy="1000881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37160" rIns="182880" bIns="13716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+mj-lt"/>
              </a:rPr>
              <a:t>Provide an interface to quickly and efficiently read and update. </a:t>
            </a:r>
          </a:p>
        </p:txBody>
      </p:sp>
    </p:spTree>
    <p:extLst>
      <p:ext uri="{BB962C8B-B14F-4D97-AF65-F5344CB8AC3E}">
        <p14:creationId xmlns:p14="http://schemas.microsoft.com/office/powerpoint/2010/main" val="2807794723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5A2DF-4BE2-4D0B-9A10-27B879B7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Introduction to Azure App Configuration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37D6AB-5364-40B0-ABDF-40685D7CD83D}"/>
              </a:ext>
            </a:extLst>
          </p:cNvPr>
          <p:cNvSpPr/>
          <p:nvPr/>
        </p:nvSpPr>
        <p:spPr>
          <a:xfrm>
            <a:off x="644871" y="1304921"/>
            <a:ext cx="9194868" cy="23501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r>
              <a:rPr lang="en-US" sz="2200" b="1" dirty="0"/>
              <a:t>Useful for most applications but particularly applicable to:</a:t>
            </a:r>
            <a:endParaRPr lang="en-US" b="1">
              <a:cs typeface="Segoe UI"/>
            </a:endParaRPr>
          </a:p>
          <a:p>
            <a:endParaRPr lang="en-US" sz="2200" dirty="0"/>
          </a:p>
          <a:p>
            <a:r>
              <a:rPr lang="en-US" sz="2200" dirty="0"/>
              <a:t>Distributed applications (particularly microservice applications)</a:t>
            </a:r>
          </a:p>
          <a:p>
            <a:r>
              <a:rPr lang="en-US" sz="2200" dirty="0"/>
              <a:t>Serverless applications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DF7F9D-66F6-4AE2-A9A6-0B0A420A832D}"/>
              </a:ext>
            </a:extLst>
          </p:cNvPr>
          <p:cNvSpPr/>
          <p:nvPr/>
        </p:nvSpPr>
        <p:spPr>
          <a:xfrm>
            <a:off x="629439" y="4068702"/>
            <a:ext cx="9210300" cy="23501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200" dirty="0"/>
              <a:t>Centralize management and distribution of hierarchical configuration data for different environments and geographies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200" dirty="0"/>
              <a:t>Dynamically change application settings without the need to redeploy or restart an application</a:t>
            </a:r>
            <a:endParaRPr lang="en-AU" sz="2200" dirty="0">
              <a:cs typeface="Segoe U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200" dirty="0"/>
              <a:t>Control feature availability in real-time</a:t>
            </a:r>
            <a:endParaRPr lang="en-US" sz="2200" dirty="0">
              <a:cs typeface="Segoe U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8D6A2E-9DFF-444A-9CD3-04C3123A3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0830" y="1304921"/>
            <a:ext cx="1609524" cy="15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048532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5A2DF-4BE2-4D0B-9A10-27B879B7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Examine Key-value pairs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37D6AB-5364-40B0-ABDF-40685D7CD83D}"/>
              </a:ext>
            </a:extLst>
          </p:cNvPr>
          <p:cNvSpPr/>
          <p:nvPr/>
        </p:nvSpPr>
        <p:spPr>
          <a:xfrm>
            <a:off x="644871" y="1401195"/>
            <a:ext cx="10274232" cy="2558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/>
              <a:t>Service stores key-value pairs</a:t>
            </a: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 sz="2200" dirty="0"/>
              <a:t>Keys and values are all Unicode strings</a:t>
            </a:r>
            <a:endParaRPr lang="en-US" sz="2200" dirty="0">
              <a:cs typeface="Segoe UI"/>
            </a:endParaRPr>
          </a:p>
          <a:p>
            <a:endParaRPr lang="en-US" sz="2200" dirty="0"/>
          </a:p>
          <a:p>
            <a:pPr marL="342900" indent="-342900">
              <a:buFont typeface="Arial"/>
              <a:buChar char="•"/>
            </a:pPr>
            <a:r>
              <a:rPr lang="en-US" sz="2200" dirty="0"/>
              <a:t>Recommend using hierarchical naming for keys</a:t>
            </a:r>
            <a:endParaRPr lang="en-US" sz="2200" dirty="0">
              <a:cs typeface="Segoe UI"/>
            </a:endParaRPr>
          </a:p>
          <a:p>
            <a:pPr marL="342900" indent="-342900">
              <a:buFont typeface="Arial"/>
              <a:buChar char="•"/>
            </a:pPr>
            <a:r>
              <a:rPr lang="en-US" sz="2200" dirty="0"/>
              <a:t>Labels can be used to store different values for a particular key</a:t>
            </a:r>
            <a:endParaRPr lang="en-US" sz="2200" dirty="0">
              <a:cs typeface="Segoe UI"/>
            </a:endParaRPr>
          </a:p>
          <a:p>
            <a:pPr marL="342900" indent="-342900">
              <a:buFont typeface="Arial"/>
              <a:buChar char="•"/>
            </a:pPr>
            <a:r>
              <a:rPr lang="en-US" sz="2200" dirty="0"/>
              <a:t>Labels can provide a way of versioning keys</a:t>
            </a:r>
            <a:endParaRPr lang="en-US" sz="2200" dirty="0">
              <a:cs typeface="Segoe UI"/>
            </a:endParaRPr>
          </a:p>
          <a:p>
            <a:endParaRPr lang="en-US" sz="2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B6E748-AA83-4A93-8F66-F06B2A93C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71" y="4313871"/>
            <a:ext cx="401955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AD5857-66D1-4ACC-8BD1-AB23E02C7C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3389" y="4313871"/>
            <a:ext cx="5485714" cy="1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760092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5A2DF-4BE2-4D0B-9A10-27B879B7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Examine App configuration feature management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37D6AB-5364-40B0-ABDF-40685D7CD83D}"/>
              </a:ext>
            </a:extLst>
          </p:cNvPr>
          <p:cNvSpPr/>
          <p:nvPr/>
        </p:nvSpPr>
        <p:spPr>
          <a:xfrm>
            <a:off x="644871" y="1446552"/>
            <a:ext cx="5035932" cy="50914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r>
              <a:rPr lang="en-US" sz="2200" dirty="0"/>
              <a:t>Azure App Configuration can also act as a central repository for feature flags.</a:t>
            </a:r>
            <a:endParaRPr lang="en-US" dirty="0">
              <a:cs typeface="Segoe UI"/>
            </a:endParaRPr>
          </a:p>
          <a:p>
            <a:endParaRPr lang="en-US" sz="2200" b="1" dirty="0">
              <a:cs typeface="Segoe UI"/>
            </a:endParaRPr>
          </a:p>
          <a:p>
            <a:r>
              <a:rPr lang="en-US" sz="2200" b="1" dirty="0"/>
              <a:t>Feature flags have two parts:</a:t>
            </a:r>
            <a:r>
              <a:rPr lang="en-US" sz="2200" dirty="0"/>
              <a:t> </a:t>
            </a:r>
            <a:endParaRPr lang="en-US" sz="2200" dirty="0">
              <a:cs typeface="Segoe U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Name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List of one or more filters</a:t>
            </a:r>
          </a:p>
          <a:p>
            <a:endParaRPr lang="en-US" sz="2200" dirty="0"/>
          </a:p>
          <a:p>
            <a:r>
              <a:rPr lang="en-US" sz="2200" dirty="0"/>
              <a:t>Filters are use cases for when an application feature should be enabled</a:t>
            </a:r>
          </a:p>
          <a:p>
            <a:endParaRPr lang="en-US" sz="2200" dirty="0"/>
          </a:p>
          <a:p>
            <a:r>
              <a:rPr lang="en-US" sz="2200" dirty="0"/>
              <a:t>Supports </a:t>
            </a:r>
            <a:r>
              <a:rPr lang="en-US" sz="2200" b="1" dirty="0" err="1"/>
              <a:t>appsettings.json</a:t>
            </a:r>
            <a:r>
              <a:rPr lang="en-US" sz="2200" b="1" dirty="0"/>
              <a:t> </a:t>
            </a:r>
            <a:r>
              <a:rPr lang="en-US" sz="2200" dirty="0"/>
              <a:t>as a configuration source for feature flags</a:t>
            </a:r>
          </a:p>
          <a:p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3557C0-0024-4827-81F9-D407B09A6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446" y="1446552"/>
            <a:ext cx="5826431" cy="426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27858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FA3CB-4B71-4066-BA6D-528BC9E3A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Integrate Azure Key Vault with Azure Pipelines</a:t>
            </a:r>
          </a:p>
        </p:txBody>
      </p:sp>
      <p:pic>
        <p:nvPicPr>
          <p:cNvPr id="15" name="Picture 14" descr="Icon of a circle branched into three connect circles">
            <a:extLst>
              <a:ext uri="{FF2B5EF4-FFF2-40B4-BE49-F238E27FC236}">
                <a16:creationId xmlns:a16="http://schemas.microsoft.com/office/drawing/2014/main" id="{1436F0DA-6BA2-4283-92C3-ABAF7A985C2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40823" y="2265483"/>
            <a:ext cx="958629" cy="97052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BDEA50E-9321-49F0-BB17-E2C5746861BE}"/>
              </a:ext>
            </a:extLst>
          </p:cNvPr>
          <p:cNvSpPr/>
          <p:nvPr/>
        </p:nvSpPr>
        <p:spPr bwMode="auto">
          <a:xfrm>
            <a:off x="2143125" y="2265483"/>
            <a:ext cx="9866314" cy="861774"/>
          </a:xfrm>
          <a:prstGeom prst="rect">
            <a:avLst/>
          </a:prstGeom>
          <a:solidFill>
            <a:schemeClr val="bg1"/>
          </a:solidFill>
          <a:ln w="19050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chemeClr val="tx1"/>
                </a:solidFill>
                <a:cs typeface="Segoe UI"/>
              </a:rPr>
              <a:t>Azure Key Vault allows you to manage your organization’s secrets and certificates in a centralized repository.</a:t>
            </a:r>
            <a:endParaRPr lang="en-US" sz="2800" dirty="0">
              <a:solidFill>
                <a:schemeClr val="tx1"/>
              </a:solidFill>
              <a:cs typeface="Segoe UI" pitchFamily="34" charset="0"/>
            </a:endParaRPr>
          </a:p>
        </p:txBody>
      </p:sp>
      <p:pic>
        <p:nvPicPr>
          <p:cNvPr id="5" name="Picture 4" descr="Icon of an arrow in a circular motion and a cloud inside it">
            <a:extLst>
              <a:ext uri="{FF2B5EF4-FFF2-40B4-BE49-F238E27FC236}">
                <a16:creationId xmlns:a16="http://schemas.microsoft.com/office/drawing/2014/main" id="{173DDED4-EFE7-455B-BA6B-46E596C3C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23" y="3854976"/>
            <a:ext cx="958629" cy="85629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31C30E0-1CAF-4D34-B026-74E3068EED1E}"/>
              </a:ext>
            </a:extLst>
          </p:cNvPr>
          <p:cNvSpPr/>
          <p:nvPr/>
        </p:nvSpPr>
        <p:spPr bwMode="auto">
          <a:xfrm>
            <a:off x="2132011" y="3898187"/>
            <a:ext cx="9866314" cy="430887"/>
          </a:xfrm>
          <a:prstGeom prst="rect">
            <a:avLst/>
          </a:prstGeom>
          <a:solidFill>
            <a:schemeClr val="bg1"/>
          </a:solidFill>
          <a:ln w="19050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chemeClr val="tx1"/>
                </a:solidFill>
                <a:cs typeface="Segoe UI"/>
              </a:rPr>
              <a:t>Azure Key Vault stores secrets, keys, and certificates.</a:t>
            </a:r>
            <a:endParaRPr lang="en-US" sz="2800" dirty="0">
              <a:solidFill>
                <a:schemeClr val="tx1"/>
              </a:solidFill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075912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B6995E-406F-48CF-A695-248C19232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Manage secrets, tokens and certificates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4EA6CA-6DC8-4825-B157-91A9925ECB51}"/>
              </a:ext>
            </a:extLst>
          </p:cNvPr>
          <p:cNvSpPr/>
          <p:nvPr/>
        </p:nvSpPr>
        <p:spPr>
          <a:xfrm>
            <a:off x="439738" y="1510748"/>
            <a:ext cx="4360862" cy="78468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7160" tIns="91440" rIns="137160" bIns="91440" numCol="1" spcCol="1270" anchor="ctr" anchorCtr="0">
            <a:noAutofit/>
          </a:bodyPr>
          <a:lstStyle/>
          <a:p>
            <a:r>
              <a:rPr lang="en-US" sz="2200">
                <a:solidFill>
                  <a:schemeClr val="tx1"/>
                </a:solidFill>
              </a:rPr>
              <a:t>Centralize application secrets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E979B4-E366-44D1-97E4-BF148A0A4085}"/>
              </a:ext>
            </a:extLst>
          </p:cNvPr>
          <p:cNvSpPr/>
          <p:nvPr/>
        </p:nvSpPr>
        <p:spPr>
          <a:xfrm>
            <a:off x="439738" y="2430430"/>
            <a:ext cx="4360862" cy="78468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7160" tIns="91440" rIns="137160" bIns="91440" numCol="1" spcCol="1270" anchor="ctr" anchorCtr="0">
            <a:noAutofit/>
          </a:bodyPr>
          <a:lstStyle/>
          <a:p>
            <a:r>
              <a:rPr lang="en-US" sz="2200">
                <a:solidFill>
                  <a:schemeClr val="tx1"/>
                </a:solidFill>
              </a:rPr>
              <a:t>Securely store secrets and keys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D088AB-9215-4ED4-87F9-DD72EF8E486F}"/>
              </a:ext>
            </a:extLst>
          </p:cNvPr>
          <p:cNvSpPr/>
          <p:nvPr/>
        </p:nvSpPr>
        <p:spPr>
          <a:xfrm>
            <a:off x="439738" y="3350112"/>
            <a:ext cx="4360862" cy="78468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7160" tIns="91440" rIns="137160" bIns="91440" numCol="1" spcCol="1270" anchor="ctr" anchorCtr="0">
            <a:noAutofit/>
          </a:bodyPr>
          <a:lstStyle/>
          <a:p>
            <a:r>
              <a:rPr lang="en-US" sz="2200">
                <a:solidFill>
                  <a:schemeClr val="tx1"/>
                </a:solidFill>
              </a:rPr>
              <a:t>Monitor access and use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2989AA-9DB9-4A6D-B25E-C171D3AE11B5}"/>
              </a:ext>
            </a:extLst>
          </p:cNvPr>
          <p:cNvSpPr/>
          <p:nvPr/>
        </p:nvSpPr>
        <p:spPr>
          <a:xfrm>
            <a:off x="439738" y="4269794"/>
            <a:ext cx="4360862" cy="107023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7160" tIns="91440" rIns="137160" bIns="91440" numCol="1" spcCol="1270" anchor="ctr" anchorCtr="0">
            <a:noAutofit/>
          </a:bodyPr>
          <a:lstStyle/>
          <a:p>
            <a:r>
              <a:rPr lang="en-US" sz="2200">
                <a:solidFill>
                  <a:schemeClr val="tx1"/>
                </a:solidFill>
              </a:rPr>
              <a:t>Simplified administration of application secret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1B692EB-CB79-4EAB-BAA4-835B213CA7D4}"/>
              </a:ext>
            </a:extLst>
          </p:cNvPr>
          <p:cNvSpPr/>
          <p:nvPr/>
        </p:nvSpPr>
        <p:spPr>
          <a:xfrm>
            <a:off x="439738" y="5475028"/>
            <a:ext cx="4360862" cy="107023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7160" tIns="91440" rIns="137160" bIns="91440" numCol="1" spcCol="1270" anchor="ctr" anchorCtr="0">
            <a:noAutofit/>
          </a:bodyPr>
          <a:lstStyle/>
          <a:p>
            <a:r>
              <a:rPr lang="en-US" sz="2200">
                <a:solidFill>
                  <a:schemeClr val="tx1"/>
                </a:solidFill>
              </a:rPr>
              <a:t>Integrate with other </a:t>
            </a:r>
            <a:br>
              <a:rPr lang="en-US" sz="2200">
                <a:solidFill>
                  <a:schemeClr val="tx1"/>
                </a:solidFill>
              </a:rPr>
            </a:br>
            <a:r>
              <a:rPr lang="en-US" sz="2200">
                <a:solidFill>
                  <a:schemeClr val="tx1"/>
                </a:solidFill>
              </a:rPr>
              <a:t>Azure services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6F579D-35C6-4D5C-A7EF-6F3315BF1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345" y="1510748"/>
            <a:ext cx="7085714" cy="39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82321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B6995E-406F-48CF-A695-248C19232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8" y="632779"/>
            <a:ext cx="11571287" cy="411162"/>
          </a:xfrm>
        </p:spPr>
        <p:txBody>
          <a:bodyPr/>
          <a:lstStyle/>
          <a:p>
            <a:r>
              <a:rPr lang="en-US" dirty="0"/>
              <a:t>Examine DevOps inner and outer loop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4EA6CA-6DC8-4825-B157-91A9925ECB51}"/>
              </a:ext>
            </a:extLst>
          </p:cNvPr>
          <p:cNvSpPr/>
          <p:nvPr/>
        </p:nvSpPr>
        <p:spPr>
          <a:xfrm>
            <a:off x="446088" y="1510748"/>
            <a:ext cx="4392612" cy="15795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r>
              <a:rPr lang="en-US" sz="2200" dirty="0"/>
              <a:t>The inner loop is focused on the developer teams iterating over their solution development.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E979B4-E366-44D1-97E4-BF148A0A4085}"/>
              </a:ext>
            </a:extLst>
          </p:cNvPr>
          <p:cNvSpPr/>
          <p:nvPr/>
        </p:nvSpPr>
        <p:spPr>
          <a:xfrm>
            <a:off x="446088" y="3238225"/>
            <a:ext cx="4392612" cy="15795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r>
              <a:rPr lang="en-US" sz="2200" dirty="0"/>
              <a:t>Developer teams consume the configuration published by the outer loop.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1B692EB-CB79-4EAB-BAA4-835B213CA7D4}"/>
              </a:ext>
            </a:extLst>
          </p:cNvPr>
          <p:cNvSpPr/>
          <p:nvPr/>
        </p:nvSpPr>
        <p:spPr>
          <a:xfrm>
            <a:off x="446088" y="4965700"/>
            <a:ext cx="4392612" cy="15795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82880" tIns="137160" rIns="182880" bIns="137160" anchor="ctr">
            <a:noAutofit/>
          </a:bodyPr>
          <a:lstStyle/>
          <a:p>
            <a:r>
              <a:rPr lang="en-US" sz="2200" dirty="0"/>
              <a:t>The Ops Engineer governs the configuration management and pushes the changes.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68143C-D2E0-4C18-9BB1-BFFD715D2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033" y="1510748"/>
            <a:ext cx="7038095" cy="5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900650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303363"/>
            <a:ext cx="9240836" cy="387798"/>
          </a:xfrm>
        </p:spPr>
        <p:txBody>
          <a:bodyPr/>
          <a:lstStyle/>
          <a:p>
            <a:r>
              <a:rPr lang="en-US" dirty="0"/>
              <a:t>Labs</a:t>
            </a:r>
          </a:p>
        </p:txBody>
      </p:sp>
      <p:pic>
        <p:nvPicPr>
          <p:cNvPr id="5" name="Picture 4" descr="Icon of a lab flask">
            <a:extLst>
              <a:ext uri="{FF2B5EF4-FFF2-40B4-BE49-F238E27FC236}">
                <a16:creationId xmlns:a16="http://schemas.microsoft.com/office/drawing/2014/main" id="{1D1DF8B8-BE1F-4F9A-8683-D30BCC0B0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9892" y="2718535"/>
            <a:ext cx="1070908" cy="155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97803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62C1954-D56F-4BC7-9F89-2917679A3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nl-NL" dirty="0"/>
              <a:t>Learning objectives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10A3294-67A6-43C3-991E-5D60A2D2628A}"/>
              </a:ext>
            </a:extLst>
          </p:cNvPr>
          <p:cNvSpPr txBox="1"/>
          <p:nvPr/>
        </p:nvSpPr>
        <p:spPr>
          <a:xfrm>
            <a:off x="466344" y="1219051"/>
            <a:ext cx="11544300" cy="36933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2400" dirty="0">
                <a:latin typeface="+mj-lt"/>
              </a:rPr>
              <a:t>After completing this Learning Path, students will be able to:</a:t>
            </a:r>
          </a:p>
        </p:txBody>
      </p:sp>
      <p:pic>
        <p:nvPicPr>
          <p:cNvPr id="75" name="Picture 74" descr="Icon of dots in different sizes">
            <a:extLst>
              <a:ext uri="{FF2B5EF4-FFF2-40B4-BE49-F238E27FC236}">
                <a16:creationId xmlns:a16="http://schemas.microsoft.com/office/drawing/2014/main" id="{C0BBB069-9806-40B7-B590-BBA0258C3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774" y="2138673"/>
            <a:ext cx="769620" cy="768096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ED02B158-2C3C-4CC6-A1DF-0F2BFDAFF092}"/>
              </a:ext>
            </a:extLst>
          </p:cNvPr>
          <p:cNvSpPr txBox="1"/>
          <p:nvPr/>
        </p:nvSpPr>
        <p:spPr>
          <a:xfrm>
            <a:off x="1412783" y="2399611"/>
            <a:ext cx="4632678" cy="246221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Describe deployment patterns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9264E9F-DB7D-4A23-B917-C62E03050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412783" y="3016729"/>
            <a:ext cx="463600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Picture 96" descr="Icon of arrow pointing upwards diagonally">
            <a:extLst>
              <a:ext uri="{FF2B5EF4-FFF2-40B4-BE49-F238E27FC236}">
                <a16:creationId xmlns:a16="http://schemas.microsoft.com/office/drawing/2014/main" id="{34513788-E270-470C-9BDF-7EB1320D8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74" y="3126308"/>
            <a:ext cx="768096" cy="769620"/>
          </a:xfrm>
          <a:prstGeom prst="rect">
            <a:avLst/>
          </a:pr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71C23103-F379-4185-B86F-9CC2672E3A6E}"/>
              </a:ext>
            </a:extLst>
          </p:cNvPr>
          <p:cNvSpPr txBox="1"/>
          <p:nvPr/>
        </p:nvSpPr>
        <p:spPr>
          <a:xfrm>
            <a:off x="1412783" y="3388008"/>
            <a:ext cx="4632678" cy="246221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Implement blue-green deployment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3C850AB-9ED8-4E84-8985-E65306C15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412783" y="4006269"/>
            <a:ext cx="463600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1" name="Picture 100" descr="Icon of three circles and aligned to three lines">
            <a:extLst>
              <a:ext uri="{FF2B5EF4-FFF2-40B4-BE49-F238E27FC236}">
                <a16:creationId xmlns:a16="http://schemas.microsoft.com/office/drawing/2014/main" id="{36D0468C-1BBF-4608-A337-9CE1F49D9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163" y="4034874"/>
            <a:ext cx="768096" cy="768096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E313026A-4EBC-405F-989C-3514465CD953}"/>
              </a:ext>
            </a:extLst>
          </p:cNvPr>
          <p:cNvSpPr txBox="1"/>
          <p:nvPr/>
        </p:nvSpPr>
        <p:spPr>
          <a:xfrm>
            <a:off x="1412783" y="4295812"/>
            <a:ext cx="4632678" cy="246221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Implement canary release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38BA0A8-4C78-4C37-AB48-D709E7E754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412783" y="4977954"/>
            <a:ext cx="463600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102" descr="Icon of a circle branched into three connect circles">
            <a:extLst>
              <a:ext uri="{FF2B5EF4-FFF2-40B4-BE49-F238E27FC236}">
                <a16:creationId xmlns:a16="http://schemas.microsoft.com/office/drawing/2014/main" id="{14ECCC49-651A-409D-A679-EA18918138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163" y="5005854"/>
            <a:ext cx="768096" cy="769620"/>
          </a:xfrm>
          <a:prstGeom prst="rect">
            <a:avLst/>
          </a:prstGeom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CBD09A30-4A57-43A5-A70D-E200BAE718EE}"/>
              </a:ext>
            </a:extLst>
          </p:cNvPr>
          <p:cNvSpPr txBox="1"/>
          <p:nvPr/>
        </p:nvSpPr>
        <p:spPr>
          <a:xfrm>
            <a:off x="1412783" y="5268796"/>
            <a:ext cx="4632678" cy="246221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Implement progressive exposure deployment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D8AA417-29D7-4400-A3CA-D443F82C2A04}"/>
              </a:ext>
            </a:extLst>
          </p:cNvPr>
          <p:cNvSpPr txBox="1"/>
          <p:nvPr/>
        </p:nvSpPr>
        <p:spPr>
          <a:xfrm>
            <a:off x="7362317" y="2399611"/>
            <a:ext cx="4636008" cy="246221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lvl="1"/>
            <a:r>
              <a:rPr lang="en-US" sz="1600" dirty="0">
                <a:solidFill>
                  <a:schemeClr val="tx1"/>
                </a:solidFill>
              </a:rPr>
              <a:t>Manage application config and secrets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2C3EBD8-F1DA-4F95-855E-E7355C3FF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362317" y="3016348"/>
            <a:ext cx="463600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cture 106" descr="Icon of a security lock">
            <a:extLst>
              <a:ext uri="{FF2B5EF4-FFF2-40B4-BE49-F238E27FC236}">
                <a16:creationId xmlns:a16="http://schemas.microsoft.com/office/drawing/2014/main" id="{B548882F-1105-4D07-9692-32788F30AC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9775" y="3127070"/>
            <a:ext cx="768096" cy="768096"/>
          </a:xfrm>
          <a:prstGeom prst="rect">
            <a:avLst/>
          </a:prstGeom>
        </p:spPr>
      </p:pic>
      <p:sp>
        <p:nvSpPr>
          <p:cNvPr id="108" name="TextBox 107">
            <a:extLst>
              <a:ext uri="{FF2B5EF4-FFF2-40B4-BE49-F238E27FC236}">
                <a16:creationId xmlns:a16="http://schemas.microsoft.com/office/drawing/2014/main" id="{DFF45547-10E4-49FA-8CEC-5315EFD69740}"/>
              </a:ext>
            </a:extLst>
          </p:cNvPr>
          <p:cNvSpPr txBox="1"/>
          <p:nvPr/>
        </p:nvSpPr>
        <p:spPr>
          <a:xfrm>
            <a:off x="7362317" y="3264897"/>
            <a:ext cx="4636008" cy="492443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/>
              <a:t>Deploy to environment securely using a service connection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D60A9CC-B06A-4BDD-AF9C-0215DD945E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362317" y="4003602"/>
            <a:ext cx="463600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Icon of a gear and a arrow going across it">
            <a:extLst>
              <a:ext uri="{FF2B5EF4-FFF2-40B4-BE49-F238E27FC236}">
                <a16:creationId xmlns:a16="http://schemas.microsoft.com/office/drawing/2014/main" id="{D1FBBE04-80DE-4306-AC53-BFF346CF6F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8251" y="2145912"/>
            <a:ext cx="768096" cy="768096"/>
          </a:xfrm>
          <a:prstGeom prst="rect">
            <a:avLst/>
          </a:prstGeom>
        </p:spPr>
      </p:pic>
      <p:pic>
        <p:nvPicPr>
          <p:cNvPr id="5" name="Picture 4" descr="Icon of an arrow in a circular motion and a cloud inside it">
            <a:extLst>
              <a:ext uri="{FF2B5EF4-FFF2-40B4-BE49-F238E27FC236}">
                <a16:creationId xmlns:a16="http://schemas.microsoft.com/office/drawing/2014/main" id="{E2E7DEBB-9F3C-41B9-86F2-5A1FCB9E5C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8251" y="4034874"/>
            <a:ext cx="768096" cy="7696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3CF2053-804C-43F1-B695-E295F6BA16B8}"/>
              </a:ext>
            </a:extLst>
          </p:cNvPr>
          <p:cNvSpPr/>
          <p:nvPr/>
        </p:nvSpPr>
        <p:spPr>
          <a:xfrm>
            <a:off x="7362317" y="4295812"/>
            <a:ext cx="4227135" cy="246221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Integrate Azure Key Vault with a pipeline</a:t>
            </a:r>
          </a:p>
        </p:txBody>
      </p:sp>
    </p:spTree>
    <p:extLst>
      <p:ext uri="{BB962C8B-B14F-4D97-AF65-F5344CB8AC3E}">
        <p14:creationId xmlns:p14="http://schemas.microsoft.com/office/powerpoint/2010/main" val="3281419917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65138" y="567457"/>
            <a:ext cx="11530584" cy="830020"/>
          </a:xfrm>
        </p:spPr>
        <p:txBody>
          <a:bodyPr/>
          <a:lstStyle/>
          <a:p>
            <a:r>
              <a:rPr lang="en-US" dirty="0"/>
              <a:t>Lab: Configuring pipelines as code with YAML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600200" y="1485899"/>
            <a:ext cx="10409238" cy="914400"/>
          </a:xfrm>
        </p:spPr>
        <p:txBody>
          <a:bodyPr/>
          <a:lstStyle/>
          <a:p>
            <a:pPr lvl="1"/>
            <a:r>
              <a:rPr lang="en-US" dirty="0"/>
              <a:t>Lab overview:</a:t>
            </a:r>
          </a:p>
          <a:p>
            <a:pPr lvl="1"/>
            <a:r>
              <a:rPr lang="en-US" dirty="0"/>
              <a:t>Azure DevOps also provides default templates for popular project types, as well as a YAML designer to simplify the process of defining build and release tasks.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723EE74-D03B-43E6-8DA4-03A69A4F70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0755" y="3587932"/>
            <a:ext cx="5544766" cy="2046546"/>
          </a:xfrm>
        </p:spPr>
        <p:txBody>
          <a:bodyPr/>
          <a:lstStyle/>
          <a:p>
            <a:r>
              <a:rPr lang="en-US" dirty="0"/>
              <a:t>Objectives:</a:t>
            </a:r>
          </a:p>
          <a:p>
            <a:r>
              <a:rPr lang="en-US" dirty="0"/>
              <a:t>Configure CI/CD pipelines as code with YAML in Azure DevOps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3059D41-9728-4B58-9237-CADB42E287F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64672" y="3587932"/>
            <a:ext cx="5544766" cy="2046546"/>
          </a:xfrm>
        </p:spPr>
        <p:txBody>
          <a:bodyPr/>
          <a:lstStyle/>
          <a:p>
            <a:r>
              <a:rPr lang="en-US" dirty="0"/>
              <a:t>Duration:</a:t>
            </a:r>
          </a:p>
        </p:txBody>
      </p:sp>
      <p:grpSp>
        <p:nvGrpSpPr>
          <p:cNvPr id="22" name="Group 21" descr="Icon of a bulb">
            <a:extLst>
              <a:ext uri="{FF2B5EF4-FFF2-40B4-BE49-F238E27FC236}">
                <a16:creationId xmlns:a16="http://schemas.microsoft.com/office/drawing/2014/main" id="{532636F5-FEE9-4794-A28F-4B991A3E3012}"/>
              </a:ext>
            </a:extLst>
          </p:cNvPr>
          <p:cNvGrpSpPr/>
          <p:nvPr/>
        </p:nvGrpSpPr>
        <p:grpSpPr>
          <a:xfrm>
            <a:off x="427859" y="1485899"/>
            <a:ext cx="914269" cy="914398"/>
            <a:chOff x="3031669" y="4181240"/>
            <a:chExt cx="702132" cy="70223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968E878-80EC-45B0-90F5-557E32129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031669" y="4181240"/>
              <a:ext cx="702132" cy="702231"/>
              <a:chOff x="7962901" y="3032919"/>
              <a:chExt cx="981074" cy="981076"/>
            </a:xfrm>
          </p:grpSpPr>
          <p:sp>
            <p:nvSpPr>
              <p:cNvPr id="25" name="Freeform 5">
                <a:extLst>
                  <a:ext uri="{FF2B5EF4-FFF2-40B4-BE49-F238E27FC236}">
                    <a16:creationId xmlns:a16="http://schemas.microsoft.com/office/drawing/2014/main" id="{27C23F06-B917-4EB8-9B2F-B33416B6E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901" y="3032919"/>
                <a:ext cx="981074" cy="9810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383D5909-A731-4FF6-8FE2-656861218C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1163" y="3102770"/>
                <a:ext cx="846137" cy="844550"/>
              </a:xfrm>
              <a:prstGeom prst="ellipse">
                <a:avLst/>
              </a:prstGeom>
              <a:noFill/>
              <a:ln w="28575">
                <a:solidFill>
                  <a:schemeClr val="tx2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</p:grpSp>
        <p:pic>
          <p:nvPicPr>
            <p:cNvPr id="24" name="Picture 23" descr="Icon of a bulb">
              <a:extLst>
                <a:ext uri="{FF2B5EF4-FFF2-40B4-BE49-F238E27FC236}">
                  <a16:creationId xmlns:a16="http://schemas.microsoft.com/office/drawing/2014/main" id="{8CEED23D-F446-4B18-9872-F167497CC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48883" y="4346193"/>
              <a:ext cx="267705" cy="372325"/>
            </a:xfrm>
            <a:prstGeom prst="rect">
              <a:avLst/>
            </a:prstGeom>
          </p:spPr>
        </p:pic>
      </p:grpSp>
      <p:grpSp>
        <p:nvGrpSpPr>
          <p:cNvPr id="27" name="Group 26" descr="Icon of three dots and outward pointing chevrons on left and right">
            <a:extLst>
              <a:ext uri="{FF2B5EF4-FFF2-40B4-BE49-F238E27FC236}">
                <a16:creationId xmlns:a16="http://schemas.microsoft.com/office/drawing/2014/main" id="{8174A7C7-6B81-49F3-BE91-6D71CE83AD09}"/>
              </a:ext>
            </a:extLst>
          </p:cNvPr>
          <p:cNvGrpSpPr/>
          <p:nvPr/>
        </p:nvGrpSpPr>
        <p:grpSpPr>
          <a:xfrm>
            <a:off x="5049245" y="4792414"/>
            <a:ext cx="716110" cy="716212"/>
            <a:chOff x="3088645" y="5729498"/>
            <a:chExt cx="648328" cy="64842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74FF4C6-C943-4932-85D4-E1DACC5E22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088645" y="5729498"/>
              <a:ext cx="648328" cy="648420"/>
              <a:chOff x="7962901" y="3032919"/>
              <a:chExt cx="981074" cy="981076"/>
            </a:xfrm>
          </p:grpSpPr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DBACF119-C361-45D1-AA6B-733353585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901" y="3032919"/>
                <a:ext cx="981074" cy="9810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  <p:sp>
            <p:nvSpPr>
              <p:cNvPr id="31" name="Freeform 6">
                <a:extLst>
                  <a:ext uri="{FF2B5EF4-FFF2-40B4-BE49-F238E27FC236}">
                    <a16:creationId xmlns:a16="http://schemas.microsoft.com/office/drawing/2014/main" id="{841ADBC4-DE26-40A7-8FB9-2A22222978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1163" y="3102770"/>
                <a:ext cx="846137" cy="844550"/>
              </a:xfrm>
              <a:prstGeom prst="ellipse">
                <a:avLst/>
              </a:prstGeom>
              <a:noFill/>
              <a:ln w="28575">
                <a:solidFill>
                  <a:schemeClr val="tx2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</p:grpSp>
        <p:pic>
          <p:nvPicPr>
            <p:cNvPr id="29" name="Picture 28" descr="Icon of three dots and outward pointing chevrons on left and right">
              <a:extLst>
                <a:ext uri="{FF2B5EF4-FFF2-40B4-BE49-F238E27FC236}">
                  <a16:creationId xmlns:a16="http://schemas.microsoft.com/office/drawing/2014/main" id="{FA89E376-F5CD-40A6-B92D-C5BC8A6D7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4209" y="5952822"/>
              <a:ext cx="457200" cy="201773"/>
            </a:xfrm>
            <a:prstGeom prst="rect">
              <a:avLst/>
            </a:prstGeom>
          </p:spPr>
        </p:pic>
      </p:grpSp>
      <p:graphicFrame>
        <p:nvGraphicFramePr>
          <p:cNvPr id="4" name="!!timer" descr="Pie chart indicating that students have 45 minutes (out of 60 minutes total) to complete the lab.">
            <a:extLst>
              <a:ext uri="{FF2B5EF4-FFF2-40B4-BE49-F238E27FC236}">
                <a16:creationId xmlns:a16="http://schemas.microsoft.com/office/drawing/2014/main" id="{C9185D39-4EAA-4D92-A08E-1EDDF1A983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7579849"/>
              </p:ext>
            </p:extLst>
          </p:nvPr>
        </p:nvGraphicFramePr>
        <p:xfrm>
          <a:off x="8117828" y="3616275"/>
          <a:ext cx="3027304" cy="201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9029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65138" y="567457"/>
            <a:ext cx="11530584" cy="830020"/>
          </a:xfrm>
        </p:spPr>
        <p:txBody>
          <a:bodyPr/>
          <a:lstStyle/>
          <a:p>
            <a:r>
              <a:rPr lang="en-US" dirty="0"/>
              <a:t>Lab: Setting up and running functional tests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600200" y="1485899"/>
            <a:ext cx="10409238" cy="914400"/>
          </a:xfrm>
        </p:spPr>
        <p:txBody>
          <a:bodyPr/>
          <a:lstStyle/>
          <a:p>
            <a:pPr lvl="1"/>
            <a:r>
              <a:rPr lang="en-US" dirty="0"/>
              <a:t>Lab overview:</a:t>
            </a:r>
          </a:p>
          <a:p>
            <a:pPr lvl="1"/>
            <a:r>
              <a:rPr lang="en-US" dirty="0"/>
              <a:t>In this lab, you will learn how to execute Selenium test cases on a C# web application, as part of the Azure DevOps Release pipeline.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723EE74-D03B-43E6-8DA4-03A69A4F70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0755" y="3587932"/>
            <a:ext cx="5544766" cy="2046546"/>
          </a:xfrm>
        </p:spPr>
        <p:txBody>
          <a:bodyPr/>
          <a:lstStyle/>
          <a:p>
            <a:r>
              <a:rPr lang="en-US" dirty="0"/>
              <a:t>Objectives: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Configure a self-hosted Azure DevOps 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Configure release pipeline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Trigger build and release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Run tests in Chrome and Firefox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3059D41-9728-4B58-9237-CADB42E287F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64672" y="3587932"/>
            <a:ext cx="5544766" cy="2046546"/>
          </a:xfrm>
        </p:spPr>
        <p:txBody>
          <a:bodyPr/>
          <a:lstStyle/>
          <a:p>
            <a:r>
              <a:rPr lang="en-US" dirty="0"/>
              <a:t>Duration:</a:t>
            </a:r>
          </a:p>
        </p:txBody>
      </p:sp>
      <p:grpSp>
        <p:nvGrpSpPr>
          <p:cNvPr id="22" name="Group 21" descr="Icon of a bulb">
            <a:extLst>
              <a:ext uri="{FF2B5EF4-FFF2-40B4-BE49-F238E27FC236}">
                <a16:creationId xmlns:a16="http://schemas.microsoft.com/office/drawing/2014/main" id="{532636F5-FEE9-4794-A28F-4B991A3E3012}"/>
              </a:ext>
            </a:extLst>
          </p:cNvPr>
          <p:cNvGrpSpPr/>
          <p:nvPr/>
        </p:nvGrpSpPr>
        <p:grpSpPr>
          <a:xfrm>
            <a:off x="427859" y="1485899"/>
            <a:ext cx="914269" cy="914398"/>
            <a:chOff x="3031669" y="4181240"/>
            <a:chExt cx="702132" cy="70223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968E878-80EC-45B0-90F5-557E32129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031669" y="4181240"/>
              <a:ext cx="702132" cy="702231"/>
              <a:chOff x="7962901" y="3032919"/>
              <a:chExt cx="981074" cy="981076"/>
            </a:xfrm>
          </p:grpSpPr>
          <p:sp>
            <p:nvSpPr>
              <p:cNvPr id="25" name="Freeform 5">
                <a:extLst>
                  <a:ext uri="{FF2B5EF4-FFF2-40B4-BE49-F238E27FC236}">
                    <a16:creationId xmlns:a16="http://schemas.microsoft.com/office/drawing/2014/main" id="{27C23F06-B917-4EB8-9B2F-B33416B6E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901" y="3032919"/>
                <a:ext cx="981074" cy="9810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383D5909-A731-4FF6-8FE2-656861218C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1163" y="3102770"/>
                <a:ext cx="846137" cy="844550"/>
              </a:xfrm>
              <a:prstGeom prst="ellipse">
                <a:avLst/>
              </a:prstGeom>
              <a:noFill/>
              <a:ln w="28575">
                <a:solidFill>
                  <a:schemeClr val="tx2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</p:grpSp>
        <p:pic>
          <p:nvPicPr>
            <p:cNvPr id="24" name="Picture 23" descr="Icon of a bulb">
              <a:extLst>
                <a:ext uri="{FF2B5EF4-FFF2-40B4-BE49-F238E27FC236}">
                  <a16:creationId xmlns:a16="http://schemas.microsoft.com/office/drawing/2014/main" id="{8CEED23D-F446-4B18-9872-F167497CC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48883" y="4346193"/>
              <a:ext cx="267705" cy="372325"/>
            </a:xfrm>
            <a:prstGeom prst="rect">
              <a:avLst/>
            </a:prstGeom>
          </p:spPr>
        </p:pic>
      </p:grpSp>
      <p:grpSp>
        <p:nvGrpSpPr>
          <p:cNvPr id="27" name="Group 26" descr="Icon of three dots and outward pointing chevrons on left and right">
            <a:extLst>
              <a:ext uri="{FF2B5EF4-FFF2-40B4-BE49-F238E27FC236}">
                <a16:creationId xmlns:a16="http://schemas.microsoft.com/office/drawing/2014/main" id="{8174A7C7-6B81-49F3-BE91-6D71CE83AD09}"/>
              </a:ext>
            </a:extLst>
          </p:cNvPr>
          <p:cNvGrpSpPr/>
          <p:nvPr/>
        </p:nvGrpSpPr>
        <p:grpSpPr>
          <a:xfrm>
            <a:off x="5049245" y="4792414"/>
            <a:ext cx="716110" cy="716212"/>
            <a:chOff x="3088645" y="5729498"/>
            <a:chExt cx="648328" cy="64842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74FF4C6-C943-4932-85D4-E1DACC5E22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088645" y="5729498"/>
              <a:ext cx="648328" cy="648420"/>
              <a:chOff x="7962901" y="3032919"/>
              <a:chExt cx="981074" cy="981076"/>
            </a:xfrm>
          </p:grpSpPr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DBACF119-C361-45D1-AA6B-733353585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901" y="3032919"/>
                <a:ext cx="981074" cy="9810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  <p:sp>
            <p:nvSpPr>
              <p:cNvPr id="31" name="Freeform 6">
                <a:extLst>
                  <a:ext uri="{FF2B5EF4-FFF2-40B4-BE49-F238E27FC236}">
                    <a16:creationId xmlns:a16="http://schemas.microsoft.com/office/drawing/2014/main" id="{841ADBC4-DE26-40A7-8FB9-2A22222978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1163" y="3102770"/>
                <a:ext cx="846137" cy="844550"/>
              </a:xfrm>
              <a:prstGeom prst="ellipse">
                <a:avLst/>
              </a:prstGeom>
              <a:noFill/>
              <a:ln w="28575">
                <a:solidFill>
                  <a:schemeClr val="tx2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</p:grpSp>
        <p:pic>
          <p:nvPicPr>
            <p:cNvPr id="29" name="Picture 28" descr="Icon of three dots and outward pointing chevrons on left and right">
              <a:extLst>
                <a:ext uri="{FF2B5EF4-FFF2-40B4-BE49-F238E27FC236}">
                  <a16:creationId xmlns:a16="http://schemas.microsoft.com/office/drawing/2014/main" id="{FA89E376-F5CD-40A6-B92D-C5BC8A6D7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4209" y="5952822"/>
              <a:ext cx="457200" cy="201773"/>
            </a:xfrm>
            <a:prstGeom prst="rect">
              <a:avLst/>
            </a:prstGeom>
          </p:spPr>
        </p:pic>
      </p:grpSp>
      <p:graphicFrame>
        <p:nvGraphicFramePr>
          <p:cNvPr id="4" name="!!timer" descr="Pie chart indicating that students have 45 minutes (out of 60 minutes total) to complete the lab.">
            <a:extLst>
              <a:ext uri="{FF2B5EF4-FFF2-40B4-BE49-F238E27FC236}">
                <a16:creationId xmlns:a16="http://schemas.microsoft.com/office/drawing/2014/main" id="{C9185D39-4EAA-4D92-A08E-1EDDF1A983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4630590"/>
              </p:ext>
            </p:extLst>
          </p:nvPr>
        </p:nvGraphicFramePr>
        <p:xfrm>
          <a:off x="7723403" y="3616275"/>
          <a:ext cx="3027304" cy="201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5386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65138" y="567457"/>
            <a:ext cx="11530584" cy="830020"/>
          </a:xfrm>
        </p:spPr>
        <p:txBody>
          <a:bodyPr/>
          <a:lstStyle/>
          <a:p>
            <a:r>
              <a:rPr lang="en-US" dirty="0"/>
              <a:t>Lab: Integrating Azure Key Vault with Azure DevOps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600200" y="1485899"/>
            <a:ext cx="10409238" cy="914400"/>
          </a:xfrm>
        </p:spPr>
        <p:txBody>
          <a:bodyPr/>
          <a:lstStyle/>
          <a:p>
            <a:pPr lvl="1"/>
            <a:r>
              <a:rPr lang="en-US" dirty="0"/>
              <a:t>Lab overview:</a:t>
            </a:r>
          </a:p>
          <a:p>
            <a:pPr lvl="1"/>
            <a:r>
              <a:rPr lang="en-US" dirty="0"/>
              <a:t>In this lab, you will see how you can integrate Azure Key Vault with an Azure DevOps pipeline. 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723EE74-D03B-43E6-8DA4-03A69A4F70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0755" y="3587931"/>
            <a:ext cx="5544766" cy="2315911"/>
          </a:xfrm>
        </p:spPr>
        <p:txBody>
          <a:bodyPr/>
          <a:lstStyle/>
          <a:p>
            <a:r>
              <a:rPr lang="en-US" dirty="0"/>
              <a:t>Objectives: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Create an Azure Active Directory (Azure AD) service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principal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Create an Azure key vault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Track pull requests through the Azure DevOps pipeline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3059D41-9728-4B58-9237-CADB42E287F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64672" y="3587932"/>
            <a:ext cx="5544766" cy="2315910"/>
          </a:xfrm>
        </p:spPr>
        <p:txBody>
          <a:bodyPr/>
          <a:lstStyle/>
          <a:p>
            <a:r>
              <a:rPr lang="en-US" dirty="0"/>
              <a:t>Duration:</a:t>
            </a:r>
          </a:p>
        </p:txBody>
      </p:sp>
      <p:grpSp>
        <p:nvGrpSpPr>
          <p:cNvPr id="22" name="Group 21" descr="Icon of a bulb">
            <a:extLst>
              <a:ext uri="{FF2B5EF4-FFF2-40B4-BE49-F238E27FC236}">
                <a16:creationId xmlns:a16="http://schemas.microsoft.com/office/drawing/2014/main" id="{532636F5-FEE9-4794-A28F-4B991A3E3012}"/>
              </a:ext>
            </a:extLst>
          </p:cNvPr>
          <p:cNvGrpSpPr/>
          <p:nvPr/>
        </p:nvGrpSpPr>
        <p:grpSpPr>
          <a:xfrm>
            <a:off x="427859" y="1485899"/>
            <a:ext cx="914269" cy="914398"/>
            <a:chOff x="3031669" y="4181240"/>
            <a:chExt cx="702132" cy="70223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968E878-80EC-45B0-90F5-557E32129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031669" y="4181240"/>
              <a:ext cx="702132" cy="702231"/>
              <a:chOff x="7962901" y="3032919"/>
              <a:chExt cx="981074" cy="981076"/>
            </a:xfrm>
          </p:grpSpPr>
          <p:sp>
            <p:nvSpPr>
              <p:cNvPr id="25" name="Freeform 5">
                <a:extLst>
                  <a:ext uri="{FF2B5EF4-FFF2-40B4-BE49-F238E27FC236}">
                    <a16:creationId xmlns:a16="http://schemas.microsoft.com/office/drawing/2014/main" id="{27C23F06-B917-4EB8-9B2F-B33416B6E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901" y="3032919"/>
                <a:ext cx="981074" cy="9810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383D5909-A731-4FF6-8FE2-656861218C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1163" y="3102770"/>
                <a:ext cx="846137" cy="844550"/>
              </a:xfrm>
              <a:prstGeom prst="ellipse">
                <a:avLst/>
              </a:prstGeom>
              <a:noFill/>
              <a:ln w="28575">
                <a:solidFill>
                  <a:schemeClr val="tx2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</p:grpSp>
        <p:pic>
          <p:nvPicPr>
            <p:cNvPr id="24" name="Picture 23" descr="Icon of a bulb">
              <a:extLst>
                <a:ext uri="{FF2B5EF4-FFF2-40B4-BE49-F238E27FC236}">
                  <a16:creationId xmlns:a16="http://schemas.microsoft.com/office/drawing/2014/main" id="{8CEED23D-F446-4B18-9872-F167497CC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48883" y="4346193"/>
              <a:ext cx="267705" cy="372325"/>
            </a:xfrm>
            <a:prstGeom prst="rect">
              <a:avLst/>
            </a:prstGeom>
          </p:spPr>
        </p:pic>
      </p:grpSp>
      <p:grpSp>
        <p:nvGrpSpPr>
          <p:cNvPr id="27" name="Group 26" descr="Icon of three dots and outward pointing chevrons on left and right">
            <a:extLst>
              <a:ext uri="{FF2B5EF4-FFF2-40B4-BE49-F238E27FC236}">
                <a16:creationId xmlns:a16="http://schemas.microsoft.com/office/drawing/2014/main" id="{8174A7C7-6B81-49F3-BE91-6D71CE83AD09}"/>
              </a:ext>
            </a:extLst>
          </p:cNvPr>
          <p:cNvGrpSpPr/>
          <p:nvPr/>
        </p:nvGrpSpPr>
        <p:grpSpPr>
          <a:xfrm>
            <a:off x="5039306" y="5080648"/>
            <a:ext cx="716110" cy="716212"/>
            <a:chOff x="3088645" y="5729498"/>
            <a:chExt cx="648328" cy="64842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74FF4C6-C943-4932-85D4-E1DACC5E22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088645" y="5729498"/>
              <a:ext cx="648328" cy="648420"/>
              <a:chOff x="7962901" y="3032919"/>
              <a:chExt cx="981074" cy="981076"/>
            </a:xfrm>
          </p:grpSpPr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DBACF119-C361-45D1-AA6B-733353585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901" y="3032919"/>
                <a:ext cx="981074" cy="9810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  <p:sp>
            <p:nvSpPr>
              <p:cNvPr id="31" name="Freeform 6">
                <a:extLst>
                  <a:ext uri="{FF2B5EF4-FFF2-40B4-BE49-F238E27FC236}">
                    <a16:creationId xmlns:a16="http://schemas.microsoft.com/office/drawing/2014/main" id="{841ADBC4-DE26-40A7-8FB9-2A22222978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1163" y="3102770"/>
                <a:ext cx="846137" cy="844550"/>
              </a:xfrm>
              <a:prstGeom prst="ellipse">
                <a:avLst/>
              </a:prstGeom>
              <a:noFill/>
              <a:ln w="28575">
                <a:solidFill>
                  <a:schemeClr val="tx2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</p:grpSp>
        <p:pic>
          <p:nvPicPr>
            <p:cNvPr id="29" name="Picture 28" descr="Icon of three dots and outward pointing chevrons on left and right">
              <a:extLst>
                <a:ext uri="{FF2B5EF4-FFF2-40B4-BE49-F238E27FC236}">
                  <a16:creationId xmlns:a16="http://schemas.microsoft.com/office/drawing/2014/main" id="{FA89E376-F5CD-40A6-B92D-C5BC8A6D7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4209" y="5952822"/>
              <a:ext cx="457200" cy="201773"/>
            </a:xfrm>
            <a:prstGeom prst="rect">
              <a:avLst/>
            </a:prstGeom>
          </p:spPr>
        </p:pic>
      </p:grpSp>
      <p:graphicFrame>
        <p:nvGraphicFramePr>
          <p:cNvPr id="4" name="!!timer" descr="Pie chart indicating that students have 45 minutes (out of 60 minutes total) to complete the lab.">
            <a:extLst>
              <a:ext uri="{FF2B5EF4-FFF2-40B4-BE49-F238E27FC236}">
                <a16:creationId xmlns:a16="http://schemas.microsoft.com/office/drawing/2014/main" id="{C9185D39-4EAA-4D92-A08E-1EDDF1A983D1}"/>
              </a:ext>
            </a:extLst>
          </p:cNvPr>
          <p:cNvGraphicFramePr/>
          <p:nvPr/>
        </p:nvGraphicFramePr>
        <p:xfrm>
          <a:off x="7723403" y="3736784"/>
          <a:ext cx="3027304" cy="201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763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65138" y="567457"/>
            <a:ext cx="11530584" cy="830020"/>
          </a:xfrm>
        </p:spPr>
        <p:txBody>
          <a:bodyPr/>
          <a:lstStyle/>
          <a:p>
            <a:r>
              <a:rPr lang="en-US"/>
              <a:t>Lab: </a:t>
            </a:r>
            <a:r>
              <a:rPr lang="en-US" dirty="0"/>
              <a:t>Enable Dynamic Configuration and Feature Flags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600200" y="1485898"/>
            <a:ext cx="10409238" cy="1777563"/>
          </a:xfrm>
        </p:spPr>
        <p:txBody>
          <a:bodyPr/>
          <a:lstStyle/>
          <a:p>
            <a:pPr lvl="1"/>
            <a:r>
              <a:rPr lang="en-US" dirty="0"/>
              <a:t>Lab overview:</a:t>
            </a:r>
          </a:p>
          <a:p>
            <a:pPr lvl="1"/>
            <a:r>
              <a:rPr lang="en-US" dirty="0"/>
              <a:t>Azure App Configuration provides a service to centrally manage application settings and feature flags. Use App Configuration to store all the settings for your application and secure their accesses in one place.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723EE74-D03B-43E6-8DA4-03A69A4F70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0755" y="3587932"/>
            <a:ext cx="5544766" cy="2046546"/>
          </a:xfrm>
        </p:spPr>
        <p:txBody>
          <a:bodyPr/>
          <a:lstStyle/>
          <a:p>
            <a:r>
              <a:rPr lang="en-US" dirty="0"/>
              <a:t>Objectives: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Enable dynamic configuration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Manage feature flags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3059D41-9728-4B58-9237-CADB42E287F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64672" y="3587932"/>
            <a:ext cx="5544766" cy="2046546"/>
          </a:xfrm>
        </p:spPr>
        <p:txBody>
          <a:bodyPr/>
          <a:lstStyle/>
          <a:p>
            <a:r>
              <a:rPr lang="en-US" dirty="0"/>
              <a:t>Duration:</a:t>
            </a:r>
          </a:p>
        </p:txBody>
      </p:sp>
      <p:grpSp>
        <p:nvGrpSpPr>
          <p:cNvPr id="22" name="Group 21" descr="Icon of a bulb">
            <a:extLst>
              <a:ext uri="{FF2B5EF4-FFF2-40B4-BE49-F238E27FC236}">
                <a16:creationId xmlns:a16="http://schemas.microsoft.com/office/drawing/2014/main" id="{532636F5-FEE9-4794-A28F-4B991A3E3012}"/>
              </a:ext>
            </a:extLst>
          </p:cNvPr>
          <p:cNvGrpSpPr/>
          <p:nvPr/>
        </p:nvGrpSpPr>
        <p:grpSpPr>
          <a:xfrm>
            <a:off x="427859" y="1485899"/>
            <a:ext cx="914269" cy="914398"/>
            <a:chOff x="3031669" y="4181240"/>
            <a:chExt cx="702132" cy="70223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968E878-80EC-45B0-90F5-557E32129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031669" y="4181240"/>
              <a:ext cx="702132" cy="702231"/>
              <a:chOff x="7962901" y="3032919"/>
              <a:chExt cx="981074" cy="981076"/>
            </a:xfrm>
          </p:grpSpPr>
          <p:sp>
            <p:nvSpPr>
              <p:cNvPr id="25" name="Freeform 5">
                <a:extLst>
                  <a:ext uri="{FF2B5EF4-FFF2-40B4-BE49-F238E27FC236}">
                    <a16:creationId xmlns:a16="http://schemas.microsoft.com/office/drawing/2014/main" id="{27C23F06-B917-4EB8-9B2F-B33416B6E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901" y="3032919"/>
                <a:ext cx="981074" cy="9810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383D5909-A731-4FF6-8FE2-656861218C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1163" y="3102770"/>
                <a:ext cx="846137" cy="844550"/>
              </a:xfrm>
              <a:prstGeom prst="ellipse">
                <a:avLst/>
              </a:prstGeom>
              <a:noFill/>
              <a:ln w="28575">
                <a:solidFill>
                  <a:schemeClr val="tx2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</p:grpSp>
        <p:pic>
          <p:nvPicPr>
            <p:cNvPr id="24" name="Picture 23" descr="Icon of a bulb">
              <a:extLst>
                <a:ext uri="{FF2B5EF4-FFF2-40B4-BE49-F238E27FC236}">
                  <a16:creationId xmlns:a16="http://schemas.microsoft.com/office/drawing/2014/main" id="{8CEED23D-F446-4B18-9872-F167497CC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48883" y="4346193"/>
              <a:ext cx="267705" cy="372325"/>
            </a:xfrm>
            <a:prstGeom prst="rect">
              <a:avLst/>
            </a:prstGeom>
          </p:spPr>
        </p:pic>
      </p:grpSp>
      <p:grpSp>
        <p:nvGrpSpPr>
          <p:cNvPr id="27" name="Group 26" descr="Icon of three dots and outward pointing chevrons on left and right">
            <a:extLst>
              <a:ext uri="{FF2B5EF4-FFF2-40B4-BE49-F238E27FC236}">
                <a16:creationId xmlns:a16="http://schemas.microsoft.com/office/drawing/2014/main" id="{8174A7C7-6B81-49F3-BE91-6D71CE83AD09}"/>
              </a:ext>
            </a:extLst>
          </p:cNvPr>
          <p:cNvGrpSpPr/>
          <p:nvPr/>
        </p:nvGrpSpPr>
        <p:grpSpPr>
          <a:xfrm>
            <a:off x="5049245" y="4792414"/>
            <a:ext cx="716110" cy="716212"/>
            <a:chOff x="3088645" y="5729498"/>
            <a:chExt cx="648328" cy="64842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74FF4C6-C943-4932-85D4-E1DACC5E22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088645" y="5729498"/>
              <a:ext cx="648328" cy="648420"/>
              <a:chOff x="7962901" y="3032919"/>
              <a:chExt cx="981074" cy="981076"/>
            </a:xfrm>
          </p:grpSpPr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DBACF119-C361-45D1-AA6B-733353585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901" y="3032919"/>
                <a:ext cx="981074" cy="9810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  <p:sp>
            <p:nvSpPr>
              <p:cNvPr id="31" name="Freeform 6">
                <a:extLst>
                  <a:ext uri="{FF2B5EF4-FFF2-40B4-BE49-F238E27FC236}">
                    <a16:creationId xmlns:a16="http://schemas.microsoft.com/office/drawing/2014/main" id="{841ADBC4-DE26-40A7-8FB9-2A22222978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1163" y="3102770"/>
                <a:ext cx="846137" cy="844550"/>
              </a:xfrm>
              <a:prstGeom prst="ellipse">
                <a:avLst/>
              </a:prstGeom>
              <a:noFill/>
              <a:ln w="28575">
                <a:solidFill>
                  <a:schemeClr val="tx2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4"/>
              </a:p>
            </p:txBody>
          </p:sp>
        </p:grpSp>
        <p:pic>
          <p:nvPicPr>
            <p:cNvPr id="29" name="Picture 28" descr="Icon of three dots and outward pointing chevrons on left and right">
              <a:extLst>
                <a:ext uri="{FF2B5EF4-FFF2-40B4-BE49-F238E27FC236}">
                  <a16:creationId xmlns:a16="http://schemas.microsoft.com/office/drawing/2014/main" id="{FA89E376-F5CD-40A6-B92D-C5BC8A6D7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4209" y="5952822"/>
              <a:ext cx="457200" cy="201773"/>
            </a:xfrm>
            <a:prstGeom prst="rect">
              <a:avLst/>
            </a:prstGeom>
          </p:spPr>
        </p:pic>
      </p:grpSp>
      <p:graphicFrame>
        <p:nvGraphicFramePr>
          <p:cNvPr id="4" name="!!timer" descr="Pie chart indicating that students have 45 minutes (out of 60 minutes total) to complete the lab.">
            <a:extLst>
              <a:ext uri="{FF2B5EF4-FFF2-40B4-BE49-F238E27FC236}">
                <a16:creationId xmlns:a16="http://schemas.microsoft.com/office/drawing/2014/main" id="{C9185D39-4EAA-4D92-A08E-1EDDF1A983D1}"/>
              </a:ext>
            </a:extLst>
          </p:cNvPr>
          <p:cNvGraphicFramePr/>
          <p:nvPr/>
        </p:nvGraphicFramePr>
        <p:xfrm>
          <a:off x="8117828" y="3616275"/>
          <a:ext cx="3027304" cy="201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124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303363"/>
            <a:ext cx="9240836" cy="387798"/>
          </a:xfrm>
        </p:spPr>
        <p:txBody>
          <a:bodyPr/>
          <a:lstStyle/>
          <a:p>
            <a:r>
              <a:rPr lang="en-US" dirty="0"/>
              <a:t>Learning Path review and takeaways</a:t>
            </a:r>
          </a:p>
        </p:txBody>
      </p:sp>
      <p:pic>
        <p:nvPicPr>
          <p:cNvPr id="2" name="Picture 1" descr="Icon of a document with a checkmark">
            <a:extLst>
              <a:ext uri="{FF2B5EF4-FFF2-40B4-BE49-F238E27FC236}">
                <a16:creationId xmlns:a16="http://schemas.microsoft.com/office/drawing/2014/main" id="{78D448DD-F53C-40B8-9A77-29552E9F5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7290" y="2980403"/>
            <a:ext cx="710785" cy="103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633661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62C1954-D56F-4BC7-9F89-2917679A3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nl-NL" dirty="0"/>
              <a:t>What did you learn?</a:t>
            </a:r>
            <a:endParaRPr lang="en-US" dirty="0"/>
          </a:p>
        </p:txBody>
      </p:sp>
      <p:pic>
        <p:nvPicPr>
          <p:cNvPr id="12" name="Picture 11" descr="Icon of dots in different sizes">
            <a:extLst>
              <a:ext uri="{FF2B5EF4-FFF2-40B4-BE49-F238E27FC236}">
                <a16:creationId xmlns:a16="http://schemas.microsoft.com/office/drawing/2014/main" id="{17BD88F5-6A57-10E0-910E-41F6867B3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138" y="1635753"/>
            <a:ext cx="769620" cy="76809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5DE719C-FB75-1C3C-BAD3-9E5916CCFFFF}"/>
              </a:ext>
            </a:extLst>
          </p:cNvPr>
          <p:cNvSpPr txBox="1"/>
          <p:nvPr/>
        </p:nvSpPr>
        <p:spPr>
          <a:xfrm>
            <a:off x="1460147" y="1896691"/>
            <a:ext cx="4632678" cy="246221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Describe deployment patterns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7F286B5-7C4B-D0AC-0463-268867809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460147" y="2513809"/>
            <a:ext cx="463600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Icon of arrow pointing upwards diagonally">
            <a:extLst>
              <a:ext uri="{FF2B5EF4-FFF2-40B4-BE49-F238E27FC236}">
                <a16:creationId xmlns:a16="http://schemas.microsoft.com/office/drawing/2014/main" id="{270F5C1E-AB19-FAA0-8BA4-343266AA7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138" y="2623388"/>
            <a:ext cx="768096" cy="7696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C830797-2F0D-1835-C385-2065675565FB}"/>
              </a:ext>
            </a:extLst>
          </p:cNvPr>
          <p:cNvSpPr txBox="1"/>
          <p:nvPr/>
        </p:nvSpPr>
        <p:spPr>
          <a:xfrm>
            <a:off x="1460147" y="2885088"/>
            <a:ext cx="4632678" cy="246221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Implement blue-green deployment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9631600-440E-7858-6EC6-5F39344960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460147" y="3503349"/>
            <a:ext cx="463600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Icon of three circles and aligned to three lines">
            <a:extLst>
              <a:ext uri="{FF2B5EF4-FFF2-40B4-BE49-F238E27FC236}">
                <a16:creationId xmlns:a16="http://schemas.microsoft.com/office/drawing/2014/main" id="{52C19219-D473-EB8B-572E-50F7F0F797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27" y="3531954"/>
            <a:ext cx="768096" cy="76809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D95E19C-3527-3F19-48FC-09182E6547AD}"/>
              </a:ext>
            </a:extLst>
          </p:cNvPr>
          <p:cNvSpPr txBox="1"/>
          <p:nvPr/>
        </p:nvSpPr>
        <p:spPr>
          <a:xfrm>
            <a:off x="1460147" y="3792892"/>
            <a:ext cx="4632678" cy="246221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Implement canary release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7988EF0-983A-AEEA-DD11-BF904AB8A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460147" y="4475034"/>
            <a:ext cx="463600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Icon of a circle branched into three connect circles">
            <a:extLst>
              <a:ext uri="{FF2B5EF4-FFF2-40B4-BE49-F238E27FC236}">
                <a16:creationId xmlns:a16="http://schemas.microsoft.com/office/drawing/2014/main" id="{F5DF63A9-F083-91D3-0B48-23EDDE7EAB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527" y="4502934"/>
            <a:ext cx="768096" cy="76962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E5887DD-49D3-F7E7-6202-F111C725512C}"/>
              </a:ext>
            </a:extLst>
          </p:cNvPr>
          <p:cNvSpPr txBox="1"/>
          <p:nvPr/>
        </p:nvSpPr>
        <p:spPr>
          <a:xfrm>
            <a:off x="1460147" y="4765876"/>
            <a:ext cx="4632678" cy="246221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Implement progressive exposure deployment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77EB82-332C-4999-5342-5DE06F853009}"/>
              </a:ext>
            </a:extLst>
          </p:cNvPr>
          <p:cNvSpPr txBox="1"/>
          <p:nvPr/>
        </p:nvSpPr>
        <p:spPr>
          <a:xfrm>
            <a:off x="7409681" y="1896691"/>
            <a:ext cx="4636008" cy="246221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lvl="1"/>
            <a:r>
              <a:rPr lang="en-US" sz="1600" dirty="0">
                <a:solidFill>
                  <a:schemeClr val="tx1"/>
                </a:solidFill>
              </a:rPr>
              <a:t>Manage application config and secrets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CFC7BDB-5AB8-EF72-DF74-C32A78CF71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409681" y="2513428"/>
            <a:ext cx="463600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 descr="Icon of a security lock">
            <a:extLst>
              <a:ext uri="{FF2B5EF4-FFF2-40B4-BE49-F238E27FC236}">
                <a16:creationId xmlns:a16="http://schemas.microsoft.com/office/drawing/2014/main" id="{BFBC361D-5115-9F03-C538-56F0C76AD1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7139" y="2624150"/>
            <a:ext cx="768096" cy="76809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D04368BE-E7D8-81E5-E434-A64682187E9A}"/>
              </a:ext>
            </a:extLst>
          </p:cNvPr>
          <p:cNvSpPr txBox="1"/>
          <p:nvPr/>
        </p:nvSpPr>
        <p:spPr>
          <a:xfrm>
            <a:off x="7409681" y="2761977"/>
            <a:ext cx="4636008" cy="492443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/>
              <a:t>Deploy to environment securely using a service connection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0FE75AA-0C11-83AE-DBBE-EEB3B10534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409681" y="3500682"/>
            <a:ext cx="463600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 descr="Icon of a gear and a arrow going across it">
            <a:extLst>
              <a:ext uri="{FF2B5EF4-FFF2-40B4-BE49-F238E27FC236}">
                <a16:creationId xmlns:a16="http://schemas.microsoft.com/office/drawing/2014/main" id="{1A2CED54-115B-9BDA-AA02-742E77B1D9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5615" y="1642992"/>
            <a:ext cx="768096" cy="768096"/>
          </a:xfrm>
          <a:prstGeom prst="rect">
            <a:avLst/>
          </a:prstGeom>
        </p:spPr>
      </p:pic>
      <p:pic>
        <p:nvPicPr>
          <p:cNvPr id="51" name="Picture 50" descr="Icon of an arrow in a circular motion and a cloud inside it">
            <a:extLst>
              <a:ext uri="{FF2B5EF4-FFF2-40B4-BE49-F238E27FC236}">
                <a16:creationId xmlns:a16="http://schemas.microsoft.com/office/drawing/2014/main" id="{8E27F7F7-FCC8-9D4D-40F1-B72D9F2F168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85615" y="3531954"/>
            <a:ext cx="768096" cy="769620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5971EC54-820B-F8BA-5C79-555A612B9214}"/>
              </a:ext>
            </a:extLst>
          </p:cNvPr>
          <p:cNvSpPr/>
          <p:nvPr/>
        </p:nvSpPr>
        <p:spPr>
          <a:xfrm>
            <a:off x="7409681" y="3792892"/>
            <a:ext cx="4227135" cy="246221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Integrate Azure Key Vault with a pipeline</a:t>
            </a:r>
          </a:p>
        </p:txBody>
      </p:sp>
    </p:spTree>
    <p:extLst>
      <p:ext uri="{BB962C8B-B14F-4D97-AF65-F5344CB8AC3E}">
        <p14:creationId xmlns:p14="http://schemas.microsoft.com/office/powerpoint/2010/main" val="3017830129"/>
      </p:ext>
    </p:extLst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59BF1-DFBD-478C-ACA3-333D99FCF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Learning Path review questions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6FD0E8B-73AC-4016-9A95-1F21CB1BBDB9}"/>
              </a:ext>
            </a:extLst>
          </p:cNvPr>
          <p:cNvGrpSpPr/>
          <p:nvPr/>
        </p:nvGrpSpPr>
        <p:grpSpPr>
          <a:xfrm>
            <a:off x="465138" y="1230151"/>
            <a:ext cx="752992" cy="752992"/>
            <a:chOff x="594360" y="1344467"/>
            <a:chExt cx="752992" cy="75299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C991B89-A03C-4518-80B9-D81E666F58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360" y="1344467"/>
              <a:ext cx="752992" cy="752992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91E8E0F-C664-4AB8-A4EE-908CE7691005}"/>
                </a:ext>
              </a:extLst>
            </p:cNvPr>
            <p:cNvSpPr/>
            <p:nvPr/>
          </p:nvSpPr>
          <p:spPr bwMode="auto">
            <a:xfrm rot="10800000" flipV="1">
              <a:off x="637997" y="1388866"/>
              <a:ext cx="639674" cy="639674"/>
            </a:xfrm>
            <a:prstGeom prst="ellipse">
              <a:avLst/>
            </a:prstGeom>
            <a:noFill/>
            <a:ln w="28575">
              <a:noFill/>
              <a:prstDash val="sysDot"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600" b="1" dirty="0">
                  <a:solidFill>
                    <a:schemeClr val="tx1"/>
                  </a:solidFill>
                  <a:latin typeface="+mj-lt"/>
                  <a:ea typeface="Segoe UI" pitchFamily="34" charset="0"/>
                  <a:cs typeface="Segoe UI" pitchFamily="34" charset="0"/>
                </a:rPr>
                <a:t>1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BB73F82A-F426-45D3-8DA6-EC8D50D25DEA}"/>
              </a:ext>
            </a:extLst>
          </p:cNvPr>
          <p:cNvSpPr/>
          <p:nvPr/>
        </p:nvSpPr>
        <p:spPr>
          <a:xfrm>
            <a:off x="1502791" y="1295261"/>
            <a:ext cx="8585220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2000" dirty="0"/>
              <a:t>What is the easiest way to create a staging environment for an Azure WebApp? 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22DB022-D6E7-4C15-A6D7-4194851D76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502784" y="2015279"/>
            <a:ext cx="8570905" cy="1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28356E8-9589-482F-BD34-E00831162A28}"/>
              </a:ext>
            </a:extLst>
          </p:cNvPr>
          <p:cNvGrpSpPr/>
          <p:nvPr/>
        </p:nvGrpSpPr>
        <p:grpSpPr>
          <a:xfrm>
            <a:off x="465138" y="2146076"/>
            <a:ext cx="752992" cy="752992"/>
            <a:chOff x="594360" y="2398235"/>
            <a:chExt cx="752992" cy="7529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2888A01-9379-483C-93C0-36CD2D13E7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360" y="2398235"/>
              <a:ext cx="752992" cy="752992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FA743E4-1A0E-474E-9CF0-83C7A8210962}"/>
                </a:ext>
              </a:extLst>
            </p:cNvPr>
            <p:cNvSpPr/>
            <p:nvPr/>
          </p:nvSpPr>
          <p:spPr bwMode="auto">
            <a:xfrm rot="10800000" flipV="1">
              <a:off x="637997" y="2442634"/>
              <a:ext cx="639674" cy="639674"/>
            </a:xfrm>
            <a:prstGeom prst="ellipse">
              <a:avLst/>
            </a:prstGeom>
            <a:noFill/>
            <a:ln w="28575">
              <a:noFill/>
              <a:prstDash val="sysDot"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600" b="1" dirty="0">
                  <a:solidFill>
                    <a:schemeClr val="tx1"/>
                  </a:solidFill>
                  <a:latin typeface="+mj-lt"/>
                  <a:ea typeface="Segoe UI" pitchFamily="34" charset="0"/>
                  <a:cs typeface="Segoe UI" pitchFamily="34" charset="0"/>
                </a:rPr>
                <a:t>2</a:t>
              </a: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02EB8FCE-C315-4CDF-9037-3334CD2511D6}"/>
              </a:ext>
            </a:extLst>
          </p:cNvPr>
          <p:cNvSpPr/>
          <p:nvPr/>
        </p:nvSpPr>
        <p:spPr>
          <a:xfrm>
            <a:off x="1502791" y="2210753"/>
            <a:ext cx="8585220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2000" dirty="0"/>
              <a:t>What Azure-based tool can you use to divert a percentage of your web traffic to a newer version of an Azure website? 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BE09C81-8C2B-4F69-99C9-5177E51A47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502785" y="2901846"/>
            <a:ext cx="8570905" cy="1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F38CDFC-9715-461C-9417-6CD713936728}"/>
              </a:ext>
            </a:extLst>
          </p:cNvPr>
          <p:cNvGrpSpPr/>
          <p:nvPr/>
        </p:nvGrpSpPr>
        <p:grpSpPr>
          <a:xfrm>
            <a:off x="465138" y="3065353"/>
            <a:ext cx="752992" cy="752992"/>
            <a:chOff x="594360" y="3452003"/>
            <a:chExt cx="752992" cy="75299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52F6DE1-EF67-4AAD-AA91-08020AE41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360" y="3452003"/>
              <a:ext cx="752992" cy="752992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0B812-2802-46F2-A3CA-A5A4B85A3499}"/>
                </a:ext>
              </a:extLst>
            </p:cNvPr>
            <p:cNvSpPr/>
            <p:nvPr/>
          </p:nvSpPr>
          <p:spPr bwMode="auto">
            <a:xfrm rot="10800000" flipV="1">
              <a:off x="637997" y="3496402"/>
              <a:ext cx="639674" cy="639674"/>
            </a:xfrm>
            <a:prstGeom prst="ellipse">
              <a:avLst/>
            </a:prstGeom>
            <a:noFill/>
            <a:ln w="28575">
              <a:noFill/>
              <a:prstDash val="sysDot"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600" b="1">
                  <a:solidFill>
                    <a:schemeClr val="tx1"/>
                  </a:solidFill>
                  <a:latin typeface="+mj-lt"/>
                  <a:ea typeface="Segoe UI" pitchFamily="34" charset="0"/>
                  <a:cs typeface="Segoe UI" pitchFamily="34" charset="0"/>
                </a:rPr>
                <a:t>3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CAF47F8-2614-4E9B-A64B-D43CB4FEF26B}"/>
              </a:ext>
            </a:extLst>
          </p:cNvPr>
          <p:cNvGrpSpPr/>
          <p:nvPr/>
        </p:nvGrpSpPr>
        <p:grpSpPr>
          <a:xfrm>
            <a:off x="470587" y="3981277"/>
            <a:ext cx="752992" cy="752992"/>
            <a:chOff x="594360" y="4505771"/>
            <a:chExt cx="752992" cy="7529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F0862A6-F9F1-4C70-90A0-53EEB990CB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360" y="4505771"/>
              <a:ext cx="752992" cy="752992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75EEB85-8B68-4560-BBF0-5D85287992BF}"/>
                </a:ext>
              </a:extLst>
            </p:cNvPr>
            <p:cNvSpPr/>
            <p:nvPr/>
          </p:nvSpPr>
          <p:spPr bwMode="auto">
            <a:xfrm rot="10800000" flipV="1">
              <a:off x="637997" y="4550170"/>
              <a:ext cx="639674" cy="639674"/>
            </a:xfrm>
            <a:prstGeom prst="ellipse">
              <a:avLst/>
            </a:prstGeom>
            <a:noFill/>
            <a:ln w="28575">
              <a:noFill/>
              <a:prstDash val="sysDot"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600" b="1">
                  <a:solidFill>
                    <a:schemeClr val="tx1"/>
                  </a:solidFill>
                  <a:latin typeface="+mj-lt"/>
                  <a:ea typeface="Segoe UI" pitchFamily="34" charset="0"/>
                  <a:cs typeface="Segoe UI" pitchFamily="34" charset="0"/>
                </a:rPr>
                <a:t>4</a:t>
              </a:r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825D0595-115D-41FA-808C-4B6709E7B9EB}"/>
              </a:ext>
            </a:extLst>
          </p:cNvPr>
          <p:cNvSpPr/>
          <p:nvPr/>
        </p:nvSpPr>
        <p:spPr>
          <a:xfrm>
            <a:off x="1502791" y="3189485"/>
            <a:ext cx="8585220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2000" dirty="0"/>
              <a:t>What characteristics make users suitable for working with canary deployments? 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DC04C2A-4A42-4B16-A6A0-57694930E7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502786" y="3933700"/>
            <a:ext cx="8570905" cy="1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04D5EAE2-4D1C-4F48-83E5-E5DD5E0C3794}"/>
              </a:ext>
            </a:extLst>
          </p:cNvPr>
          <p:cNvSpPr/>
          <p:nvPr/>
        </p:nvSpPr>
        <p:spPr>
          <a:xfrm>
            <a:off x="1502791" y="4209591"/>
            <a:ext cx="8570905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2000" dirty="0"/>
              <a:t>What is a potential disadvantage of using canary deployments?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50EFA3C-7492-4617-9062-6B316A615EA3}"/>
              </a:ext>
            </a:extLst>
          </p:cNvPr>
          <p:cNvGrpSpPr/>
          <p:nvPr/>
        </p:nvGrpSpPr>
        <p:grpSpPr>
          <a:xfrm>
            <a:off x="465138" y="4896716"/>
            <a:ext cx="752992" cy="752992"/>
            <a:chOff x="594360" y="5490614"/>
            <a:chExt cx="752992" cy="75299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B2FBAF0-EE36-4C05-8B3F-04CAD0A867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360" y="5490614"/>
              <a:ext cx="752992" cy="752992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1A91F8D-9744-4D2E-81DC-1A86DE7B7975}"/>
                </a:ext>
              </a:extLst>
            </p:cNvPr>
            <p:cNvSpPr/>
            <p:nvPr/>
          </p:nvSpPr>
          <p:spPr bwMode="auto">
            <a:xfrm rot="10800000" flipV="1">
              <a:off x="637997" y="5535013"/>
              <a:ext cx="639674" cy="639674"/>
            </a:xfrm>
            <a:prstGeom prst="ellipse">
              <a:avLst/>
            </a:prstGeom>
            <a:noFill/>
            <a:ln w="28575">
              <a:noFill/>
              <a:prstDash val="sysDot"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600" b="1" dirty="0">
                  <a:solidFill>
                    <a:schemeClr val="tx1"/>
                  </a:solidFill>
                  <a:latin typeface="+mj-lt"/>
                  <a:ea typeface="Segoe UI" pitchFamily="34" charset="0"/>
                  <a:cs typeface="Segoe UI" pitchFamily="34" charset="0"/>
                </a:rPr>
                <a:t>5</a:t>
              </a: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5301CAD-A6EB-418D-BF86-D195AF32E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502787" y="4771423"/>
            <a:ext cx="8570905" cy="1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8D80504-7BDE-4CC9-AD65-82CC1C80CEFB}"/>
              </a:ext>
            </a:extLst>
          </p:cNvPr>
          <p:cNvSpPr/>
          <p:nvPr/>
        </p:nvSpPr>
        <p:spPr>
          <a:xfrm>
            <a:off x="1502790" y="4962318"/>
            <a:ext cx="8570905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2000" dirty="0"/>
              <a:t>Apart from the traffic routing method, what else does Azure Traffic Manager consider when making routing decisions? 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FC6685-DE49-4FBF-8CF8-86260DAB9B31}"/>
              </a:ext>
            </a:extLst>
          </p:cNvPr>
          <p:cNvGrpSpPr/>
          <p:nvPr/>
        </p:nvGrpSpPr>
        <p:grpSpPr>
          <a:xfrm>
            <a:off x="465138" y="5811277"/>
            <a:ext cx="752992" cy="752992"/>
            <a:chOff x="594360" y="6475457"/>
            <a:chExt cx="752992" cy="75299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9BBBDB9-2385-44D2-BAAC-8ACBE0F6A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360" y="6475457"/>
              <a:ext cx="752992" cy="752992"/>
            </a:xfrm>
            <a:prstGeom prst="rect">
              <a:avLst/>
            </a:prstGeom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DF49906-E0A0-47D6-8B1A-A7E681580126}"/>
                </a:ext>
              </a:extLst>
            </p:cNvPr>
            <p:cNvSpPr/>
            <p:nvPr/>
          </p:nvSpPr>
          <p:spPr bwMode="auto">
            <a:xfrm rot="10800000" flipV="1">
              <a:off x="637997" y="6519856"/>
              <a:ext cx="639674" cy="639674"/>
            </a:xfrm>
            <a:prstGeom prst="ellipse">
              <a:avLst/>
            </a:prstGeom>
            <a:noFill/>
            <a:ln w="28575">
              <a:noFill/>
              <a:prstDash val="sysDot"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600" b="1" dirty="0">
                  <a:solidFill>
                    <a:schemeClr val="tx1"/>
                  </a:solidFill>
                  <a:latin typeface="+mj-lt"/>
                  <a:ea typeface="Segoe UI" pitchFamily="34" charset="0"/>
                  <a:cs typeface="Segoe UI" pitchFamily="34" charset="0"/>
                </a:rPr>
                <a:t>6</a:t>
              </a: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456D386-F52F-4F9B-A1F9-3A891F8DB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502788" y="5690437"/>
            <a:ext cx="8570905" cy="1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7174D1CD-2951-474C-A1EA-6BB629357DEC}"/>
              </a:ext>
            </a:extLst>
          </p:cNvPr>
          <p:cNvSpPr/>
          <p:nvPr/>
        </p:nvSpPr>
        <p:spPr>
          <a:xfrm>
            <a:off x="1502789" y="6031698"/>
            <a:ext cx="8570905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lvl="1"/>
            <a:r>
              <a:rPr lang="en-US" sz="2000" dirty="0"/>
              <a:t>What is the Azure Key Vault and why would you use it?</a:t>
            </a:r>
          </a:p>
        </p:txBody>
      </p:sp>
    </p:spTree>
    <p:extLst>
      <p:ext uri="{BB962C8B-B14F-4D97-AF65-F5344CB8AC3E}">
        <p14:creationId xmlns:p14="http://schemas.microsoft.com/office/powerpoint/2010/main" val="322545913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D8665D-5A50-4F07-9D33-48CCD3FD7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9" y="3303363"/>
            <a:ext cx="9240836" cy="387798"/>
          </a:xfrm>
        </p:spPr>
        <p:txBody>
          <a:bodyPr/>
          <a:lstStyle/>
          <a:p>
            <a:r>
              <a:rPr lang="en-US" dirty="0"/>
              <a:t>Module 01: Introduction to deployment patterns</a:t>
            </a:r>
          </a:p>
        </p:txBody>
      </p:sp>
      <p:pic>
        <p:nvPicPr>
          <p:cNvPr id="2" name="Picture 1" descr="Icon of two chat bubbles">
            <a:extLst>
              <a:ext uri="{FF2B5EF4-FFF2-40B4-BE49-F238E27FC236}">
                <a16:creationId xmlns:a16="http://schemas.microsoft.com/office/drawing/2014/main" id="{DF6B75E0-FD9F-49D8-A520-5B75C2091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5978" y="2807430"/>
            <a:ext cx="1379666" cy="137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41016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B0404-D691-41F9-A154-BBA3D26E3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36" name="Picture 35" descr="Icon of a car">
            <a:extLst>
              <a:ext uri="{FF2B5EF4-FFF2-40B4-BE49-F238E27FC236}">
                <a16:creationId xmlns:a16="http://schemas.microsoft.com/office/drawing/2014/main" id="{B73FA428-337B-436E-B045-0D7B0523188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42542" y="1542541"/>
            <a:ext cx="731520" cy="73152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F6FB4651-E3DA-491B-A8D4-8115F6385A9E}"/>
              </a:ext>
            </a:extLst>
          </p:cNvPr>
          <p:cNvSpPr txBox="1"/>
          <p:nvPr/>
        </p:nvSpPr>
        <p:spPr>
          <a:xfrm>
            <a:off x="1498060" y="1723635"/>
            <a:ext cx="908145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400" dirty="0">
                <a:latin typeface="+mj-lt"/>
              </a:rPr>
              <a:t>Continuous delivery is more than release management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0E45639-7624-46AB-9F82-6E9F8E5B2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498060" y="2422255"/>
            <a:ext cx="1009865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 descr="Icon of a screen with a square enclosed by outward pointing chevrons on left and right">
            <a:extLst>
              <a:ext uri="{FF2B5EF4-FFF2-40B4-BE49-F238E27FC236}">
                <a16:creationId xmlns:a16="http://schemas.microsoft.com/office/drawing/2014/main" id="{C3A63433-2D5D-4C15-BB95-64BA26A66019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65138" y="2722357"/>
            <a:ext cx="731520" cy="73152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C1616C4-7ECE-40E9-B5DA-18FD9EF276AC}"/>
              </a:ext>
            </a:extLst>
          </p:cNvPr>
          <p:cNvSpPr txBox="1"/>
          <p:nvPr/>
        </p:nvSpPr>
        <p:spPr>
          <a:xfrm>
            <a:off x="1498060" y="2722359"/>
            <a:ext cx="6853236" cy="153888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400" dirty="0">
                <a:latin typeface="+mj-lt"/>
              </a:rPr>
              <a:t>Deployment is only one step:</a:t>
            </a:r>
          </a:p>
          <a:p>
            <a:pPr marL="0" lvl="1">
              <a:spcBef>
                <a:spcPts val="200"/>
              </a:spcBef>
              <a:spcAft>
                <a:spcPts val="200"/>
              </a:spcAft>
            </a:pPr>
            <a:r>
              <a:rPr lang="en-US" sz="2200" dirty="0"/>
              <a:t>Testing</a:t>
            </a:r>
          </a:p>
          <a:p>
            <a:pPr marL="0" lvl="1">
              <a:spcBef>
                <a:spcPts val="200"/>
              </a:spcBef>
              <a:spcAft>
                <a:spcPts val="200"/>
              </a:spcAft>
            </a:pPr>
            <a:r>
              <a:rPr lang="en-US" sz="2200" dirty="0"/>
              <a:t>Safe coding</a:t>
            </a:r>
          </a:p>
          <a:p>
            <a:pPr marL="0" lvl="1">
              <a:spcBef>
                <a:spcPts val="200"/>
              </a:spcBef>
              <a:spcAft>
                <a:spcPts val="200"/>
              </a:spcAft>
            </a:pPr>
            <a:r>
              <a:rPr lang="en-US" sz="2200" dirty="0"/>
              <a:t>Architecture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99A5099-15AC-4D4D-9874-635F7501F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498060" y="4595313"/>
            <a:ext cx="1009865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Icon of three dots and outward pointing chevrons on left and right">
            <a:extLst>
              <a:ext uri="{FF2B5EF4-FFF2-40B4-BE49-F238E27FC236}">
                <a16:creationId xmlns:a16="http://schemas.microsoft.com/office/drawing/2014/main" id="{B7681622-018F-4095-A76E-54DCE1C83AE5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42542" y="4914871"/>
            <a:ext cx="731520" cy="731520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D6EF523D-EF60-4135-8B04-5F9E01032CF3}"/>
              </a:ext>
            </a:extLst>
          </p:cNvPr>
          <p:cNvSpPr txBox="1"/>
          <p:nvPr/>
        </p:nvSpPr>
        <p:spPr>
          <a:xfrm>
            <a:off x="1498059" y="4914871"/>
            <a:ext cx="9435411" cy="114903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400">
                <a:latin typeface="+mj-lt"/>
              </a:rPr>
              <a:t>Monoliths are hard to deliver because of all the dependencies:</a:t>
            </a:r>
          </a:p>
          <a:p>
            <a:pPr marL="0" lvl="1">
              <a:spcBef>
                <a:spcPts val="200"/>
              </a:spcBef>
              <a:spcAft>
                <a:spcPts val="200"/>
              </a:spcAft>
            </a:pPr>
            <a:r>
              <a:rPr lang="en-US" sz="2200"/>
              <a:t>Break up in smaller pieces</a:t>
            </a:r>
          </a:p>
          <a:p>
            <a:pPr marL="0" lvl="1">
              <a:spcBef>
                <a:spcPts val="200"/>
              </a:spcBef>
              <a:spcAft>
                <a:spcPts val="200"/>
              </a:spcAft>
            </a:pPr>
            <a:r>
              <a:rPr lang="en-US" sz="2200"/>
              <a:t>Microservices</a:t>
            </a:r>
          </a:p>
        </p:txBody>
      </p:sp>
    </p:spTree>
    <p:extLst>
      <p:ext uri="{BB962C8B-B14F-4D97-AF65-F5344CB8AC3E}">
        <p14:creationId xmlns:p14="http://schemas.microsoft.com/office/powerpoint/2010/main" val="4809872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Explore microservices architecture</a:t>
            </a:r>
          </a:p>
        </p:txBody>
      </p:sp>
      <p:sp>
        <p:nvSpPr>
          <p:cNvPr id="4" name="Right Arrow 5" descr="Arrow pointing right">
            <a:extLst>
              <a:ext uri="{FF2B5EF4-FFF2-40B4-BE49-F238E27FC236}">
                <a16:creationId xmlns:a16="http://schemas.microsoft.com/office/drawing/2014/main" id="{A47F9166-D9F4-4A97-B854-2458CDD15C22}"/>
              </a:ext>
            </a:extLst>
          </p:cNvPr>
          <p:cNvSpPr/>
          <p:nvPr/>
        </p:nvSpPr>
        <p:spPr>
          <a:xfrm rot="5400000">
            <a:off x="4783453" y="3642767"/>
            <a:ext cx="1586460" cy="561566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1734"/>
            <a:endParaRPr lang="en-US" sz="2445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79" name="Picture 278" descr="Illustration of SAP, Siebel and DWH network cloud">
            <a:extLst>
              <a:ext uri="{FF2B5EF4-FFF2-40B4-BE49-F238E27FC236}">
                <a16:creationId xmlns:a16="http://schemas.microsoft.com/office/drawing/2014/main" id="{322FC062-B672-4B97-A726-1F014A84D9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1489" y="1493653"/>
            <a:ext cx="6041660" cy="487722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B57BB9-C5AE-47A5-A7DC-C48D2A4956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900" y="1485455"/>
            <a:ext cx="480000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464418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B676A-48F9-45E5-99DA-22BCC819E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Examine classical deployment patterns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422789E-0B10-453F-96F7-C790ADD18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>
            <a:off x="427038" y="1981993"/>
            <a:ext cx="11582400" cy="3030538"/>
          </a:xfrm>
          <a:prstGeom prst="rect">
            <a:avLst/>
          </a:prstGeom>
          <a:noFill/>
          <a:ln w="19050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EEAE18A-B1DC-49F4-AFAF-0FB12F7ED832}"/>
              </a:ext>
            </a:extLst>
          </p:cNvPr>
          <p:cNvSpPr/>
          <p:nvPr/>
        </p:nvSpPr>
        <p:spPr>
          <a:xfrm>
            <a:off x="625789" y="2893357"/>
            <a:ext cx="2140936" cy="1284561"/>
          </a:xfrm>
          <a:custGeom>
            <a:avLst/>
            <a:gdLst>
              <a:gd name="connsiteX0" fmla="*/ 0 w 2140936"/>
              <a:gd name="connsiteY0" fmla="*/ 0 h 1284561"/>
              <a:gd name="connsiteX1" fmla="*/ 2140936 w 2140936"/>
              <a:gd name="connsiteY1" fmla="*/ 0 h 1284561"/>
              <a:gd name="connsiteX2" fmla="*/ 2140936 w 2140936"/>
              <a:gd name="connsiteY2" fmla="*/ 1284561 h 1284561"/>
              <a:gd name="connsiteX3" fmla="*/ 0 w 2140936"/>
              <a:gd name="connsiteY3" fmla="*/ 1284561 h 1284561"/>
              <a:gd name="connsiteX4" fmla="*/ 0 w 2140936"/>
              <a:gd name="connsiteY4" fmla="*/ 0 h 128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36" h="1284561">
                <a:moveTo>
                  <a:pt x="0" y="0"/>
                </a:moveTo>
                <a:lnTo>
                  <a:pt x="2140936" y="0"/>
                </a:lnTo>
                <a:lnTo>
                  <a:pt x="2140936" y="1284561"/>
                </a:lnTo>
                <a:lnTo>
                  <a:pt x="0" y="12845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>
                <a:solidFill>
                  <a:schemeClr val="tx1"/>
                </a:solidFill>
              </a:rPr>
              <a:t>Dev</a:t>
            </a:r>
          </a:p>
        </p:txBody>
      </p:sp>
      <p:sp>
        <p:nvSpPr>
          <p:cNvPr id="20" name="Freeform: Shape 19" descr="Arrow pointing right">
            <a:extLst>
              <a:ext uri="{FF2B5EF4-FFF2-40B4-BE49-F238E27FC236}">
                <a16:creationId xmlns:a16="http://schemas.microsoft.com/office/drawing/2014/main" id="{B3A5ACC2-3DCA-422D-B028-9BF4D15897F2}"/>
              </a:ext>
            </a:extLst>
          </p:cNvPr>
          <p:cNvSpPr/>
          <p:nvPr/>
        </p:nvSpPr>
        <p:spPr>
          <a:xfrm>
            <a:off x="2980819" y="3270162"/>
            <a:ext cx="453878" cy="530952"/>
          </a:xfrm>
          <a:custGeom>
            <a:avLst/>
            <a:gdLst>
              <a:gd name="connsiteX0" fmla="*/ 0 w 453878"/>
              <a:gd name="connsiteY0" fmla="*/ 106190 h 530952"/>
              <a:gd name="connsiteX1" fmla="*/ 226939 w 453878"/>
              <a:gd name="connsiteY1" fmla="*/ 106190 h 530952"/>
              <a:gd name="connsiteX2" fmla="*/ 226939 w 453878"/>
              <a:gd name="connsiteY2" fmla="*/ 0 h 530952"/>
              <a:gd name="connsiteX3" fmla="*/ 453878 w 453878"/>
              <a:gd name="connsiteY3" fmla="*/ 265476 h 530952"/>
              <a:gd name="connsiteX4" fmla="*/ 226939 w 453878"/>
              <a:gd name="connsiteY4" fmla="*/ 530952 h 530952"/>
              <a:gd name="connsiteX5" fmla="*/ 226939 w 453878"/>
              <a:gd name="connsiteY5" fmla="*/ 424762 h 530952"/>
              <a:gd name="connsiteX6" fmla="*/ 0 w 453878"/>
              <a:gd name="connsiteY6" fmla="*/ 424762 h 530952"/>
              <a:gd name="connsiteX7" fmla="*/ 0 w 453878"/>
              <a:gd name="connsiteY7" fmla="*/ 106190 h 5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78" h="530952">
                <a:moveTo>
                  <a:pt x="0" y="106190"/>
                </a:moveTo>
                <a:lnTo>
                  <a:pt x="226939" y="106190"/>
                </a:lnTo>
                <a:lnTo>
                  <a:pt x="226939" y="0"/>
                </a:lnTo>
                <a:lnTo>
                  <a:pt x="453878" y="265476"/>
                </a:lnTo>
                <a:lnTo>
                  <a:pt x="226939" y="530952"/>
                </a:lnTo>
                <a:lnTo>
                  <a:pt x="226939" y="424762"/>
                </a:lnTo>
                <a:lnTo>
                  <a:pt x="0" y="424762"/>
                </a:lnTo>
                <a:lnTo>
                  <a:pt x="0" y="1061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6190" rIns="136163" bIns="1061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000" kern="120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3C7D62E-5F10-4BB7-A29B-7C4D964F5DB7}"/>
              </a:ext>
            </a:extLst>
          </p:cNvPr>
          <p:cNvSpPr/>
          <p:nvPr/>
        </p:nvSpPr>
        <p:spPr>
          <a:xfrm>
            <a:off x="3623100" y="2893357"/>
            <a:ext cx="2140936" cy="1284561"/>
          </a:xfrm>
          <a:custGeom>
            <a:avLst/>
            <a:gdLst>
              <a:gd name="connsiteX0" fmla="*/ 0 w 2140936"/>
              <a:gd name="connsiteY0" fmla="*/ 0 h 1284561"/>
              <a:gd name="connsiteX1" fmla="*/ 2140936 w 2140936"/>
              <a:gd name="connsiteY1" fmla="*/ 0 h 1284561"/>
              <a:gd name="connsiteX2" fmla="*/ 2140936 w 2140936"/>
              <a:gd name="connsiteY2" fmla="*/ 1284561 h 1284561"/>
              <a:gd name="connsiteX3" fmla="*/ 0 w 2140936"/>
              <a:gd name="connsiteY3" fmla="*/ 1284561 h 1284561"/>
              <a:gd name="connsiteX4" fmla="*/ 0 w 2140936"/>
              <a:gd name="connsiteY4" fmla="*/ 0 h 128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36" h="1284561">
                <a:moveTo>
                  <a:pt x="0" y="0"/>
                </a:moveTo>
                <a:lnTo>
                  <a:pt x="2140936" y="0"/>
                </a:lnTo>
                <a:lnTo>
                  <a:pt x="2140936" y="1284561"/>
                </a:lnTo>
                <a:lnTo>
                  <a:pt x="0" y="12845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>
                <a:solidFill>
                  <a:schemeClr val="tx1"/>
                </a:solidFill>
              </a:rPr>
              <a:t>Test</a:t>
            </a:r>
          </a:p>
        </p:txBody>
      </p:sp>
      <p:sp>
        <p:nvSpPr>
          <p:cNvPr id="24" name="Freeform: Shape 23" descr="Arrow pointing right">
            <a:extLst>
              <a:ext uri="{FF2B5EF4-FFF2-40B4-BE49-F238E27FC236}">
                <a16:creationId xmlns:a16="http://schemas.microsoft.com/office/drawing/2014/main" id="{9A690B59-B5DB-4147-8267-970C9DC495BE}"/>
              </a:ext>
            </a:extLst>
          </p:cNvPr>
          <p:cNvSpPr/>
          <p:nvPr/>
        </p:nvSpPr>
        <p:spPr>
          <a:xfrm>
            <a:off x="5978129" y="3270162"/>
            <a:ext cx="453878" cy="530952"/>
          </a:xfrm>
          <a:custGeom>
            <a:avLst/>
            <a:gdLst>
              <a:gd name="connsiteX0" fmla="*/ 0 w 453878"/>
              <a:gd name="connsiteY0" fmla="*/ 106190 h 530952"/>
              <a:gd name="connsiteX1" fmla="*/ 226939 w 453878"/>
              <a:gd name="connsiteY1" fmla="*/ 106190 h 530952"/>
              <a:gd name="connsiteX2" fmla="*/ 226939 w 453878"/>
              <a:gd name="connsiteY2" fmla="*/ 0 h 530952"/>
              <a:gd name="connsiteX3" fmla="*/ 453878 w 453878"/>
              <a:gd name="connsiteY3" fmla="*/ 265476 h 530952"/>
              <a:gd name="connsiteX4" fmla="*/ 226939 w 453878"/>
              <a:gd name="connsiteY4" fmla="*/ 530952 h 530952"/>
              <a:gd name="connsiteX5" fmla="*/ 226939 w 453878"/>
              <a:gd name="connsiteY5" fmla="*/ 424762 h 530952"/>
              <a:gd name="connsiteX6" fmla="*/ 0 w 453878"/>
              <a:gd name="connsiteY6" fmla="*/ 424762 h 530952"/>
              <a:gd name="connsiteX7" fmla="*/ 0 w 453878"/>
              <a:gd name="connsiteY7" fmla="*/ 106190 h 5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78" h="530952">
                <a:moveTo>
                  <a:pt x="0" y="106190"/>
                </a:moveTo>
                <a:lnTo>
                  <a:pt x="226939" y="106190"/>
                </a:lnTo>
                <a:lnTo>
                  <a:pt x="226939" y="0"/>
                </a:lnTo>
                <a:lnTo>
                  <a:pt x="453878" y="265476"/>
                </a:lnTo>
                <a:lnTo>
                  <a:pt x="226939" y="530952"/>
                </a:lnTo>
                <a:lnTo>
                  <a:pt x="226939" y="424762"/>
                </a:lnTo>
                <a:lnTo>
                  <a:pt x="0" y="424762"/>
                </a:lnTo>
                <a:lnTo>
                  <a:pt x="0" y="1061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6190" rIns="136163" bIns="1061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000" kern="120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172F124-FF04-47E4-BE26-432A42410C43}"/>
              </a:ext>
            </a:extLst>
          </p:cNvPr>
          <p:cNvSpPr/>
          <p:nvPr/>
        </p:nvSpPr>
        <p:spPr>
          <a:xfrm>
            <a:off x="6620410" y="2893357"/>
            <a:ext cx="2140936" cy="1284561"/>
          </a:xfrm>
          <a:custGeom>
            <a:avLst/>
            <a:gdLst>
              <a:gd name="connsiteX0" fmla="*/ 0 w 2140936"/>
              <a:gd name="connsiteY0" fmla="*/ 0 h 1284561"/>
              <a:gd name="connsiteX1" fmla="*/ 2140936 w 2140936"/>
              <a:gd name="connsiteY1" fmla="*/ 0 h 1284561"/>
              <a:gd name="connsiteX2" fmla="*/ 2140936 w 2140936"/>
              <a:gd name="connsiteY2" fmla="*/ 1284561 h 1284561"/>
              <a:gd name="connsiteX3" fmla="*/ 0 w 2140936"/>
              <a:gd name="connsiteY3" fmla="*/ 1284561 h 1284561"/>
              <a:gd name="connsiteX4" fmla="*/ 0 w 2140936"/>
              <a:gd name="connsiteY4" fmla="*/ 0 h 128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36" h="1284561">
                <a:moveTo>
                  <a:pt x="0" y="0"/>
                </a:moveTo>
                <a:lnTo>
                  <a:pt x="2140936" y="0"/>
                </a:lnTo>
                <a:lnTo>
                  <a:pt x="2140936" y="1284561"/>
                </a:lnTo>
                <a:lnTo>
                  <a:pt x="0" y="12845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>
                <a:solidFill>
                  <a:schemeClr val="tx1"/>
                </a:solidFill>
              </a:rPr>
              <a:t>Staging</a:t>
            </a:r>
          </a:p>
        </p:txBody>
      </p:sp>
      <p:sp>
        <p:nvSpPr>
          <p:cNvPr id="28" name="Freeform: Shape 27" descr="Arrow pointing right">
            <a:extLst>
              <a:ext uri="{FF2B5EF4-FFF2-40B4-BE49-F238E27FC236}">
                <a16:creationId xmlns:a16="http://schemas.microsoft.com/office/drawing/2014/main" id="{D140C97E-6E8A-4CB4-AC01-0AE858019AEB}"/>
              </a:ext>
            </a:extLst>
          </p:cNvPr>
          <p:cNvSpPr/>
          <p:nvPr/>
        </p:nvSpPr>
        <p:spPr>
          <a:xfrm>
            <a:off x="8975440" y="3270162"/>
            <a:ext cx="453878" cy="530952"/>
          </a:xfrm>
          <a:custGeom>
            <a:avLst/>
            <a:gdLst>
              <a:gd name="connsiteX0" fmla="*/ 0 w 453878"/>
              <a:gd name="connsiteY0" fmla="*/ 106190 h 530952"/>
              <a:gd name="connsiteX1" fmla="*/ 226939 w 453878"/>
              <a:gd name="connsiteY1" fmla="*/ 106190 h 530952"/>
              <a:gd name="connsiteX2" fmla="*/ 226939 w 453878"/>
              <a:gd name="connsiteY2" fmla="*/ 0 h 530952"/>
              <a:gd name="connsiteX3" fmla="*/ 453878 w 453878"/>
              <a:gd name="connsiteY3" fmla="*/ 265476 h 530952"/>
              <a:gd name="connsiteX4" fmla="*/ 226939 w 453878"/>
              <a:gd name="connsiteY4" fmla="*/ 530952 h 530952"/>
              <a:gd name="connsiteX5" fmla="*/ 226939 w 453878"/>
              <a:gd name="connsiteY5" fmla="*/ 424762 h 530952"/>
              <a:gd name="connsiteX6" fmla="*/ 0 w 453878"/>
              <a:gd name="connsiteY6" fmla="*/ 424762 h 530952"/>
              <a:gd name="connsiteX7" fmla="*/ 0 w 453878"/>
              <a:gd name="connsiteY7" fmla="*/ 106190 h 5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78" h="530952">
                <a:moveTo>
                  <a:pt x="0" y="106190"/>
                </a:moveTo>
                <a:lnTo>
                  <a:pt x="226939" y="106190"/>
                </a:lnTo>
                <a:lnTo>
                  <a:pt x="226939" y="0"/>
                </a:lnTo>
                <a:lnTo>
                  <a:pt x="453878" y="265476"/>
                </a:lnTo>
                <a:lnTo>
                  <a:pt x="226939" y="530952"/>
                </a:lnTo>
                <a:lnTo>
                  <a:pt x="226939" y="424762"/>
                </a:lnTo>
                <a:lnTo>
                  <a:pt x="0" y="424762"/>
                </a:lnTo>
                <a:lnTo>
                  <a:pt x="0" y="10619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6190" rIns="136163" bIns="10619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000" kern="120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A789C66-AF47-4DD8-8C5A-6243C87DC649}"/>
              </a:ext>
            </a:extLst>
          </p:cNvPr>
          <p:cNvSpPr/>
          <p:nvPr/>
        </p:nvSpPr>
        <p:spPr>
          <a:xfrm>
            <a:off x="9617721" y="2893357"/>
            <a:ext cx="2140936" cy="1284561"/>
          </a:xfrm>
          <a:custGeom>
            <a:avLst/>
            <a:gdLst>
              <a:gd name="connsiteX0" fmla="*/ 0 w 2140936"/>
              <a:gd name="connsiteY0" fmla="*/ 0 h 1284561"/>
              <a:gd name="connsiteX1" fmla="*/ 2140936 w 2140936"/>
              <a:gd name="connsiteY1" fmla="*/ 0 h 1284561"/>
              <a:gd name="connsiteX2" fmla="*/ 2140936 w 2140936"/>
              <a:gd name="connsiteY2" fmla="*/ 1284561 h 1284561"/>
              <a:gd name="connsiteX3" fmla="*/ 0 w 2140936"/>
              <a:gd name="connsiteY3" fmla="*/ 1284561 h 1284561"/>
              <a:gd name="connsiteX4" fmla="*/ 0 w 2140936"/>
              <a:gd name="connsiteY4" fmla="*/ 0 h 128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36" h="1284561">
                <a:moveTo>
                  <a:pt x="0" y="0"/>
                </a:moveTo>
                <a:lnTo>
                  <a:pt x="2140936" y="0"/>
                </a:lnTo>
                <a:lnTo>
                  <a:pt x="2140936" y="1284561"/>
                </a:lnTo>
                <a:lnTo>
                  <a:pt x="0" y="12845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>
                <a:solidFill>
                  <a:schemeClr val="tx1"/>
                </a:solidFill>
              </a:rPr>
              <a:t>Production</a:t>
            </a:r>
          </a:p>
        </p:txBody>
      </p:sp>
    </p:spTree>
    <p:extLst>
      <p:ext uri="{BB962C8B-B14F-4D97-AF65-F5344CB8AC3E}">
        <p14:creationId xmlns:p14="http://schemas.microsoft.com/office/powerpoint/2010/main" val="384578765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9F562-3C78-4A2B-9422-B48D0A07F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38" y="632779"/>
            <a:ext cx="11533187" cy="411162"/>
          </a:xfrm>
        </p:spPr>
        <p:txBody>
          <a:bodyPr/>
          <a:lstStyle/>
          <a:p>
            <a:r>
              <a:rPr lang="en-US" dirty="0"/>
              <a:t>Understand modern deployment patterns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FE308D3B-19FC-4CE1-BA65-98604FBBB8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65138" y="1344576"/>
            <a:ext cx="731520" cy="731520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6BD10AD6-4A0D-4CA0-80F9-55F209078866}"/>
              </a:ext>
            </a:extLst>
          </p:cNvPr>
          <p:cNvSpPr txBox="1"/>
          <p:nvPr/>
        </p:nvSpPr>
        <p:spPr>
          <a:xfrm>
            <a:off x="1422869" y="1556448"/>
            <a:ext cx="6637398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2000" dirty="0"/>
              <a:t>Blue-green deployments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251C853A-F294-40C8-A8F9-57AB61B70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65138" y="2196753"/>
            <a:ext cx="731520" cy="731520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5B6CBFC2-A0B1-4F03-9D66-5579294C9231}"/>
              </a:ext>
            </a:extLst>
          </p:cNvPr>
          <p:cNvSpPr txBox="1"/>
          <p:nvPr/>
        </p:nvSpPr>
        <p:spPr>
          <a:xfrm>
            <a:off x="1422869" y="2408625"/>
            <a:ext cx="6637398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2000" dirty="0"/>
              <a:t>Canary releases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928AAD56-F8B2-47E5-AF9F-58FEF4826D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78790" y="3068947"/>
            <a:ext cx="731520" cy="731520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F4219FB8-0BCD-48DD-A59C-AC49978ECAA1}"/>
              </a:ext>
            </a:extLst>
          </p:cNvPr>
          <p:cNvSpPr txBox="1"/>
          <p:nvPr/>
        </p:nvSpPr>
        <p:spPr>
          <a:xfrm>
            <a:off x="1422869" y="3260802"/>
            <a:ext cx="6637398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2000"/>
              <a:t>Dark launching</a:t>
            </a: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0514F5CF-F20C-4B1B-99AD-25F3D0E50F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65138" y="3901107"/>
            <a:ext cx="731520" cy="731520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AC84F1C5-BD09-43FC-8EA3-F36C52AD937F}"/>
              </a:ext>
            </a:extLst>
          </p:cNvPr>
          <p:cNvSpPr txBox="1"/>
          <p:nvPr/>
        </p:nvSpPr>
        <p:spPr>
          <a:xfrm>
            <a:off x="1422869" y="4112979"/>
            <a:ext cx="6637398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2000"/>
              <a:t>A/B testing</a:t>
            </a: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10E865B6-4E00-49D8-824C-8BD384280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465138" y="4753284"/>
            <a:ext cx="731520" cy="731520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2200BD3B-ADA1-4033-858D-52A8835EE455}"/>
              </a:ext>
            </a:extLst>
          </p:cNvPr>
          <p:cNvSpPr txBox="1"/>
          <p:nvPr/>
        </p:nvSpPr>
        <p:spPr>
          <a:xfrm>
            <a:off x="1422869" y="4965156"/>
            <a:ext cx="6637398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2000" dirty="0"/>
              <a:t>Progressive exposure deployment/ring-based deployments</a:t>
            </a:r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C90D42B0-A42D-4090-BC18-1A071B77DE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465138" y="5605463"/>
            <a:ext cx="731520" cy="7315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4D3E6EB9-6478-4E3C-ADD8-53054B877D1F}"/>
              </a:ext>
            </a:extLst>
          </p:cNvPr>
          <p:cNvSpPr txBox="1"/>
          <p:nvPr/>
        </p:nvSpPr>
        <p:spPr>
          <a:xfrm>
            <a:off x="1422869" y="5817335"/>
            <a:ext cx="6637398" cy="30777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indent="0">
              <a:buNone/>
            </a:pPr>
            <a:r>
              <a:rPr lang="en-US" sz="2000" dirty="0"/>
              <a:t>Feature toggles</a:t>
            </a:r>
          </a:p>
        </p:txBody>
      </p:sp>
      <p:pic>
        <p:nvPicPr>
          <p:cNvPr id="3" name="Picture 2" descr="Off and on switch handle">
            <a:extLst>
              <a:ext uri="{FF2B5EF4-FFF2-40B4-BE49-F238E27FC236}">
                <a16:creationId xmlns:a16="http://schemas.microsoft.com/office/drawing/2014/main" id="{2B1ECA15-087C-450C-A562-E318B90DF81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40" t="-17581" r="-10087" b="-20624"/>
          <a:stretch/>
        </p:blipFill>
        <p:spPr>
          <a:xfrm>
            <a:off x="8230053" y="1623790"/>
            <a:ext cx="3772009" cy="4532096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grpSp>
        <p:nvGrpSpPr>
          <p:cNvPr id="4" name="Group 4">
            <a:extLst>
              <a:ext uri="{FF2B5EF4-FFF2-40B4-BE49-F238E27FC236}">
                <a16:creationId xmlns:a16="http://schemas.microsoft.com/office/drawing/2014/main" id="{96A9934F-92F3-422C-9D2E-6FCA9616F78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53083" y="2069810"/>
            <a:ext cx="6650038" cy="3429001"/>
            <a:chOff x="879" y="1370"/>
            <a:chExt cx="4189" cy="2160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34C362BF-7D88-4526-9DBA-22356436819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79" y="2531"/>
              <a:ext cx="4189" cy="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E3584ED-3F63-4B6B-A12E-E8C91F1E52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" y="1370"/>
              <a:ext cx="4165" cy="12"/>
            </a:xfrm>
            <a:custGeom>
              <a:avLst/>
              <a:gdLst>
                <a:gd name="T0" fmla="*/ 0 w 8330"/>
                <a:gd name="T1" fmla="*/ 0 h 23"/>
                <a:gd name="T2" fmla="*/ 265 w 8330"/>
                <a:gd name="T3" fmla="*/ 0 h 23"/>
                <a:gd name="T4" fmla="*/ 432 w 8330"/>
                <a:gd name="T5" fmla="*/ 23 h 23"/>
                <a:gd name="T6" fmla="*/ 505 w 8330"/>
                <a:gd name="T7" fmla="*/ 23 h 23"/>
                <a:gd name="T8" fmla="*/ 505 w 8330"/>
                <a:gd name="T9" fmla="*/ 23 h 23"/>
                <a:gd name="T10" fmla="*/ 672 w 8330"/>
                <a:gd name="T11" fmla="*/ 0 h 23"/>
                <a:gd name="T12" fmla="*/ 937 w 8330"/>
                <a:gd name="T13" fmla="*/ 0 h 23"/>
                <a:gd name="T14" fmla="*/ 1104 w 8330"/>
                <a:gd name="T15" fmla="*/ 23 h 23"/>
                <a:gd name="T16" fmla="*/ 1177 w 8330"/>
                <a:gd name="T17" fmla="*/ 23 h 23"/>
                <a:gd name="T18" fmla="*/ 1177 w 8330"/>
                <a:gd name="T19" fmla="*/ 23 h 23"/>
                <a:gd name="T20" fmla="*/ 1344 w 8330"/>
                <a:gd name="T21" fmla="*/ 0 h 23"/>
                <a:gd name="T22" fmla="*/ 1609 w 8330"/>
                <a:gd name="T23" fmla="*/ 0 h 23"/>
                <a:gd name="T24" fmla="*/ 1776 w 8330"/>
                <a:gd name="T25" fmla="*/ 23 h 23"/>
                <a:gd name="T26" fmla="*/ 1849 w 8330"/>
                <a:gd name="T27" fmla="*/ 23 h 23"/>
                <a:gd name="T28" fmla="*/ 1849 w 8330"/>
                <a:gd name="T29" fmla="*/ 23 h 23"/>
                <a:gd name="T30" fmla="*/ 2016 w 8330"/>
                <a:gd name="T31" fmla="*/ 0 h 23"/>
                <a:gd name="T32" fmla="*/ 2281 w 8330"/>
                <a:gd name="T33" fmla="*/ 0 h 23"/>
                <a:gd name="T34" fmla="*/ 2448 w 8330"/>
                <a:gd name="T35" fmla="*/ 23 h 23"/>
                <a:gd name="T36" fmla="*/ 2521 w 8330"/>
                <a:gd name="T37" fmla="*/ 23 h 23"/>
                <a:gd name="T38" fmla="*/ 2521 w 8330"/>
                <a:gd name="T39" fmla="*/ 23 h 23"/>
                <a:gd name="T40" fmla="*/ 2688 w 8330"/>
                <a:gd name="T41" fmla="*/ 0 h 23"/>
                <a:gd name="T42" fmla="*/ 2953 w 8330"/>
                <a:gd name="T43" fmla="*/ 0 h 23"/>
                <a:gd name="T44" fmla="*/ 3120 w 8330"/>
                <a:gd name="T45" fmla="*/ 23 h 23"/>
                <a:gd name="T46" fmla="*/ 3193 w 8330"/>
                <a:gd name="T47" fmla="*/ 23 h 23"/>
                <a:gd name="T48" fmla="*/ 3193 w 8330"/>
                <a:gd name="T49" fmla="*/ 23 h 23"/>
                <a:gd name="T50" fmla="*/ 3360 w 8330"/>
                <a:gd name="T51" fmla="*/ 0 h 23"/>
                <a:gd name="T52" fmla="*/ 3625 w 8330"/>
                <a:gd name="T53" fmla="*/ 0 h 23"/>
                <a:gd name="T54" fmla="*/ 3792 w 8330"/>
                <a:gd name="T55" fmla="*/ 23 h 23"/>
                <a:gd name="T56" fmla="*/ 3865 w 8330"/>
                <a:gd name="T57" fmla="*/ 23 h 23"/>
                <a:gd name="T58" fmla="*/ 3865 w 8330"/>
                <a:gd name="T59" fmla="*/ 23 h 23"/>
                <a:gd name="T60" fmla="*/ 4033 w 8330"/>
                <a:gd name="T61" fmla="*/ 0 h 23"/>
                <a:gd name="T62" fmla="*/ 4297 w 8330"/>
                <a:gd name="T63" fmla="*/ 0 h 23"/>
                <a:gd name="T64" fmla="*/ 4465 w 8330"/>
                <a:gd name="T65" fmla="*/ 23 h 23"/>
                <a:gd name="T66" fmla="*/ 4538 w 8330"/>
                <a:gd name="T67" fmla="*/ 23 h 23"/>
                <a:gd name="T68" fmla="*/ 4538 w 8330"/>
                <a:gd name="T69" fmla="*/ 23 h 23"/>
                <a:gd name="T70" fmla="*/ 4705 w 8330"/>
                <a:gd name="T71" fmla="*/ 0 h 23"/>
                <a:gd name="T72" fmla="*/ 4970 w 8330"/>
                <a:gd name="T73" fmla="*/ 0 h 23"/>
                <a:gd name="T74" fmla="*/ 5137 w 8330"/>
                <a:gd name="T75" fmla="*/ 23 h 23"/>
                <a:gd name="T76" fmla="*/ 5210 w 8330"/>
                <a:gd name="T77" fmla="*/ 23 h 23"/>
                <a:gd name="T78" fmla="*/ 5210 w 8330"/>
                <a:gd name="T79" fmla="*/ 23 h 23"/>
                <a:gd name="T80" fmla="*/ 5377 w 8330"/>
                <a:gd name="T81" fmla="*/ 0 h 23"/>
                <a:gd name="T82" fmla="*/ 5642 w 8330"/>
                <a:gd name="T83" fmla="*/ 0 h 23"/>
                <a:gd name="T84" fmla="*/ 5809 w 8330"/>
                <a:gd name="T85" fmla="*/ 23 h 23"/>
                <a:gd name="T86" fmla="*/ 5882 w 8330"/>
                <a:gd name="T87" fmla="*/ 23 h 23"/>
                <a:gd name="T88" fmla="*/ 5882 w 8330"/>
                <a:gd name="T89" fmla="*/ 23 h 23"/>
                <a:gd name="T90" fmla="*/ 6049 w 8330"/>
                <a:gd name="T91" fmla="*/ 0 h 23"/>
                <a:gd name="T92" fmla="*/ 6314 w 8330"/>
                <a:gd name="T93" fmla="*/ 0 h 23"/>
                <a:gd name="T94" fmla="*/ 6481 w 8330"/>
                <a:gd name="T95" fmla="*/ 23 h 23"/>
                <a:gd name="T96" fmla="*/ 6554 w 8330"/>
                <a:gd name="T97" fmla="*/ 23 h 23"/>
                <a:gd name="T98" fmla="*/ 6554 w 8330"/>
                <a:gd name="T99" fmla="*/ 23 h 23"/>
                <a:gd name="T100" fmla="*/ 6721 w 8330"/>
                <a:gd name="T101" fmla="*/ 0 h 23"/>
                <a:gd name="T102" fmla="*/ 6986 w 8330"/>
                <a:gd name="T103" fmla="*/ 0 h 23"/>
                <a:gd name="T104" fmla="*/ 7153 w 8330"/>
                <a:gd name="T105" fmla="*/ 23 h 23"/>
                <a:gd name="T106" fmla="*/ 7226 w 8330"/>
                <a:gd name="T107" fmla="*/ 23 h 23"/>
                <a:gd name="T108" fmla="*/ 7226 w 8330"/>
                <a:gd name="T109" fmla="*/ 23 h 23"/>
                <a:gd name="T110" fmla="*/ 7393 w 8330"/>
                <a:gd name="T111" fmla="*/ 0 h 23"/>
                <a:gd name="T112" fmla="*/ 7658 w 8330"/>
                <a:gd name="T113" fmla="*/ 0 h 23"/>
                <a:gd name="T114" fmla="*/ 7825 w 8330"/>
                <a:gd name="T115" fmla="*/ 23 h 23"/>
                <a:gd name="T116" fmla="*/ 7898 w 8330"/>
                <a:gd name="T117" fmla="*/ 23 h 23"/>
                <a:gd name="T118" fmla="*/ 7898 w 8330"/>
                <a:gd name="T119" fmla="*/ 23 h 23"/>
                <a:gd name="T120" fmla="*/ 8065 w 8330"/>
                <a:gd name="T121" fmla="*/ 0 h 23"/>
                <a:gd name="T122" fmla="*/ 8330 w 8330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330" h="23">
                  <a:moveTo>
                    <a:pt x="0" y="23"/>
                  </a:moveTo>
                  <a:lnTo>
                    <a:pt x="96" y="23"/>
                  </a:lnTo>
                  <a:lnTo>
                    <a:pt x="96" y="0"/>
                  </a:lnTo>
                  <a:lnTo>
                    <a:pt x="0" y="0"/>
                  </a:lnTo>
                  <a:lnTo>
                    <a:pt x="0" y="23"/>
                  </a:lnTo>
                  <a:close/>
                  <a:moveTo>
                    <a:pt x="169" y="23"/>
                  </a:moveTo>
                  <a:lnTo>
                    <a:pt x="265" y="23"/>
                  </a:lnTo>
                  <a:lnTo>
                    <a:pt x="265" y="0"/>
                  </a:lnTo>
                  <a:lnTo>
                    <a:pt x="169" y="0"/>
                  </a:lnTo>
                  <a:lnTo>
                    <a:pt x="169" y="23"/>
                  </a:lnTo>
                  <a:close/>
                  <a:moveTo>
                    <a:pt x="336" y="23"/>
                  </a:moveTo>
                  <a:lnTo>
                    <a:pt x="432" y="23"/>
                  </a:lnTo>
                  <a:lnTo>
                    <a:pt x="432" y="0"/>
                  </a:lnTo>
                  <a:lnTo>
                    <a:pt x="336" y="0"/>
                  </a:lnTo>
                  <a:lnTo>
                    <a:pt x="336" y="23"/>
                  </a:lnTo>
                  <a:close/>
                  <a:moveTo>
                    <a:pt x="505" y="23"/>
                  </a:moveTo>
                  <a:lnTo>
                    <a:pt x="601" y="23"/>
                  </a:lnTo>
                  <a:lnTo>
                    <a:pt x="601" y="0"/>
                  </a:lnTo>
                  <a:lnTo>
                    <a:pt x="505" y="0"/>
                  </a:lnTo>
                  <a:lnTo>
                    <a:pt x="505" y="23"/>
                  </a:lnTo>
                  <a:close/>
                  <a:moveTo>
                    <a:pt x="672" y="23"/>
                  </a:moveTo>
                  <a:lnTo>
                    <a:pt x="768" y="23"/>
                  </a:lnTo>
                  <a:lnTo>
                    <a:pt x="768" y="0"/>
                  </a:lnTo>
                  <a:lnTo>
                    <a:pt x="672" y="0"/>
                  </a:lnTo>
                  <a:lnTo>
                    <a:pt x="672" y="23"/>
                  </a:lnTo>
                  <a:close/>
                  <a:moveTo>
                    <a:pt x="841" y="23"/>
                  </a:moveTo>
                  <a:lnTo>
                    <a:pt x="937" y="23"/>
                  </a:lnTo>
                  <a:lnTo>
                    <a:pt x="937" y="0"/>
                  </a:lnTo>
                  <a:lnTo>
                    <a:pt x="841" y="0"/>
                  </a:lnTo>
                  <a:lnTo>
                    <a:pt x="841" y="23"/>
                  </a:lnTo>
                  <a:close/>
                  <a:moveTo>
                    <a:pt x="1008" y="23"/>
                  </a:moveTo>
                  <a:lnTo>
                    <a:pt x="1104" y="23"/>
                  </a:lnTo>
                  <a:lnTo>
                    <a:pt x="1104" y="0"/>
                  </a:lnTo>
                  <a:lnTo>
                    <a:pt x="1008" y="0"/>
                  </a:lnTo>
                  <a:lnTo>
                    <a:pt x="1008" y="23"/>
                  </a:lnTo>
                  <a:close/>
                  <a:moveTo>
                    <a:pt x="1177" y="23"/>
                  </a:moveTo>
                  <a:lnTo>
                    <a:pt x="1273" y="23"/>
                  </a:lnTo>
                  <a:lnTo>
                    <a:pt x="1273" y="0"/>
                  </a:lnTo>
                  <a:lnTo>
                    <a:pt x="1177" y="0"/>
                  </a:lnTo>
                  <a:lnTo>
                    <a:pt x="1177" y="23"/>
                  </a:lnTo>
                  <a:close/>
                  <a:moveTo>
                    <a:pt x="1344" y="23"/>
                  </a:moveTo>
                  <a:lnTo>
                    <a:pt x="1440" y="23"/>
                  </a:lnTo>
                  <a:lnTo>
                    <a:pt x="1440" y="0"/>
                  </a:lnTo>
                  <a:lnTo>
                    <a:pt x="1344" y="0"/>
                  </a:lnTo>
                  <a:lnTo>
                    <a:pt x="1344" y="23"/>
                  </a:lnTo>
                  <a:close/>
                  <a:moveTo>
                    <a:pt x="1513" y="23"/>
                  </a:moveTo>
                  <a:lnTo>
                    <a:pt x="1609" y="23"/>
                  </a:lnTo>
                  <a:lnTo>
                    <a:pt x="1609" y="0"/>
                  </a:lnTo>
                  <a:lnTo>
                    <a:pt x="1513" y="0"/>
                  </a:lnTo>
                  <a:lnTo>
                    <a:pt x="1513" y="23"/>
                  </a:lnTo>
                  <a:close/>
                  <a:moveTo>
                    <a:pt x="1680" y="23"/>
                  </a:moveTo>
                  <a:lnTo>
                    <a:pt x="1776" y="23"/>
                  </a:lnTo>
                  <a:lnTo>
                    <a:pt x="1776" y="0"/>
                  </a:lnTo>
                  <a:lnTo>
                    <a:pt x="1680" y="0"/>
                  </a:lnTo>
                  <a:lnTo>
                    <a:pt x="1680" y="23"/>
                  </a:lnTo>
                  <a:close/>
                  <a:moveTo>
                    <a:pt x="1849" y="23"/>
                  </a:moveTo>
                  <a:lnTo>
                    <a:pt x="1945" y="23"/>
                  </a:lnTo>
                  <a:lnTo>
                    <a:pt x="1945" y="0"/>
                  </a:lnTo>
                  <a:lnTo>
                    <a:pt x="1849" y="0"/>
                  </a:lnTo>
                  <a:lnTo>
                    <a:pt x="1849" y="23"/>
                  </a:lnTo>
                  <a:close/>
                  <a:moveTo>
                    <a:pt x="2016" y="23"/>
                  </a:moveTo>
                  <a:lnTo>
                    <a:pt x="2112" y="23"/>
                  </a:lnTo>
                  <a:lnTo>
                    <a:pt x="2112" y="0"/>
                  </a:lnTo>
                  <a:lnTo>
                    <a:pt x="2016" y="0"/>
                  </a:lnTo>
                  <a:lnTo>
                    <a:pt x="2016" y="23"/>
                  </a:lnTo>
                  <a:close/>
                  <a:moveTo>
                    <a:pt x="2185" y="23"/>
                  </a:moveTo>
                  <a:lnTo>
                    <a:pt x="2281" y="23"/>
                  </a:lnTo>
                  <a:lnTo>
                    <a:pt x="2281" y="0"/>
                  </a:lnTo>
                  <a:lnTo>
                    <a:pt x="2185" y="0"/>
                  </a:lnTo>
                  <a:lnTo>
                    <a:pt x="2185" y="23"/>
                  </a:lnTo>
                  <a:close/>
                  <a:moveTo>
                    <a:pt x="2352" y="23"/>
                  </a:moveTo>
                  <a:lnTo>
                    <a:pt x="2448" y="23"/>
                  </a:lnTo>
                  <a:lnTo>
                    <a:pt x="2448" y="0"/>
                  </a:lnTo>
                  <a:lnTo>
                    <a:pt x="2352" y="0"/>
                  </a:lnTo>
                  <a:lnTo>
                    <a:pt x="2352" y="23"/>
                  </a:lnTo>
                  <a:close/>
                  <a:moveTo>
                    <a:pt x="2521" y="23"/>
                  </a:moveTo>
                  <a:lnTo>
                    <a:pt x="2617" y="23"/>
                  </a:lnTo>
                  <a:lnTo>
                    <a:pt x="2617" y="0"/>
                  </a:lnTo>
                  <a:lnTo>
                    <a:pt x="2521" y="0"/>
                  </a:lnTo>
                  <a:lnTo>
                    <a:pt x="2521" y="23"/>
                  </a:lnTo>
                  <a:close/>
                  <a:moveTo>
                    <a:pt x="2688" y="23"/>
                  </a:moveTo>
                  <a:lnTo>
                    <a:pt x="2784" y="23"/>
                  </a:lnTo>
                  <a:lnTo>
                    <a:pt x="2784" y="0"/>
                  </a:lnTo>
                  <a:lnTo>
                    <a:pt x="2688" y="0"/>
                  </a:lnTo>
                  <a:lnTo>
                    <a:pt x="2688" y="23"/>
                  </a:lnTo>
                  <a:close/>
                  <a:moveTo>
                    <a:pt x="2857" y="23"/>
                  </a:moveTo>
                  <a:lnTo>
                    <a:pt x="2953" y="23"/>
                  </a:lnTo>
                  <a:lnTo>
                    <a:pt x="2953" y="0"/>
                  </a:lnTo>
                  <a:lnTo>
                    <a:pt x="2857" y="0"/>
                  </a:lnTo>
                  <a:lnTo>
                    <a:pt x="2857" y="23"/>
                  </a:lnTo>
                  <a:close/>
                  <a:moveTo>
                    <a:pt x="3024" y="23"/>
                  </a:moveTo>
                  <a:lnTo>
                    <a:pt x="3120" y="23"/>
                  </a:lnTo>
                  <a:lnTo>
                    <a:pt x="3120" y="0"/>
                  </a:lnTo>
                  <a:lnTo>
                    <a:pt x="3024" y="0"/>
                  </a:lnTo>
                  <a:lnTo>
                    <a:pt x="3024" y="23"/>
                  </a:lnTo>
                  <a:close/>
                  <a:moveTo>
                    <a:pt x="3193" y="23"/>
                  </a:moveTo>
                  <a:lnTo>
                    <a:pt x="3289" y="23"/>
                  </a:lnTo>
                  <a:lnTo>
                    <a:pt x="3289" y="0"/>
                  </a:lnTo>
                  <a:lnTo>
                    <a:pt x="3193" y="0"/>
                  </a:lnTo>
                  <a:lnTo>
                    <a:pt x="3193" y="23"/>
                  </a:lnTo>
                  <a:close/>
                  <a:moveTo>
                    <a:pt x="3360" y="23"/>
                  </a:moveTo>
                  <a:lnTo>
                    <a:pt x="3456" y="23"/>
                  </a:lnTo>
                  <a:lnTo>
                    <a:pt x="3456" y="0"/>
                  </a:lnTo>
                  <a:lnTo>
                    <a:pt x="3360" y="0"/>
                  </a:lnTo>
                  <a:lnTo>
                    <a:pt x="3360" y="23"/>
                  </a:lnTo>
                  <a:close/>
                  <a:moveTo>
                    <a:pt x="3529" y="23"/>
                  </a:moveTo>
                  <a:lnTo>
                    <a:pt x="3625" y="23"/>
                  </a:lnTo>
                  <a:lnTo>
                    <a:pt x="3625" y="0"/>
                  </a:lnTo>
                  <a:lnTo>
                    <a:pt x="3529" y="0"/>
                  </a:lnTo>
                  <a:lnTo>
                    <a:pt x="3529" y="23"/>
                  </a:lnTo>
                  <a:close/>
                  <a:moveTo>
                    <a:pt x="3696" y="23"/>
                  </a:moveTo>
                  <a:lnTo>
                    <a:pt x="3792" y="23"/>
                  </a:lnTo>
                  <a:lnTo>
                    <a:pt x="3792" y="0"/>
                  </a:lnTo>
                  <a:lnTo>
                    <a:pt x="3696" y="0"/>
                  </a:lnTo>
                  <a:lnTo>
                    <a:pt x="3696" y="23"/>
                  </a:lnTo>
                  <a:close/>
                  <a:moveTo>
                    <a:pt x="3865" y="23"/>
                  </a:moveTo>
                  <a:lnTo>
                    <a:pt x="3961" y="23"/>
                  </a:lnTo>
                  <a:lnTo>
                    <a:pt x="3961" y="0"/>
                  </a:lnTo>
                  <a:lnTo>
                    <a:pt x="3865" y="0"/>
                  </a:lnTo>
                  <a:lnTo>
                    <a:pt x="3865" y="23"/>
                  </a:lnTo>
                  <a:close/>
                  <a:moveTo>
                    <a:pt x="4033" y="23"/>
                  </a:moveTo>
                  <a:lnTo>
                    <a:pt x="4129" y="23"/>
                  </a:lnTo>
                  <a:lnTo>
                    <a:pt x="4129" y="0"/>
                  </a:lnTo>
                  <a:lnTo>
                    <a:pt x="4033" y="0"/>
                  </a:lnTo>
                  <a:lnTo>
                    <a:pt x="4033" y="23"/>
                  </a:lnTo>
                  <a:close/>
                  <a:moveTo>
                    <a:pt x="4201" y="23"/>
                  </a:moveTo>
                  <a:lnTo>
                    <a:pt x="4297" y="23"/>
                  </a:lnTo>
                  <a:lnTo>
                    <a:pt x="4297" y="0"/>
                  </a:lnTo>
                  <a:lnTo>
                    <a:pt x="4201" y="0"/>
                  </a:lnTo>
                  <a:lnTo>
                    <a:pt x="4201" y="23"/>
                  </a:lnTo>
                  <a:close/>
                  <a:moveTo>
                    <a:pt x="4369" y="23"/>
                  </a:moveTo>
                  <a:lnTo>
                    <a:pt x="4465" y="23"/>
                  </a:lnTo>
                  <a:lnTo>
                    <a:pt x="4465" y="0"/>
                  </a:lnTo>
                  <a:lnTo>
                    <a:pt x="4369" y="0"/>
                  </a:lnTo>
                  <a:lnTo>
                    <a:pt x="4369" y="23"/>
                  </a:lnTo>
                  <a:close/>
                  <a:moveTo>
                    <a:pt x="4538" y="23"/>
                  </a:moveTo>
                  <a:lnTo>
                    <a:pt x="4634" y="23"/>
                  </a:lnTo>
                  <a:lnTo>
                    <a:pt x="4634" y="0"/>
                  </a:lnTo>
                  <a:lnTo>
                    <a:pt x="4538" y="0"/>
                  </a:lnTo>
                  <a:lnTo>
                    <a:pt x="4538" y="23"/>
                  </a:lnTo>
                  <a:close/>
                  <a:moveTo>
                    <a:pt x="4705" y="23"/>
                  </a:moveTo>
                  <a:lnTo>
                    <a:pt x="4801" y="23"/>
                  </a:lnTo>
                  <a:lnTo>
                    <a:pt x="4801" y="0"/>
                  </a:lnTo>
                  <a:lnTo>
                    <a:pt x="4705" y="0"/>
                  </a:lnTo>
                  <a:lnTo>
                    <a:pt x="4705" y="23"/>
                  </a:lnTo>
                  <a:close/>
                  <a:moveTo>
                    <a:pt x="4874" y="23"/>
                  </a:moveTo>
                  <a:lnTo>
                    <a:pt x="4970" y="23"/>
                  </a:lnTo>
                  <a:lnTo>
                    <a:pt x="4970" y="0"/>
                  </a:lnTo>
                  <a:lnTo>
                    <a:pt x="4874" y="0"/>
                  </a:lnTo>
                  <a:lnTo>
                    <a:pt x="4874" y="23"/>
                  </a:lnTo>
                  <a:close/>
                  <a:moveTo>
                    <a:pt x="5041" y="23"/>
                  </a:moveTo>
                  <a:lnTo>
                    <a:pt x="5137" y="23"/>
                  </a:lnTo>
                  <a:lnTo>
                    <a:pt x="5137" y="0"/>
                  </a:lnTo>
                  <a:lnTo>
                    <a:pt x="5041" y="0"/>
                  </a:lnTo>
                  <a:lnTo>
                    <a:pt x="5041" y="23"/>
                  </a:lnTo>
                  <a:close/>
                  <a:moveTo>
                    <a:pt x="5210" y="23"/>
                  </a:moveTo>
                  <a:lnTo>
                    <a:pt x="5306" y="23"/>
                  </a:lnTo>
                  <a:lnTo>
                    <a:pt x="5306" y="0"/>
                  </a:lnTo>
                  <a:lnTo>
                    <a:pt x="5210" y="0"/>
                  </a:lnTo>
                  <a:lnTo>
                    <a:pt x="5210" y="23"/>
                  </a:lnTo>
                  <a:close/>
                  <a:moveTo>
                    <a:pt x="5377" y="23"/>
                  </a:moveTo>
                  <a:lnTo>
                    <a:pt x="5473" y="23"/>
                  </a:lnTo>
                  <a:lnTo>
                    <a:pt x="5473" y="0"/>
                  </a:lnTo>
                  <a:lnTo>
                    <a:pt x="5377" y="0"/>
                  </a:lnTo>
                  <a:lnTo>
                    <a:pt x="5377" y="23"/>
                  </a:lnTo>
                  <a:close/>
                  <a:moveTo>
                    <a:pt x="5546" y="23"/>
                  </a:moveTo>
                  <a:lnTo>
                    <a:pt x="5642" y="23"/>
                  </a:lnTo>
                  <a:lnTo>
                    <a:pt x="5642" y="0"/>
                  </a:lnTo>
                  <a:lnTo>
                    <a:pt x="5546" y="0"/>
                  </a:lnTo>
                  <a:lnTo>
                    <a:pt x="5546" y="23"/>
                  </a:lnTo>
                  <a:close/>
                  <a:moveTo>
                    <a:pt x="5713" y="23"/>
                  </a:moveTo>
                  <a:lnTo>
                    <a:pt x="5809" y="23"/>
                  </a:lnTo>
                  <a:lnTo>
                    <a:pt x="5809" y="0"/>
                  </a:lnTo>
                  <a:lnTo>
                    <a:pt x="5713" y="0"/>
                  </a:lnTo>
                  <a:lnTo>
                    <a:pt x="5713" y="23"/>
                  </a:lnTo>
                  <a:close/>
                  <a:moveTo>
                    <a:pt x="5882" y="23"/>
                  </a:moveTo>
                  <a:lnTo>
                    <a:pt x="5978" y="23"/>
                  </a:lnTo>
                  <a:lnTo>
                    <a:pt x="5978" y="0"/>
                  </a:lnTo>
                  <a:lnTo>
                    <a:pt x="5882" y="0"/>
                  </a:lnTo>
                  <a:lnTo>
                    <a:pt x="5882" y="23"/>
                  </a:lnTo>
                  <a:close/>
                  <a:moveTo>
                    <a:pt x="6049" y="23"/>
                  </a:moveTo>
                  <a:lnTo>
                    <a:pt x="6145" y="23"/>
                  </a:lnTo>
                  <a:lnTo>
                    <a:pt x="6145" y="0"/>
                  </a:lnTo>
                  <a:lnTo>
                    <a:pt x="6049" y="0"/>
                  </a:lnTo>
                  <a:lnTo>
                    <a:pt x="6049" y="23"/>
                  </a:lnTo>
                  <a:close/>
                  <a:moveTo>
                    <a:pt x="6218" y="23"/>
                  </a:moveTo>
                  <a:lnTo>
                    <a:pt x="6314" y="23"/>
                  </a:lnTo>
                  <a:lnTo>
                    <a:pt x="6314" y="0"/>
                  </a:lnTo>
                  <a:lnTo>
                    <a:pt x="6218" y="0"/>
                  </a:lnTo>
                  <a:lnTo>
                    <a:pt x="6218" y="23"/>
                  </a:lnTo>
                  <a:close/>
                  <a:moveTo>
                    <a:pt x="6385" y="23"/>
                  </a:moveTo>
                  <a:lnTo>
                    <a:pt x="6481" y="23"/>
                  </a:lnTo>
                  <a:lnTo>
                    <a:pt x="6481" y="0"/>
                  </a:lnTo>
                  <a:lnTo>
                    <a:pt x="6385" y="0"/>
                  </a:lnTo>
                  <a:lnTo>
                    <a:pt x="6385" y="23"/>
                  </a:lnTo>
                  <a:close/>
                  <a:moveTo>
                    <a:pt x="6554" y="23"/>
                  </a:moveTo>
                  <a:lnTo>
                    <a:pt x="6650" y="23"/>
                  </a:lnTo>
                  <a:lnTo>
                    <a:pt x="6650" y="0"/>
                  </a:lnTo>
                  <a:lnTo>
                    <a:pt x="6554" y="0"/>
                  </a:lnTo>
                  <a:lnTo>
                    <a:pt x="6554" y="23"/>
                  </a:lnTo>
                  <a:close/>
                  <a:moveTo>
                    <a:pt x="6721" y="23"/>
                  </a:moveTo>
                  <a:lnTo>
                    <a:pt x="6817" y="23"/>
                  </a:lnTo>
                  <a:lnTo>
                    <a:pt x="6817" y="0"/>
                  </a:lnTo>
                  <a:lnTo>
                    <a:pt x="6721" y="0"/>
                  </a:lnTo>
                  <a:lnTo>
                    <a:pt x="6721" y="23"/>
                  </a:lnTo>
                  <a:close/>
                  <a:moveTo>
                    <a:pt x="6890" y="23"/>
                  </a:moveTo>
                  <a:lnTo>
                    <a:pt x="6986" y="23"/>
                  </a:lnTo>
                  <a:lnTo>
                    <a:pt x="6986" y="0"/>
                  </a:lnTo>
                  <a:lnTo>
                    <a:pt x="6890" y="0"/>
                  </a:lnTo>
                  <a:lnTo>
                    <a:pt x="6890" y="23"/>
                  </a:lnTo>
                  <a:close/>
                  <a:moveTo>
                    <a:pt x="7057" y="23"/>
                  </a:moveTo>
                  <a:lnTo>
                    <a:pt x="7153" y="23"/>
                  </a:lnTo>
                  <a:lnTo>
                    <a:pt x="7153" y="0"/>
                  </a:lnTo>
                  <a:lnTo>
                    <a:pt x="7057" y="0"/>
                  </a:lnTo>
                  <a:lnTo>
                    <a:pt x="7057" y="23"/>
                  </a:lnTo>
                  <a:close/>
                  <a:moveTo>
                    <a:pt x="7226" y="23"/>
                  </a:moveTo>
                  <a:lnTo>
                    <a:pt x="7322" y="23"/>
                  </a:lnTo>
                  <a:lnTo>
                    <a:pt x="7322" y="0"/>
                  </a:lnTo>
                  <a:lnTo>
                    <a:pt x="7226" y="0"/>
                  </a:lnTo>
                  <a:lnTo>
                    <a:pt x="7226" y="23"/>
                  </a:lnTo>
                  <a:close/>
                  <a:moveTo>
                    <a:pt x="7393" y="23"/>
                  </a:moveTo>
                  <a:lnTo>
                    <a:pt x="7489" y="23"/>
                  </a:lnTo>
                  <a:lnTo>
                    <a:pt x="7489" y="0"/>
                  </a:lnTo>
                  <a:lnTo>
                    <a:pt x="7393" y="0"/>
                  </a:lnTo>
                  <a:lnTo>
                    <a:pt x="7393" y="23"/>
                  </a:lnTo>
                  <a:close/>
                  <a:moveTo>
                    <a:pt x="7562" y="23"/>
                  </a:moveTo>
                  <a:lnTo>
                    <a:pt x="7658" y="23"/>
                  </a:lnTo>
                  <a:lnTo>
                    <a:pt x="7658" y="0"/>
                  </a:lnTo>
                  <a:lnTo>
                    <a:pt x="7562" y="0"/>
                  </a:lnTo>
                  <a:lnTo>
                    <a:pt x="7562" y="23"/>
                  </a:lnTo>
                  <a:close/>
                  <a:moveTo>
                    <a:pt x="7729" y="23"/>
                  </a:moveTo>
                  <a:lnTo>
                    <a:pt x="7825" y="23"/>
                  </a:lnTo>
                  <a:lnTo>
                    <a:pt x="7825" y="0"/>
                  </a:lnTo>
                  <a:lnTo>
                    <a:pt x="7729" y="0"/>
                  </a:lnTo>
                  <a:lnTo>
                    <a:pt x="7729" y="23"/>
                  </a:lnTo>
                  <a:close/>
                  <a:moveTo>
                    <a:pt x="7898" y="23"/>
                  </a:moveTo>
                  <a:lnTo>
                    <a:pt x="7994" y="23"/>
                  </a:lnTo>
                  <a:lnTo>
                    <a:pt x="7994" y="0"/>
                  </a:lnTo>
                  <a:lnTo>
                    <a:pt x="7898" y="0"/>
                  </a:lnTo>
                  <a:lnTo>
                    <a:pt x="7898" y="23"/>
                  </a:lnTo>
                  <a:close/>
                  <a:moveTo>
                    <a:pt x="8065" y="23"/>
                  </a:moveTo>
                  <a:lnTo>
                    <a:pt x="8161" y="23"/>
                  </a:lnTo>
                  <a:lnTo>
                    <a:pt x="8161" y="0"/>
                  </a:lnTo>
                  <a:lnTo>
                    <a:pt x="8065" y="0"/>
                  </a:lnTo>
                  <a:lnTo>
                    <a:pt x="8065" y="23"/>
                  </a:lnTo>
                  <a:close/>
                  <a:moveTo>
                    <a:pt x="8234" y="23"/>
                  </a:moveTo>
                  <a:lnTo>
                    <a:pt x="8330" y="23"/>
                  </a:lnTo>
                  <a:lnTo>
                    <a:pt x="8330" y="0"/>
                  </a:lnTo>
                  <a:lnTo>
                    <a:pt x="8234" y="0"/>
                  </a:lnTo>
                  <a:lnTo>
                    <a:pt x="8234" y="23"/>
                  </a:lnTo>
                  <a:close/>
                </a:path>
              </a:pathLst>
            </a:custGeom>
            <a:solidFill>
              <a:srgbClr val="A6A6A6"/>
            </a:solidFill>
            <a:ln w="0">
              <a:solidFill>
                <a:srgbClr val="A6A6A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6BB5D971-94EA-43EA-857C-3B64DC812E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" y="1907"/>
              <a:ext cx="4165" cy="11"/>
            </a:xfrm>
            <a:custGeom>
              <a:avLst/>
              <a:gdLst>
                <a:gd name="T0" fmla="*/ 0 w 8330"/>
                <a:gd name="T1" fmla="*/ 0 h 23"/>
                <a:gd name="T2" fmla="*/ 265 w 8330"/>
                <a:gd name="T3" fmla="*/ 0 h 23"/>
                <a:gd name="T4" fmla="*/ 432 w 8330"/>
                <a:gd name="T5" fmla="*/ 23 h 23"/>
                <a:gd name="T6" fmla="*/ 505 w 8330"/>
                <a:gd name="T7" fmla="*/ 23 h 23"/>
                <a:gd name="T8" fmla="*/ 505 w 8330"/>
                <a:gd name="T9" fmla="*/ 23 h 23"/>
                <a:gd name="T10" fmla="*/ 672 w 8330"/>
                <a:gd name="T11" fmla="*/ 0 h 23"/>
                <a:gd name="T12" fmla="*/ 937 w 8330"/>
                <a:gd name="T13" fmla="*/ 0 h 23"/>
                <a:gd name="T14" fmla="*/ 1104 w 8330"/>
                <a:gd name="T15" fmla="*/ 23 h 23"/>
                <a:gd name="T16" fmla="*/ 1177 w 8330"/>
                <a:gd name="T17" fmla="*/ 23 h 23"/>
                <a:gd name="T18" fmla="*/ 1177 w 8330"/>
                <a:gd name="T19" fmla="*/ 23 h 23"/>
                <a:gd name="T20" fmla="*/ 1344 w 8330"/>
                <a:gd name="T21" fmla="*/ 0 h 23"/>
                <a:gd name="T22" fmla="*/ 1609 w 8330"/>
                <a:gd name="T23" fmla="*/ 0 h 23"/>
                <a:gd name="T24" fmla="*/ 1776 w 8330"/>
                <a:gd name="T25" fmla="*/ 23 h 23"/>
                <a:gd name="T26" fmla="*/ 1849 w 8330"/>
                <a:gd name="T27" fmla="*/ 23 h 23"/>
                <a:gd name="T28" fmla="*/ 1849 w 8330"/>
                <a:gd name="T29" fmla="*/ 23 h 23"/>
                <a:gd name="T30" fmla="*/ 2016 w 8330"/>
                <a:gd name="T31" fmla="*/ 0 h 23"/>
                <a:gd name="T32" fmla="*/ 2281 w 8330"/>
                <a:gd name="T33" fmla="*/ 0 h 23"/>
                <a:gd name="T34" fmla="*/ 2448 w 8330"/>
                <a:gd name="T35" fmla="*/ 23 h 23"/>
                <a:gd name="T36" fmla="*/ 2521 w 8330"/>
                <a:gd name="T37" fmla="*/ 23 h 23"/>
                <a:gd name="T38" fmla="*/ 2521 w 8330"/>
                <a:gd name="T39" fmla="*/ 23 h 23"/>
                <a:gd name="T40" fmla="*/ 2688 w 8330"/>
                <a:gd name="T41" fmla="*/ 0 h 23"/>
                <a:gd name="T42" fmla="*/ 2953 w 8330"/>
                <a:gd name="T43" fmla="*/ 0 h 23"/>
                <a:gd name="T44" fmla="*/ 3120 w 8330"/>
                <a:gd name="T45" fmla="*/ 23 h 23"/>
                <a:gd name="T46" fmla="*/ 3193 w 8330"/>
                <a:gd name="T47" fmla="*/ 23 h 23"/>
                <a:gd name="T48" fmla="*/ 3193 w 8330"/>
                <a:gd name="T49" fmla="*/ 23 h 23"/>
                <a:gd name="T50" fmla="*/ 3360 w 8330"/>
                <a:gd name="T51" fmla="*/ 0 h 23"/>
                <a:gd name="T52" fmla="*/ 3625 w 8330"/>
                <a:gd name="T53" fmla="*/ 0 h 23"/>
                <a:gd name="T54" fmla="*/ 3792 w 8330"/>
                <a:gd name="T55" fmla="*/ 23 h 23"/>
                <a:gd name="T56" fmla="*/ 3865 w 8330"/>
                <a:gd name="T57" fmla="*/ 23 h 23"/>
                <a:gd name="T58" fmla="*/ 3865 w 8330"/>
                <a:gd name="T59" fmla="*/ 23 h 23"/>
                <a:gd name="T60" fmla="*/ 4033 w 8330"/>
                <a:gd name="T61" fmla="*/ 0 h 23"/>
                <a:gd name="T62" fmla="*/ 4297 w 8330"/>
                <a:gd name="T63" fmla="*/ 0 h 23"/>
                <a:gd name="T64" fmla="*/ 4465 w 8330"/>
                <a:gd name="T65" fmla="*/ 23 h 23"/>
                <a:gd name="T66" fmla="*/ 4538 w 8330"/>
                <a:gd name="T67" fmla="*/ 23 h 23"/>
                <a:gd name="T68" fmla="*/ 4538 w 8330"/>
                <a:gd name="T69" fmla="*/ 23 h 23"/>
                <a:gd name="T70" fmla="*/ 4705 w 8330"/>
                <a:gd name="T71" fmla="*/ 0 h 23"/>
                <a:gd name="T72" fmla="*/ 4970 w 8330"/>
                <a:gd name="T73" fmla="*/ 0 h 23"/>
                <a:gd name="T74" fmla="*/ 5137 w 8330"/>
                <a:gd name="T75" fmla="*/ 23 h 23"/>
                <a:gd name="T76" fmla="*/ 5210 w 8330"/>
                <a:gd name="T77" fmla="*/ 23 h 23"/>
                <a:gd name="T78" fmla="*/ 5210 w 8330"/>
                <a:gd name="T79" fmla="*/ 23 h 23"/>
                <a:gd name="T80" fmla="*/ 5377 w 8330"/>
                <a:gd name="T81" fmla="*/ 0 h 23"/>
                <a:gd name="T82" fmla="*/ 5642 w 8330"/>
                <a:gd name="T83" fmla="*/ 0 h 23"/>
                <a:gd name="T84" fmla="*/ 5809 w 8330"/>
                <a:gd name="T85" fmla="*/ 23 h 23"/>
                <a:gd name="T86" fmla="*/ 5882 w 8330"/>
                <a:gd name="T87" fmla="*/ 23 h 23"/>
                <a:gd name="T88" fmla="*/ 5882 w 8330"/>
                <a:gd name="T89" fmla="*/ 23 h 23"/>
                <a:gd name="T90" fmla="*/ 6049 w 8330"/>
                <a:gd name="T91" fmla="*/ 0 h 23"/>
                <a:gd name="T92" fmla="*/ 6314 w 8330"/>
                <a:gd name="T93" fmla="*/ 0 h 23"/>
                <a:gd name="T94" fmla="*/ 6481 w 8330"/>
                <a:gd name="T95" fmla="*/ 23 h 23"/>
                <a:gd name="T96" fmla="*/ 6554 w 8330"/>
                <a:gd name="T97" fmla="*/ 23 h 23"/>
                <a:gd name="T98" fmla="*/ 6554 w 8330"/>
                <a:gd name="T99" fmla="*/ 23 h 23"/>
                <a:gd name="T100" fmla="*/ 6721 w 8330"/>
                <a:gd name="T101" fmla="*/ 0 h 23"/>
                <a:gd name="T102" fmla="*/ 6986 w 8330"/>
                <a:gd name="T103" fmla="*/ 0 h 23"/>
                <a:gd name="T104" fmla="*/ 7153 w 8330"/>
                <a:gd name="T105" fmla="*/ 23 h 23"/>
                <a:gd name="T106" fmla="*/ 7226 w 8330"/>
                <a:gd name="T107" fmla="*/ 23 h 23"/>
                <a:gd name="T108" fmla="*/ 7226 w 8330"/>
                <a:gd name="T109" fmla="*/ 23 h 23"/>
                <a:gd name="T110" fmla="*/ 7393 w 8330"/>
                <a:gd name="T111" fmla="*/ 0 h 23"/>
                <a:gd name="T112" fmla="*/ 7658 w 8330"/>
                <a:gd name="T113" fmla="*/ 0 h 23"/>
                <a:gd name="T114" fmla="*/ 7825 w 8330"/>
                <a:gd name="T115" fmla="*/ 23 h 23"/>
                <a:gd name="T116" fmla="*/ 7898 w 8330"/>
                <a:gd name="T117" fmla="*/ 23 h 23"/>
                <a:gd name="T118" fmla="*/ 7898 w 8330"/>
                <a:gd name="T119" fmla="*/ 23 h 23"/>
                <a:gd name="T120" fmla="*/ 8065 w 8330"/>
                <a:gd name="T121" fmla="*/ 0 h 23"/>
                <a:gd name="T122" fmla="*/ 8330 w 8330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330" h="23">
                  <a:moveTo>
                    <a:pt x="0" y="23"/>
                  </a:moveTo>
                  <a:lnTo>
                    <a:pt x="96" y="23"/>
                  </a:lnTo>
                  <a:lnTo>
                    <a:pt x="96" y="0"/>
                  </a:lnTo>
                  <a:lnTo>
                    <a:pt x="0" y="0"/>
                  </a:lnTo>
                  <a:lnTo>
                    <a:pt x="0" y="23"/>
                  </a:lnTo>
                  <a:close/>
                  <a:moveTo>
                    <a:pt x="169" y="23"/>
                  </a:moveTo>
                  <a:lnTo>
                    <a:pt x="265" y="23"/>
                  </a:lnTo>
                  <a:lnTo>
                    <a:pt x="265" y="0"/>
                  </a:lnTo>
                  <a:lnTo>
                    <a:pt x="169" y="0"/>
                  </a:lnTo>
                  <a:lnTo>
                    <a:pt x="169" y="23"/>
                  </a:lnTo>
                  <a:close/>
                  <a:moveTo>
                    <a:pt x="336" y="23"/>
                  </a:moveTo>
                  <a:lnTo>
                    <a:pt x="432" y="23"/>
                  </a:lnTo>
                  <a:lnTo>
                    <a:pt x="432" y="0"/>
                  </a:lnTo>
                  <a:lnTo>
                    <a:pt x="336" y="0"/>
                  </a:lnTo>
                  <a:lnTo>
                    <a:pt x="336" y="23"/>
                  </a:lnTo>
                  <a:close/>
                  <a:moveTo>
                    <a:pt x="505" y="23"/>
                  </a:moveTo>
                  <a:lnTo>
                    <a:pt x="601" y="23"/>
                  </a:lnTo>
                  <a:lnTo>
                    <a:pt x="601" y="0"/>
                  </a:lnTo>
                  <a:lnTo>
                    <a:pt x="505" y="0"/>
                  </a:lnTo>
                  <a:lnTo>
                    <a:pt x="505" y="23"/>
                  </a:lnTo>
                  <a:close/>
                  <a:moveTo>
                    <a:pt x="672" y="23"/>
                  </a:moveTo>
                  <a:lnTo>
                    <a:pt x="768" y="23"/>
                  </a:lnTo>
                  <a:lnTo>
                    <a:pt x="768" y="0"/>
                  </a:lnTo>
                  <a:lnTo>
                    <a:pt x="672" y="0"/>
                  </a:lnTo>
                  <a:lnTo>
                    <a:pt x="672" y="23"/>
                  </a:lnTo>
                  <a:close/>
                  <a:moveTo>
                    <a:pt x="841" y="23"/>
                  </a:moveTo>
                  <a:lnTo>
                    <a:pt x="937" y="23"/>
                  </a:lnTo>
                  <a:lnTo>
                    <a:pt x="937" y="0"/>
                  </a:lnTo>
                  <a:lnTo>
                    <a:pt x="841" y="0"/>
                  </a:lnTo>
                  <a:lnTo>
                    <a:pt x="841" y="23"/>
                  </a:lnTo>
                  <a:close/>
                  <a:moveTo>
                    <a:pt x="1008" y="23"/>
                  </a:moveTo>
                  <a:lnTo>
                    <a:pt x="1104" y="23"/>
                  </a:lnTo>
                  <a:lnTo>
                    <a:pt x="1104" y="0"/>
                  </a:lnTo>
                  <a:lnTo>
                    <a:pt x="1008" y="0"/>
                  </a:lnTo>
                  <a:lnTo>
                    <a:pt x="1008" y="23"/>
                  </a:lnTo>
                  <a:close/>
                  <a:moveTo>
                    <a:pt x="1177" y="23"/>
                  </a:moveTo>
                  <a:lnTo>
                    <a:pt x="1273" y="23"/>
                  </a:lnTo>
                  <a:lnTo>
                    <a:pt x="1273" y="0"/>
                  </a:lnTo>
                  <a:lnTo>
                    <a:pt x="1177" y="0"/>
                  </a:lnTo>
                  <a:lnTo>
                    <a:pt x="1177" y="23"/>
                  </a:lnTo>
                  <a:close/>
                  <a:moveTo>
                    <a:pt x="1344" y="23"/>
                  </a:moveTo>
                  <a:lnTo>
                    <a:pt x="1440" y="23"/>
                  </a:lnTo>
                  <a:lnTo>
                    <a:pt x="1440" y="0"/>
                  </a:lnTo>
                  <a:lnTo>
                    <a:pt x="1344" y="0"/>
                  </a:lnTo>
                  <a:lnTo>
                    <a:pt x="1344" y="23"/>
                  </a:lnTo>
                  <a:close/>
                  <a:moveTo>
                    <a:pt x="1513" y="23"/>
                  </a:moveTo>
                  <a:lnTo>
                    <a:pt x="1609" y="23"/>
                  </a:lnTo>
                  <a:lnTo>
                    <a:pt x="1609" y="0"/>
                  </a:lnTo>
                  <a:lnTo>
                    <a:pt x="1513" y="0"/>
                  </a:lnTo>
                  <a:lnTo>
                    <a:pt x="1513" y="23"/>
                  </a:lnTo>
                  <a:close/>
                  <a:moveTo>
                    <a:pt x="1680" y="23"/>
                  </a:moveTo>
                  <a:lnTo>
                    <a:pt x="1776" y="23"/>
                  </a:lnTo>
                  <a:lnTo>
                    <a:pt x="1776" y="0"/>
                  </a:lnTo>
                  <a:lnTo>
                    <a:pt x="1680" y="0"/>
                  </a:lnTo>
                  <a:lnTo>
                    <a:pt x="1680" y="23"/>
                  </a:lnTo>
                  <a:close/>
                  <a:moveTo>
                    <a:pt x="1849" y="23"/>
                  </a:moveTo>
                  <a:lnTo>
                    <a:pt x="1945" y="23"/>
                  </a:lnTo>
                  <a:lnTo>
                    <a:pt x="1945" y="0"/>
                  </a:lnTo>
                  <a:lnTo>
                    <a:pt x="1849" y="0"/>
                  </a:lnTo>
                  <a:lnTo>
                    <a:pt x="1849" y="23"/>
                  </a:lnTo>
                  <a:close/>
                  <a:moveTo>
                    <a:pt x="2016" y="23"/>
                  </a:moveTo>
                  <a:lnTo>
                    <a:pt x="2112" y="23"/>
                  </a:lnTo>
                  <a:lnTo>
                    <a:pt x="2112" y="0"/>
                  </a:lnTo>
                  <a:lnTo>
                    <a:pt x="2016" y="0"/>
                  </a:lnTo>
                  <a:lnTo>
                    <a:pt x="2016" y="23"/>
                  </a:lnTo>
                  <a:close/>
                  <a:moveTo>
                    <a:pt x="2185" y="23"/>
                  </a:moveTo>
                  <a:lnTo>
                    <a:pt x="2281" y="23"/>
                  </a:lnTo>
                  <a:lnTo>
                    <a:pt x="2281" y="0"/>
                  </a:lnTo>
                  <a:lnTo>
                    <a:pt x="2185" y="0"/>
                  </a:lnTo>
                  <a:lnTo>
                    <a:pt x="2185" y="23"/>
                  </a:lnTo>
                  <a:close/>
                  <a:moveTo>
                    <a:pt x="2352" y="23"/>
                  </a:moveTo>
                  <a:lnTo>
                    <a:pt x="2448" y="23"/>
                  </a:lnTo>
                  <a:lnTo>
                    <a:pt x="2448" y="0"/>
                  </a:lnTo>
                  <a:lnTo>
                    <a:pt x="2352" y="0"/>
                  </a:lnTo>
                  <a:lnTo>
                    <a:pt x="2352" y="23"/>
                  </a:lnTo>
                  <a:close/>
                  <a:moveTo>
                    <a:pt x="2521" y="23"/>
                  </a:moveTo>
                  <a:lnTo>
                    <a:pt x="2617" y="23"/>
                  </a:lnTo>
                  <a:lnTo>
                    <a:pt x="2617" y="0"/>
                  </a:lnTo>
                  <a:lnTo>
                    <a:pt x="2521" y="0"/>
                  </a:lnTo>
                  <a:lnTo>
                    <a:pt x="2521" y="23"/>
                  </a:lnTo>
                  <a:close/>
                  <a:moveTo>
                    <a:pt x="2688" y="23"/>
                  </a:moveTo>
                  <a:lnTo>
                    <a:pt x="2784" y="23"/>
                  </a:lnTo>
                  <a:lnTo>
                    <a:pt x="2784" y="0"/>
                  </a:lnTo>
                  <a:lnTo>
                    <a:pt x="2688" y="0"/>
                  </a:lnTo>
                  <a:lnTo>
                    <a:pt x="2688" y="23"/>
                  </a:lnTo>
                  <a:close/>
                  <a:moveTo>
                    <a:pt x="2857" y="23"/>
                  </a:moveTo>
                  <a:lnTo>
                    <a:pt x="2953" y="23"/>
                  </a:lnTo>
                  <a:lnTo>
                    <a:pt x="2953" y="0"/>
                  </a:lnTo>
                  <a:lnTo>
                    <a:pt x="2857" y="0"/>
                  </a:lnTo>
                  <a:lnTo>
                    <a:pt x="2857" y="23"/>
                  </a:lnTo>
                  <a:close/>
                  <a:moveTo>
                    <a:pt x="3024" y="23"/>
                  </a:moveTo>
                  <a:lnTo>
                    <a:pt x="3120" y="23"/>
                  </a:lnTo>
                  <a:lnTo>
                    <a:pt x="3120" y="0"/>
                  </a:lnTo>
                  <a:lnTo>
                    <a:pt x="3024" y="0"/>
                  </a:lnTo>
                  <a:lnTo>
                    <a:pt x="3024" y="23"/>
                  </a:lnTo>
                  <a:close/>
                  <a:moveTo>
                    <a:pt x="3193" y="23"/>
                  </a:moveTo>
                  <a:lnTo>
                    <a:pt x="3289" y="23"/>
                  </a:lnTo>
                  <a:lnTo>
                    <a:pt x="3289" y="0"/>
                  </a:lnTo>
                  <a:lnTo>
                    <a:pt x="3193" y="0"/>
                  </a:lnTo>
                  <a:lnTo>
                    <a:pt x="3193" y="23"/>
                  </a:lnTo>
                  <a:close/>
                  <a:moveTo>
                    <a:pt x="3360" y="23"/>
                  </a:moveTo>
                  <a:lnTo>
                    <a:pt x="3456" y="23"/>
                  </a:lnTo>
                  <a:lnTo>
                    <a:pt x="3456" y="0"/>
                  </a:lnTo>
                  <a:lnTo>
                    <a:pt x="3360" y="0"/>
                  </a:lnTo>
                  <a:lnTo>
                    <a:pt x="3360" y="23"/>
                  </a:lnTo>
                  <a:close/>
                  <a:moveTo>
                    <a:pt x="3529" y="23"/>
                  </a:moveTo>
                  <a:lnTo>
                    <a:pt x="3625" y="23"/>
                  </a:lnTo>
                  <a:lnTo>
                    <a:pt x="3625" y="0"/>
                  </a:lnTo>
                  <a:lnTo>
                    <a:pt x="3529" y="0"/>
                  </a:lnTo>
                  <a:lnTo>
                    <a:pt x="3529" y="23"/>
                  </a:lnTo>
                  <a:close/>
                  <a:moveTo>
                    <a:pt x="3696" y="23"/>
                  </a:moveTo>
                  <a:lnTo>
                    <a:pt x="3792" y="23"/>
                  </a:lnTo>
                  <a:lnTo>
                    <a:pt x="3792" y="0"/>
                  </a:lnTo>
                  <a:lnTo>
                    <a:pt x="3696" y="0"/>
                  </a:lnTo>
                  <a:lnTo>
                    <a:pt x="3696" y="23"/>
                  </a:lnTo>
                  <a:close/>
                  <a:moveTo>
                    <a:pt x="3865" y="23"/>
                  </a:moveTo>
                  <a:lnTo>
                    <a:pt x="3961" y="23"/>
                  </a:lnTo>
                  <a:lnTo>
                    <a:pt x="3961" y="0"/>
                  </a:lnTo>
                  <a:lnTo>
                    <a:pt x="3865" y="0"/>
                  </a:lnTo>
                  <a:lnTo>
                    <a:pt x="3865" y="23"/>
                  </a:lnTo>
                  <a:close/>
                  <a:moveTo>
                    <a:pt x="4033" y="23"/>
                  </a:moveTo>
                  <a:lnTo>
                    <a:pt x="4129" y="23"/>
                  </a:lnTo>
                  <a:lnTo>
                    <a:pt x="4129" y="0"/>
                  </a:lnTo>
                  <a:lnTo>
                    <a:pt x="4033" y="0"/>
                  </a:lnTo>
                  <a:lnTo>
                    <a:pt x="4033" y="23"/>
                  </a:lnTo>
                  <a:close/>
                  <a:moveTo>
                    <a:pt x="4201" y="23"/>
                  </a:moveTo>
                  <a:lnTo>
                    <a:pt x="4297" y="23"/>
                  </a:lnTo>
                  <a:lnTo>
                    <a:pt x="4297" y="0"/>
                  </a:lnTo>
                  <a:lnTo>
                    <a:pt x="4201" y="0"/>
                  </a:lnTo>
                  <a:lnTo>
                    <a:pt x="4201" y="23"/>
                  </a:lnTo>
                  <a:close/>
                  <a:moveTo>
                    <a:pt x="4369" y="23"/>
                  </a:moveTo>
                  <a:lnTo>
                    <a:pt x="4465" y="23"/>
                  </a:lnTo>
                  <a:lnTo>
                    <a:pt x="4465" y="0"/>
                  </a:lnTo>
                  <a:lnTo>
                    <a:pt x="4369" y="0"/>
                  </a:lnTo>
                  <a:lnTo>
                    <a:pt x="4369" y="23"/>
                  </a:lnTo>
                  <a:close/>
                  <a:moveTo>
                    <a:pt x="4538" y="23"/>
                  </a:moveTo>
                  <a:lnTo>
                    <a:pt x="4634" y="23"/>
                  </a:lnTo>
                  <a:lnTo>
                    <a:pt x="4634" y="0"/>
                  </a:lnTo>
                  <a:lnTo>
                    <a:pt x="4538" y="0"/>
                  </a:lnTo>
                  <a:lnTo>
                    <a:pt x="4538" y="23"/>
                  </a:lnTo>
                  <a:close/>
                  <a:moveTo>
                    <a:pt x="4705" y="23"/>
                  </a:moveTo>
                  <a:lnTo>
                    <a:pt x="4801" y="23"/>
                  </a:lnTo>
                  <a:lnTo>
                    <a:pt x="4801" y="0"/>
                  </a:lnTo>
                  <a:lnTo>
                    <a:pt x="4705" y="0"/>
                  </a:lnTo>
                  <a:lnTo>
                    <a:pt x="4705" y="23"/>
                  </a:lnTo>
                  <a:close/>
                  <a:moveTo>
                    <a:pt x="4874" y="23"/>
                  </a:moveTo>
                  <a:lnTo>
                    <a:pt x="4970" y="23"/>
                  </a:lnTo>
                  <a:lnTo>
                    <a:pt x="4970" y="0"/>
                  </a:lnTo>
                  <a:lnTo>
                    <a:pt x="4874" y="0"/>
                  </a:lnTo>
                  <a:lnTo>
                    <a:pt x="4874" y="23"/>
                  </a:lnTo>
                  <a:close/>
                  <a:moveTo>
                    <a:pt x="5041" y="23"/>
                  </a:moveTo>
                  <a:lnTo>
                    <a:pt x="5137" y="23"/>
                  </a:lnTo>
                  <a:lnTo>
                    <a:pt x="5137" y="0"/>
                  </a:lnTo>
                  <a:lnTo>
                    <a:pt x="5041" y="0"/>
                  </a:lnTo>
                  <a:lnTo>
                    <a:pt x="5041" y="23"/>
                  </a:lnTo>
                  <a:close/>
                  <a:moveTo>
                    <a:pt x="5210" y="23"/>
                  </a:moveTo>
                  <a:lnTo>
                    <a:pt x="5306" y="23"/>
                  </a:lnTo>
                  <a:lnTo>
                    <a:pt x="5306" y="0"/>
                  </a:lnTo>
                  <a:lnTo>
                    <a:pt x="5210" y="0"/>
                  </a:lnTo>
                  <a:lnTo>
                    <a:pt x="5210" y="23"/>
                  </a:lnTo>
                  <a:close/>
                  <a:moveTo>
                    <a:pt x="5377" y="23"/>
                  </a:moveTo>
                  <a:lnTo>
                    <a:pt x="5473" y="23"/>
                  </a:lnTo>
                  <a:lnTo>
                    <a:pt x="5473" y="0"/>
                  </a:lnTo>
                  <a:lnTo>
                    <a:pt x="5377" y="0"/>
                  </a:lnTo>
                  <a:lnTo>
                    <a:pt x="5377" y="23"/>
                  </a:lnTo>
                  <a:close/>
                  <a:moveTo>
                    <a:pt x="5546" y="23"/>
                  </a:moveTo>
                  <a:lnTo>
                    <a:pt x="5642" y="23"/>
                  </a:lnTo>
                  <a:lnTo>
                    <a:pt x="5642" y="0"/>
                  </a:lnTo>
                  <a:lnTo>
                    <a:pt x="5546" y="0"/>
                  </a:lnTo>
                  <a:lnTo>
                    <a:pt x="5546" y="23"/>
                  </a:lnTo>
                  <a:close/>
                  <a:moveTo>
                    <a:pt x="5713" y="23"/>
                  </a:moveTo>
                  <a:lnTo>
                    <a:pt x="5809" y="23"/>
                  </a:lnTo>
                  <a:lnTo>
                    <a:pt x="5809" y="0"/>
                  </a:lnTo>
                  <a:lnTo>
                    <a:pt x="5713" y="0"/>
                  </a:lnTo>
                  <a:lnTo>
                    <a:pt x="5713" y="23"/>
                  </a:lnTo>
                  <a:close/>
                  <a:moveTo>
                    <a:pt x="5882" y="23"/>
                  </a:moveTo>
                  <a:lnTo>
                    <a:pt x="5978" y="23"/>
                  </a:lnTo>
                  <a:lnTo>
                    <a:pt x="5978" y="0"/>
                  </a:lnTo>
                  <a:lnTo>
                    <a:pt x="5882" y="0"/>
                  </a:lnTo>
                  <a:lnTo>
                    <a:pt x="5882" y="23"/>
                  </a:lnTo>
                  <a:close/>
                  <a:moveTo>
                    <a:pt x="6049" y="23"/>
                  </a:moveTo>
                  <a:lnTo>
                    <a:pt x="6145" y="23"/>
                  </a:lnTo>
                  <a:lnTo>
                    <a:pt x="6145" y="0"/>
                  </a:lnTo>
                  <a:lnTo>
                    <a:pt x="6049" y="0"/>
                  </a:lnTo>
                  <a:lnTo>
                    <a:pt x="6049" y="23"/>
                  </a:lnTo>
                  <a:close/>
                  <a:moveTo>
                    <a:pt x="6218" y="23"/>
                  </a:moveTo>
                  <a:lnTo>
                    <a:pt x="6314" y="23"/>
                  </a:lnTo>
                  <a:lnTo>
                    <a:pt x="6314" y="0"/>
                  </a:lnTo>
                  <a:lnTo>
                    <a:pt x="6218" y="0"/>
                  </a:lnTo>
                  <a:lnTo>
                    <a:pt x="6218" y="23"/>
                  </a:lnTo>
                  <a:close/>
                  <a:moveTo>
                    <a:pt x="6385" y="23"/>
                  </a:moveTo>
                  <a:lnTo>
                    <a:pt x="6481" y="23"/>
                  </a:lnTo>
                  <a:lnTo>
                    <a:pt x="6481" y="0"/>
                  </a:lnTo>
                  <a:lnTo>
                    <a:pt x="6385" y="0"/>
                  </a:lnTo>
                  <a:lnTo>
                    <a:pt x="6385" y="23"/>
                  </a:lnTo>
                  <a:close/>
                  <a:moveTo>
                    <a:pt x="6554" y="23"/>
                  </a:moveTo>
                  <a:lnTo>
                    <a:pt x="6650" y="23"/>
                  </a:lnTo>
                  <a:lnTo>
                    <a:pt x="6650" y="0"/>
                  </a:lnTo>
                  <a:lnTo>
                    <a:pt x="6554" y="0"/>
                  </a:lnTo>
                  <a:lnTo>
                    <a:pt x="6554" y="23"/>
                  </a:lnTo>
                  <a:close/>
                  <a:moveTo>
                    <a:pt x="6721" y="23"/>
                  </a:moveTo>
                  <a:lnTo>
                    <a:pt x="6817" y="23"/>
                  </a:lnTo>
                  <a:lnTo>
                    <a:pt x="6817" y="0"/>
                  </a:lnTo>
                  <a:lnTo>
                    <a:pt x="6721" y="0"/>
                  </a:lnTo>
                  <a:lnTo>
                    <a:pt x="6721" y="23"/>
                  </a:lnTo>
                  <a:close/>
                  <a:moveTo>
                    <a:pt x="6890" y="23"/>
                  </a:moveTo>
                  <a:lnTo>
                    <a:pt x="6986" y="23"/>
                  </a:lnTo>
                  <a:lnTo>
                    <a:pt x="6986" y="0"/>
                  </a:lnTo>
                  <a:lnTo>
                    <a:pt x="6890" y="0"/>
                  </a:lnTo>
                  <a:lnTo>
                    <a:pt x="6890" y="23"/>
                  </a:lnTo>
                  <a:close/>
                  <a:moveTo>
                    <a:pt x="7057" y="23"/>
                  </a:moveTo>
                  <a:lnTo>
                    <a:pt x="7153" y="23"/>
                  </a:lnTo>
                  <a:lnTo>
                    <a:pt x="7153" y="0"/>
                  </a:lnTo>
                  <a:lnTo>
                    <a:pt x="7057" y="0"/>
                  </a:lnTo>
                  <a:lnTo>
                    <a:pt x="7057" y="23"/>
                  </a:lnTo>
                  <a:close/>
                  <a:moveTo>
                    <a:pt x="7226" y="23"/>
                  </a:moveTo>
                  <a:lnTo>
                    <a:pt x="7322" y="23"/>
                  </a:lnTo>
                  <a:lnTo>
                    <a:pt x="7322" y="0"/>
                  </a:lnTo>
                  <a:lnTo>
                    <a:pt x="7226" y="0"/>
                  </a:lnTo>
                  <a:lnTo>
                    <a:pt x="7226" y="23"/>
                  </a:lnTo>
                  <a:close/>
                  <a:moveTo>
                    <a:pt x="7393" y="23"/>
                  </a:moveTo>
                  <a:lnTo>
                    <a:pt x="7489" y="23"/>
                  </a:lnTo>
                  <a:lnTo>
                    <a:pt x="7489" y="0"/>
                  </a:lnTo>
                  <a:lnTo>
                    <a:pt x="7393" y="0"/>
                  </a:lnTo>
                  <a:lnTo>
                    <a:pt x="7393" y="23"/>
                  </a:lnTo>
                  <a:close/>
                  <a:moveTo>
                    <a:pt x="7562" y="23"/>
                  </a:moveTo>
                  <a:lnTo>
                    <a:pt x="7658" y="23"/>
                  </a:lnTo>
                  <a:lnTo>
                    <a:pt x="7658" y="0"/>
                  </a:lnTo>
                  <a:lnTo>
                    <a:pt x="7562" y="0"/>
                  </a:lnTo>
                  <a:lnTo>
                    <a:pt x="7562" y="23"/>
                  </a:lnTo>
                  <a:close/>
                  <a:moveTo>
                    <a:pt x="7729" y="23"/>
                  </a:moveTo>
                  <a:lnTo>
                    <a:pt x="7825" y="23"/>
                  </a:lnTo>
                  <a:lnTo>
                    <a:pt x="7825" y="0"/>
                  </a:lnTo>
                  <a:lnTo>
                    <a:pt x="7729" y="0"/>
                  </a:lnTo>
                  <a:lnTo>
                    <a:pt x="7729" y="23"/>
                  </a:lnTo>
                  <a:close/>
                  <a:moveTo>
                    <a:pt x="7898" y="23"/>
                  </a:moveTo>
                  <a:lnTo>
                    <a:pt x="7994" y="23"/>
                  </a:lnTo>
                  <a:lnTo>
                    <a:pt x="7994" y="0"/>
                  </a:lnTo>
                  <a:lnTo>
                    <a:pt x="7898" y="0"/>
                  </a:lnTo>
                  <a:lnTo>
                    <a:pt x="7898" y="23"/>
                  </a:lnTo>
                  <a:close/>
                  <a:moveTo>
                    <a:pt x="8065" y="23"/>
                  </a:moveTo>
                  <a:lnTo>
                    <a:pt x="8161" y="23"/>
                  </a:lnTo>
                  <a:lnTo>
                    <a:pt x="8161" y="0"/>
                  </a:lnTo>
                  <a:lnTo>
                    <a:pt x="8065" y="0"/>
                  </a:lnTo>
                  <a:lnTo>
                    <a:pt x="8065" y="23"/>
                  </a:lnTo>
                  <a:close/>
                  <a:moveTo>
                    <a:pt x="8234" y="23"/>
                  </a:moveTo>
                  <a:lnTo>
                    <a:pt x="8330" y="23"/>
                  </a:lnTo>
                  <a:lnTo>
                    <a:pt x="8330" y="0"/>
                  </a:lnTo>
                  <a:lnTo>
                    <a:pt x="8234" y="0"/>
                  </a:lnTo>
                  <a:lnTo>
                    <a:pt x="8234" y="23"/>
                  </a:lnTo>
                  <a:close/>
                </a:path>
              </a:pathLst>
            </a:custGeom>
            <a:solidFill>
              <a:srgbClr val="A6A6A6"/>
            </a:solidFill>
            <a:ln w="0">
              <a:solidFill>
                <a:srgbClr val="A6A6A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26CDE90E-2491-4CEF-ABC5-55F8227C4F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" y="2444"/>
              <a:ext cx="4165" cy="11"/>
            </a:xfrm>
            <a:custGeom>
              <a:avLst/>
              <a:gdLst>
                <a:gd name="T0" fmla="*/ 0 w 8330"/>
                <a:gd name="T1" fmla="*/ 0 h 23"/>
                <a:gd name="T2" fmla="*/ 265 w 8330"/>
                <a:gd name="T3" fmla="*/ 0 h 23"/>
                <a:gd name="T4" fmla="*/ 432 w 8330"/>
                <a:gd name="T5" fmla="*/ 23 h 23"/>
                <a:gd name="T6" fmla="*/ 505 w 8330"/>
                <a:gd name="T7" fmla="*/ 23 h 23"/>
                <a:gd name="T8" fmla="*/ 505 w 8330"/>
                <a:gd name="T9" fmla="*/ 23 h 23"/>
                <a:gd name="T10" fmla="*/ 672 w 8330"/>
                <a:gd name="T11" fmla="*/ 0 h 23"/>
                <a:gd name="T12" fmla="*/ 937 w 8330"/>
                <a:gd name="T13" fmla="*/ 0 h 23"/>
                <a:gd name="T14" fmla="*/ 1104 w 8330"/>
                <a:gd name="T15" fmla="*/ 23 h 23"/>
                <a:gd name="T16" fmla="*/ 1177 w 8330"/>
                <a:gd name="T17" fmla="*/ 23 h 23"/>
                <a:gd name="T18" fmla="*/ 1177 w 8330"/>
                <a:gd name="T19" fmla="*/ 23 h 23"/>
                <a:gd name="T20" fmla="*/ 1344 w 8330"/>
                <a:gd name="T21" fmla="*/ 0 h 23"/>
                <a:gd name="T22" fmla="*/ 1609 w 8330"/>
                <a:gd name="T23" fmla="*/ 0 h 23"/>
                <a:gd name="T24" fmla="*/ 1776 w 8330"/>
                <a:gd name="T25" fmla="*/ 23 h 23"/>
                <a:gd name="T26" fmla="*/ 1849 w 8330"/>
                <a:gd name="T27" fmla="*/ 23 h 23"/>
                <a:gd name="T28" fmla="*/ 1849 w 8330"/>
                <a:gd name="T29" fmla="*/ 23 h 23"/>
                <a:gd name="T30" fmla="*/ 2016 w 8330"/>
                <a:gd name="T31" fmla="*/ 0 h 23"/>
                <a:gd name="T32" fmla="*/ 2281 w 8330"/>
                <a:gd name="T33" fmla="*/ 0 h 23"/>
                <a:gd name="T34" fmla="*/ 2448 w 8330"/>
                <a:gd name="T35" fmla="*/ 23 h 23"/>
                <a:gd name="T36" fmla="*/ 2521 w 8330"/>
                <a:gd name="T37" fmla="*/ 23 h 23"/>
                <a:gd name="T38" fmla="*/ 2521 w 8330"/>
                <a:gd name="T39" fmla="*/ 23 h 23"/>
                <a:gd name="T40" fmla="*/ 2688 w 8330"/>
                <a:gd name="T41" fmla="*/ 0 h 23"/>
                <a:gd name="T42" fmla="*/ 2953 w 8330"/>
                <a:gd name="T43" fmla="*/ 0 h 23"/>
                <a:gd name="T44" fmla="*/ 3120 w 8330"/>
                <a:gd name="T45" fmla="*/ 23 h 23"/>
                <a:gd name="T46" fmla="*/ 3193 w 8330"/>
                <a:gd name="T47" fmla="*/ 23 h 23"/>
                <a:gd name="T48" fmla="*/ 3193 w 8330"/>
                <a:gd name="T49" fmla="*/ 23 h 23"/>
                <a:gd name="T50" fmla="*/ 3360 w 8330"/>
                <a:gd name="T51" fmla="*/ 0 h 23"/>
                <a:gd name="T52" fmla="*/ 3625 w 8330"/>
                <a:gd name="T53" fmla="*/ 0 h 23"/>
                <a:gd name="T54" fmla="*/ 3792 w 8330"/>
                <a:gd name="T55" fmla="*/ 23 h 23"/>
                <a:gd name="T56" fmla="*/ 3865 w 8330"/>
                <a:gd name="T57" fmla="*/ 23 h 23"/>
                <a:gd name="T58" fmla="*/ 3865 w 8330"/>
                <a:gd name="T59" fmla="*/ 23 h 23"/>
                <a:gd name="T60" fmla="*/ 4033 w 8330"/>
                <a:gd name="T61" fmla="*/ 0 h 23"/>
                <a:gd name="T62" fmla="*/ 4297 w 8330"/>
                <a:gd name="T63" fmla="*/ 0 h 23"/>
                <a:gd name="T64" fmla="*/ 4465 w 8330"/>
                <a:gd name="T65" fmla="*/ 23 h 23"/>
                <a:gd name="T66" fmla="*/ 4538 w 8330"/>
                <a:gd name="T67" fmla="*/ 23 h 23"/>
                <a:gd name="T68" fmla="*/ 4538 w 8330"/>
                <a:gd name="T69" fmla="*/ 23 h 23"/>
                <a:gd name="T70" fmla="*/ 4705 w 8330"/>
                <a:gd name="T71" fmla="*/ 0 h 23"/>
                <a:gd name="T72" fmla="*/ 4970 w 8330"/>
                <a:gd name="T73" fmla="*/ 0 h 23"/>
                <a:gd name="T74" fmla="*/ 5137 w 8330"/>
                <a:gd name="T75" fmla="*/ 23 h 23"/>
                <a:gd name="T76" fmla="*/ 5210 w 8330"/>
                <a:gd name="T77" fmla="*/ 23 h 23"/>
                <a:gd name="T78" fmla="*/ 5210 w 8330"/>
                <a:gd name="T79" fmla="*/ 23 h 23"/>
                <a:gd name="T80" fmla="*/ 5377 w 8330"/>
                <a:gd name="T81" fmla="*/ 0 h 23"/>
                <a:gd name="T82" fmla="*/ 5642 w 8330"/>
                <a:gd name="T83" fmla="*/ 0 h 23"/>
                <a:gd name="T84" fmla="*/ 5809 w 8330"/>
                <a:gd name="T85" fmla="*/ 23 h 23"/>
                <a:gd name="T86" fmla="*/ 5882 w 8330"/>
                <a:gd name="T87" fmla="*/ 23 h 23"/>
                <a:gd name="T88" fmla="*/ 5882 w 8330"/>
                <a:gd name="T89" fmla="*/ 23 h 23"/>
                <a:gd name="T90" fmla="*/ 6049 w 8330"/>
                <a:gd name="T91" fmla="*/ 0 h 23"/>
                <a:gd name="T92" fmla="*/ 6314 w 8330"/>
                <a:gd name="T93" fmla="*/ 0 h 23"/>
                <a:gd name="T94" fmla="*/ 6481 w 8330"/>
                <a:gd name="T95" fmla="*/ 23 h 23"/>
                <a:gd name="T96" fmla="*/ 6554 w 8330"/>
                <a:gd name="T97" fmla="*/ 23 h 23"/>
                <a:gd name="T98" fmla="*/ 6554 w 8330"/>
                <a:gd name="T99" fmla="*/ 23 h 23"/>
                <a:gd name="T100" fmla="*/ 6721 w 8330"/>
                <a:gd name="T101" fmla="*/ 0 h 23"/>
                <a:gd name="T102" fmla="*/ 6986 w 8330"/>
                <a:gd name="T103" fmla="*/ 0 h 23"/>
                <a:gd name="T104" fmla="*/ 7153 w 8330"/>
                <a:gd name="T105" fmla="*/ 23 h 23"/>
                <a:gd name="T106" fmla="*/ 7226 w 8330"/>
                <a:gd name="T107" fmla="*/ 23 h 23"/>
                <a:gd name="T108" fmla="*/ 7226 w 8330"/>
                <a:gd name="T109" fmla="*/ 23 h 23"/>
                <a:gd name="T110" fmla="*/ 7393 w 8330"/>
                <a:gd name="T111" fmla="*/ 0 h 23"/>
                <a:gd name="T112" fmla="*/ 7658 w 8330"/>
                <a:gd name="T113" fmla="*/ 0 h 23"/>
                <a:gd name="T114" fmla="*/ 7825 w 8330"/>
                <a:gd name="T115" fmla="*/ 23 h 23"/>
                <a:gd name="T116" fmla="*/ 7898 w 8330"/>
                <a:gd name="T117" fmla="*/ 23 h 23"/>
                <a:gd name="T118" fmla="*/ 7898 w 8330"/>
                <a:gd name="T119" fmla="*/ 23 h 23"/>
                <a:gd name="T120" fmla="*/ 8065 w 8330"/>
                <a:gd name="T121" fmla="*/ 0 h 23"/>
                <a:gd name="T122" fmla="*/ 8330 w 8330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330" h="23">
                  <a:moveTo>
                    <a:pt x="0" y="23"/>
                  </a:moveTo>
                  <a:lnTo>
                    <a:pt x="96" y="23"/>
                  </a:lnTo>
                  <a:lnTo>
                    <a:pt x="96" y="0"/>
                  </a:lnTo>
                  <a:lnTo>
                    <a:pt x="0" y="0"/>
                  </a:lnTo>
                  <a:lnTo>
                    <a:pt x="0" y="23"/>
                  </a:lnTo>
                  <a:close/>
                  <a:moveTo>
                    <a:pt x="169" y="23"/>
                  </a:moveTo>
                  <a:lnTo>
                    <a:pt x="265" y="23"/>
                  </a:lnTo>
                  <a:lnTo>
                    <a:pt x="265" y="0"/>
                  </a:lnTo>
                  <a:lnTo>
                    <a:pt x="169" y="0"/>
                  </a:lnTo>
                  <a:lnTo>
                    <a:pt x="169" y="23"/>
                  </a:lnTo>
                  <a:close/>
                  <a:moveTo>
                    <a:pt x="336" y="23"/>
                  </a:moveTo>
                  <a:lnTo>
                    <a:pt x="432" y="23"/>
                  </a:lnTo>
                  <a:lnTo>
                    <a:pt x="432" y="0"/>
                  </a:lnTo>
                  <a:lnTo>
                    <a:pt x="336" y="0"/>
                  </a:lnTo>
                  <a:lnTo>
                    <a:pt x="336" y="23"/>
                  </a:lnTo>
                  <a:close/>
                  <a:moveTo>
                    <a:pt x="505" y="23"/>
                  </a:moveTo>
                  <a:lnTo>
                    <a:pt x="601" y="23"/>
                  </a:lnTo>
                  <a:lnTo>
                    <a:pt x="601" y="0"/>
                  </a:lnTo>
                  <a:lnTo>
                    <a:pt x="505" y="0"/>
                  </a:lnTo>
                  <a:lnTo>
                    <a:pt x="505" y="23"/>
                  </a:lnTo>
                  <a:close/>
                  <a:moveTo>
                    <a:pt x="672" y="23"/>
                  </a:moveTo>
                  <a:lnTo>
                    <a:pt x="768" y="23"/>
                  </a:lnTo>
                  <a:lnTo>
                    <a:pt x="768" y="0"/>
                  </a:lnTo>
                  <a:lnTo>
                    <a:pt x="672" y="0"/>
                  </a:lnTo>
                  <a:lnTo>
                    <a:pt x="672" y="23"/>
                  </a:lnTo>
                  <a:close/>
                  <a:moveTo>
                    <a:pt x="841" y="23"/>
                  </a:moveTo>
                  <a:lnTo>
                    <a:pt x="937" y="23"/>
                  </a:lnTo>
                  <a:lnTo>
                    <a:pt x="937" y="0"/>
                  </a:lnTo>
                  <a:lnTo>
                    <a:pt x="841" y="0"/>
                  </a:lnTo>
                  <a:lnTo>
                    <a:pt x="841" y="23"/>
                  </a:lnTo>
                  <a:close/>
                  <a:moveTo>
                    <a:pt x="1008" y="23"/>
                  </a:moveTo>
                  <a:lnTo>
                    <a:pt x="1104" y="23"/>
                  </a:lnTo>
                  <a:lnTo>
                    <a:pt x="1104" y="0"/>
                  </a:lnTo>
                  <a:lnTo>
                    <a:pt x="1008" y="0"/>
                  </a:lnTo>
                  <a:lnTo>
                    <a:pt x="1008" y="23"/>
                  </a:lnTo>
                  <a:close/>
                  <a:moveTo>
                    <a:pt x="1177" y="23"/>
                  </a:moveTo>
                  <a:lnTo>
                    <a:pt x="1273" y="23"/>
                  </a:lnTo>
                  <a:lnTo>
                    <a:pt x="1273" y="0"/>
                  </a:lnTo>
                  <a:lnTo>
                    <a:pt x="1177" y="0"/>
                  </a:lnTo>
                  <a:lnTo>
                    <a:pt x="1177" y="23"/>
                  </a:lnTo>
                  <a:close/>
                  <a:moveTo>
                    <a:pt x="1344" y="23"/>
                  </a:moveTo>
                  <a:lnTo>
                    <a:pt x="1440" y="23"/>
                  </a:lnTo>
                  <a:lnTo>
                    <a:pt x="1440" y="0"/>
                  </a:lnTo>
                  <a:lnTo>
                    <a:pt x="1344" y="0"/>
                  </a:lnTo>
                  <a:lnTo>
                    <a:pt x="1344" y="23"/>
                  </a:lnTo>
                  <a:close/>
                  <a:moveTo>
                    <a:pt x="1513" y="23"/>
                  </a:moveTo>
                  <a:lnTo>
                    <a:pt x="1609" y="23"/>
                  </a:lnTo>
                  <a:lnTo>
                    <a:pt x="1609" y="0"/>
                  </a:lnTo>
                  <a:lnTo>
                    <a:pt x="1513" y="0"/>
                  </a:lnTo>
                  <a:lnTo>
                    <a:pt x="1513" y="23"/>
                  </a:lnTo>
                  <a:close/>
                  <a:moveTo>
                    <a:pt x="1680" y="23"/>
                  </a:moveTo>
                  <a:lnTo>
                    <a:pt x="1776" y="23"/>
                  </a:lnTo>
                  <a:lnTo>
                    <a:pt x="1776" y="0"/>
                  </a:lnTo>
                  <a:lnTo>
                    <a:pt x="1680" y="0"/>
                  </a:lnTo>
                  <a:lnTo>
                    <a:pt x="1680" y="23"/>
                  </a:lnTo>
                  <a:close/>
                  <a:moveTo>
                    <a:pt x="1849" y="23"/>
                  </a:moveTo>
                  <a:lnTo>
                    <a:pt x="1945" y="23"/>
                  </a:lnTo>
                  <a:lnTo>
                    <a:pt x="1945" y="0"/>
                  </a:lnTo>
                  <a:lnTo>
                    <a:pt x="1849" y="0"/>
                  </a:lnTo>
                  <a:lnTo>
                    <a:pt x="1849" y="23"/>
                  </a:lnTo>
                  <a:close/>
                  <a:moveTo>
                    <a:pt x="2016" y="23"/>
                  </a:moveTo>
                  <a:lnTo>
                    <a:pt x="2112" y="23"/>
                  </a:lnTo>
                  <a:lnTo>
                    <a:pt x="2112" y="0"/>
                  </a:lnTo>
                  <a:lnTo>
                    <a:pt x="2016" y="0"/>
                  </a:lnTo>
                  <a:lnTo>
                    <a:pt x="2016" y="23"/>
                  </a:lnTo>
                  <a:close/>
                  <a:moveTo>
                    <a:pt x="2185" y="23"/>
                  </a:moveTo>
                  <a:lnTo>
                    <a:pt x="2281" y="23"/>
                  </a:lnTo>
                  <a:lnTo>
                    <a:pt x="2281" y="0"/>
                  </a:lnTo>
                  <a:lnTo>
                    <a:pt x="2185" y="0"/>
                  </a:lnTo>
                  <a:lnTo>
                    <a:pt x="2185" y="23"/>
                  </a:lnTo>
                  <a:close/>
                  <a:moveTo>
                    <a:pt x="2352" y="23"/>
                  </a:moveTo>
                  <a:lnTo>
                    <a:pt x="2448" y="23"/>
                  </a:lnTo>
                  <a:lnTo>
                    <a:pt x="2448" y="0"/>
                  </a:lnTo>
                  <a:lnTo>
                    <a:pt x="2352" y="0"/>
                  </a:lnTo>
                  <a:lnTo>
                    <a:pt x="2352" y="23"/>
                  </a:lnTo>
                  <a:close/>
                  <a:moveTo>
                    <a:pt x="2521" y="23"/>
                  </a:moveTo>
                  <a:lnTo>
                    <a:pt x="2617" y="23"/>
                  </a:lnTo>
                  <a:lnTo>
                    <a:pt x="2617" y="0"/>
                  </a:lnTo>
                  <a:lnTo>
                    <a:pt x="2521" y="0"/>
                  </a:lnTo>
                  <a:lnTo>
                    <a:pt x="2521" y="23"/>
                  </a:lnTo>
                  <a:close/>
                  <a:moveTo>
                    <a:pt x="2688" y="23"/>
                  </a:moveTo>
                  <a:lnTo>
                    <a:pt x="2784" y="23"/>
                  </a:lnTo>
                  <a:lnTo>
                    <a:pt x="2784" y="0"/>
                  </a:lnTo>
                  <a:lnTo>
                    <a:pt x="2688" y="0"/>
                  </a:lnTo>
                  <a:lnTo>
                    <a:pt x="2688" y="23"/>
                  </a:lnTo>
                  <a:close/>
                  <a:moveTo>
                    <a:pt x="2857" y="23"/>
                  </a:moveTo>
                  <a:lnTo>
                    <a:pt x="2953" y="23"/>
                  </a:lnTo>
                  <a:lnTo>
                    <a:pt x="2953" y="0"/>
                  </a:lnTo>
                  <a:lnTo>
                    <a:pt x="2857" y="0"/>
                  </a:lnTo>
                  <a:lnTo>
                    <a:pt x="2857" y="23"/>
                  </a:lnTo>
                  <a:close/>
                  <a:moveTo>
                    <a:pt x="3024" y="23"/>
                  </a:moveTo>
                  <a:lnTo>
                    <a:pt x="3120" y="23"/>
                  </a:lnTo>
                  <a:lnTo>
                    <a:pt x="3120" y="0"/>
                  </a:lnTo>
                  <a:lnTo>
                    <a:pt x="3024" y="0"/>
                  </a:lnTo>
                  <a:lnTo>
                    <a:pt x="3024" y="23"/>
                  </a:lnTo>
                  <a:close/>
                  <a:moveTo>
                    <a:pt x="3193" y="23"/>
                  </a:moveTo>
                  <a:lnTo>
                    <a:pt x="3289" y="23"/>
                  </a:lnTo>
                  <a:lnTo>
                    <a:pt x="3289" y="0"/>
                  </a:lnTo>
                  <a:lnTo>
                    <a:pt x="3193" y="0"/>
                  </a:lnTo>
                  <a:lnTo>
                    <a:pt x="3193" y="23"/>
                  </a:lnTo>
                  <a:close/>
                  <a:moveTo>
                    <a:pt x="3360" y="23"/>
                  </a:moveTo>
                  <a:lnTo>
                    <a:pt x="3456" y="23"/>
                  </a:lnTo>
                  <a:lnTo>
                    <a:pt x="3456" y="0"/>
                  </a:lnTo>
                  <a:lnTo>
                    <a:pt x="3360" y="0"/>
                  </a:lnTo>
                  <a:lnTo>
                    <a:pt x="3360" y="23"/>
                  </a:lnTo>
                  <a:close/>
                  <a:moveTo>
                    <a:pt x="3529" y="23"/>
                  </a:moveTo>
                  <a:lnTo>
                    <a:pt x="3625" y="23"/>
                  </a:lnTo>
                  <a:lnTo>
                    <a:pt x="3625" y="0"/>
                  </a:lnTo>
                  <a:lnTo>
                    <a:pt x="3529" y="0"/>
                  </a:lnTo>
                  <a:lnTo>
                    <a:pt x="3529" y="23"/>
                  </a:lnTo>
                  <a:close/>
                  <a:moveTo>
                    <a:pt x="3696" y="23"/>
                  </a:moveTo>
                  <a:lnTo>
                    <a:pt x="3792" y="23"/>
                  </a:lnTo>
                  <a:lnTo>
                    <a:pt x="3792" y="0"/>
                  </a:lnTo>
                  <a:lnTo>
                    <a:pt x="3696" y="0"/>
                  </a:lnTo>
                  <a:lnTo>
                    <a:pt x="3696" y="23"/>
                  </a:lnTo>
                  <a:close/>
                  <a:moveTo>
                    <a:pt x="3865" y="23"/>
                  </a:moveTo>
                  <a:lnTo>
                    <a:pt x="3961" y="23"/>
                  </a:lnTo>
                  <a:lnTo>
                    <a:pt x="3961" y="0"/>
                  </a:lnTo>
                  <a:lnTo>
                    <a:pt x="3865" y="0"/>
                  </a:lnTo>
                  <a:lnTo>
                    <a:pt x="3865" y="23"/>
                  </a:lnTo>
                  <a:close/>
                  <a:moveTo>
                    <a:pt x="4033" y="23"/>
                  </a:moveTo>
                  <a:lnTo>
                    <a:pt x="4129" y="23"/>
                  </a:lnTo>
                  <a:lnTo>
                    <a:pt x="4129" y="0"/>
                  </a:lnTo>
                  <a:lnTo>
                    <a:pt x="4033" y="0"/>
                  </a:lnTo>
                  <a:lnTo>
                    <a:pt x="4033" y="23"/>
                  </a:lnTo>
                  <a:close/>
                  <a:moveTo>
                    <a:pt x="4201" y="23"/>
                  </a:moveTo>
                  <a:lnTo>
                    <a:pt x="4297" y="23"/>
                  </a:lnTo>
                  <a:lnTo>
                    <a:pt x="4297" y="0"/>
                  </a:lnTo>
                  <a:lnTo>
                    <a:pt x="4201" y="0"/>
                  </a:lnTo>
                  <a:lnTo>
                    <a:pt x="4201" y="23"/>
                  </a:lnTo>
                  <a:close/>
                  <a:moveTo>
                    <a:pt x="4369" y="23"/>
                  </a:moveTo>
                  <a:lnTo>
                    <a:pt x="4465" y="23"/>
                  </a:lnTo>
                  <a:lnTo>
                    <a:pt x="4465" y="0"/>
                  </a:lnTo>
                  <a:lnTo>
                    <a:pt x="4369" y="0"/>
                  </a:lnTo>
                  <a:lnTo>
                    <a:pt x="4369" y="23"/>
                  </a:lnTo>
                  <a:close/>
                  <a:moveTo>
                    <a:pt x="4538" y="23"/>
                  </a:moveTo>
                  <a:lnTo>
                    <a:pt x="4634" y="23"/>
                  </a:lnTo>
                  <a:lnTo>
                    <a:pt x="4634" y="0"/>
                  </a:lnTo>
                  <a:lnTo>
                    <a:pt x="4538" y="0"/>
                  </a:lnTo>
                  <a:lnTo>
                    <a:pt x="4538" y="23"/>
                  </a:lnTo>
                  <a:close/>
                  <a:moveTo>
                    <a:pt x="4705" y="23"/>
                  </a:moveTo>
                  <a:lnTo>
                    <a:pt x="4801" y="23"/>
                  </a:lnTo>
                  <a:lnTo>
                    <a:pt x="4801" y="0"/>
                  </a:lnTo>
                  <a:lnTo>
                    <a:pt x="4705" y="0"/>
                  </a:lnTo>
                  <a:lnTo>
                    <a:pt x="4705" y="23"/>
                  </a:lnTo>
                  <a:close/>
                  <a:moveTo>
                    <a:pt x="4874" y="23"/>
                  </a:moveTo>
                  <a:lnTo>
                    <a:pt x="4970" y="23"/>
                  </a:lnTo>
                  <a:lnTo>
                    <a:pt x="4970" y="0"/>
                  </a:lnTo>
                  <a:lnTo>
                    <a:pt x="4874" y="0"/>
                  </a:lnTo>
                  <a:lnTo>
                    <a:pt x="4874" y="23"/>
                  </a:lnTo>
                  <a:close/>
                  <a:moveTo>
                    <a:pt x="5041" y="23"/>
                  </a:moveTo>
                  <a:lnTo>
                    <a:pt x="5137" y="23"/>
                  </a:lnTo>
                  <a:lnTo>
                    <a:pt x="5137" y="0"/>
                  </a:lnTo>
                  <a:lnTo>
                    <a:pt x="5041" y="0"/>
                  </a:lnTo>
                  <a:lnTo>
                    <a:pt x="5041" y="23"/>
                  </a:lnTo>
                  <a:close/>
                  <a:moveTo>
                    <a:pt x="5210" y="23"/>
                  </a:moveTo>
                  <a:lnTo>
                    <a:pt x="5306" y="23"/>
                  </a:lnTo>
                  <a:lnTo>
                    <a:pt x="5306" y="0"/>
                  </a:lnTo>
                  <a:lnTo>
                    <a:pt x="5210" y="0"/>
                  </a:lnTo>
                  <a:lnTo>
                    <a:pt x="5210" y="23"/>
                  </a:lnTo>
                  <a:close/>
                  <a:moveTo>
                    <a:pt x="5377" y="23"/>
                  </a:moveTo>
                  <a:lnTo>
                    <a:pt x="5473" y="23"/>
                  </a:lnTo>
                  <a:lnTo>
                    <a:pt x="5473" y="0"/>
                  </a:lnTo>
                  <a:lnTo>
                    <a:pt x="5377" y="0"/>
                  </a:lnTo>
                  <a:lnTo>
                    <a:pt x="5377" y="23"/>
                  </a:lnTo>
                  <a:close/>
                  <a:moveTo>
                    <a:pt x="5546" y="23"/>
                  </a:moveTo>
                  <a:lnTo>
                    <a:pt x="5642" y="23"/>
                  </a:lnTo>
                  <a:lnTo>
                    <a:pt x="5642" y="0"/>
                  </a:lnTo>
                  <a:lnTo>
                    <a:pt x="5546" y="0"/>
                  </a:lnTo>
                  <a:lnTo>
                    <a:pt x="5546" y="23"/>
                  </a:lnTo>
                  <a:close/>
                  <a:moveTo>
                    <a:pt x="5713" y="23"/>
                  </a:moveTo>
                  <a:lnTo>
                    <a:pt x="5809" y="23"/>
                  </a:lnTo>
                  <a:lnTo>
                    <a:pt x="5809" y="0"/>
                  </a:lnTo>
                  <a:lnTo>
                    <a:pt x="5713" y="0"/>
                  </a:lnTo>
                  <a:lnTo>
                    <a:pt x="5713" y="23"/>
                  </a:lnTo>
                  <a:close/>
                  <a:moveTo>
                    <a:pt x="5882" y="23"/>
                  </a:moveTo>
                  <a:lnTo>
                    <a:pt x="5978" y="23"/>
                  </a:lnTo>
                  <a:lnTo>
                    <a:pt x="5978" y="0"/>
                  </a:lnTo>
                  <a:lnTo>
                    <a:pt x="5882" y="0"/>
                  </a:lnTo>
                  <a:lnTo>
                    <a:pt x="5882" y="23"/>
                  </a:lnTo>
                  <a:close/>
                  <a:moveTo>
                    <a:pt x="6049" y="23"/>
                  </a:moveTo>
                  <a:lnTo>
                    <a:pt x="6145" y="23"/>
                  </a:lnTo>
                  <a:lnTo>
                    <a:pt x="6145" y="0"/>
                  </a:lnTo>
                  <a:lnTo>
                    <a:pt x="6049" y="0"/>
                  </a:lnTo>
                  <a:lnTo>
                    <a:pt x="6049" y="23"/>
                  </a:lnTo>
                  <a:close/>
                  <a:moveTo>
                    <a:pt x="6218" y="23"/>
                  </a:moveTo>
                  <a:lnTo>
                    <a:pt x="6314" y="23"/>
                  </a:lnTo>
                  <a:lnTo>
                    <a:pt x="6314" y="0"/>
                  </a:lnTo>
                  <a:lnTo>
                    <a:pt x="6218" y="0"/>
                  </a:lnTo>
                  <a:lnTo>
                    <a:pt x="6218" y="23"/>
                  </a:lnTo>
                  <a:close/>
                  <a:moveTo>
                    <a:pt x="6385" y="23"/>
                  </a:moveTo>
                  <a:lnTo>
                    <a:pt x="6481" y="23"/>
                  </a:lnTo>
                  <a:lnTo>
                    <a:pt x="6481" y="0"/>
                  </a:lnTo>
                  <a:lnTo>
                    <a:pt x="6385" y="0"/>
                  </a:lnTo>
                  <a:lnTo>
                    <a:pt x="6385" y="23"/>
                  </a:lnTo>
                  <a:close/>
                  <a:moveTo>
                    <a:pt x="6554" y="23"/>
                  </a:moveTo>
                  <a:lnTo>
                    <a:pt x="6650" y="23"/>
                  </a:lnTo>
                  <a:lnTo>
                    <a:pt x="6650" y="0"/>
                  </a:lnTo>
                  <a:lnTo>
                    <a:pt x="6554" y="0"/>
                  </a:lnTo>
                  <a:lnTo>
                    <a:pt x="6554" y="23"/>
                  </a:lnTo>
                  <a:close/>
                  <a:moveTo>
                    <a:pt x="6721" y="23"/>
                  </a:moveTo>
                  <a:lnTo>
                    <a:pt x="6817" y="23"/>
                  </a:lnTo>
                  <a:lnTo>
                    <a:pt x="6817" y="0"/>
                  </a:lnTo>
                  <a:lnTo>
                    <a:pt x="6721" y="0"/>
                  </a:lnTo>
                  <a:lnTo>
                    <a:pt x="6721" y="23"/>
                  </a:lnTo>
                  <a:close/>
                  <a:moveTo>
                    <a:pt x="6890" y="23"/>
                  </a:moveTo>
                  <a:lnTo>
                    <a:pt x="6986" y="23"/>
                  </a:lnTo>
                  <a:lnTo>
                    <a:pt x="6986" y="0"/>
                  </a:lnTo>
                  <a:lnTo>
                    <a:pt x="6890" y="0"/>
                  </a:lnTo>
                  <a:lnTo>
                    <a:pt x="6890" y="23"/>
                  </a:lnTo>
                  <a:close/>
                  <a:moveTo>
                    <a:pt x="7057" y="23"/>
                  </a:moveTo>
                  <a:lnTo>
                    <a:pt x="7153" y="23"/>
                  </a:lnTo>
                  <a:lnTo>
                    <a:pt x="7153" y="0"/>
                  </a:lnTo>
                  <a:lnTo>
                    <a:pt x="7057" y="0"/>
                  </a:lnTo>
                  <a:lnTo>
                    <a:pt x="7057" y="23"/>
                  </a:lnTo>
                  <a:close/>
                  <a:moveTo>
                    <a:pt x="7226" y="23"/>
                  </a:moveTo>
                  <a:lnTo>
                    <a:pt x="7322" y="23"/>
                  </a:lnTo>
                  <a:lnTo>
                    <a:pt x="7322" y="0"/>
                  </a:lnTo>
                  <a:lnTo>
                    <a:pt x="7226" y="0"/>
                  </a:lnTo>
                  <a:lnTo>
                    <a:pt x="7226" y="23"/>
                  </a:lnTo>
                  <a:close/>
                  <a:moveTo>
                    <a:pt x="7393" y="23"/>
                  </a:moveTo>
                  <a:lnTo>
                    <a:pt x="7489" y="23"/>
                  </a:lnTo>
                  <a:lnTo>
                    <a:pt x="7489" y="0"/>
                  </a:lnTo>
                  <a:lnTo>
                    <a:pt x="7393" y="0"/>
                  </a:lnTo>
                  <a:lnTo>
                    <a:pt x="7393" y="23"/>
                  </a:lnTo>
                  <a:close/>
                  <a:moveTo>
                    <a:pt x="7562" y="23"/>
                  </a:moveTo>
                  <a:lnTo>
                    <a:pt x="7658" y="23"/>
                  </a:lnTo>
                  <a:lnTo>
                    <a:pt x="7658" y="0"/>
                  </a:lnTo>
                  <a:lnTo>
                    <a:pt x="7562" y="0"/>
                  </a:lnTo>
                  <a:lnTo>
                    <a:pt x="7562" y="23"/>
                  </a:lnTo>
                  <a:close/>
                  <a:moveTo>
                    <a:pt x="7729" y="23"/>
                  </a:moveTo>
                  <a:lnTo>
                    <a:pt x="7825" y="23"/>
                  </a:lnTo>
                  <a:lnTo>
                    <a:pt x="7825" y="0"/>
                  </a:lnTo>
                  <a:lnTo>
                    <a:pt x="7729" y="0"/>
                  </a:lnTo>
                  <a:lnTo>
                    <a:pt x="7729" y="23"/>
                  </a:lnTo>
                  <a:close/>
                  <a:moveTo>
                    <a:pt x="7898" y="23"/>
                  </a:moveTo>
                  <a:lnTo>
                    <a:pt x="7994" y="23"/>
                  </a:lnTo>
                  <a:lnTo>
                    <a:pt x="7994" y="0"/>
                  </a:lnTo>
                  <a:lnTo>
                    <a:pt x="7898" y="0"/>
                  </a:lnTo>
                  <a:lnTo>
                    <a:pt x="7898" y="23"/>
                  </a:lnTo>
                  <a:close/>
                  <a:moveTo>
                    <a:pt x="8065" y="23"/>
                  </a:moveTo>
                  <a:lnTo>
                    <a:pt x="8161" y="23"/>
                  </a:lnTo>
                  <a:lnTo>
                    <a:pt x="8161" y="0"/>
                  </a:lnTo>
                  <a:lnTo>
                    <a:pt x="8065" y="0"/>
                  </a:lnTo>
                  <a:lnTo>
                    <a:pt x="8065" y="23"/>
                  </a:lnTo>
                  <a:close/>
                  <a:moveTo>
                    <a:pt x="8234" y="23"/>
                  </a:moveTo>
                  <a:lnTo>
                    <a:pt x="8330" y="23"/>
                  </a:lnTo>
                  <a:lnTo>
                    <a:pt x="8330" y="0"/>
                  </a:lnTo>
                  <a:lnTo>
                    <a:pt x="8234" y="0"/>
                  </a:lnTo>
                  <a:lnTo>
                    <a:pt x="8234" y="23"/>
                  </a:lnTo>
                  <a:close/>
                </a:path>
              </a:pathLst>
            </a:custGeom>
            <a:solidFill>
              <a:srgbClr val="A6A6A6"/>
            </a:solidFill>
            <a:ln w="0">
              <a:solidFill>
                <a:srgbClr val="A6A6A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4685C62A-385B-4F17-8154-78CADB0592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" y="2981"/>
              <a:ext cx="4165" cy="11"/>
            </a:xfrm>
            <a:custGeom>
              <a:avLst/>
              <a:gdLst>
                <a:gd name="T0" fmla="*/ 0 w 8330"/>
                <a:gd name="T1" fmla="*/ 0 h 23"/>
                <a:gd name="T2" fmla="*/ 265 w 8330"/>
                <a:gd name="T3" fmla="*/ 0 h 23"/>
                <a:gd name="T4" fmla="*/ 432 w 8330"/>
                <a:gd name="T5" fmla="*/ 23 h 23"/>
                <a:gd name="T6" fmla="*/ 505 w 8330"/>
                <a:gd name="T7" fmla="*/ 23 h 23"/>
                <a:gd name="T8" fmla="*/ 505 w 8330"/>
                <a:gd name="T9" fmla="*/ 23 h 23"/>
                <a:gd name="T10" fmla="*/ 672 w 8330"/>
                <a:gd name="T11" fmla="*/ 0 h 23"/>
                <a:gd name="T12" fmla="*/ 937 w 8330"/>
                <a:gd name="T13" fmla="*/ 0 h 23"/>
                <a:gd name="T14" fmla="*/ 1104 w 8330"/>
                <a:gd name="T15" fmla="*/ 23 h 23"/>
                <a:gd name="T16" fmla="*/ 1177 w 8330"/>
                <a:gd name="T17" fmla="*/ 23 h 23"/>
                <a:gd name="T18" fmla="*/ 1177 w 8330"/>
                <a:gd name="T19" fmla="*/ 23 h 23"/>
                <a:gd name="T20" fmla="*/ 1344 w 8330"/>
                <a:gd name="T21" fmla="*/ 0 h 23"/>
                <a:gd name="T22" fmla="*/ 1609 w 8330"/>
                <a:gd name="T23" fmla="*/ 0 h 23"/>
                <a:gd name="T24" fmla="*/ 1776 w 8330"/>
                <a:gd name="T25" fmla="*/ 23 h 23"/>
                <a:gd name="T26" fmla="*/ 1849 w 8330"/>
                <a:gd name="T27" fmla="*/ 23 h 23"/>
                <a:gd name="T28" fmla="*/ 1849 w 8330"/>
                <a:gd name="T29" fmla="*/ 23 h 23"/>
                <a:gd name="T30" fmla="*/ 2016 w 8330"/>
                <a:gd name="T31" fmla="*/ 0 h 23"/>
                <a:gd name="T32" fmla="*/ 2281 w 8330"/>
                <a:gd name="T33" fmla="*/ 0 h 23"/>
                <a:gd name="T34" fmla="*/ 2448 w 8330"/>
                <a:gd name="T35" fmla="*/ 23 h 23"/>
                <a:gd name="T36" fmla="*/ 2521 w 8330"/>
                <a:gd name="T37" fmla="*/ 23 h 23"/>
                <a:gd name="T38" fmla="*/ 2521 w 8330"/>
                <a:gd name="T39" fmla="*/ 23 h 23"/>
                <a:gd name="T40" fmla="*/ 2688 w 8330"/>
                <a:gd name="T41" fmla="*/ 0 h 23"/>
                <a:gd name="T42" fmla="*/ 2953 w 8330"/>
                <a:gd name="T43" fmla="*/ 0 h 23"/>
                <a:gd name="T44" fmla="*/ 3120 w 8330"/>
                <a:gd name="T45" fmla="*/ 23 h 23"/>
                <a:gd name="T46" fmla="*/ 3193 w 8330"/>
                <a:gd name="T47" fmla="*/ 23 h 23"/>
                <a:gd name="T48" fmla="*/ 3193 w 8330"/>
                <a:gd name="T49" fmla="*/ 23 h 23"/>
                <a:gd name="T50" fmla="*/ 3360 w 8330"/>
                <a:gd name="T51" fmla="*/ 0 h 23"/>
                <a:gd name="T52" fmla="*/ 3625 w 8330"/>
                <a:gd name="T53" fmla="*/ 0 h 23"/>
                <a:gd name="T54" fmla="*/ 3792 w 8330"/>
                <a:gd name="T55" fmla="*/ 23 h 23"/>
                <a:gd name="T56" fmla="*/ 3865 w 8330"/>
                <a:gd name="T57" fmla="*/ 23 h 23"/>
                <a:gd name="T58" fmla="*/ 3865 w 8330"/>
                <a:gd name="T59" fmla="*/ 23 h 23"/>
                <a:gd name="T60" fmla="*/ 4033 w 8330"/>
                <a:gd name="T61" fmla="*/ 0 h 23"/>
                <a:gd name="T62" fmla="*/ 4297 w 8330"/>
                <a:gd name="T63" fmla="*/ 0 h 23"/>
                <a:gd name="T64" fmla="*/ 4465 w 8330"/>
                <a:gd name="T65" fmla="*/ 23 h 23"/>
                <a:gd name="T66" fmla="*/ 4538 w 8330"/>
                <a:gd name="T67" fmla="*/ 23 h 23"/>
                <a:gd name="T68" fmla="*/ 4538 w 8330"/>
                <a:gd name="T69" fmla="*/ 23 h 23"/>
                <a:gd name="T70" fmla="*/ 4705 w 8330"/>
                <a:gd name="T71" fmla="*/ 0 h 23"/>
                <a:gd name="T72" fmla="*/ 4970 w 8330"/>
                <a:gd name="T73" fmla="*/ 0 h 23"/>
                <a:gd name="T74" fmla="*/ 5137 w 8330"/>
                <a:gd name="T75" fmla="*/ 23 h 23"/>
                <a:gd name="T76" fmla="*/ 5210 w 8330"/>
                <a:gd name="T77" fmla="*/ 23 h 23"/>
                <a:gd name="T78" fmla="*/ 5210 w 8330"/>
                <a:gd name="T79" fmla="*/ 23 h 23"/>
                <a:gd name="T80" fmla="*/ 5377 w 8330"/>
                <a:gd name="T81" fmla="*/ 0 h 23"/>
                <a:gd name="T82" fmla="*/ 5642 w 8330"/>
                <a:gd name="T83" fmla="*/ 0 h 23"/>
                <a:gd name="T84" fmla="*/ 5809 w 8330"/>
                <a:gd name="T85" fmla="*/ 23 h 23"/>
                <a:gd name="T86" fmla="*/ 5882 w 8330"/>
                <a:gd name="T87" fmla="*/ 23 h 23"/>
                <a:gd name="T88" fmla="*/ 5882 w 8330"/>
                <a:gd name="T89" fmla="*/ 23 h 23"/>
                <a:gd name="T90" fmla="*/ 6049 w 8330"/>
                <a:gd name="T91" fmla="*/ 0 h 23"/>
                <a:gd name="T92" fmla="*/ 6314 w 8330"/>
                <a:gd name="T93" fmla="*/ 0 h 23"/>
                <a:gd name="T94" fmla="*/ 6481 w 8330"/>
                <a:gd name="T95" fmla="*/ 23 h 23"/>
                <a:gd name="T96" fmla="*/ 6554 w 8330"/>
                <a:gd name="T97" fmla="*/ 23 h 23"/>
                <a:gd name="T98" fmla="*/ 6554 w 8330"/>
                <a:gd name="T99" fmla="*/ 23 h 23"/>
                <a:gd name="T100" fmla="*/ 6721 w 8330"/>
                <a:gd name="T101" fmla="*/ 0 h 23"/>
                <a:gd name="T102" fmla="*/ 6986 w 8330"/>
                <a:gd name="T103" fmla="*/ 0 h 23"/>
                <a:gd name="T104" fmla="*/ 7153 w 8330"/>
                <a:gd name="T105" fmla="*/ 23 h 23"/>
                <a:gd name="T106" fmla="*/ 7226 w 8330"/>
                <a:gd name="T107" fmla="*/ 23 h 23"/>
                <a:gd name="T108" fmla="*/ 7226 w 8330"/>
                <a:gd name="T109" fmla="*/ 23 h 23"/>
                <a:gd name="T110" fmla="*/ 7393 w 8330"/>
                <a:gd name="T111" fmla="*/ 0 h 23"/>
                <a:gd name="T112" fmla="*/ 7658 w 8330"/>
                <a:gd name="T113" fmla="*/ 0 h 23"/>
                <a:gd name="T114" fmla="*/ 7825 w 8330"/>
                <a:gd name="T115" fmla="*/ 23 h 23"/>
                <a:gd name="T116" fmla="*/ 7898 w 8330"/>
                <a:gd name="T117" fmla="*/ 23 h 23"/>
                <a:gd name="T118" fmla="*/ 7898 w 8330"/>
                <a:gd name="T119" fmla="*/ 23 h 23"/>
                <a:gd name="T120" fmla="*/ 8065 w 8330"/>
                <a:gd name="T121" fmla="*/ 0 h 23"/>
                <a:gd name="T122" fmla="*/ 8330 w 8330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330" h="23">
                  <a:moveTo>
                    <a:pt x="0" y="23"/>
                  </a:moveTo>
                  <a:lnTo>
                    <a:pt x="96" y="23"/>
                  </a:lnTo>
                  <a:lnTo>
                    <a:pt x="96" y="0"/>
                  </a:lnTo>
                  <a:lnTo>
                    <a:pt x="0" y="0"/>
                  </a:lnTo>
                  <a:lnTo>
                    <a:pt x="0" y="23"/>
                  </a:lnTo>
                  <a:close/>
                  <a:moveTo>
                    <a:pt x="169" y="23"/>
                  </a:moveTo>
                  <a:lnTo>
                    <a:pt x="265" y="23"/>
                  </a:lnTo>
                  <a:lnTo>
                    <a:pt x="265" y="0"/>
                  </a:lnTo>
                  <a:lnTo>
                    <a:pt x="169" y="0"/>
                  </a:lnTo>
                  <a:lnTo>
                    <a:pt x="169" y="23"/>
                  </a:lnTo>
                  <a:close/>
                  <a:moveTo>
                    <a:pt x="336" y="23"/>
                  </a:moveTo>
                  <a:lnTo>
                    <a:pt x="432" y="23"/>
                  </a:lnTo>
                  <a:lnTo>
                    <a:pt x="432" y="0"/>
                  </a:lnTo>
                  <a:lnTo>
                    <a:pt x="336" y="0"/>
                  </a:lnTo>
                  <a:lnTo>
                    <a:pt x="336" y="23"/>
                  </a:lnTo>
                  <a:close/>
                  <a:moveTo>
                    <a:pt x="505" y="23"/>
                  </a:moveTo>
                  <a:lnTo>
                    <a:pt x="601" y="23"/>
                  </a:lnTo>
                  <a:lnTo>
                    <a:pt x="601" y="0"/>
                  </a:lnTo>
                  <a:lnTo>
                    <a:pt x="505" y="0"/>
                  </a:lnTo>
                  <a:lnTo>
                    <a:pt x="505" y="23"/>
                  </a:lnTo>
                  <a:close/>
                  <a:moveTo>
                    <a:pt x="672" y="23"/>
                  </a:moveTo>
                  <a:lnTo>
                    <a:pt x="768" y="23"/>
                  </a:lnTo>
                  <a:lnTo>
                    <a:pt x="768" y="0"/>
                  </a:lnTo>
                  <a:lnTo>
                    <a:pt x="672" y="0"/>
                  </a:lnTo>
                  <a:lnTo>
                    <a:pt x="672" y="23"/>
                  </a:lnTo>
                  <a:close/>
                  <a:moveTo>
                    <a:pt x="841" y="23"/>
                  </a:moveTo>
                  <a:lnTo>
                    <a:pt x="937" y="23"/>
                  </a:lnTo>
                  <a:lnTo>
                    <a:pt x="937" y="0"/>
                  </a:lnTo>
                  <a:lnTo>
                    <a:pt x="841" y="0"/>
                  </a:lnTo>
                  <a:lnTo>
                    <a:pt x="841" y="23"/>
                  </a:lnTo>
                  <a:close/>
                  <a:moveTo>
                    <a:pt x="1008" y="23"/>
                  </a:moveTo>
                  <a:lnTo>
                    <a:pt x="1104" y="23"/>
                  </a:lnTo>
                  <a:lnTo>
                    <a:pt x="1104" y="0"/>
                  </a:lnTo>
                  <a:lnTo>
                    <a:pt x="1008" y="0"/>
                  </a:lnTo>
                  <a:lnTo>
                    <a:pt x="1008" y="23"/>
                  </a:lnTo>
                  <a:close/>
                  <a:moveTo>
                    <a:pt x="1177" y="23"/>
                  </a:moveTo>
                  <a:lnTo>
                    <a:pt x="1273" y="23"/>
                  </a:lnTo>
                  <a:lnTo>
                    <a:pt x="1273" y="0"/>
                  </a:lnTo>
                  <a:lnTo>
                    <a:pt x="1177" y="0"/>
                  </a:lnTo>
                  <a:lnTo>
                    <a:pt x="1177" y="23"/>
                  </a:lnTo>
                  <a:close/>
                  <a:moveTo>
                    <a:pt x="1344" y="23"/>
                  </a:moveTo>
                  <a:lnTo>
                    <a:pt x="1440" y="23"/>
                  </a:lnTo>
                  <a:lnTo>
                    <a:pt x="1440" y="0"/>
                  </a:lnTo>
                  <a:lnTo>
                    <a:pt x="1344" y="0"/>
                  </a:lnTo>
                  <a:lnTo>
                    <a:pt x="1344" y="23"/>
                  </a:lnTo>
                  <a:close/>
                  <a:moveTo>
                    <a:pt x="1513" y="23"/>
                  </a:moveTo>
                  <a:lnTo>
                    <a:pt x="1609" y="23"/>
                  </a:lnTo>
                  <a:lnTo>
                    <a:pt x="1609" y="0"/>
                  </a:lnTo>
                  <a:lnTo>
                    <a:pt x="1513" y="0"/>
                  </a:lnTo>
                  <a:lnTo>
                    <a:pt x="1513" y="23"/>
                  </a:lnTo>
                  <a:close/>
                  <a:moveTo>
                    <a:pt x="1680" y="23"/>
                  </a:moveTo>
                  <a:lnTo>
                    <a:pt x="1776" y="23"/>
                  </a:lnTo>
                  <a:lnTo>
                    <a:pt x="1776" y="0"/>
                  </a:lnTo>
                  <a:lnTo>
                    <a:pt x="1680" y="0"/>
                  </a:lnTo>
                  <a:lnTo>
                    <a:pt x="1680" y="23"/>
                  </a:lnTo>
                  <a:close/>
                  <a:moveTo>
                    <a:pt x="1849" y="23"/>
                  </a:moveTo>
                  <a:lnTo>
                    <a:pt x="1945" y="23"/>
                  </a:lnTo>
                  <a:lnTo>
                    <a:pt x="1945" y="0"/>
                  </a:lnTo>
                  <a:lnTo>
                    <a:pt x="1849" y="0"/>
                  </a:lnTo>
                  <a:lnTo>
                    <a:pt x="1849" y="23"/>
                  </a:lnTo>
                  <a:close/>
                  <a:moveTo>
                    <a:pt x="2016" y="23"/>
                  </a:moveTo>
                  <a:lnTo>
                    <a:pt x="2112" y="23"/>
                  </a:lnTo>
                  <a:lnTo>
                    <a:pt x="2112" y="0"/>
                  </a:lnTo>
                  <a:lnTo>
                    <a:pt x="2016" y="0"/>
                  </a:lnTo>
                  <a:lnTo>
                    <a:pt x="2016" y="23"/>
                  </a:lnTo>
                  <a:close/>
                  <a:moveTo>
                    <a:pt x="2185" y="23"/>
                  </a:moveTo>
                  <a:lnTo>
                    <a:pt x="2281" y="23"/>
                  </a:lnTo>
                  <a:lnTo>
                    <a:pt x="2281" y="0"/>
                  </a:lnTo>
                  <a:lnTo>
                    <a:pt x="2185" y="0"/>
                  </a:lnTo>
                  <a:lnTo>
                    <a:pt x="2185" y="23"/>
                  </a:lnTo>
                  <a:close/>
                  <a:moveTo>
                    <a:pt x="2352" y="23"/>
                  </a:moveTo>
                  <a:lnTo>
                    <a:pt x="2448" y="23"/>
                  </a:lnTo>
                  <a:lnTo>
                    <a:pt x="2448" y="0"/>
                  </a:lnTo>
                  <a:lnTo>
                    <a:pt x="2352" y="0"/>
                  </a:lnTo>
                  <a:lnTo>
                    <a:pt x="2352" y="23"/>
                  </a:lnTo>
                  <a:close/>
                  <a:moveTo>
                    <a:pt x="2521" y="23"/>
                  </a:moveTo>
                  <a:lnTo>
                    <a:pt x="2617" y="23"/>
                  </a:lnTo>
                  <a:lnTo>
                    <a:pt x="2617" y="0"/>
                  </a:lnTo>
                  <a:lnTo>
                    <a:pt x="2521" y="0"/>
                  </a:lnTo>
                  <a:lnTo>
                    <a:pt x="2521" y="23"/>
                  </a:lnTo>
                  <a:close/>
                  <a:moveTo>
                    <a:pt x="2688" y="23"/>
                  </a:moveTo>
                  <a:lnTo>
                    <a:pt x="2784" y="23"/>
                  </a:lnTo>
                  <a:lnTo>
                    <a:pt x="2784" y="0"/>
                  </a:lnTo>
                  <a:lnTo>
                    <a:pt x="2688" y="0"/>
                  </a:lnTo>
                  <a:lnTo>
                    <a:pt x="2688" y="23"/>
                  </a:lnTo>
                  <a:close/>
                  <a:moveTo>
                    <a:pt x="2857" y="23"/>
                  </a:moveTo>
                  <a:lnTo>
                    <a:pt x="2953" y="23"/>
                  </a:lnTo>
                  <a:lnTo>
                    <a:pt x="2953" y="0"/>
                  </a:lnTo>
                  <a:lnTo>
                    <a:pt x="2857" y="0"/>
                  </a:lnTo>
                  <a:lnTo>
                    <a:pt x="2857" y="23"/>
                  </a:lnTo>
                  <a:close/>
                  <a:moveTo>
                    <a:pt x="3024" y="23"/>
                  </a:moveTo>
                  <a:lnTo>
                    <a:pt x="3120" y="23"/>
                  </a:lnTo>
                  <a:lnTo>
                    <a:pt x="3120" y="0"/>
                  </a:lnTo>
                  <a:lnTo>
                    <a:pt x="3024" y="0"/>
                  </a:lnTo>
                  <a:lnTo>
                    <a:pt x="3024" y="23"/>
                  </a:lnTo>
                  <a:close/>
                  <a:moveTo>
                    <a:pt x="3193" y="23"/>
                  </a:moveTo>
                  <a:lnTo>
                    <a:pt x="3289" y="23"/>
                  </a:lnTo>
                  <a:lnTo>
                    <a:pt x="3289" y="0"/>
                  </a:lnTo>
                  <a:lnTo>
                    <a:pt x="3193" y="0"/>
                  </a:lnTo>
                  <a:lnTo>
                    <a:pt x="3193" y="23"/>
                  </a:lnTo>
                  <a:close/>
                  <a:moveTo>
                    <a:pt x="3360" y="23"/>
                  </a:moveTo>
                  <a:lnTo>
                    <a:pt x="3456" y="23"/>
                  </a:lnTo>
                  <a:lnTo>
                    <a:pt x="3456" y="0"/>
                  </a:lnTo>
                  <a:lnTo>
                    <a:pt x="3360" y="0"/>
                  </a:lnTo>
                  <a:lnTo>
                    <a:pt x="3360" y="23"/>
                  </a:lnTo>
                  <a:close/>
                  <a:moveTo>
                    <a:pt x="3529" y="23"/>
                  </a:moveTo>
                  <a:lnTo>
                    <a:pt x="3625" y="23"/>
                  </a:lnTo>
                  <a:lnTo>
                    <a:pt x="3625" y="0"/>
                  </a:lnTo>
                  <a:lnTo>
                    <a:pt x="3529" y="0"/>
                  </a:lnTo>
                  <a:lnTo>
                    <a:pt x="3529" y="23"/>
                  </a:lnTo>
                  <a:close/>
                  <a:moveTo>
                    <a:pt x="3696" y="23"/>
                  </a:moveTo>
                  <a:lnTo>
                    <a:pt x="3792" y="23"/>
                  </a:lnTo>
                  <a:lnTo>
                    <a:pt x="3792" y="0"/>
                  </a:lnTo>
                  <a:lnTo>
                    <a:pt x="3696" y="0"/>
                  </a:lnTo>
                  <a:lnTo>
                    <a:pt x="3696" y="23"/>
                  </a:lnTo>
                  <a:close/>
                  <a:moveTo>
                    <a:pt x="3865" y="23"/>
                  </a:moveTo>
                  <a:lnTo>
                    <a:pt x="3961" y="23"/>
                  </a:lnTo>
                  <a:lnTo>
                    <a:pt x="3961" y="0"/>
                  </a:lnTo>
                  <a:lnTo>
                    <a:pt x="3865" y="0"/>
                  </a:lnTo>
                  <a:lnTo>
                    <a:pt x="3865" y="23"/>
                  </a:lnTo>
                  <a:close/>
                  <a:moveTo>
                    <a:pt x="4033" y="23"/>
                  </a:moveTo>
                  <a:lnTo>
                    <a:pt x="4129" y="23"/>
                  </a:lnTo>
                  <a:lnTo>
                    <a:pt x="4129" y="0"/>
                  </a:lnTo>
                  <a:lnTo>
                    <a:pt x="4033" y="0"/>
                  </a:lnTo>
                  <a:lnTo>
                    <a:pt x="4033" y="23"/>
                  </a:lnTo>
                  <a:close/>
                  <a:moveTo>
                    <a:pt x="4201" y="23"/>
                  </a:moveTo>
                  <a:lnTo>
                    <a:pt x="4297" y="23"/>
                  </a:lnTo>
                  <a:lnTo>
                    <a:pt x="4297" y="0"/>
                  </a:lnTo>
                  <a:lnTo>
                    <a:pt x="4201" y="0"/>
                  </a:lnTo>
                  <a:lnTo>
                    <a:pt x="4201" y="23"/>
                  </a:lnTo>
                  <a:close/>
                  <a:moveTo>
                    <a:pt x="4369" y="23"/>
                  </a:moveTo>
                  <a:lnTo>
                    <a:pt x="4465" y="23"/>
                  </a:lnTo>
                  <a:lnTo>
                    <a:pt x="4465" y="0"/>
                  </a:lnTo>
                  <a:lnTo>
                    <a:pt x="4369" y="0"/>
                  </a:lnTo>
                  <a:lnTo>
                    <a:pt x="4369" y="23"/>
                  </a:lnTo>
                  <a:close/>
                  <a:moveTo>
                    <a:pt x="4538" y="23"/>
                  </a:moveTo>
                  <a:lnTo>
                    <a:pt x="4634" y="23"/>
                  </a:lnTo>
                  <a:lnTo>
                    <a:pt x="4634" y="0"/>
                  </a:lnTo>
                  <a:lnTo>
                    <a:pt x="4538" y="0"/>
                  </a:lnTo>
                  <a:lnTo>
                    <a:pt x="4538" y="23"/>
                  </a:lnTo>
                  <a:close/>
                  <a:moveTo>
                    <a:pt x="4705" y="23"/>
                  </a:moveTo>
                  <a:lnTo>
                    <a:pt x="4801" y="23"/>
                  </a:lnTo>
                  <a:lnTo>
                    <a:pt x="4801" y="0"/>
                  </a:lnTo>
                  <a:lnTo>
                    <a:pt x="4705" y="0"/>
                  </a:lnTo>
                  <a:lnTo>
                    <a:pt x="4705" y="23"/>
                  </a:lnTo>
                  <a:close/>
                  <a:moveTo>
                    <a:pt x="4874" y="23"/>
                  </a:moveTo>
                  <a:lnTo>
                    <a:pt x="4970" y="23"/>
                  </a:lnTo>
                  <a:lnTo>
                    <a:pt x="4970" y="0"/>
                  </a:lnTo>
                  <a:lnTo>
                    <a:pt x="4874" y="0"/>
                  </a:lnTo>
                  <a:lnTo>
                    <a:pt x="4874" y="23"/>
                  </a:lnTo>
                  <a:close/>
                  <a:moveTo>
                    <a:pt x="5041" y="23"/>
                  </a:moveTo>
                  <a:lnTo>
                    <a:pt x="5137" y="23"/>
                  </a:lnTo>
                  <a:lnTo>
                    <a:pt x="5137" y="0"/>
                  </a:lnTo>
                  <a:lnTo>
                    <a:pt x="5041" y="0"/>
                  </a:lnTo>
                  <a:lnTo>
                    <a:pt x="5041" y="23"/>
                  </a:lnTo>
                  <a:close/>
                  <a:moveTo>
                    <a:pt x="5210" y="23"/>
                  </a:moveTo>
                  <a:lnTo>
                    <a:pt x="5306" y="23"/>
                  </a:lnTo>
                  <a:lnTo>
                    <a:pt x="5306" y="0"/>
                  </a:lnTo>
                  <a:lnTo>
                    <a:pt x="5210" y="0"/>
                  </a:lnTo>
                  <a:lnTo>
                    <a:pt x="5210" y="23"/>
                  </a:lnTo>
                  <a:close/>
                  <a:moveTo>
                    <a:pt x="5377" y="23"/>
                  </a:moveTo>
                  <a:lnTo>
                    <a:pt x="5473" y="23"/>
                  </a:lnTo>
                  <a:lnTo>
                    <a:pt x="5473" y="0"/>
                  </a:lnTo>
                  <a:lnTo>
                    <a:pt x="5377" y="0"/>
                  </a:lnTo>
                  <a:lnTo>
                    <a:pt x="5377" y="23"/>
                  </a:lnTo>
                  <a:close/>
                  <a:moveTo>
                    <a:pt x="5546" y="23"/>
                  </a:moveTo>
                  <a:lnTo>
                    <a:pt x="5642" y="23"/>
                  </a:lnTo>
                  <a:lnTo>
                    <a:pt x="5642" y="0"/>
                  </a:lnTo>
                  <a:lnTo>
                    <a:pt x="5546" y="0"/>
                  </a:lnTo>
                  <a:lnTo>
                    <a:pt x="5546" y="23"/>
                  </a:lnTo>
                  <a:close/>
                  <a:moveTo>
                    <a:pt x="5713" y="23"/>
                  </a:moveTo>
                  <a:lnTo>
                    <a:pt x="5809" y="23"/>
                  </a:lnTo>
                  <a:lnTo>
                    <a:pt x="5809" y="0"/>
                  </a:lnTo>
                  <a:lnTo>
                    <a:pt x="5713" y="0"/>
                  </a:lnTo>
                  <a:lnTo>
                    <a:pt x="5713" y="23"/>
                  </a:lnTo>
                  <a:close/>
                  <a:moveTo>
                    <a:pt x="5882" y="23"/>
                  </a:moveTo>
                  <a:lnTo>
                    <a:pt x="5978" y="23"/>
                  </a:lnTo>
                  <a:lnTo>
                    <a:pt x="5978" y="0"/>
                  </a:lnTo>
                  <a:lnTo>
                    <a:pt x="5882" y="0"/>
                  </a:lnTo>
                  <a:lnTo>
                    <a:pt x="5882" y="23"/>
                  </a:lnTo>
                  <a:close/>
                  <a:moveTo>
                    <a:pt x="6049" y="23"/>
                  </a:moveTo>
                  <a:lnTo>
                    <a:pt x="6145" y="23"/>
                  </a:lnTo>
                  <a:lnTo>
                    <a:pt x="6145" y="0"/>
                  </a:lnTo>
                  <a:lnTo>
                    <a:pt x="6049" y="0"/>
                  </a:lnTo>
                  <a:lnTo>
                    <a:pt x="6049" y="23"/>
                  </a:lnTo>
                  <a:close/>
                  <a:moveTo>
                    <a:pt x="6218" y="23"/>
                  </a:moveTo>
                  <a:lnTo>
                    <a:pt x="6314" y="23"/>
                  </a:lnTo>
                  <a:lnTo>
                    <a:pt x="6314" y="0"/>
                  </a:lnTo>
                  <a:lnTo>
                    <a:pt x="6218" y="0"/>
                  </a:lnTo>
                  <a:lnTo>
                    <a:pt x="6218" y="23"/>
                  </a:lnTo>
                  <a:close/>
                  <a:moveTo>
                    <a:pt x="6385" y="23"/>
                  </a:moveTo>
                  <a:lnTo>
                    <a:pt x="6481" y="23"/>
                  </a:lnTo>
                  <a:lnTo>
                    <a:pt x="6481" y="0"/>
                  </a:lnTo>
                  <a:lnTo>
                    <a:pt x="6385" y="0"/>
                  </a:lnTo>
                  <a:lnTo>
                    <a:pt x="6385" y="23"/>
                  </a:lnTo>
                  <a:close/>
                  <a:moveTo>
                    <a:pt x="6554" y="23"/>
                  </a:moveTo>
                  <a:lnTo>
                    <a:pt x="6650" y="23"/>
                  </a:lnTo>
                  <a:lnTo>
                    <a:pt x="6650" y="0"/>
                  </a:lnTo>
                  <a:lnTo>
                    <a:pt x="6554" y="0"/>
                  </a:lnTo>
                  <a:lnTo>
                    <a:pt x="6554" y="23"/>
                  </a:lnTo>
                  <a:close/>
                  <a:moveTo>
                    <a:pt x="6721" y="23"/>
                  </a:moveTo>
                  <a:lnTo>
                    <a:pt x="6817" y="23"/>
                  </a:lnTo>
                  <a:lnTo>
                    <a:pt x="6817" y="0"/>
                  </a:lnTo>
                  <a:lnTo>
                    <a:pt x="6721" y="0"/>
                  </a:lnTo>
                  <a:lnTo>
                    <a:pt x="6721" y="23"/>
                  </a:lnTo>
                  <a:close/>
                  <a:moveTo>
                    <a:pt x="6890" y="23"/>
                  </a:moveTo>
                  <a:lnTo>
                    <a:pt x="6986" y="23"/>
                  </a:lnTo>
                  <a:lnTo>
                    <a:pt x="6986" y="0"/>
                  </a:lnTo>
                  <a:lnTo>
                    <a:pt x="6890" y="0"/>
                  </a:lnTo>
                  <a:lnTo>
                    <a:pt x="6890" y="23"/>
                  </a:lnTo>
                  <a:close/>
                  <a:moveTo>
                    <a:pt x="7057" y="23"/>
                  </a:moveTo>
                  <a:lnTo>
                    <a:pt x="7153" y="23"/>
                  </a:lnTo>
                  <a:lnTo>
                    <a:pt x="7153" y="0"/>
                  </a:lnTo>
                  <a:lnTo>
                    <a:pt x="7057" y="0"/>
                  </a:lnTo>
                  <a:lnTo>
                    <a:pt x="7057" y="23"/>
                  </a:lnTo>
                  <a:close/>
                  <a:moveTo>
                    <a:pt x="7226" y="23"/>
                  </a:moveTo>
                  <a:lnTo>
                    <a:pt x="7322" y="23"/>
                  </a:lnTo>
                  <a:lnTo>
                    <a:pt x="7322" y="0"/>
                  </a:lnTo>
                  <a:lnTo>
                    <a:pt x="7226" y="0"/>
                  </a:lnTo>
                  <a:lnTo>
                    <a:pt x="7226" y="23"/>
                  </a:lnTo>
                  <a:close/>
                  <a:moveTo>
                    <a:pt x="7393" y="23"/>
                  </a:moveTo>
                  <a:lnTo>
                    <a:pt x="7489" y="23"/>
                  </a:lnTo>
                  <a:lnTo>
                    <a:pt x="7489" y="0"/>
                  </a:lnTo>
                  <a:lnTo>
                    <a:pt x="7393" y="0"/>
                  </a:lnTo>
                  <a:lnTo>
                    <a:pt x="7393" y="23"/>
                  </a:lnTo>
                  <a:close/>
                  <a:moveTo>
                    <a:pt x="7562" y="23"/>
                  </a:moveTo>
                  <a:lnTo>
                    <a:pt x="7658" y="23"/>
                  </a:lnTo>
                  <a:lnTo>
                    <a:pt x="7658" y="0"/>
                  </a:lnTo>
                  <a:lnTo>
                    <a:pt x="7562" y="0"/>
                  </a:lnTo>
                  <a:lnTo>
                    <a:pt x="7562" y="23"/>
                  </a:lnTo>
                  <a:close/>
                  <a:moveTo>
                    <a:pt x="7729" y="23"/>
                  </a:moveTo>
                  <a:lnTo>
                    <a:pt x="7825" y="23"/>
                  </a:lnTo>
                  <a:lnTo>
                    <a:pt x="7825" y="0"/>
                  </a:lnTo>
                  <a:lnTo>
                    <a:pt x="7729" y="0"/>
                  </a:lnTo>
                  <a:lnTo>
                    <a:pt x="7729" y="23"/>
                  </a:lnTo>
                  <a:close/>
                  <a:moveTo>
                    <a:pt x="7898" y="23"/>
                  </a:moveTo>
                  <a:lnTo>
                    <a:pt x="7994" y="23"/>
                  </a:lnTo>
                  <a:lnTo>
                    <a:pt x="7994" y="0"/>
                  </a:lnTo>
                  <a:lnTo>
                    <a:pt x="7898" y="0"/>
                  </a:lnTo>
                  <a:lnTo>
                    <a:pt x="7898" y="23"/>
                  </a:lnTo>
                  <a:close/>
                  <a:moveTo>
                    <a:pt x="8065" y="23"/>
                  </a:moveTo>
                  <a:lnTo>
                    <a:pt x="8161" y="23"/>
                  </a:lnTo>
                  <a:lnTo>
                    <a:pt x="8161" y="0"/>
                  </a:lnTo>
                  <a:lnTo>
                    <a:pt x="8065" y="0"/>
                  </a:lnTo>
                  <a:lnTo>
                    <a:pt x="8065" y="23"/>
                  </a:lnTo>
                  <a:close/>
                  <a:moveTo>
                    <a:pt x="8234" y="23"/>
                  </a:moveTo>
                  <a:lnTo>
                    <a:pt x="8330" y="23"/>
                  </a:lnTo>
                  <a:lnTo>
                    <a:pt x="8330" y="0"/>
                  </a:lnTo>
                  <a:lnTo>
                    <a:pt x="8234" y="0"/>
                  </a:lnTo>
                  <a:lnTo>
                    <a:pt x="8234" y="23"/>
                  </a:lnTo>
                  <a:close/>
                </a:path>
              </a:pathLst>
            </a:custGeom>
            <a:solidFill>
              <a:srgbClr val="A6A6A6"/>
            </a:solidFill>
            <a:ln w="0">
              <a:solidFill>
                <a:srgbClr val="A6A6A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5FD2B932-BF96-425B-B5AD-B828BC4DBD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" y="3519"/>
              <a:ext cx="4165" cy="11"/>
            </a:xfrm>
            <a:custGeom>
              <a:avLst/>
              <a:gdLst>
                <a:gd name="T0" fmla="*/ 0 w 8330"/>
                <a:gd name="T1" fmla="*/ 23 h 23"/>
                <a:gd name="T2" fmla="*/ 265 w 8330"/>
                <a:gd name="T3" fmla="*/ 23 h 23"/>
                <a:gd name="T4" fmla="*/ 432 w 8330"/>
                <a:gd name="T5" fmla="*/ 0 h 23"/>
                <a:gd name="T6" fmla="*/ 505 w 8330"/>
                <a:gd name="T7" fmla="*/ 0 h 23"/>
                <a:gd name="T8" fmla="*/ 505 w 8330"/>
                <a:gd name="T9" fmla="*/ 0 h 23"/>
                <a:gd name="T10" fmla="*/ 672 w 8330"/>
                <a:gd name="T11" fmla="*/ 23 h 23"/>
                <a:gd name="T12" fmla="*/ 937 w 8330"/>
                <a:gd name="T13" fmla="*/ 23 h 23"/>
                <a:gd name="T14" fmla="*/ 1104 w 8330"/>
                <a:gd name="T15" fmla="*/ 0 h 23"/>
                <a:gd name="T16" fmla="*/ 1177 w 8330"/>
                <a:gd name="T17" fmla="*/ 0 h 23"/>
                <a:gd name="T18" fmla="*/ 1177 w 8330"/>
                <a:gd name="T19" fmla="*/ 0 h 23"/>
                <a:gd name="T20" fmla="*/ 1344 w 8330"/>
                <a:gd name="T21" fmla="*/ 23 h 23"/>
                <a:gd name="T22" fmla="*/ 1609 w 8330"/>
                <a:gd name="T23" fmla="*/ 23 h 23"/>
                <a:gd name="T24" fmla="*/ 1776 w 8330"/>
                <a:gd name="T25" fmla="*/ 0 h 23"/>
                <a:gd name="T26" fmla="*/ 1849 w 8330"/>
                <a:gd name="T27" fmla="*/ 0 h 23"/>
                <a:gd name="T28" fmla="*/ 1849 w 8330"/>
                <a:gd name="T29" fmla="*/ 0 h 23"/>
                <a:gd name="T30" fmla="*/ 2016 w 8330"/>
                <a:gd name="T31" fmla="*/ 23 h 23"/>
                <a:gd name="T32" fmla="*/ 2281 w 8330"/>
                <a:gd name="T33" fmla="*/ 23 h 23"/>
                <a:gd name="T34" fmla="*/ 2448 w 8330"/>
                <a:gd name="T35" fmla="*/ 0 h 23"/>
                <a:gd name="T36" fmla="*/ 2521 w 8330"/>
                <a:gd name="T37" fmla="*/ 0 h 23"/>
                <a:gd name="T38" fmla="*/ 2521 w 8330"/>
                <a:gd name="T39" fmla="*/ 0 h 23"/>
                <a:gd name="T40" fmla="*/ 2688 w 8330"/>
                <a:gd name="T41" fmla="*/ 23 h 23"/>
                <a:gd name="T42" fmla="*/ 2953 w 8330"/>
                <a:gd name="T43" fmla="*/ 23 h 23"/>
                <a:gd name="T44" fmla="*/ 3120 w 8330"/>
                <a:gd name="T45" fmla="*/ 0 h 23"/>
                <a:gd name="T46" fmla="*/ 3193 w 8330"/>
                <a:gd name="T47" fmla="*/ 0 h 23"/>
                <a:gd name="T48" fmla="*/ 3193 w 8330"/>
                <a:gd name="T49" fmla="*/ 0 h 23"/>
                <a:gd name="T50" fmla="*/ 3360 w 8330"/>
                <a:gd name="T51" fmla="*/ 23 h 23"/>
                <a:gd name="T52" fmla="*/ 3625 w 8330"/>
                <a:gd name="T53" fmla="*/ 23 h 23"/>
                <a:gd name="T54" fmla="*/ 3792 w 8330"/>
                <a:gd name="T55" fmla="*/ 0 h 23"/>
                <a:gd name="T56" fmla="*/ 3865 w 8330"/>
                <a:gd name="T57" fmla="*/ 0 h 23"/>
                <a:gd name="T58" fmla="*/ 3865 w 8330"/>
                <a:gd name="T59" fmla="*/ 0 h 23"/>
                <a:gd name="T60" fmla="*/ 4033 w 8330"/>
                <a:gd name="T61" fmla="*/ 23 h 23"/>
                <a:gd name="T62" fmla="*/ 4297 w 8330"/>
                <a:gd name="T63" fmla="*/ 23 h 23"/>
                <a:gd name="T64" fmla="*/ 4465 w 8330"/>
                <a:gd name="T65" fmla="*/ 0 h 23"/>
                <a:gd name="T66" fmla="*/ 4538 w 8330"/>
                <a:gd name="T67" fmla="*/ 0 h 23"/>
                <a:gd name="T68" fmla="*/ 4538 w 8330"/>
                <a:gd name="T69" fmla="*/ 0 h 23"/>
                <a:gd name="T70" fmla="*/ 4705 w 8330"/>
                <a:gd name="T71" fmla="*/ 23 h 23"/>
                <a:gd name="T72" fmla="*/ 4970 w 8330"/>
                <a:gd name="T73" fmla="*/ 23 h 23"/>
                <a:gd name="T74" fmla="*/ 5137 w 8330"/>
                <a:gd name="T75" fmla="*/ 0 h 23"/>
                <a:gd name="T76" fmla="*/ 5210 w 8330"/>
                <a:gd name="T77" fmla="*/ 0 h 23"/>
                <a:gd name="T78" fmla="*/ 5210 w 8330"/>
                <a:gd name="T79" fmla="*/ 0 h 23"/>
                <a:gd name="T80" fmla="*/ 5377 w 8330"/>
                <a:gd name="T81" fmla="*/ 23 h 23"/>
                <a:gd name="T82" fmla="*/ 5642 w 8330"/>
                <a:gd name="T83" fmla="*/ 23 h 23"/>
                <a:gd name="T84" fmla="*/ 5809 w 8330"/>
                <a:gd name="T85" fmla="*/ 0 h 23"/>
                <a:gd name="T86" fmla="*/ 5882 w 8330"/>
                <a:gd name="T87" fmla="*/ 0 h 23"/>
                <a:gd name="T88" fmla="*/ 5882 w 8330"/>
                <a:gd name="T89" fmla="*/ 0 h 23"/>
                <a:gd name="T90" fmla="*/ 6049 w 8330"/>
                <a:gd name="T91" fmla="*/ 23 h 23"/>
                <a:gd name="T92" fmla="*/ 6314 w 8330"/>
                <a:gd name="T93" fmla="*/ 23 h 23"/>
                <a:gd name="T94" fmla="*/ 6481 w 8330"/>
                <a:gd name="T95" fmla="*/ 0 h 23"/>
                <a:gd name="T96" fmla="*/ 6554 w 8330"/>
                <a:gd name="T97" fmla="*/ 0 h 23"/>
                <a:gd name="T98" fmla="*/ 6554 w 8330"/>
                <a:gd name="T99" fmla="*/ 0 h 23"/>
                <a:gd name="T100" fmla="*/ 6721 w 8330"/>
                <a:gd name="T101" fmla="*/ 23 h 23"/>
                <a:gd name="T102" fmla="*/ 6986 w 8330"/>
                <a:gd name="T103" fmla="*/ 23 h 23"/>
                <a:gd name="T104" fmla="*/ 7153 w 8330"/>
                <a:gd name="T105" fmla="*/ 0 h 23"/>
                <a:gd name="T106" fmla="*/ 7226 w 8330"/>
                <a:gd name="T107" fmla="*/ 0 h 23"/>
                <a:gd name="T108" fmla="*/ 7226 w 8330"/>
                <a:gd name="T109" fmla="*/ 0 h 23"/>
                <a:gd name="T110" fmla="*/ 7393 w 8330"/>
                <a:gd name="T111" fmla="*/ 23 h 23"/>
                <a:gd name="T112" fmla="*/ 7658 w 8330"/>
                <a:gd name="T113" fmla="*/ 23 h 23"/>
                <a:gd name="T114" fmla="*/ 7825 w 8330"/>
                <a:gd name="T115" fmla="*/ 0 h 23"/>
                <a:gd name="T116" fmla="*/ 7898 w 8330"/>
                <a:gd name="T117" fmla="*/ 0 h 23"/>
                <a:gd name="T118" fmla="*/ 7898 w 8330"/>
                <a:gd name="T119" fmla="*/ 0 h 23"/>
                <a:gd name="T120" fmla="*/ 8065 w 8330"/>
                <a:gd name="T121" fmla="*/ 23 h 23"/>
                <a:gd name="T122" fmla="*/ 8330 w 8330"/>
                <a:gd name="T12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330" h="23">
                  <a:moveTo>
                    <a:pt x="0" y="0"/>
                  </a:moveTo>
                  <a:lnTo>
                    <a:pt x="96" y="0"/>
                  </a:lnTo>
                  <a:lnTo>
                    <a:pt x="96" y="23"/>
                  </a:lnTo>
                  <a:lnTo>
                    <a:pt x="0" y="23"/>
                  </a:lnTo>
                  <a:lnTo>
                    <a:pt x="0" y="0"/>
                  </a:lnTo>
                  <a:close/>
                  <a:moveTo>
                    <a:pt x="169" y="0"/>
                  </a:moveTo>
                  <a:lnTo>
                    <a:pt x="265" y="0"/>
                  </a:lnTo>
                  <a:lnTo>
                    <a:pt x="265" y="23"/>
                  </a:lnTo>
                  <a:lnTo>
                    <a:pt x="169" y="23"/>
                  </a:lnTo>
                  <a:lnTo>
                    <a:pt x="169" y="0"/>
                  </a:lnTo>
                  <a:close/>
                  <a:moveTo>
                    <a:pt x="336" y="0"/>
                  </a:moveTo>
                  <a:lnTo>
                    <a:pt x="432" y="0"/>
                  </a:lnTo>
                  <a:lnTo>
                    <a:pt x="432" y="23"/>
                  </a:lnTo>
                  <a:lnTo>
                    <a:pt x="336" y="23"/>
                  </a:lnTo>
                  <a:lnTo>
                    <a:pt x="336" y="0"/>
                  </a:lnTo>
                  <a:close/>
                  <a:moveTo>
                    <a:pt x="505" y="0"/>
                  </a:moveTo>
                  <a:lnTo>
                    <a:pt x="601" y="0"/>
                  </a:lnTo>
                  <a:lnTo>
                    <a:pt x="601" y="23"/>
                  </a:lnTo>
                  <a:lnTo>
                    <a:pt x="505" y="23"/>
                  </a:lnTo>
                  <a:lnTo>
                    <a:pt x="505" y="0"/>
                  </a:lnTo>
                  <a:close/>
                  <a:moveTo>
                    <a:pt x="672" y="0"/>
                  </a:moveTo>
                  <a:lnTo>
                    <a:pt x="768" y="0"/>
                  </a:lnTo>
                  <a:lnTo>
                    <a:pt x="768" y="23"/>
                  </a:lnTo>
                  <a:lnTo>
                    <a:pt x="672" y="23"/>
                  </a:lnTo>
                  <a:lnTo>
                    <a:pt x="672" y="0"/>
                  </a:lnTo>
                  <a:close/>
                  <a:moveTo>
                    <a:pt x="841" y="0"/>
                  </a:moveTo>
                  <a:lnTo>
                    <a:pt x="937" y="0"/>
                  </a:lnTo>
                  <a:lnTo>
                    <a:pt x="937" y="23"/>
                  </a:lnTo>
                  <a:lnTo>
                    <a:pt x="841" y="23"/>
                  </a:lnTo>
                  <a:lnTo>
                    <a:pt x="841" y="0"/>
                  </a:lnTo>
                  <a:close/>
                  <a:moveTo>
                    <a:pt x="1008" y="0"/>
                  </a:moveTo>
                  <a:lnTo>
                    <a:pt x="1104" y="0"/>
                  </a:lnTo>
                  <a:lnTo>
                    <a:pt x="1104" y="23"/>
                  </a:lnTo>
                  <a:lnTo>
                    <a:pt x="1008" y="23"/>
                  </a:lnTo>
                  <a:lnTo>
                    <a:pt x="1008" y="0"/>
                  </a:lnTo>
                  <a:close/>
                  <a:moveTo>
                    <a:pt x="1177" y="0"/>
                  </a:moveTo>
                  <a:lnTo>
                    <a:pt x="1273" y="0"/>
                  </a:lnTo>
                  <a:lnTo>
                    <a:pt x="1273" y="23"/>
                  </a:lnTo>
                  <a:lnTo>
                    <a:pt x="1177" y="23"/>
                  </a:lnTo>
                  <a:lnTo>
                    <a:pt x="1177" y="0"/>
                  </a:lnTo>
                  <a:close/>
                  <a:moveTo>
                    <a:pt x="1344" y="0"/>
                  </a:moveTo>
                  <a:lnTo>
                    <a:pt x="1440" y="0"/>
                  </a:lnTo>
                  <a:lnTo>
                    <a:pt x="1440" y="23"/>
                  </a:lnTo>
                  <a:lnTo>
                    <a:pt x="1344" y="23"/>
                  </a:lnTo>
                  <a:lnTo>
                    <a:pt x="1344" y="0"/>
                  </a:lnTo>
                  <a:close/>
                  <a:moveTo>
                    <a:pt x="1513" y="0"/>
                  </a:moveTo>
                  <a:lnTo>
                    <a:pt x="1609" y="0"/>
                  </a:lnTo>
                  <a:lnTo>
                    <a:pt x="1609" y="23"/>
                  </a:lnTo>
                  <a:lnTo>
                    <a:pt x="1513" y="23"/>
                  </a:lnTo>
                  <a:lnTo>
                    <a:pt x="1513" y="0"/>
                  </a:lnTo>
                  <a:close/>
                  <a:moveTo>
                    <a:pt x="1680" y="0"/>
                  </a:moveTo>
                  <a:lnTo>
                    <a:pt x="1776" y="0"/>
                  </a:lnTo>
                  <a:lnTo>
                    <a:pt x="1776" y="23"/>
                  </a:lnTo>
                  <a:lnTo>
                    <a:pt x="1680" y="23"/>
                  </a:lnTo>
                  <a:lnTo>
                    <a:pt x="1680" y="0"/>
                  </a:lnTo>
                  <a:close/>
                  <a:moveTo>
                    <a:pt x="1849" y="0"/>
                  </a:moveTo>
                  <a:lnTo>
                    <a:pt x="1945" y="0"/>
                  </a:lnTo>
                  <a:lnTo>
                    <a:pt x="1945" y="23"/>
                  </a:lnTo>
                  <a:lnTo>
                    <a:pt x="1849" y="23"/>
                  </a:lnTo>
                  <a:lnTo>
                    <a:pt x="1849" y="0"/>
                  </a:lnTo>
                  <a:close/>
                  <a:moveTo>
                    <a:pt x="2016" y="0"/>
                  </a:moveTo>
                  <a:lnTo>
                    <a:pt x="2112" y="0"/>
                  </a:lnTo>
                  <a:lnTo>
                    <a:pt x="2112" y="23"/>
                  </a:lnTo>
                  <a:lnTo>
                    <a:pt x="2016" y="23"/>
                  </a:lnTo>
                  <a:lnTo>
                    <a:pt x="2016" y="0"/>
                  </a:lnTo>
                  <a:close/>
                  <a:moveTo>
                    <a:pt x="2185" y="0"/>
                  </a:moveTo>
                  <a:lnTo>
                    <a:pt x="2281" y="0"/>
                  </a:lnTo>
                  <a:lnTo>
                    <a:pt x="2281" y="23"/>
                  </a:lnTo>
                  <a:lnTo>
                    <a:pt x="2185" y="23"/>
                  </a:lnTo>
                  <a:lnTo>
                    <a:pt x="2185" y="0"/>
                  </a:lnTo>
                  <a:close/>
                  <a:moveTo>
                    <a:pt x="2352" y="0"/>
                  </a:moveTo>
                  <a:lnTo>
                    <a:pt x="2448" y="0"/>
                  </a:lnTo>
                  <a:lnTo>
                    <a:pt x="2448" y="23"/>
                  </a:lnTo>
                  <a:lnTo>
                    <a:pt x="2352" y="23"/>
                  </a:lnTo>
                  <a:lnTo>
                    <a:pt x="2352" y="0"/>
                  </a:lnTo>
                  <a:close/>
                  <a:moveTo>
                    <a:pt x="2521" y="0"/>
                  </a:moveTo>
                  <a:lnTo>
                    <a:pt x="2617" y="0"/>
                  </a:lnTo>
                  <a:lnTo>
                    <a:pt x="2617" y="23"/>
                  </a:lnTo>
                  <a:lnTo>
                    <a:pt x="2521" y="23"/>
                  </a:lnTo>
                  <a:lnTo>
                    <a:pt x="2521" y="0"/>
                  </a:lnTo>
                  <a:close/>
                  <a:moveTo>
                    <a:pt x="2688" y="0"/>
                  </a:moveTo>
                  <a:lnTo>
                    <a:pt x="2784" y="0"/>
                  </a:lnTo>
                  <a:lnTo>
                    <a:pt x="2784" y="23"/>
                  </a:lnTo>
                  <a:lnTo>
                    <a:pt x="2688" y="23"/>
                  </a:lnTo>
                  <a:lnTo>
                    <a:pt x="2688" y="0"/>
                  </a:lnTo>
                  <a:close/>
                  <a:moveTo>
                    <a:pt x="2857" y="0"/>
                  </a:moveTo>
                  <a:lnTo>
                    <a:pt x="2953" y="0"/>
                  </a:lnTo>
                  <a:lnTo>
                    <a:pt x="2953" y="23"/>
                  </a:lnTo>
                  <a:lnTo>
                    <a:pt x="2857" y="23"/>
                  </a:lnTo>
                  <a:lnTo>
                    <a:pt x="2857" y="0"/>
                  </a:lnTo>
                  <a:close/>
                  <a:moveTo>
                    <a:pt x="3024" y="0"/>
                  </a:moveTo>
                  <a:lnTo>
                    <a:pt x="3120" y="0"/>
                  </a:lnTo>
                  <a:lnTo>
                    <a:pt x="3120" y="23"/>
                  </a:lnTo>
                  <a:lnTo>
                    <a:pt x="3024" y="23"/>
                  </a:lnTo>
                  <a:lnTo>
                    <a:pt x="3024" y="0"/>
                  </a:lnTo>
                  <a:close/>
                  <a:moveTo>
                    <a:pt x="3193" y="0"/>
                  </a:moveTo>
                  <a:lnTo>
                    <a:pt x="3289" y="0"/>
                  </a:lnTo>
                  <a:lnTo>
                    <a:pt x="3289" y="23"/>
                  </a:lnTo>
                  <a:lnTo>
                    <a:pt x="3193" y="23"/>
                  </a:lnTo>
                  <a:lnTo>
                    <a:pt x="3193" y="0"/>
                  </a:lnTo>
                  <a:close/>
                  <a:moveTo>
                    <a:pt x="3360" y="0"/>
                  </a:moveTo>
                  <a:lnTo>
                    <a:pt x="3456" y="0"/>
                  </a:lnTo>
                  <a:lnTo>
                    <a:pt x="3456" y="23"/>
                  </a:lnTo>
                  <a:lnTo>
                    <a:pt x="3360" y="23"/>
                  </a:lnTo>
                  <a:lnTo>
                    <a:pt x="3360" y="0"/>
                  </a:lnTo>
                  <a:close/>
                  <a:moveTo>
                    <a:pt x="3529" y="0"/>
                  </a:moveTo>
                  <a:lnTo>
                    <a:pt x="3625" y="0"/>
                  </a:lnTo>
                  <a:lnTo>
                    <a:pt x="3625" y="23"/>
                  </a:lnTo>
                  <a:lnTo>
                    <a:pt x="3529" y="23"/>
                  </a:lnTo>
                  <a:lnTo>
                    <a:pt x="3529" y="0"/>
                  </a:lnTo>
                  <a:close/>
                  <a:moveTo>
                    <a:pt x="3696" y="0"/>
                  </a:moveTo>
                  <a:lnTo>
                    <a:pt x="3792" y="0"/>
                  </a:lnTo>
                  <a:lnTo>
                    <a:pt x="3792" y="23"/>
                  </a:lnTo>
                  <a:lnTo>
                    <a:pt x="3696" y="23"/>
                  </a:lnTo>
                  <a:lnTo>
                    <a:pt x="3696" y="0"/>
                  </a:lnTo>
                  <a:close/>
                  <a:moveTo>
                    <a:pt x="3865" y="0"/>
                  </a:moveTo>
                  <a:lnTo>
                    <a:pt x="3961" y="0"/>
                  </a:lnTo>
                  <a:lnTo>
                    <a:pt x="3961" y="23"/>
                  </a:lnTo>
                  <a:lnTo>
                    <a:pt x="3865" y="23"/>
                  </a:lnTo>
                  <a:lnTo>
                    <a:pt x="3865" y="0"/>
                  </a:lnTo>
                  <a:close/>
                  <a:moveTo>
                    <a:pt x="4033" y="0"/>
                  </a:moveTo>
                  <a:lnTo>
                    <a:pt x="4129" y="0"/>
                  </a:lnTo>
                  <a:lnTo>
                    <a:pt x="4129" y="23"/>
                  </a:lnTo>
                  <a:lnTo>
                    <a:pt x="4033" y="23"/>
                  </a:lnTo>
                  <a:lnTo>
                    <a:pt x="4033" y="0"/>
                  </a:lnTo>
                  <a:close/>
                  <a:moveTo>
                    <a:pt x="4201" y="0"/>
                  </a:moveTo>
                  <a:lnTo>
                    <a:pt x="4297" y="0"/>
                  </a:lnTo>
                  <a:lnTo>
                    <a:pt x="4297" y="23"/>
                  </a:lnTo>
                  <a:lnTo>
                    <a:pt x="4201" y="23"/>
                  </a:lnTo>
                  <a:lnTo>
                    <a:pt x="4201" y="0"/>
                  </a:lnTo>
                  <a:close/>
                  <a:moveTo>
                    <a:pt x="4369" y="0"/>
                  </a:moveTo>
                  <a:lnTo>
                    <a:pt x="4465" y="0"/>
                  </a:lnTo>
                  <a:lnTo>
                    <a:pt x="4465" y="23"/>
                  </a:lnTo>
                  <a:lnTo>
                    <a:pt x="4369" y="23"/>
                  </a:lnTo>
                  <a:lnTo>
                    <a:pt x="4369" y="0"/>
                  </a:lnTo>
                  <a:close/>
                  <a:moveTo>
                    <a:pt x="4538" y="0"/>
                  </a:moveTo>
                  <a:lnTo>
                    <a:pt x="4634" y="0"/>
                  </a:lnTo>
                  <a:lnTo>
                    <a:pt x="4634" y="23"/>
                  </a:lnTo>
                  <a:lnTo>
                    <a:pt x="4538" y="23"/>
                  </a:lnTo>
                  <a:lnTo>
                    <a:pt x="4538" y="0"/>
                  </a:lnTo>
                  <a:close/>
                  <a:moveTo>
                    <a:pt x="4705" y="0"/>
                  </a:moveTo>
                  <a:lnTo>
                    <a:pt x="4801" y="0"/>
                  </a:lnTo>
                  <a:lnTo>
                    <a:pt x="4801" y="23"/>
                  </a:lnTo>
                  <a:lnTo>
                    <a:pt x="4705" y="23"/>
                  </a:lnTo>
                  <a:lnTo>
                    <a:pt x="4705" y="0"/>
                  </a:lnTo>
                  <a:close/>
                  <a:moveTo>
                    <a:pt x="4874" y="0"/>
                  </a:moveTo>
                  <a:lnTo>
                    <a:pt x="4970" y="0"/>
                  </a:lnTo>
                  <a:lnTo>
                    <a:pt x="4970" y="23"/>
                  </a:lnTo>
                  <a:lnTo>
                    <a:pt x="4874" y="23"/>
                  </a:lnTo>
                  <a:lnTo>
                    <a:pt x="4874" y="0"/>
                  </a:lnTo>
                  <a:close/>
                  <a:moveTo>
                    <a:pt x="5041" y="0"/>
                  </a:moveTo>
                  <a:lnTo>
                    <a:pt x="5137" y="0"/>
                  </a:lnTo>
                  <a:lnTo>
                    <a:pt x="5137" y="23"/>
                  </a:lnTo>
                  <a:lnTo>
                    <a:pt x="5041" y="23"/>
                  </a:lnTo>
                  <a:lnTo>
                    <a:pt x="5041" y="0"/>
                  </a:lnTo>
                  <a:close/>
                  <a:moveTo>
                    <a:pt x="5210" y="0"/>
                  </a:moveTo>
                  <a:lnTo>
                    <a:pt x="5306" y="0"/>
                  </a:lnTo>
                  <a:lnTo>
                    <a:pt x="5306" y="23"/>
                  </a:lnTo>
                  <a:lnTo>
                    <a:pt x="5210" y="23"/>
                  </a:lnTo>
                  <a:lnTo>
                    <a:pt x="5210" y="0"/>
                  </a:lnTo>
                  <a:close/>
                  <a:moveTo>
                    <a:pt x="5377" y="0"/>
                  </a:moveTo>
                  <a:lnTo>
                    <a:pt x="5473" y="0"/>
                  </a:lnTo>
                  <a:lnTo>
                    <a:pt x="5473" y="23"/>
                  </a:lnTo>
                  <a:lnTo>
                    <a:pt x="5377" y="23"/>
                  </a:lnTo>
                  <a:lnTo>
                    <a:pt x="5377" y="0"/>
                  </a:lnTo>
                  <a:close/>
                  <a:moveTo>
                    <a:pt x="5546" y="0"/>
                  </a:moveTo>
                  <a:lnTo>
                    <a:pt x="5642" y="0"/>
                  </a:lnTo>
                  <a:lnTo>
                    <a:pt x="5642" y="23"/>
                  </a:lnTo>
                  <a:lnTo>
                    <a:pt x="5546" y="23"/>
                  </a:lnTo>
                  <a:lnTo>
                    <a:pt x="5546" y="0"/>
                  </a:lnTo>
                  <a:close/>
                  <a:moveTo>
                    <a:pt x="5713" y="0"/>
                  </a:moveTo>
                  <a:lnTo>
                    <a:pt x="5809" y="0"/>
                  </a:lnTo>
                  <a:lnTo>
                    <a:pt x="5809" y="23"/>
                  </a:lnTo>
                  <a:lnTo>
                    <a:pt x="5713" y="23"/>
                  </a:lnTo>
                  <a:lnTo>
                    <a:pt x="5713" y="0"/>
                  </a:lnTo>
                  <a:close/>
                  <a:moveTo>
                    <a:pt x="5882" y="0"/>
                  </a:moveTo>
                  <a:lnTo>
                    <a:pt x="5978" y="0"/>
                  </a:lnTo>
                  <a:lnTo>
                    <a:pt x="5978" y="23"/>
                  </a:lnTo>
                  <a:lnTo>
                    <a:pt x="5882" y="23"/>
                  </a:lnTo>
                  <a:lnTo>
                    <a:pt x="5882" y="0"/>
                  </a:lnTo>
                  <a:close/>
                  <a:moveTo>
                    <a:pt x="6049" y="0"/>
                  </a:moveTo>
                  <a:lnTo>
                    <a:pt x="6145" y="0"/>
                  </a:lnTo>
                  <a:lnTo>
                    <a:pt x="6145" y="23"/>
                  </a:lnTo>
                  <a:lnTo>
                    <a:pt x="6049" y="23"/>
                  </a:lnTo>
                  <a:lnTo>
                    <a:pt x="6049" y="0"/>
                  </a:lnTo>
                  <a:close/>
                  <a:moveTo>
                    <a:pt x="6218" y="0"/>
                  </a:moveTo>
                  <a:lnTo>
                    <a:pt x="6314" y="0"/>
                  </a:lnTo>
                  <a:lnTo>
                    <a:pt x="6314" y="23"/>
                  </a:lnTo>
                  <a:lnTo>
                    <a:pt x="6218" y="23"/>
                  </a:lnTo>
                  <a:lnTo>
                    <a:pt x="6218" y="0"/>
                  </a:lnTo>
                  <a:close/>
                  <a:moveTo>
                    <a:pt x="6385" y="0"/>
                  </a:moveTo>
                  <a:lnTo>
                    <a:pt x="6481" y="0"/>
                  </a:lnTo>
                  <a:lnTo>
                    <a:pt x="6481" y="23"/>
                  </a:lnTo>
                  <a:lnTo>
                    <a:pt x="6385" y="23"/>
                  </a:lnTo>
                  <a:lnTo>
                    <a:pt x="6385" y="0"/>
                  </a:lnTo>
                  <a:close/>
                  <a:moveTo>
                    <a:pt x="6554" y="0"/>
                  </a:moveTo>
                  <a:lnTo>
                    <a:pt x="6650" y="0"/>
                  </a:lnTo>
                  <a:lnTo>
                    <a:pt x="6650" y="23"/>
                  </a:lnTo>
                  <a:lnTo>
                    <a:pt x="6554" y="23"/>
                  </a:lnTo>
                  <a:lnTo>
                    <a:pt x="6554" y="0"/>
                  </a:lnTo>
                  <a:close/>
                  <a:moveTo>
                    <a:pt x="6721" y="0"/>
                  </a:moveTo>
                  <a:lnTo>
                    <a:pt x="6817" y="0"/>
                  </a:lnTo>
                  <a:lnTo>
                    <a:pt x="6817" y="23"/>
                  </a:lnTo>
                  <a:lnTo>
                    <a:pt x="6721" y="23"/>
                  </a:lnTo>
                  <a:lnTo>
                    <a:pt x="6721" y="0"/>
                  </a:lnTo>
                  <a:close/>
                  <a:moveTo>
                    <a:pt x="6890" y="0"/>
                  </a:moveTo>
                  <a:lnTo>
                    <a:pt x="6986" y="0"/>
                  </a:lnTo>
                  <a:lnTo>
                    <a:pt x="6986" y="23"/>
                  </a:lnTo>
                  <a:lnTo>
                    <a:pt x="6890" y="23"/>
                  </a:lnTo>
                  <a:lnTo>
                    <a:pt x="6890" y="0"/>
                  </a:lnTo>
                  <a:close/>
                  <a:moveTo>
                    <a:pt x="7057" y="0"/>
                  </a:moveTo>
                  <a:lnTo>
                    <a:pt x="7153" y="0"/>
                  </a:lnTo>
                  <a:lnTo>
                    <a:pt x="7153" y="23"/>
                  </a:lnTo>
                  <a:lnTo>
                    <a:pt x="7057" y="23"/>
                  </a:lnTo>
                  <a:lnTo>
                    <a:pt x="7057" y="0"/>
                  </a:lnTo>
                  <a:close/>
                  <a:moveTo>
                    <a:pt x="7226" y="0"/>
                  </a:moveTo>
                  <a:lnTo>
                    <a:pt x="7322" y="0"/>
                  </a:lnTo>
                  <a:lnTo>
                    <a:pt x="7322" y="23"/>
                  </a:lnTo>
                  <a:lnTo>
                    <a:pt x="7226" y="23"/>
                  </a:lnTo>
                  <a:lnTo>
                    <a:pt x="7226" y="0"/>
                  </a:lnTo>
                  <a:close/>
                  <a:moveTo>
                    <a:pt x="7393" y="0"/>
                  </a:moveTo>
                  <a:lnTo>
                    <a:pt x="7489" y="0"/>
                  </a:lnTo>
                  <a:lnTo>
                    <a:pt x="7489" y="23"/>
                  </a:lnTo>
                  <a:lnTo>
                    <a:pt x="7393" y="23"/>
                  </a:lnTo>
                  <a:lnTo>
                    <a:pt x="7393" y="0"/>
                  </a:lnTo>
                  <a:close/>
                  <a:moveTo>
                    <a:pt x="7562" y="0"/>
                  </a:moveTo>
                  <a:lnTo>
                    <a:pt x="7658" y="0"/>
                  </a:lnTo>
                  <a:lnTo>
                    <a:pt x="7658" y="23"/>
                  </a:lnTo>
                  <a:lnTo>
                    <a:pt x="7562" y="23"/>
                  </a:lnTo>
                  <a:lnTo>
                    <a:pt x="7562" y="0"/>
                  </a:lnTo>
                  <a:close/>
                  <a:moveTo>
                    <a:pt x="7729" y="0"/>
                  </a:moveTo>
                  <a:lnTo>
                    <a:pt x="7825" y="0"/>
                  </a:lnTo>
                  <a:lnTo>
                    <a:pt x="7825" y="23"/>
                  </a:lnTo>
                  <a:lnTo>
                    <a:pt x="7729" y="23"/>
                  </a:lnTo>
                  <a:lnTo>
                    <a:pt x="7729" y="0"/>
                  </a:lnTo>
                  <a:close/>
                  <a:moveTo>
                    <a:pt x="7898" y="0"/>
                  </a:moveTo>
                  <a:lnTo>
                    <a:pt x="7994" y="0"/>
                  </a:lnTo>
                  <a:lnTo>
                    <a:pt x="7994" y="23"/>
                  </a:lnTo>
                  <a:lnTo>
                    <a:pt x="7898" y="23"/>
                  </a:lnTo>
                  <a:lnTo>
                    <a:pt x="7898" y="0"/>
                  </a:lnTo>
                  <a:close/>
                  <a:moveTo>
                    <a:pt x="8065" y="0"/>
                  </a:moveTo>
                  <a:lnTo>
                    <a:pt x="8161" y="0"/>
                  </a:lnTo>
                  <a:lnTo>
                    <a:pt x="8161" y="23"/>
                  </a:lnTo>
                  <a:lnTo>
                    <a:pt x="8065" y="23"/>
                  </a:lnTo>
                  <a:lnTo>
                    <a:pt x="8065" y="0"/>
                  </a:lnTo>
                  <a:close/>
                  <a:moveTo>
                    <a:pt x="8234" y="0"/>
                  </a:moveTo>
                  <a:lnTo>
                    <a:pt x="8330" y="0"/>
                  </a:lnTo>
                  <a:lnTo>
                    <a:pt x="8330" y="23"/>
                  </a:lnTo>
                  <a:lnTo>
                    <a:pt x="8234" y="23"/>
                  </a:lnTo>
                  <a:lnTo>
                    <a:pt x="8234" y="0"/>
                  </a:lnTo>
                  <a:close/>
                </a:path>
              </a:pathLst>
            </a:custGeom>
            <a:solidFill>
              <a:srgbClr val="A6A6A6"/>
            </a:solidFill>
            <a:ln w="0">
              <a:solidFill>
                <a:srgbClr val="A6A6A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109008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Azure 1">
  <a:themeElements>
    <a:clrScheme name="Custom 3">
      <a:dk1>
        <a:srgbClr val="000000"/>
      </a:dk1>
      <a:lt1>
        <a:srgbClr val="FFFFFF"/>
      </a:lt1>
      <a:dk2>
        <a:srgbClr val="0078D3"/>
      </a:dk2>
      <a:lt2>
        <a:srgbClr val="FFFFFF"/>
      </a:lt2>
      <a:accent1>
        <a:srgbClr val="EBEBEB"/>
      </a:accent1>
      <a:accent2>
        <a:srgbClr val="75757A"/>
      </a:accent2>
      <a:accent3>
        <a:srgbClr val="000041"/>
      </a:accent3>
      <a:accent4>
        <a:srgbClr val="0078D3"/>
      </a:accent4>
      <a:accent5>
        <a:srgbClr val="50E6FF"/>
      </a:accent5>
      <a:accent6>
        <a:srgbClr val="EBEBEB"/>
      </a:accent6>
      <a:hlink>
        <a:srgbClr val="0078D4"/>
      </a:hlink>
      <a:folHlink>
        <a:srgbClr val="0078D4"/>
      </a:folHlink>
    </a:clrScheme>
    <a:fontScheme name="Dynamics 365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TT_Azure_PowerPoint_Template_Dec19" id="{4D812253-AE16-49B7-9E8B-E155C396F1B1}" vid="{CDFF03D5-E879-4992-95FD-25D14F5B9F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E0AACF14ED30409321E086CBD493A2" ma:contentTypeVersion="4" ma:contentTypeDescription="Create a new document." ma:contentTypeScope="" ma:versionID="4889ff27a5c2cc44e382597e2323a2d2">
  <xsd:schema xmlns:xsd="http://www.w3.org/2001/XMLSchema" xmlns:xs="http://www.w3.org/2001/XMLSchema" xmlns:p="http://schemas.microsoft.com/office/2006/metadata/properties" xmlns:ns2="cdb59daf-14e9-4edf-afe9-ce5cf0512301" targetNamespace="http://schemas.microsoft.com/office/2006/metadata/properties" ma:root="true" ma:fieldsID="ccc9e7c3ccd46f28271fd42ef4ff5512" ns2:_="">
    <xsd:import namespace="cdb59daf-14e9-4edf-afe9-ce5cf05123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b59daf-14e9-4edf-afe9-ce5cf05123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90F116-B58F-4255-B05B-DA3808E0E5C6}">
  <ds:schemaRefs>
    <ds:schemaRef ds:uri="10db0749-eddb-4627-97e5-bcd86b41c8cd"/>
    <ds:schemaRef ds:uri="a4bc753f-e3bb-4cba-8373-da173ea1515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C1ADBF58-DF52-4F61-8BBE-DFE1225236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b59daf-14e9-4edf-afe9-ce5cf05123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5280</TotalTime>
  <Words>2217</Words>
  <Application>Microsoft Office PowerPoint</Application>
  <PresentationFormat>Custom</PresentationFormat>
  <Paragraphs>310</Paragraphs>
  <Slides>46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adobe-clean</vt:lpstr>
      <vt:lpstr>Arial</vt:lpstr>
      <vt:lpstr>Calibri</vt:lpstr>
      <vt:lpstr>Consolas</vt:lpstr>
      <vt:lpstr>Segoe UI</vt:lpstr>
      <vt:lpstr>Segoe UI Light</vt:lpstr>
      <vt:lpstr>Segoe UI Semibold</vt:lpstr>
      <vt:lpstr>Wingdings</vt:lpstr>
      <vt:lpstr>Azure 1</vt:lpstr>
      <vt:lpstr>AZ-400.00 Learning Path 05: Implement a secure continuous deployment using Azure Pipelines</vt:lpstr>
      <vt:lpstr>Learning Path overview</vt:lpstr>
      <vt:lpstr>Learning Path overview</vt:lpstr>
      <vt:lpstr>Learning objectives</vt:lpstr>
      <vt:lpstr>Module 01: Introduction to deployment patterns</vt:lpstr>
      <vt:lpstr>Introduction</vt:lpstr>
      <vt:lpstr>Explore microservices architecture</vt:lpstr>
      <vt:lpstr>Examine classical deployment patterns</vt:lpstr>
      <vt:lpstr>Understand modern deployment patterns</vt:lpstr>
      <vt:lpstr>Discussion: A critical look at your architecture</vt:lpstr>
      <vt:lpstr>Module 02: Implement blue-green deployment and feature toggles</vt:lpstr>
      <vt:lpstr>What is blue-green deployment?</vt:lpstr>
      <vt:lpstr>Explore deployment slots</vt:lpstr>
      <vt:lpstr>Demonstration: Set up a blue–green deployment </vt:lpstr>
      <vt:lpstr>Introduction to feature toggles</vt:lpstr>
      <vt:lpstr>Describe feature toggle maintenance</vt:lpstr>
      <vt:lpstr>Module 03: Implement canary releases and dark launching</vt:lpstr>
      <vt:lpstr>Explore canary releases</vt:lpstr>
      <vt:lpstr>Examine traffic manager</vt:lpstr>
      <vt:lpstr>Understand dark launching</vt:lpstr>
      <vt:lpstr>Module 04: Implement A/B testing and progressive exposure deployment</vt:lpstr>
      <vt:lpstr>What is A/B testing?</vt:lpstr>
      <vt:lpstr>Explore CI/CD with ring-based deployment</vt:lpstr>
      <vt:lpstr>Demonstration: Ring-based deployment</vt:lpstr>
      <vt:lpstr>Module 05: Integrate with identity management systems</vt:lpstr>
      <vt:lpstr>Integrate GitHub with single sign-on (SSO)</vt:lpstr>
      <vt:lpstr>Explore service principals</vt:lpstr>
      <vt:lpstr>Explore Managed Identity</vt:lpstr>
      <vt:lpstr>Module 06: Manage application configuration data</vt:lpstr>
      <vt:lpstr>Rethink application configuration data</vt:lpstr>
      <vt:lpstr>Explore separation of concerns</vt:lpstr>
      <vt:lpstr>Understand external configuration store patterns</vt:lpstr>
      <vt:lpstr>Introduction to Azure App Configuration</vt:lpstr>
      <vt:lpstr>Examine Key-value pairs</vt:lpstr>
      <vt:lpstr>Examine App configuration feature management</vt:lpstr>
      <vt:lpstr>Integrate Azure Key Vault with Azure Pipelines</vt:lpstr>
      <vt:lpstr>Manage secrets, tokens and certificates</vt:lpstr>
      <vt:lpstr>Examine DevOps inner and outer loop</vt:lpstr>
      <vt:lpstr>Labs</vt:lpstr>
      <vt:lpstr>Lab: Configuring pipelines as code with YAML</vt:lpstr>
      <vt:lpstr>Lab: Setting up and running functional tests</vt:lpstr>
      <vt:lpstr>Lab: Integrating Azure Key Vault with Azure DevOps</vt:lpstr>
      <vt:lpstr>Lab: Enable Dynamic Configuration and Feature Flags</vt:lpstr>
      <vt:lpstr>Learning Path review and takeaways</vt:lpstr>
      <vt:lpstr>What did you learn?</vt:lpstr>
      <vt:lpstr>Learning Path review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Continuous Delivery</dc:title>
  <dc:creator>Luiz Macedo</dc:creator>
  <cp:lastModifiedBy>Luiz Macedo</cp:lastModifiedBy>
  <cp:revision>58</cp:revision>
  <dcterms:created xsi:type="dcterms:W3CDTF">2020-04-30T00:33:59Z</dcterms:created>
  <dcterms:modified xsi:type="dcterms:W3CDTF">2022-12-07T21:26:19Z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SetDate">
    <vt:lpwstr>2020-04-30T16:58:44.8526099Z</vt:lpwstr>
  </property>
  <property fmtid="{D5CDD505-2E9C-101B-9397-08002B2CF9AE}" pid="5" name="MSIP_Label_f42aa342-8706-4288-bd11-ebb85995028c_Name">
    <vt:lpwstr>General</vt:lpwstr>
  </property>
  <property fmtid="{D5CDD505-2E9C-101B-9397-08002B2CF9AE}" pid="6" name="MSIP_Label_f42aa342-8706-4288-bd11-ebb85995028c_ActionId">
    <vt:lpwstr>a6dbb04b-5cb4-4cb5-bb6f-3d6af857b37d</vt:lpwstr>
  </property>
  <property fmtid="{D5CDD505-2E9C-101B-9397-08002B2CF9AE}" pid="7" name="MSIP_Label_f42aa342-8706-4288-bd11-ebb85995028c_Extended_MSFT_Method">
    <vt:lpwstr>Automatic</vt:lpwstr>
  </property>
  <property fmtid="{D5CDD505-2E9C-101B-9397-08002B2CF9AE}" pid="8" name="Sensitivity">
    <vt:lpwstr>General</vt:lpwstr>
  </property>
  <property fmtid="{D5CDD505-2E9C-101B-9397-08002B2CF9AE}" pid="9" name="ContentTypeId">
    <vt:lpwstr>0x0101002AE0AACF14ED30409321E086CBD493A2</vt:lpwstr>
  </property>
</Properties>
</file>