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551" r:id="rId4"/>
  </p:sldMasterIdLst>
  <p:notesMasterIdLst>
    <p:notesMasterId r:id="rId56"/>
  </p:notesMasterIdLst>
  <p:handoutMasterIdLst>
    <p:handoutMasterId r:id="rId57"/>
  </p:handoutMasterIdLst>
  <p:sldIdLst>
    <p:sldId id="256" r:id="rId5"/>
    <p:sldId id="1872" r:id="rId6"/>
    <p:sldId id="1873" r:id="rId7"/>
    <p:sldId id="380" r:id="rId8"/>
    <p:sldId id="1865" r:id="rId9"/>
    <p:sldId id="1487" r:id="rId10"/>
    <p:sldId id="1488" r:id="rId11"/>
    <p:sldId id="1478" r:id="rId12"/>
    <p:sldId id="1479" r:id="rId13"/>
    <p:sldId id="1480" r:id="rId14"/>
    <p:sldId id="1489" r:id="rId15"/>
    <p:sldId id="1866" r:id="rId16"/>
    <p:sldId id="1482" r:id="rId17"/>
    <p:sldId id="1483" r:id="rId18"/>
    <p:sldId id="1907" r:id="rId19"/>
    <p:sldId id="1491" r:id="rId20"/>
    <p:sldId id="1492" r:id="rId21"/>
    <p:sldId id="1493" r:id="rId22"/>
    <p:sldId id="1500" r:id="rId23"/>
    <p:sldId id="1497" r:id="rId24"/>
    <p:sldId id="300" r:id="rId25"/>
    <p:sldId id="1501" r:id="rId26"/>
    <p:sldId id="1874" r:id="rId27"/>
    <p:sldId id="1878" r:id="rId28"/>
    <p:sldId id="1892" r:id="rId29"/>
    <p:sldId id="1945" r:id="rId30"/>
    <p:sldId id="1946" r:id="rId31"/>
    <p:sldId id="1947" r:id="rId32"/>
    <p:sldId id="1948" r:id="rId33"/>
    <p:sldId id="1909" r:id="rId34"/>
    <p:sldId id="1915" r:id="rId35"/>
    <p:sldId id="1918" r:id="rId36"/>
    <p:sldId id="1508" r:id="rId37"/>
    <p:sldId id="1509" r:id="rId38"/>
    <p:sldId id="1512" r:id="rId39"/>
    <p:sldId id="1510" r:id="rId40"/>
    <p:sldId id="1511" r:id="rId41"/>
    <p:sldId id="1911" r:id="rId42"/>
    <p:sldId id="1950" r:id="rId43"/>
    <p:sldId id="1960" r:id="rId44"/>
    <p:sldId id="1951" r:id="rId45"/>
    <p:sldId id="1961" r:id="rId46"/>
    <p:sldId id="1957" r:id="rId47"/>
    <p:sldId id="1958" r:id="rId48"/>
    <p:sldId id="1959" r:id="rId49"/>
    <p:sldId id="1962" r:id="rId50"/>
    <p:sldId id="1912" r:id="rId51"/>
    <p:sldId id="1949" r:id="rId52"/>
    <p:sldId id="1905" r:id="rId53"/>
    <p:sldId id="1477" r:id="rId54"/>
    <p:sldId id="1870" r:id="rId55"/>
  </p:sldIdLst>
  <p:sldSz cx="12436475" cy="6994525"/>
  <p:notesSz cx="6669088" cy="9926638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ku Uchikawa" initials="SU" lastIdx="11" clrIdx="0"/>
  <p:cmAuthor id="1" name="Mary Feil-Jacobs" initials="MFJ" lastIdx="43" clrIdx="1"/>
  <p:cmAuthor id="2" name="Monica Lueder" initials="ML" lastIdx="22" clrIdx="2"/>
  <p:cmAuthor id="3" name="Mary Feil-Jacobs" initials="MF" lastIdx="22" clrIdx="3"/>
  <p:cmAuthor id="4" name="Angela Powell" initials="AP" lastIdx="9" clrIdx="4"/>
  <p:cmAuthor id="5" name="Ellen Brady" initials="EB" lastIdx="1" clrIdx="5">
    <p:extLst>
      <p:ext uri="{19B8F6BF-5375-455C-9EA6-DF929625EA0E}">
        <p15:presenceInfo xmlns:p15="http://schemas.microsoft.com/office/powerpoint/2012/main" userId="S::ebrady@skillup.tech::94b505eb-2f61-485b-ba2b-b73ccaa70c7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3A5E"/>
    <a:srgbClr val="000000"/>
    <a:srgbClr val="D14D81"/>
    <a:srgbClr val="D5532D"/>
    <a:srgbClr val="ABABAB"/>
    <a:srgbClr val="EBEBEB"/>
    <a:srgbClr val="59B4D9"/>
    <a:srgbClr val="FFFFFF"/>
    <a:srgbClr val="FFF100"/>
    <a:srgbClr val="75757A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2C427D-1DCF-4A5C-96E0-98686298E99C}" v="48" dt="2022-04-26T20:24:29.0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84" autoAdjust="0"/>
    <p:restoredTop sz="67523" autoAdjust="0"/>
  </p:normalViewPr>
  <p:slideViewPr>
    <p:cSldViewPr snapToGrid="0">
      <p:cViewPr varScale="1">
        <p:scale>
          <a:sx n="63" d="100"/>
          <a:sy n="63" d="100"/>
        </p:scale>
        <p:origin x="48" y="18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292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127"/>
        <p:guide pos="210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commentAuthors" Target="commentAuthors.xml"/><Relationship Id="rId5" Type="http://schemas.openxmlformats.org/officeDocument/2006/relationships/slide" Target="slides/slide1.xml"/><Relationship Id="rId61" Type="http://schemas.openxmlformats.org/officeDocument/2006/relationships/theme" Target="theme/them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notesMaster" Target="notesMasters/notesMaster1.xml"/><Relationship Id="rId64" Type="http://schemas.microsoft.com/office/2015/10/relationships/revisionInfo" Target="revisionInfo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iz Macedo" userId="7b3c29be-d15f-473b-8b79-40ce79eed9b8" providerId="ADAL" clId="{A2BFD621-E27E-495B-8954-7E0B7E2B443B}"/>
    <pc:docChg chg="undo redo custSel delSld modSld">
      <pc:chgData name="Luiz Macedo" userId="7b3c29be-d15f-473b-8b79-40ce79eed9b8" providerId="ADAL" clId="{A2BFD621-E27E-495B-8954-7E0B7E2B443B}" dt="2022-01-07T22:08:34.159" v="216" actId="20577"/>
      <pc:docMkLst>
        <pc:docMk/>
      </pc:docMkLst>
      <pc:sldChg chg="modSp mod">
        <pc:chgData name="Luiz Macedo" userId="7b3c29be-d15f-473b-8b79-40ce79eed9b8" providerId="ADAL" clId="{A2BFD621-E27E-495B-8954-7E0B7E2B443B}" dt="2022-01-07T16:23:15.383" v="7" actId="1076"/>
        <pc:sldMkLst>
          <pc:docMk/>
          <pc:sldMk cId="3560731283" sldId="256"/>
        </pc:sldMkLst>
        <pc:spChg chg="mod">
          <ac:chgData name="Luiz Macedo" userId="7b3c29be-d15f-473b-8b79-40ce79eed9b8" providerId="ADAL" clId="{A2BFD621-E27E-495B-8954-7E0B7E2B443B}" dt="2022-01-07T16:23:15.383" v="7" actId="1076"/>
          <ac:spMkLst>
            <pc:docMk/>
            <pc:sldMk cId="3560731283" sldId="256"/>
            <ac:spMk id="2" creationId="{06456474-6022-48BB-A434-CF09068ED1E2}"/>
          </ac:spMkLst>
        </pc:spChg>
      </pc:sldChg>
      <pc:sldChg chg="modSp mod">
        <pc:chgData name="Luiz Macedo" userId="7b3c29be-d15f-473b-8b79-40ce79eed9b8" providerId="ADAL" clId="{A2BFD621-E27E-495B-8954-7E0B7E2B443B}" dt="2022-01-07T18:02:08.348" v="131"/>
        <pc:sldMkLst>
          <pc:docMk/>
          <pc:sldMk cId="1331923340" sldId="300"/>
        </pc:sldMkLst>
        <pc:spChg chg="mod">
          <ac:chgData name="Luiz Macedo" userId="7b3c29be-d15f-473b-8b79-40ce79eed9b8" providerId="ADAL" clId="{A2BFD621-E27E-495B-8954-7E0B7E2B443B}" dt="2022-01-07T18:02:08.348" v="131"/>
          <ac:spMkLst>
            <pc:docMk/>
            <pc:sldMk cId="1331923340" sldId="300"/>
            <ac:spMk id="10" creationId="{E3D71D11-9D6A-44D7-A5B6-F38B6EE6A6ED}"/>
          </ac:spMkLst>
        </pc:spChg>
      </pc:sldChg>
      <pc:sldChg chg="modSp mod">
        <pc:chgData name="Luiz Macedo" userId="7b3c29be-d15f-473b-8b79-40ce79eed9b8" providerId="ADAL" clId="{A2BFD621-E27E-495B-8954-7E0B7E2B443B}" dt="2022-01-07T17:58:51.237" v="87"/>
        <pc:sldMkLst>
          <pc:docMk/>
          <pc:sldMk cId="699171359" sldId="1478"/>
        </pc:sldMkLst>
        <pc:spChg chg="mod">
          <ac:chgData name="Luiz Macedo" userId="7b3c29be-d15f-473b-8b79-40ce79eed9b8" providerId="ADAL" clId="{A2BFD621-E27E-495B-8954-7E0B7E2B443B}" dt="2022-01-07T17:58:51.237" v="87"/>
          <ac:spMkLst>
            <pc:docMk/>
            <pc:sldMk cId="699171359" sldId="1478"/>
            <ac:spMk id="2" creationId="{EECB4A32-B680-4513-9534-4819BCB67673}"/>
          </ac:spMkLst>
        </pc:spChg>
      </pc:sldChg>
      <pc:sldChg chg="modSp mod">
        <pc:chgData name="Luiz Macedo" userId="7b3c29be-d15f-473b-8b79-40ce79eed9b8" providerId="ADAL" clId="{A2BFD621-E27E-495B-8954-7E0B7E2B443B}" dt="2022-01-07T17:58:58.406" v="88"/>
        <pc:sldMkLst>
          <pc:docMk/>
          <pc:sldMk cId="3570727030" sldId="1479"/>
        </pc:sldMkLst>
        <pc:spChg chg="mod">
          <ac:chgData name="Luiz Macedo" userId="7b3c29be-d15f-473b-8b79-40ce79eed9b8" providerId="ADAL" clId="{A2BFD621-E27E-495B-8954-7E0B7E2B443B}" dt="2022-01-07T17:58:58.406" v="88"/>
          <ac:spMkLst>
            <pc:docMk/>
            <pc:sldMk cId="3570727030" sldId="1479"/>
            <ac:spMk id="2" creationId="{FB1B4354-F1CF-48BF-9284-40F9C9CF1A0E}"/>
          </ac:spMkLst>
        </pc:spChg>
      </pc:sldChg>
      <pc:sldChg chg="modSp mod">
        <pc:chgData name="Luiz Macedo" userId="7b3c29be-d15f-473b-8b79-40ce79eed9b8" providerId="ADAL" clId="{A2BFD621-E27E-495B-8954-7E0B7E2B443B}" dt="2022-01-07T17:59:06.858" v="89"/>
        <pc:sldMkLst>
          <pc:docMk/>
          <pc:sldMk cId="1661487675" sldId="1480"/>
        </pc:sldMkLst>
        <pc:spChg chg="mod">
          <ac:chgData name="Luiz Macedo" userId="7b3c29be-d15f-473b-8b79-40ce79eed9b8" providerId="ADAL" clId="{A2BFD621-E27E-495B-8954-7E0B7E2B443B}" dt="2022-01-07T17:59:06.858" v="89"/>
          <ac:spMkLst>
            <pc:docMk/>
            <pc:sldMk cId="1661487675" sldId="1480"/>
            <ac:spMk id="2" creationId="{D03A8989-37D4-4CCA-A511-109C1F1109DB}"/>
          </ac:spMkLst>
        </pc:spChg>
      </pc:sldChg>
      <pc:sldChg chg="modSp mod">
        <pc:chgData name="Luiz Macedo" userId="7b3c29be-d15f-473b-8b79-40ce79eed9b8" providerId="ADAL" clId="{A2BFD621-E27E-495B-8954-7E0B7E2B443B}" dt="2022-01-07T17:59:45.611" v="112"/>
        <pc:sldMkLst>
          <pc:docMk/>
          <pc:sldMk cId="3928375174" sldId="1482"/>
        </pc:sldMkLst>
        <pc:spChg chg="mod">
          <ac:chgData name="Luiz Macedo" userId="7b3c29be-d15f-473b-8b79-40ce79eed9b8" providerId="ADAL" clId="{A2BFD621-E27E-495B-8954-7E0B7E2B443B}" dt="2022-01-07T17:59:45.611" v="112"/>
          <ac:spMkLst>
            <pc:docMk/>
            <pc:sldMk cId="3928375174" sldId="1482"/>
            <ac:spMk id="2" creationId="{162F3F92-24DD-49C7-9473-775F2874855E}"/>
          </ac:spMkLst>
        </pc:spChg>
      </pc:sldChg>
      <pc:sldChg chg="modSp mod">
        <pc:chgData name="Luiz Macedo" userId="7b3c29be-d15f-473b-8b79-40ce79eed9b8" providerId="ADAL" clId="{A2BFD621-E27E-495B-8954-7E0B7E2B443B}" dt="2022-01-07T17:59:52.540" v="113"/>
        <pc:sldMkLst>
          <pc:docMk/>
          <pc:sldMk cId="350389868" sldId="1483"/>
        </pc:sldMkLst>
        <pc:spChg chg="mod">
          <ac:chgData name="Luiz Macedo" userId="7b3c29be-d15f-473b-8b79-40ce79eed9b8" providerId="ADAL" clId="{A2BFD621-E27E-495B-8954-7E0B7E2B443B}" dt="2022-01-07T17:59:52.540" v="113"/>
          <ac:spMkLst>
            <pc:docMk/>
            <pc:sldMk cId="350389868" sldId="1483"/>
            <ac:spMk id="2" creationId="{166D7D24-6593-4BB4-8B65-C7110C969D01}"/>
          </ac:spMkLst>
        </pc:spChg>
      </pc:sldChg>
      <pc:sldChg chg="modSp mod">
        <pc:chgData name="Luiz Macedo" userId="7b3c29be-d15f-473b-8b79-40ce79eed9b8" providerId="ADAL" clId="{A2BFD621-E27E-495B-8954-7E0B7E2B443B}" dt="2022-01-07T17:57:11.206" v="85" actId="1035"/>
        <pc:sldMkLst>
          <pc:docMk/>
          <pc:sldMk cId="2887992722" sldId="1487"/>
        </pc:sldMkLst>
        <pc:spChg chg="mod">
          <ac:chgData name="Luiz Macedo" userId="7b3c29be-d15f-473b-8b79-40ce79eed9b8" providerId="ADAL" clId="{A2BFD621-E27E-495B-8954-7E0B7E2B443B}" dt="2022-01-07T17:57:04.666" v="65"/>
          <ac:spMkLst>
            <pc:docMk/>
            <pc:sldMk cId="2887992722" sldId="1487"/>
            <ac:spMk id="2" creationId="{0994FC13-73A3-4D73-986D-2F2630D360AF}"/>
          </ac:spMkLst>
        </pc:spChg>
        <pc:spChg chg="mod">
          <ac:chgData name="Luiz Macedo" userId="7b3c29be-d15f-473b-8b79-40ce79eed9b8" providerId="ADAL" clId="{A2BFD621-E27E-495B-8954-7E0B7E2B443B}" dt="2022-01-07T17:57:11.206" v="85" actId="1035"/>
          <ac:spMkLst>
            <pc:docMk/>
            <pc:sldMk cId="2887992722" sldId="1487"/>
            <ac:spMk id="5" creationId="{C155E04C-2D7F-48A6-9C4B-26EA4C151646}"/>
          </ac:spMkLst>
        </pc:spChg>
        <pc:spChg chg="mod">
          <ac:chgData name="Luiz Macedo" userId="7b3c29be-d15f-473b-8b79-40ce79eed9b8" providerId="ADAL" clId="{A2BFD621-E27E-495B-8954-7E0B7E2B443B}" dt="2022-01-07T17:57:11.206" v="85" actId="1035"/>
          <ac:spMkLst>
            <pc:docMk/>
            <pc:sldMk cId="2887992722" sldId="1487"/>
            <ac:spMk id="9" creationId="{52020621-F146-4986-8EB3-26AFC16AFB22}"/>
          </ac:spMkLst>
        </pc:spChg>
        <pc:spChg chg="mod">
          <ac:chgData name="Luiz Macedo" userId="7b3c29be-d15f-473b-8b79-40ce79eed9b8" providerId="ADAL" clId="{A2BFD621-E27E-495B-8954-7E0B7E2B443B}" dt="2022-01-07T17:57:11.206" v="85" actId="1035"/>
          <ac:spMkLst>
            <pc:docMk/>
            <pc:sldMk cId="2887992722" sldId="1487"/>
            <ac:spMk id="13" creationId="{FFB2CDF9-5076-4A4F-8EBE-4DC89A550BD0}"/>
          </ac:spMkLst>
        </pc:spChg>
        <pc:spChg chg="mod">
          <ac:chgData name="Luiz Macedo" userId="7b3c29be-d15f-473b-8b79-40ce79eed9b8" providerId="ADAL" clId="{A2BFD621-E27E-495B-8954-7E0B7E2B443B}" dt="2022-01-07T17:57:11.206" v="85" actId="1035"/>
          <ac:spMkLst>
            <pc:docMk/>
            <pc:sldMk cId="2887992722" sldId="1487"/>
            <ac:spMk id="17" creationId="{65F70321-9CA1-4FD3-8AF2-1B911D3F6907}"/>
          </ac:spMkLst>
        </pc:spChg>
        <pc:picChg chg="mod">
          <ac:chgData name="Luiz Macedo" userId="7b3c29be-d15f-473b-8b79-40ce79eed9b8" providerId="ADAL" clId="{A2BFD621-E27E-495B-8954-7E0B7E2B443B}" dt="2022-01-07T17:57:11.206" v="85" actId="1035"/>
          <ac:picMkLst>
            <pc:docMk/>
            <pc:sldMk cId="2887992722" sldId="1487"/>
            <ac:picMk id="25" creationId="{2E9A164D-9141-4678-A931-CF071DC3C3E3}"/>
          </ac:picMkLst>
        </pc:picChg>
        <pc:picChg chg="mod">
          <ac:chgData name="Luiz Macedo" userId="7b3c29be-d15f-473b-8b79-40ce79eed9b8" providerId="ADAL" clId="{A2BFD621-E27E-495B-8954-7E0B7E2B443B}" dt="2022-01-07T17:57:11.206" v="85" actId="1035"/>
          <ac:picMkLst>
            <pc:docMk/>
            <pc:sldMk cId="2887992722" sldId="1487"/>
            <ac:picMk id="30" creationId="{D742CC47-35D0-4DF2-A910-B5D7754FF133}"/>
          </ac:picMkLst>
        </pc:picChg>
        <pc:picChg chg="mod">
          <ac:chgData name="Luiz Macedo" userId="7b3c29be-d15f-473b-8b79-40ce79eed9b8" providerId="ADAL" clId="{A2BFD621-E27E-495B-8954-7E0B7E2B443B}" dt="2022-01-07T17:57:11.206" v="85" actId="1035"/>
          <ac:picMkLst>
            <pc:docMk/>
            <pc:sldMk cId="2887992722" sldId="1487"/>
            <ac:picMk id="32" creationId="{4CD7FE80-AF42-4A3E-8C54-D69F8A77D497}"/>
          </ac:picMkLst>
        </pc:picChg>
        <pc:picChg chg="mod">
          <ac:chgData name="Luiz Macedo" userId="7b3c29be-d15f-473b-8b79-40ce79eed9b8" providerId="ADAL" clId="{A2BFD621-E27E-495B-8954-7E0B7E2B443B}" dt="2022-01-07T17:57:11.206" v="85" actId="1035"/>
          <ac:picMkLst>
            <pc:docMk/>
            <pc:sldMk cId="2887992722" sldId="1487"/>
            <ac:picMk id="38" creationId="{1381837D-E406-4E4B-97ED-8F23C381345B}"/>
          </ac:picMkLst>
        </pc:picChg>
        <pc:cxnChg chg="mod">
          <ac:chgData name="Luiz Macedo" userId="7b3c29be-d15f-473b-8b79-40ce79eed9b8" providerId="ADAL" clId="{A2BFD621-E27E-495B-8954-7E0B7E2B443B}" dt="2022-01-07T17:57:11.206" v="85" actId="1035"/>
          <ac:cxnSpMkLst>
            <pc:docMk/>
            <pc:sldMk cId="2887992722" sldId="1487"/>
            <ac:cxnSpMk id="27" creationId="{C64DA7B4-18AE-461A-9AB8-309698C701BB}"/>
          </ac:cxnSpMkLst>
        </pc:cxnChg>
        <pc:cxnChg chg="mod">
          <ac:chgData name="Luiz Macedo" userId="7b3c29be-d15f-473b-8b79-40ce79eed9b8" providerId="ADAL" clId="{A2BFD621-E27E-495B-8954-7E0B7E2B443B}" dt="2022-01-07T17:57:11.206" v="85" actId="1035"/>
          <ac:cxnSpMkLst>
            <pc:docMk/>
            <pc:sldMk cId="2887992722" sldId="1487"/>
            <ac:cxnSpMk id="28" creationId="{B9E1A5AF-CF80-4B93-8E03-C8397987DB50}"/>
          </ac:cxnSpMkLst>
        </pc:cxnChg>
        <pc:cxnChg chg="mod">
          <ac:chgData name="Luiz Macedo" userId="7b3c29be-d15f-473b-8b79-40ce79eed9b8" providerId="ADAL" clId="{A2BFD621-E27E-495B-8954-7E0B7E2B443B}" dt="2022-01-07T17:57:11.206" v="85" actId="1035"/>
          <ac:cxnSpMkLst>
            <pc:docMk/>
            <pc:sldMk cId="2887992722" sldId="1487"/>
            <ac:cxnSpMk id="29" creationId="{AA282005-6FE1-4DCE-BBF9-CC6F2203C3EB}"/>
          </ac:cxnSpMkLst>
        </pc:cxnChg>
      </pc:sldChg>
      <pc:sldChg chg="modSp mod">
        <pc:chgData name="Luiz Macedo" userId="7b3c29be-d15f-473b-8b79-40ce79eed9b8" providerId="ADAL" clId="{A2BFD621-E27E-495B-8954-7E0B7E2B443B}" dt="2022-01-07T17:58:41.775" v="86"/>
        <pc:sldMkLst>
          <pc:docMk/>
          <pc:sldMk cId="2077662437" sldId="1488"/>
        </pc:sldMkLst>
        <pc:spChg chg="mod">
          <ac:chgData name="Luiz Macedo" userId="7b3c29be-d15f-473b-8b79-40ce79eed9b8" providerId="ADAL" clId="{A2BFD621-E27E-495B-8954-7E0B7E2B443B}" dt="2022-01-07T17:58:41.775" v="86"/>
          <ac:spMkLst>
            <pc:docMk/>
            <pc:sldMk cId="2077662437" sldId="1488"/>
            <ac:spMk id="2" creationId="{535027D1-60E1-4633-B6F3-E6A0E7B5C04E}"/>
          </ac:spMkLst>
        </pc:spChg>
      </pc:sldChg>
      <pc:sldChg chg="modSp mod">
        <pc:chgData name="Luiz Macedo" userId="7b3c29be-d15f-473b-8b79-40ce79eed9b8" providerId="ADAL" clId="{A2BFD621-E27E-495B-8954-7E0B7E2B443B}" dt="2022-01-07T17:59:18.522" v="102" actId="1036"/>
        <pc:sldMkLst>
          <pc:docMk/>
          <pc:sldMk cId="2615882036" sldId="1489"/>
        </pc:sldMkLst>
        <pc:spChg chg="mod">
          <ac:chgData name="Luiz Macedo" userId="7b3c29be-d15f-473b-8b79-40ce79eed9b8" providerId="ADAL" clId="{A2BFD621-E27E-495B-8954-7E0B7E2B443B}" dt="2022-01-07T17:59:13.836" v="90"/>
          <ac:spMkLst>
            <pc:docMk/>
            <pc:sldMk cId="2615882036" sldId="1489"/>
            <ac:spMk id="2" creationId="{699358BC-B30A-4C4A-95A1-429CB555988B}"/>
          </ac:spMkLst>
        </pc:spChg>
        <pc:spChg chg="mod">
          <ac:chgData name="Luiz Macedo" userId="7b3c29be-d15f-473b-8b79-40ce79eed9b8" providerId="ADAL" clId="{A2BFD621-E27E-495B-8954-7E0B7E2B443B}" dt="2022-01-07T17:59:18.522" v="102" actId="1036"/>
          <ac:spMkLst>
            <pc:docMk/>
            <pc:sldMk cId="2615882036" sldId="1489"/>
            <ac:spMk id="7" creationId="{0B2CBF5C-7C23-42BE-B5DA-AE83E449391C}"/>
          </ac:spMkLst>
        </pc:spChg>
        <pc:spChg chg="mod">
          <ac:chgData name="Luiz Macedo" userId="7b3c29be-d15f-473b-8b79-40ce79eed9b8" providerId="ADAL" clId="{A2BFD621-E27E-495B-8954-7E0B7E2B443B}" dt="2022-01-07T17:59:18.522" v="102" actId="1036"/>
          <ac:spMkLst>
            <pc:docMk/>
            <pc:sldMk cId="2615882036" sldId="1489"/>
            <ac:spMk id="12" creationId="{0EFD9B29-DB9B-49AE-B55E-F115D99B0105}"/>
          </ac:spMkLst>
        </pc:spChg>
        <pc:spChg chg="mod">
          <ac:chgData name="Luiz Macedo" userId="7b3c29be-d15f-473b-8b79-40ce79eed9b8" providerId="ADAL" clId="{A2BFD621-E27E-495B-8954-7E0B7E2B443B}" dt="2022-01-07T17:59:18.522" v="102" actId="1036"/>
          <ac:spMkLst>
            <pc:docMk/>
            <pc:sldMk cId="2615882036" sldId="1489"/>
            <ac:spMk id="17" creationId="{8E1F14F7-20D9-4006-BBCF-F03BDEAB37F5}"/>
          </ac:spMkLst>
        </pc:spChg>
        <pc:spChg chg="mod">
          <ac:chgData name="Luiz Macedo" userId="7b3c29be-d15f-473b-8b79-40ce79eed9b8" providerId="ADAL" clId="{A2BFD621-E27E-495B-8954-7E0B7E2B443B}" dt="2022-01-07T17:59:18.522" v="102" actId="1036"/>
          <ac:spMkLst>
            <pc:docMk/>
            <pc:sldMk cId="2615882036" sldId="1489"/>
            <ac:spMk id="22" creationId="{14EC8A39-F326-4926-8DFE-44F3AA0EBE18}"/>
          </ac:spMkLst>
        </pc:spChg>
        <pc:spChg chg="mod">
          <ac:chgData name="Luiz Macedo" userId="7b3c29be-d15f-473b-8b79-40ce79eed9b8" providerId="ADAL" clId="{A2BFD621-E27E-495B-8954-7E0B7E2B443B}" dt="2022-01-07T17:59:18.522" v="102" actId="1036"/>
          <ac:spMkLst>
            <pc:docMk/>
            <pc:sldMk cId="2615882036" sldId="1489"/>
            <ac:spMk id="27" creationId="{87C6E675-3209-4A68-B57A-A771B1F2400B}"/>
          </ac:spMkLst>
        </pc:spChg>
        <pc:picChg chg="mod">
          <ac:chgData name="Luiz Macedo" userId="7b3c29be-d15f-473b-8b79-40ce79eed9b8" providerId="ADAL" clId="{A2BFD621-E27E-495B-8954-7E0B7E2B443B}" dt="2022-01-07T17:59:18.522" v="102" actId="1036"/>
          <ac:picMkLst>
            <pc:docMk/>
            <pc:sldMk cId="2615882036" sldId="1489"/>
            <ac:picMk id="39" creationId="{B5EC816F-BD20-4B50-9816-4B43C08C9EBA}"/>
          </ac:picMkLst>
        </pc:picChg>
        <pc:picChg chg="mod">
          <ac:chgData name="Luiz Macedo" userId="7b3c29be-d15f-473b-8b79-40ce79eed9b8" providerId="ADAL" clId="{A2BFD621-E27E-495B-8954-7E0B7E2B443B}" dt="2022-01-07T17:59:18.522" v="102" actId="1036"/>
          <ac:picMkLst>
            <pc:docMk/>
            <pc:sldMk cId="2615882036" sldId="1489"/>
            <ac:picMk id="43" creationId="{7182F8B0-5E74-4E87-8232-E9FA7248600A}"/>
          </ac:picMkLst>
        </pc:picChg>
        <pc:picChg chg="mod">
          <ac:chgData name="Luiz Macedo" userId="7b3c29be-d15f-473b-8b79-40ce79eed9b8" providerId="ADAL" clId="{A2BFD621-E27E-495B-8954-7E0B7E2B443B}" dt="2022-01-07T17:59:18.522" v="102" actId="1036"/>
          <ac:picMkLst>
            <pc:docMk/>
            <pc:sldMk cId="2615882036" sldId="1489"/>
            <ac:picMk id="45" creationId="{E1204712-F03A-44C4-9EE9-A693AD40D874}"/>
          </ac:picMkLst>
        </pc:picChg>
        <pc:picChg chg="mod">
          <ac:chgData name="Luiz Macedo" userId="7b3c29be-d15f-473b-8b79-40ce79eed9b8" providerId="ADAL" clId="{A2BFD621-E27E-495B-8954-7E0B7E2B443B}" dt="2022-01-07T17:59:18.522" v="102" actId="1036"/>
          <ac:picMkLst>
            <pc:docMk/>
            <pc:sldMk cId="2615882036" sldId="1489"/>
            <ac:picMk id="47" creationId="{E30DFBCD-F877-4217-A3D8-B2C3EB0BA9FC}"/>
          </ac:picMkLst>
        </pc:picChg>
        <pc:picChg chg="mod">
          <ac:chgData name="Luiz Macedo" userId="7b3c29be-d15f-473b-8b79-40ce79eed9b8" providerId="ADAL" clId="{A2BFD621-E27E-495B-8954-7E0B7E2B443B}" dt="2022-01-07T17:59:18.522" v="102" actId="1036"/>
          <ac:picMkLst>
            <pc:docMk/>
            <pc:sldMk cId="2615882036" sldId="1489"/>
            <ac:picMk id="51" creationId="{24DE1E8A-CB1D-4413-B8EA-FA91821DB7BF}"/>
          </ac:picMkLst>
        </pc:picChg>
        <pc:cxnChg chg="mod">
          <ac:chgData name="Luiz Macedo" userId="7b3c29be-d15f-473b-8b79-40ce79eed9b8" providerId="ADAL" clId="{A2BFD621-E27E-495B-8954-7E0B7E2B443B}" dt="2022-01-07T17:59:18.522" v="102" actId="1036"/>
          <ac:cxnSpMkLst>
            <pc:docMk/>
            <pc:sldMk cId="2615882036" sldId="1489"/>
            <ac:cxnSpMk id="8" creationId="{C37DD201-CB77-49CE-85B2-FB7516F8B345}"/>
          </ac:cxnSpMkLst>
        </pc:cxnChg>
        <pc:cxnChg chg="mod">
          <ac:chgData name="Luiz Macedo" userId="7b3c29be-d15f-473b-8b79-40ce79eed9b8" providerId="ADAL" clId="{A2BFD621-E27E-495B-8954-7E0B7E2B443B}" dt="2022-01-07T17:59:18.522" v="102" actId="1036"/>
          <ac:cxnSpMkLst>
            <pc:docMk/>
            <pc:sldMk cId="2615882036" sldId="1489"/>
            <ac:cxnSpMk id="35" creationId="{3C28C8E4-E20B-49A0-B65F-D4950A82AC3B}"/>
          </ac:cxnSpMkLst>
        </pc:cxnChg>
        <pc:cxnChg chg="mod">
          <ac:chgData name="Luiz Macedo" userId="7b3c29be-d15f-473b-8b79-40ce79eed9b8" providerId="ADAL" clId="{A2BFD621-E27E-495B-8954-7E0B7E2B443B}" dt="2022-01-07T17:59:18.522" v="102" actId="1036"/>
          <ac:cxnSpMkLst>
            <pc:docMk/>
            <pc:sldMk cId="2615882036" sldId="1489"/>
            <ac:cxnSpMk id="36" creationId="{38D58DBD-A0ED-4450-A2C9-A5649A2C550D}"/>
          </ac:cxnSpMkLst>
        </pc:cxnChg>
        <pc:cxnChg chg="mod">
          <ac:chgData name="Luiz Macedo" userId="7b3c29be-d15f-473b-8b79-40ce79eed9b8" providerId="ADAL" clId="{A2BFD621-E27E-495B-8954-7E0B7E2B443B}" dt="2022-01-07T17:59:18.522" v="102" actId="1036"/>
          <ac:cxnSpMkLst>
            <pc:docMk/>
            <pc:sldMk cId="2615882036" sldId="1489"/>
            <ac:cxnSpMk id="37" creationId="{64E6E94D-79CE-460C-BD2B-3BEBE2A83DAD}"/>
          </ac:cxnSpMkLst>
        </pc:cxnChg>
      </pc:sldChg>
      <pc:sldChg chg="modSp mod">
        <pc:chgData name="Luiz Macedo" userId="7b3c29be-d15f-473b-8b79-40ce79eed9b8" providerId="ADAL" clId="{A2BFD621-E27E-495B-8954-7E0B7E2B443B}" dt="2022-01-07T18:00:54.596" v="115"/>
        <pc:sldMkLst>
          <pc:docMk/>
          <pc:sldMk cId="3474875149" sldId="1491"/>
        </pc:sldMkLst>
        <pc:spChg chg="mod">
          <ac:chgData name="Luiz Macedo" userId="7b3c29be-d15f-473b-8b79-40ce79eed9b8" providerId="ADAL" clId="{A2BFD621-E27E-495B-8954-7E0B7E2B443B}" dt="2022-01-07T18:00:54.596" v="115"/>
          <ac:spMkLst>
            <pc:docMk/>
            <pc:sldMk cId="3474875149" sldId="1491"/>
            <ac:spMk id="2" creationId="{78445663-EF8B-4251-8585-AB3C56F261BA}"/>
          </ac:spMkLst>
        </pc:spChg>
      </pc:sldChg>
      <pc:sldChg chg="modSp mod">
        <pc:chgData name="Luiz Macedo" userId="7b3c29be-d15f-473b-8b79-40ce79eed9b8" providerId="ADAL" clId="{A2BFD621-E27E-495B-8954-7E0B7E2B443B}" dt="2022-01-07T18:01:01.731" v="116"/>
        <pc:sldMkLst>
          <pc:docMk/>
          <pc:sldMk cId="534278073" sldId="1492"/>
        </pc:sldMkLst>
        <pc:spChg chg="mod">
          <ac:chgData name="Luiz Macedo" userId="7b3c29be-d15f-473b-8b79-40ce79eed9b8" providerId="ADAL" clId="{A2BFD621-E27E-495B-8954-7E0B7E2B443B}" dt="2022-01-07T18:01:01.731" v="116"/>
          <ac:spMkLst>
            <pc:docMk/>
            <pc:sldMk cId="534278073" sldId="1492"/>
            <ac:spMk id="2" creationId="{AC36F53C-6058-4EFC-BDD4-43667CA1E422}"/>
          </ac:spMkLst>
        </pc:spChg>
      </pc:sldChg>
      <pc:sldChg chg="modSp mod">
        <pc:chgData name="Luiz Macedo" userId="7b3c29be-d15f-473b-8b79-40ce79eed9b8" providerId="ADAL" clId="{A2BFD621-E27E-495B-8954-7E0B7E2B443B}" dt="2022-01-07T18:01:15.203" v="126" actId="1036"/>
        <pc:sldMkLst>
          <pc:docMk/>
          <pc:sldMk cId="3791364190" sldId="1493"/>
        </pc:sldMkLst>
        <pc:spChg chg="mod">
          <ac:chgData name="Luiz Macedo" userId="7b3c29be-d15f-473b-8b79-40ce79eed9b8" providerId="ADAL" clId="{A2BFD621-E27E-495B-8954-7E0B7E2B443B}" dt="2022-01-07T18:01:10.573" v="117"/>
          <ac:spMkLst>
            <pc:docMk/>
            <pc:sldMk cId="3791364190" sldId="1493"/>
            <ac:spMk id="2" creationId="{FB4A2F08-98BC-45B4-AAD0-267FFEEED050}"/>
          </ac:spMkLst>
        </pc:spChg>
        <pc:spChg chg="mod">
          <ac:chgData name="Luiz Macedo" userId="7b3c29be-d15f-473b-8b79-40ce79eed9b8" providerId="ADAL" clId="{A2BFD621-E27E-495B-8954-7E0B7E2B443B}" dt="2022-01-07T18:01:15.203" v="126" actId="1036"/>
          <ac:spMkLst>
            <pc:docMk/>
            <pc:sldMk cId="3791364190" sldId="1493"/>
            <ac:spMk id="4" creationId="{2C6C9263-5EAB-453F-A546-94C6048FC50D}"/>
          </ac:spMkLst>
        </pc:spChg>
        <pc:spChg chg="mod">
          <ac:chgData name="Luiz Macedo" userId="7b3c29be-d15f-473b-8b79-40ce79eed9b8" providerId="ADAL" clId="{A2BFD621-E27E-495B-8954-7E0B7E2B443B}" dt="2022-01-07T18:01:15.203" v="126" actId="1036"/>
          <ac:spMkLst>
            <pc:docMk/>
            <pc:sldMk cId="3791364190" sldId="1493"/>
            <ac:spMk id="6" creationId="{F0E24CDF-0068-4B40-A6DC-AF1473A1390D}"/>
          </ac:spMkLst>
        </pc:spChg>
        <pc:spChg chg="mod">
          <ac:chgData name="Luiz Macedo" userId="7b3c29be-d15f-473b-8b79-40ce79eed9b8" providerId="ADAL" clId="{A2BFD621-E27E-495B-8954-7E0B7E2B443B}" dt="2022-01-07T18:01:15.203" v="126" actId="1036"/>
          <ac:spMkLst>
            <pc:docMk/>
            <pc:sldMk cId="3791364190" sldId="1493"/>
            <ac:spMk id="7" creationId="{E184F162-E210-4F5B-B283-1B340D6445B2}"/>
          </ac:spMkLst>
        </pc:spChg>
        <pc:spChg chg="mod">
          <ac:chgData name="Luiz Macedo" userId="7b3c29be-d15f-473b-8b79-40ce79eed9b8" providerId="ADAL" clId="{A2BFD621-E27E-495B-8954-7E0B7E2B443B}" dt="2022-01-07T18:01:15.203" v="126" actId="1036"/>
          <ac:spMkLst>
            <pc:docMk/>
            <pc:sldMk cId="3791364190" sldId="1493"/>
            <ac:spMk id="9" creationId="{2F06D7F0-03B5-40CE-B1FA-052EE7936B6C}"/>
          </ac:spMkLst>
        </pc:spChg>
        <pc:spChg chg="mod">
          <ac:chgData name="Luiz Macedo" userId="7b3c29be-d15f-473b-8b79-40ce79eed9b8" providerId="ADAL" clId="{A2BFD621-E27E-495B-8954-7E0B7E2B443B}" dt="2022-01-07T18:01:15.203" v="126" actId="1036"/>
          <ac:spMkLst>
            <pc:docMk/>
            <pc:sldMk cId="3791364190" sldId="1493"/>
            <ac:spMk id="10" creationId="{068A17A8-DE9B-4830-9B49-68B228C31428}"/>
          </ac:spMkLst>
        </pc:spChg>
        <pc:spChg chg="mod">
          <ac:chgData name="Luiz Macedo" userId="7b3c29be-d15f-473b-8b79-40ce79eed9b8" providerId="ADAL" clId="{A2BFD621-E27E-495B-8954-7E0B7E2B443B}" dt="2022-01-07T18:01:15.203" v="126" actId="1036"/>
          <ac:spMkLst>
            <pc:docMk/>
            <pc:sldMk cId="3791364190" sldId="1493"/>
            <ac:spMk id="12" creationId="{D2F44EE9-569C-4C19-8B64-0C89143D5FC7}"/>
          </ac:spMkLst>
        </pc:spChg>
        <pc:spChg chg="mod">
          <ac:chgData name="Luiz Macedo" userId="7b3c29be-d15f-473b-8b79-40ce79eed9b8" providerId="ADAL" clId="{A2BFD621-E27E-495B-8954-7E0B7E2B443B}" dt="2022-01-07T18:01:15.203" v="126" actId="1036"/>
          <ac:spMkLst>
            <pc:docMk/>
            <pc:sldMk cId="3791364190" sldId="1493"/>
            <ac:spMk id="13" creationId="{72360D67-D732-4495-B54B-AED35F789ADD}"/>
          </ac:spMkLst>
        </pc:spChg>
        <pc:spChg chg="mod">
          <ac:chgData name="Luiz Macedo" userId="7b3c29be-d15f-473b-8b79-40ce79eed9b8" providerId="ADAL" clId="{A2BFD621-E27E-495B-8954-7E0B7E2B443B}" dt="2022-01-07T18:01:15.203" v="126" actId="1036"/>
          <ac:spMkLst>
            <pc:docMk/>
            <pc:sldMk cId="3791364190" sldId="1493"/>
            <ac:spMk id="15" creationId="{549973F3-E970-46AF-9207-3547F40A0EE1}"/>
          </ac:spMkLst>
        </pc:spChg>
        <pc:spChg chg="mod">
          <ac:chgData name="Luiz Macedo" userId="7b3c29be-d15f-473b-8b79-40ce79eed9b8" providerId="ADAL" clId="{A2BFD621-E27E-495B-8954-7E0B7E2B443B}" dt="2022-01-07T18:01:15.203" v="126" actId="1036"/>
          <ac:spMkLst>
            <pc:docMk/>
            <pc:sldMk cId="3791364190" sldId="1493"/>
            <ac:spMk id="16" creationId="{64B6995A-0082-4224-9010-463CEBEFF11F}"/>
          </ac:spMkLst>
        </pc:spChg>
        <pc:spChg chg="mod">
          <ac:chgData name="Luiz Macedo" userId="7b3c29be-d15f-473b-8b79-40ce79eed9b8" providerId="ADAL" clId="{A2BFD621-E27E-495B-8954-7E0B7E2B443B}" dt="2022-01-07T18:01:15.203" v="126" actId="1036"/>
          <ac:spMkLst>
            <pc:docMk/>
            <pc:sldMk cId="3791364190" sldId="1493"/>
            <ac:spMk id="19" creationId="{26C0B625-ABA3-4F74-83CD-1F6BF7E2DB87}"/>
          </ac:spMkLst>
        </pc:spChg>
        <pc:picChg chg="mod">
          <ac:chgData name="Luiz Macedo" userId="7b3c29be-d15f-473b-8b79-40ce79eed9b8" providerId="ADAL" clId="{A2BFD621-E27E-495B-8954-7E0B7E2B443B}" dt="2022-01-07T18:01:15.203" v="126" actId="1036"/>
          <ac:picMkLst>
            <pc:docMk/>
            <pc:sldMk cId="3791364190" sldId="1493"/>
            <ac:picMk id="3" creationId="{48D70B2A-3FF8-4A41-AB8C-34F3CC958CFC}"/>
          </ac:picMkLst>
        </pc:picChg>
        <pc:picChg chg="mod">
          <ac:chgData name="Luiz Macedo" userId="7b3c29be-d15f-473b-8b79-40ce79eed9b8" providerId="ADAL" clId="{A2BFD621-E27E-495B-8954-7E0B7E2B443B}" dt="2022-01-07T18:01:15.203" v="126" actId="1036"/>
          <ac:picMkLst>
            <pc:docMk/>
            <pc:sldMk cId="3791364190" sldId="1493"/>
            <ac:picMk id="5" creationId="{229693B8-74B0-4B2E-8422-1D2EAB0F14A7}"/>
          </ac:picMkLst>
        </pc:picChg>
        <pc:picChg chg="mod">
          <ac:chgData name="Luiz Macedo" userId="7b3c29be-d15f-473b-8b79-40ce79eed9b8" providerId="ADAL" clId="{A2BFD621-E27E-495B-8954-7E0B7E2B443B}" dt="2022-01-07T18:01:15.203" v="126" actId="1036"/>
          <ac:picMkLst>
            <pc:docMk/>
            <pc:sldMk cId="3791364190" sldId="1493"/>
            <ac:picMk id="8" creationId="{DEBD2E7F-5377-4376-B0C0-A3BE39696EA7}"/>
          </ac:picMkLst>
        </pc:picChg>
        <pc:picChg chg="mod">
          <ac:chgData name="Luiz Macedo" userId="7b3c29be-d15f-473b-8b79-40ce79eed9b8" providerId="ADAL" clId="{A2BFD621-E27E-495B-8954-7E0B7E2B443B}" dt="2022-01-07T18:01:15.203" v="126" actId="1036"/>
          <ac:picMkLst>
            <pc:docMk/>
            <pc:sldMk cId="3791364190" sldId="1493"/>
            <ac:picMk id="11" creationId="{DB91893E-F354-47B5-BE02-1B290CA5D6BB}"/>
          </ac:picMkLst>
        </pc:picChg>
        <pc:picChg chg="mod">
          <ac:chgData name="Luiz Macedo" userId="7b3c29be-d15f-473b-8b79-40ce79eed9b8" providerId="ADAL" clId="{A2BFD621-E27E-495B-8954-7E0B7E2B443B}" dt="2022-01-07T18:01:15.203" v="126" actId="1036"/>
          <ac:picMkLst>
            <pc:docMk/>
            <pc:sldMk cId="3791364190" sldId="1493"/>
            <ac:picMk id="14" creationId="{FA26F2FE-308B-4063-BCA5-8B37146F7311}"/>
          </ac:picMkLst>
        </pc:picChg>
        <pc:cxnChg chg="mod">
          <ac:chgData name="Luiz Macedo" userId="7b3c29be-d15f-473b-8b79-40ce79eed9b8" providerId="ADAL" clId="{A2BFD621-E27E-495B-8954-7E0B7E2B443B}" dt="2022-01-07T18:01:15.203" v="126" actId="1036"/>
          <ac:cxnSpMkLst>
            <pc:docMk/>
            <pc:sldMk cId="3791364190" sldId="1493"/>
            <ac:cxnSpMk id="20" creationId="{A003D07B-B695-4A1F-B524-6DF28A280DA5}"/>
          </ac:cxnSpMkLst>
        </pc:cxnChg>
        <pc:cxnChg chg="mod">
          <ac:chgData name="Luiz Macedo" userId="7b3c29be-d15f-473b-8b79-40ce79eed9b8" providerId="ADAL" clId="{A2BFD621-E27E-495B-8954-7E0B7E2B443B}" dt="2022-01-07T18:01:15.203" v="126" actId="1036"/>
          <ac:cxnSpMkLst>
            <pc:docMk/>
            <pc:sldMk cId="3791364190" sldId="1493"/>
            <ac:cxnSpMk id="21" creationId="{857283A4-F45D-4EFD-AD43-5603D5CCF5E3}"/>
          </ac:cxnSpMkLst>
        </pc:cxnChg>
        <pc:cxnChg chg="mod">
          <ac:chgData name="Luiz Macedo" userId="7b3c29be-d15f-473b-8b79-40ce79eed9b8" providerId="ADAL" clId="{A2BFD621-E27E-495B-8954-7E0B7E2B443B}" dt="2022-01-07T18:01:15.203" v="126" actId="1036"/>
          <ac:cxnSpMkLst>
            <pc:docMk/>
            <pc:sldMk cId="3791364190" sldId="1493"/>
            <ac:cxnSpMk id="22" creationId="{1602FDCB-18E0-40B9-AD12-5BE54858766A}"/>
          </ac:cxnSpMkLst>
        </pc:cxnChg>
        <pc:cxnChg chg="mod">
          <ac:chgData name="Luiz Macedo" userId="7b3c29be-d15f-473b-8b79-40ce79eed9b8" providerId="ADAL" clId="{A2BFD621-E27E-495B-8954-7E0B7E2B443B}" dt="2022-01-07T18:01:15.203" v="126" actId="1036"/>
          <ac:cxnSpMkLst>
            <pc:docMk/>
            <pc:sldMk cId="3791364190" sldId="1493"/>
            <ac:cxnSpMk id="23" creationId="{54F24B4F-8947-4A4F-8185-8035F08DF716}"/>
          </ac:cxnSpMkLst>
        </pc:cxnChg>
      </pc:sldChg>
      <pc:sldChg chg="modSp mod">
        <pc:chgData name="Luiz Macedo" userId="7b3c29be-d15f-473b-8b79-40ce79eed9b8" providerId="ADAL" clId="{A2BFD621-E27E-495B-8954-7E0B7E2B443B}" dt="2022-01-07T18:01:49.932" v="130" actId="6549"/>
        <pc:sldMkLst>
          <pc:docMk/>
          <pc:sldMk cId="3667911449" sldId="1497"/>
        </pc:sldMkLst>
        <pc:spChg chg="mod">
          <ac:chgData name="Luiz Macedo" userId="7b3c29be-d15f-473b-8b79-40ce79eed9b8" providerId="ADAL" clId="{A2BFD621-E27E-495B-8954-7E0B7E2B443B}" dt="2022-01-07T18:01:49.932" v="130" actId="6549"/>
          <ac:spMkLst>
            <pc:docMk/>
            <pc:sldMk cId="3667911449" sldId="1497"/>
            <ac:spMk id="2" creationId="{D6A25578-F9AC-4E8E-B1D0-90034A26FB3D}"/>
          </ac:spMkLst>
        </pc:spChg>
      </pc:sldChg>
      <pc:sldChg chg="modSp mod">
        <pc:chgData name="Luiz Macedo" userId="7b3c29be-d15f-473b-8b79-40ce79eed9b8" providerId="ADAL" clId="{A2BFD621-E27E-495B-8954-7E0B7E2B443B}" dt="2022-01-07T18:01:21.850" v="127"/>
        <pc:sldMkLst>
          <pc:docMk/>
          <pc:sldMk cId="502907395" sldId="1500"/>
        </pc:sldMkLst>
        <pc:spChg chg="mod">
          <ac:chgData name="Luiz Macedo" userId="7b3c29be-d15f-473b-8b79-40ce79eed9b8" providerId="ADAL" clId="{A2BFD621-E27E-495B-8954-7E0B7E2B443B}" dt="2022-01-07T18:01:21.850" v="127"/>
          <ac:spMkLst>
            <pc:docMk/>
            <pc:sldMk cId="502907395" sldId="1500"/>
            <ac:spMk id="2" creationId="{FB4A2F08-98BC-45B4-AAD0-267FFEEED050}"/>
          </ac:spMkLst>
        </pc:spChg>
      </pc:sldChg>
      <pc:sldChg chg="modSp mod">
        <pc:chgData name="Luiz Macedo" userId="7b3c29be-d15f-473b-8b79-40ce79eed9b8" providerId="ADAL" clId="{A2BFD621-E27E-495B-8954-7E0B7E2B443B}" dt="2022-01-07T18:02:17.141" v="132"/>
        <pc:sldMkLst>
          <pc:docMk/>
          <pc:sldMk cId="3678033795" sldId="1501"/>
        </pc:sldMkLst>
        <pc:spChg chg="mod">
          <ac:chgData name="Luiz Macedo" userId="7b3c29be-d15f-473b-8b79-40ce79eed9b8" providerId="ADAL" clId="{A2BFD621-E27E-495B-8954-7E0B7E2B443B}" dt="2022-01-07T18:02:17.141" v="132"/>
          <ac:spMkLst>
            <pc:docMk/>
            <pc:sldMk cId="3678033795" sldId="1501"/>
            <ac:spMk id="2" creationId="{544A83E9-9D3F-4D27-92C5-3271240ED3D2}"/>
          </ac:spMkLst>
        </pc:spChg>
      </pc:sldChg>
      <pc:sldChg chg="modSp mod">
        <pc:chgData name="Luiz Macedo" userId="7b3c29be-d15f-473b-8b79-40ce79eed9b8" providerId="ADAL" clId="{A2BFD621-E27E-495B-8954-7E0B7E2B443B}" dt="2022-01-07T18:05:03.206" v="174"/>
        <pc:sldMkLst>
          <pc:docMk/>
          <pc:sldMk cId="2418706648" sldId="1508"/>
        </pc:sldMkLst>
        <pc:spChg chg="mod">
          <ac:chgData name="Luiz Macedo" userId="7b3c29be-d15f-473b-8b79-40ce79eed9b8" providerId="ADAL" clId="{A2BFD621-E27E-495B-8954-7E0B7E2B443B}" dt="2022-01-07T18:05:03.206" v="174"/>
          <ac:spMkLst>
            <pc:docMk/>
            <pc:sldMk cId="2418706648" sldId="1508"/>
            <ac:spMk id="2" creationId="{D11DCE45-71BA-4C46-ADE4-741F70B4ED2A}"/>
          </ac:spMkLst>
        </pc:spChg>
      </pc:sldChg>
      <pc:sldChg chg="modSp mod">
        <pc:chgData name="Luiz Macedo" userId="7b3c29be-d15f-473b-8b79-40ce79eed9b8" providerId="ADAL" clId="{A2BFD621-E27E-495B-8954-7E0B7E2B443B}" dt="2022-01-07T18:05:14.741" v="189" actId="1036"/>
        <pc:sldMkLst>
          <pc:docMk/>
          <pc:sldMk cId="1396258074" sldId="1509"/>
        </pc:sldMkLst>
        <pc:spChg chg="mod">
          <ac:chgData name="Luiz Macedo" userId="7b3c29be-d15f-473b-8b79-40ce79eed9b8" providerId="ADAL" clId="{A2BFD621-E27E-495B-8954-7E0B7E2B443B}" dt="2022-01-07T18:05:10.648" v="175"/>
          <ac:spMkLst>
            <pc:docMk/>
            <pc:sldMk cId="1396258074" sldId="1509"/>
            <ac:spMk id="2" creationId="{8EB24F5B-38B6-4A50-B0C2-9DBFF3DA0214}"/>
          </ac:spMkLst>
        </pc:spChg>
        <pc:spChg chg="mod">
          <ac:chgData name="Luiz Macedo" userId="7b3c29be-d15f-473b-8b79-40ce79eed9b8" providerId="ADAL" clId="{A2BFD621-E27E-495B-8954-7E0B7E2B443B}" dt="2022-01-07T18:05:14.741" v="189" actId="1036"/>
          <ac:spMkLst>
            <pc:docMk/>
            <pc:sldMk cId="1396258074" sldId="1509"/>
            <ac:spMk id="3" creationId="{1095E575-F2F1-48F4-9B90-9E75450D2E77}"/>
          </ac:spMkLst>
        </pc:spChg>
        <pc:spChg chg="mod">
          <ac:chgData name="Luiz Macedo" userId="7b3c29be-d15f-473b-8b79-40ce79eed9b8" providerId="ADAL" clId="{A2BFD621-E27E-495B-8954-7E0B7E2B443B}" dt="2022-01-07T18:05:14.741" v="189" actId="1036"/>
          <ac:spMkLst>
            <pc:docMk/>
            <pc:sldMk cId="1396258074" sldId="1509"/>
            <ac:spMk id="5" creationId="{BC7882A2-703D-4452-A39B-9C2E0AD1D20F}"/>
          </ac:spMkLst>
        </pc:spChg>
        <pc:spChg chg="mod">
          <ac:chgData name="Luiz Macedo" userId="7b3c29be-d15f-473b-8b79-40ce79eed9b8" providerId="ADAL" clId="{A2BFD621-E27E-495B-8954-7E0B7E2B443B}" dt="2022-01-07T18:05:14.741" v="189" actId="1036"/>
          <ac:spMkLst>
            <pc:docMk/>
            <pc:sldMk cId="1396258074" sldId="1509"/>
            <ac:spMk id="10" creationId="{D0B82329-DC11-4DA6-93CC-890C8768D1B7}"/>
          </ac:spMkLst>
        </pc:spChg>
        <pc:spChg chg="mod">
          <ac:chgData name="Luiz Macedo" userId="7b3c29be-d15f-473b-8b79-40ce79eed9b8" providerId="ADAL" clId="{A2BFD621-E27E-495B-8954-7E0B7E2B443B}" dt="2022-01-07T18:05:14.741" v="189" actId="1036"/>
          <ac:spMkLst>
            <pc:docMk/>
            <pc:sldMk cId="1396258074" sldId="1509"/>
            <ac:spMk id="13" creationId="{8FA146DA-5FE2-4C7D-984E-69022D2F6B3B}"/>
          </ac:spMkLst>
        </pc:spChg>
        <pc:spChg chg="mod">
          <ac:chgData name="Luiz Macedo" userId="7b3c29be-d15f-473b-8b79-40ce79eed9b8" providerId="ADAL" clId="{A2BFD621-E27E-495B-8954-7E0B7E2B443B}" dt="2022-01-07T18:05:14.741" v="189" actId="1036"/>
          <ac:spMkLst>
            <pc:docMk/>
            <pc:sldMk cId="1396258074" sldId="1509"/>
            <ac:spMk id="14" creationId="{685FC0B7-BE5F-4B2B-B117-DC4964186E57}"/>
          </ac:spMkLst>
        </pc:spChg>
        <pc:spChg chg="mod">
          <ac:chgData name="Luiz Macedo" userId="7b3c29be-d15f-473b-8b79-40ce79eed9b8" providerId="ADAL" clId="{A2BFD621-E27E-495B-8954-7E0B7E2B443B}" dt="2022-01-07T18:05:14.741" v="189" actId="1036"/>
          <ac:spMkLst>
            <pc:docMk/>
            <pc:sldMk cId="1396258074" sldId="1509"/>
            <ac:spMk id="19" creationId="{3FC48C4F-159D-44B6-8C8B-73F68029B7B4}"/>
          </ac:spMkLst>
        </pc:spChg>
        <pc:spChg chg="mod">
          <ac:chgData name="Luiz Macedo" userId="7b3c29be-d15f-473b-8b79-40ce79eed9b8" providerId="ADAL" clId="{A2BFD621-E27E-495B-8954-7E0B7E2B443B}" dt="2022-01-07T18:05:14.741" v="189" actId="1036"/>
          <ac:spMkLst>
            <pc:docMk/>
            <pc:sldMk cId="1396258074" sldId="1509"/>
            <ac:spMk id="20" creationId="{5C491DC2-3220-434B-AC10-3B41F184C922}"/>
          </ac:spMkLst>
        </pc:spChg>
        <pc:spChg chg="mod">
          <ac:chgData name="Luiz Macedo" userId="7b3c29be-d15f-473b-8b79-40ce79eed9b8" providerId="ADAL" clId="{A2BFD621-E27E-495B-8954-7E0B7E2B443B}" dt="2022-01-07T18:05:14.741" v="189" actId="1036"/>
          <ac:spMkLst>
            <pc:docMk/>
            <pc:sldMk cId="1396258074" sldId="1509"/>
            <ac:spMk id="21" creationId="{68342811-9C48-401D-9ECA-EBDE724A04BF}"/>
          </ac:spMkLst>
        </pc:spChg>
        <pc:spChg chg="mod">
          <ac:chgData name="Luiz Macedo" userId="7b3c29be-d15f-473b-8b79-40ce79eed9b8" providerId="ADAL" clId="{A2BFD621-E27E-495B-8954-7E0B7E2B443B}" dt="2022-01-07T18:05:14.741" v="189" actId="1036"/>
          <ac:spMkLst>
            <pc:docMk/>
            <pc:sldMk cId="1396258074" sldId="1509"/>
            <ac:spMk id="22" creationId="{4D626F01-AB59-48F5-9DB4-432846DA314F}"/>
          </ac:spMkLst>
        </pc:spChg>
        <pc:spChg chg="mod">
          <ac:chgData name="Luiz Macedo" userId="7b3c29be-d15f-473b-8b79-40ce79eed9b8" providerId="ADAL" clId="{A2BFD621-E27E-495B-8954-7E0B7E2B443B}" dt="2022-01-07T18:05:14.741" v="189" actId="1036"/>
          <ac:spMkLst>
            <pc:docMk/>
            <pc:sldMk cId="1396258074" sldId="1509"/>
            <ac:spMk id="31" creationId="{94CD3131-AF3D-4ADE-89AB-5F29E2A75EDA}"/>
          </ac:spMkLst>
        </pc:spChg>
      </pc:sldChg>
      <pc:sldChg chg="modSp mod">
        <pc:chgData name="Luiz Macedo" userId="7b3c29be-d15f-473b-8b79-40ce79eed9b8" providerId="ADAL" clId="{A2BFD621-E27E-495B-8954-7E0B7E2B443B}" dt="2022-01-07T18:05:30.989" v="191"/>
        <pc:sldMkLst>
          <pc:docMk/>
          <pc:sldMk cId="1687426613" sldId="1510"/>
        </pc:sldMkLst>
        <pc:spChg chg="mod">
          <ac:chgData name="Luiz Macedo" userId="7b3c29be-d15f-473b-8b79-40ce79eed9b8" providerId="ADAL" clId="{A2BFD621-E27E-495B-8954-7E0B7E2B443B}" dt="2022-01-07T18:05:30.989" v="191"/>
          <ac:spMkLst>
            <pc:docMk/>
            <pc:sldMk cId="1687426613" sldId="1510"/>
            <ac:spMk id="2" creationId="{544A83E9-9D3F-4D27-92C5-3271240ED3D2}"/>
          </ac:spMkLst>
        </pc:spChg>
      </pc:sldChg>
      <pc:sldChg chg="modSp mod">
        <pc:chgData name="Luiz Macedo" userId="7b3c29be-d15f-473b-8b79-40ce79eed9b8" providerId="ADAL" clId="{A2BFD621-E27E-495B-8954-7E0B7E2B443B}" dt="2022-01-07T18:05:39.163" v="192"/>
        <pc:sldMkLst>
          <pc:docMk/>
          <pc:sldMk cId="3132018027" sldId="1511"/>
        </pc:sldMkLst>
        <pc:spChg chg="mod">
          <ac:chgData name="Luiz Macedo" userId="7b3c29be-d15f-473b-8b79-40ce79eed9b8" providerId="ADAL" clId="{A2BFD621-E27E-495B-8954-7E0B7E2B443B}" dt="2022-01-07T18:05:39.163" v="192"/>
          <ac:spMkLst>
            <pc:docMk/>
            <pc:sldMk cId="3132018027" sldId="1511"/>
            <ac:spMk id="2" creationId="{D1A1B013-1649-4390-A1B0-0F9B7BCD22B3}"/>
          </ac:spMkLst>
        </pc:spChg>
      </pc:sldChg>
      <pc:sldChg chg="modSp mod">
        <pc:chgData name="Luiz Macedo" userId="7b3c29be-d15f-473b-8b79-40ce79eed9b8" providerId="ADAL" clId="{A2BFD621-E27E-495B-8954-7E0B7E2B443B}" dt="2022-01-07T18:05:22.323" v="190"/>
        <pc:sldMkLst>
          <pc:docMk/>
          <pc:sldMk cId="927255479" sldId="1512"/>
        </pc:sldMkLst>
        <pc:spChg chg="mod">
          <ac:chgData name="Luiz Macedo" userId="7b3c29be-d15f-473b-8b79-40ce79eed9b8" providerId="ADAL" clId="{A2BFD621-E27E-495B-8954-7E0B7E2B443B}" dt="2022-01-07T18:05:22.323" v="190"/>
          <ac:spMkLst>
            <pc:docMk/>
            <pc:sldMk cId="927255479" sldId="1512"/>
            <ac:spMk id="2" creationId="{128E00F7-426C-4FF1-A295-6EEA3032783F}"/>
          </ac:spMkLst>
        </pc:spChg>
      </pc:sldChg>
      <pc:sldChg chg="modSp mod">
        <pc:chgData name="Luiz Macedo" userId="7b3c29be-d15f-473b-8b79-40ce79eed9b8" providerId="ADAL" clId="{A2BFD621-E27E-495B-8954-7E0B7E2B443B}" dt="2022-01-07T17:56:52.430" v="64"/>
        <pc:sldMkLst>
          <pc:docMk/>
          <pc:sldMk cId="3746766023" sldId="1865"/>
        </pc:sldMkLst>
        <pc:spChg chg="mod">
          <ac:chgData name="Luiz Macedo" userId="7b3c29be-d15f-473b-8b79-40ce79eed9b8" providerId="ADAL" clId="{A2BFD621-E27E-495B-8954-7E0B7E2B443B}" dt="2022-01-07T17:56:52.430" v="64"/>
          <ac:spMkLst>
            <pc:docMk/>
            <pc:sldMk cId="3746766023" sldId="1865"/>
            <ac:spMk id="4" creationId="{0CD8665D-5A50-4F07-9D33-48CCD3FD74C7}"/>
          </ac:spMkLst>
        </pc:spChg>
      </pc:sldChg>
      <pc:sldChg chg="modSp mod">
        <pc:chgData name="Luiz Macedo" userId="7b3c29be-d15f-473b-8b79-40ce79eed9b8" providerId="ADAL" clId="{A2BFD621-E27E-495B-8954-7E0B7E2B443B}" dt="2022-01-07T17:59:34.139" v="111"/>
        <pc:sldMkLst>
          <pc:docMk/>
          <pc:sldMk cId="1763004936" sldId="1866"/>
        </pc:sldMkLst>
        <pc:spChg chg="mod">
          <ac:chgData name="Luiz Macedo" userId="7b3c29be-d15f-473b-8b79-40ce79eed9b8" providerId="ADAL" clId="{A2BFD621-E27E-495B-8954-7E0B7E2B443B}" dt="2022-01-07T17:59:34.139" v="111"/>
          <ac:spMkLst>
            <pc:docMk/>
            <pc:sldMk cId="1763004936" sldId="1866"/>
            <ac:spMk id="4" creationId="{0CD8665D-5A50-4F07-9D33-48CCD3FD74C7}"/>
          </ac:spMkLst>
        </pc:spChg>
      </pc:sldChg>
      <pc:sldChg chg="modSp mod">
        <pc:chgData name="Luiz Macedo" userId="7b3c29be-d15f-473b-8b79-40ce79eed9b8" providerId="ADAL" clId="{A2BFD621-E27E-495B-8954-7E0B7E2B443B}" dt="2022-01-07T17:52:12.088" v="8"/>
        <pc:sldMkLst>
          <pc:docMk/>
          <pc:sldMk cId="3060697331" sldId="1872"/>
        </pc:sldMkLst>
        <pc:spChg chg="mod">
          <ac:chgData name="Luiz Macedo" userId="7b3c29be-d15f-473b-8b79-40ce79eed9b8" providerId="ADAL" clId="{A2BFD621-E27E-495B-8954-7E0B7E2B443B}" dt="2022-01-07T17:52:12.088" v="8"/>
          <ac:spMkLst>
            <pc:docMk/>
            <pc:sldMk cId="3060697331" sldId="1872"/>
            <ac:spMk id="4" creationId="{0CD8665D-5A50-4F07-9D33-48CCD3FD74C7}"/>
          </ac:spMkLst>
        </pc:spChg>
      </pc:sldChg>
      <pc:sldChg chg="delSp modSp mod">
        <pc:chgData name="Luiz Macedo" userId="7b3c29be-d15f-473b-8b79-40ce79eed9b8" providerId="ADAL" clId="{A2BFD621-E27E-495B-8954-7E0B7E2B443B}" dt="2022-01-07T22:08:34.159" v="216" actId="20577"/>
        <pc:sldMkLst>
          <pc:docMk/>
          <pc:sldMk cId="1663750524" sldId="1873"/>
        </pc:sldMkLst>
        <pc:spChg chg="mod">
          <ac:chgData name="Luiz Macedo" userId="7b3c29be-d15f-473b-8b79-40ce79eed9b8" providerId="ADAL" clId="{A2BFD621-E27E-495B-8954-7E0B7E2B443B}" dt="2022-01-07T22:08:31.103" v="213" actId="20577"/>
          <ac:spMkLst>
            <pc:docMk/>
            <pc:sldMk cId="1663750524" sldId="1873"/>
            <ac:spMk id="17" creationId="{2C5CD21A-9EE5-4732-B9E1-627032D38D29}"/>
          </ac:spMkLst>
        </pc:spChg>
        <pc:spChg chg="mod">
          <ac:chgData name="Luiz Macedo" userId="7b3c29be-d15f-473b-8b79-40ce79eed9b8" providerId="ADAL" clId="{A2BFD621-E27E-495B-8954-7E0B7E2B443B}" dt="2022-01-07T22:08:32.036" v="214" actId="20577"/>
          <ac:spMkLst>
            <pc:docMk/>
            <pc:sldMk cId="1663750524" sldId="1873"/>
            <ac:spMk id="19" creationId="{39463942-57D2-466C-AD3B-4BD0C29EFDDB}"/>
          </ac:spMkLst>
        </pc:spChg>
        <pc:spChg chg="mod">
          <ac:chgData name="Luiz Macedo" userId="7b3c29be-d15f-473b-8b79-40ce79eed9b8" providerId="ADAL" clId="{A2BFD621-E27E-495B-8954-7E0B7E2B443B}" dt="2022-01-07T22:08:32.958" v="215" actId="20577"/>
          <ac:spMkLst>
            <pc:docMk/>
            <pc:sldMk cId="1663750524" sldId="1873"/>
            <ac:spMk id="21" creationId="{6D013910-61CB-4363-8DF2-E16027008D42}"/>
          </ac:spMkLst>
        </pc:spChg>
        <pc:spChg chg="del">
          <ac:chgData name="Luiz Macedo" userId="7b3c29be-d15f-473b-8b79-40ce79eed9b8" providerId="ADAL" clId="{A2BFD621-E27E-495B-8954-7E0B7E2B443B}" dt="2022-01-07T17:53:54.383" v="42" actId="478"/>
          <ac:spMkLst>
            <pc:docMk/>
            <pc:sldMk cId="1663750524" sldId="1873"/>
            <ac:spMk id="23" creationId="{49DF97ED-ECAB-4AC6-B867-F09F276E4089}"/>
          </ac:spMkLst>
        </pc:spChg>
        <pc:spChg chg="mod">
          <ac:chgData name="Luiz Macedo" userId="7b3c29be-d15f-473b-8b79-40ce79eed9b8" providerId="ADAL" clId="{A2BFD621-E27E-495B-8954-7E0B7E2B443B}" dt="2022-01-07T22:08:34.159" v="216" actId="20577"/>
          <ac:spMkLst>
            <pc:docMk/>
            <pc:sldMk cId="1663750524" sldId="1873"/>
            <ac:spMk id="24" creationId="{12FBE26D-2FAC-42DD-A61E-7CE39242F61F}"/>
          </ac:spMkLst>
        </pc:spChg>
        <pc:spChg chg="del">
          <ac:chgData name="Luiz Macedo" userId="7b3c29be-d15f-473b-8b79-40ce79eed9b8" providerId="ADAL" clId="{A2BFD621-E27E-495B-8954-7E0B7E2B443B}" dt="2022-01-07T17:53:54.383" v="42" actId="478"/>
          <ac:spMkLst>
            <pc:docMk/>
            <pc:sldMk cId="1663750524" sldId="1873"/>
            <ac:spMk id="51" creationId="{45004CE3-D0CE-4CE9-B7AB-4BEF6A008744}"/>
          </ac:spMkLst>
        </pc:spChg>
        <pc:spChg chg="mod">
          <ac:chgData name="Luiz Macedo" userId="7b3c29be-d15f-473b-8b79-40ce79eed9b8" providerId="ADAL" clId="{A2BFD621-E27E-495B-8954-7E0B7E2B443B}" dt="2022-01-07T17:55:23.761" v="53"/>
          <ac:spMkLst>
            <pc:docMk/>
            <pc:sldMk cId="1663750524" sldId="1873"/>
            <ac:spMk id="52" creationId="{9F9DD536-75B1-4A7A-8EB1-F7B89D8CA88B}"/>
          </ac:spMkLst>
        </pc:spChg>
        <pc:spChg chg="del mod">
          <ac:chgData name="Luiz Macedo" userId="7b3c29be-d15f-473b-8b79-40ce79eed9b8" providerId="ADAL" clId="{A2BFD621-E27E-495B-8954-7E0B7E2B443B}" dt="2022-01-07T17:55:09.327" v="52" actId="478"/>
          <ac:spMkLst>
            <pc:docMk/>
            <pc:sldMk cId="1663750524" sldId="1873"/>
            <ac:spMk id="53" creationId="{16030E9B-7D5B-4630-8301-3E54DED4FADE}"/>
          </ac:spMkLst>
        </pc:spChg>
        <pc:picChg chg="mod">
          <ac:chgData name="Luiz Macedo" userId="7b3c29be-d15f-473b-8b79-40ce79eed9b8" providerId="ADAL" clId="{A2BFD621-E27E-495B-8954-7E0B7E2B443B}" dt="2022-01-07T17:54:39.102" v="46" actId="1076"/>
          <ac:picMkLst>
            <pc:docMk/>
            <pc:sldMk cId="1663750524" sldId="1873"/>
            <ac:picMk id="20" creationId="{3888BE62-1919-4452-90B1-DC59CE186602}"/>
          </ac:picMkLst>
        </pc:picChg>
        <pc:picChg chg="del">
          <ac:chgData name="Luiz Macedo" userId="7b3c29be-d15f-473b-8b79-40ce79eed9b8" providerId="ADAL" clId="{A2BFD621-E27E-495B-8954-7E0B7E2B443B}" dt="2022-01-07T17:53:54.383" v="42" actId="478"/>
          <ac:picMkLst>
            <pc:docMk/>
            <pc:sldMk cId="1663750524" sldId="1873"/>
            <ac:picMk id="22" creationId="{ECD36D9A-B579-47A8-84DA-6D3489544572}"/>
          </ac:picMkLst>
        </pc:picChg>
        <pc:picChg chg="del">
          <ac:chgData name="Luiz Macedo" userId="7b3c29be-d15f-473b-8b79-40ce79eed9b8" providerId="ADAL" clId="{A2BFD621-E27E-495B-8954-7E0B7E2B443B}" dt="2022-01-07T17:53:54.383" v="42" actId="478"/>
          <ac:picMkLst>
            <pc:docMk/>
            <pc:sldMk cId="1663750524" sldId="1873"/>
            <ac:picMk id="39" creationId="{2A57BD78-EFB6-4188-97E8-A2B605B4C6B8}"/>
          </ac:picMkLst>
        </pc:picChg>
        <pc:picChg chg="mod">
          <ac:chgData name="Luiz Macedo" userId="7b3c29be-d15f-473b-8b79-40ce79eed9b8" providerId="ADAL" clId="{A2BFD621-E27E-495B-8954-7E0B7E2B443B}" dt="2022-01-07T17:55:03.074" v="49" actId="1076"/>
          <ac:picMkLst>
            <pc:docMk/>
            <pc:sldMk cId="1663750524" sldId="1873"/>
            <ac:picMk id="41" creationId="{C48BD87F-1CEF-4236-B324-2982768139A7}"/>
          </ac:picMkLst>
        </pc:picChg>
        <pc:picChg chg="del">
          <ac:chgData name="Luiz Macedo" userId="7b3c29be-d15f-473b-8b79-40ce79eed9b8" providerId="ADAL" clId="{A2BFD621-E27E-495B-8954-7E0B7E2B443B}" dt="2022-01-07T17:55:06.099" v="50" actId="478"/>
          <ac:picMkLst>
            <pc:docMk/>
            <pc:sldMk cId="1663750524" sldId="1873"/>
            <ac:picMk id="44" creationId="{DAC7E026-7BE7-42CE-A34D-98C59CBA3A14}"/>
          </ac:picMkLst>
        </pc:picChg>
        <pc:cxnChg chg="del">
          <ac:chgData name="Luiz Macedo" userId="7b3c29be-d15f-473b-8b79-40ce79eed9b8" providerId="ADAL" clId="{A2BFD621-E27E-495B-8954-7E0B7E2B443B}" dt="2022-01-07T17:53:54.383" v="42" actId="478"/>
          <ac:cxnSpMkLst>
            <pc:docMk/>
            <pc:sldMk cId="1663750524" sldId="1873"/>
            <ac:cxnSpMk id="25" creationId="{23BE2FB9-4CDF-4B6E-B69E-3D6642A7EF44}"/>
          </ac:cxnSpMkLst>
        </pc:cxnChg>
        <pc:cxnChg chg="mod">
          <ac:chgData name="Luiz Macedo" userId="7b3c29be-d15f-473b-8b79-40ce79eed9b8" providerId="ADAL" clId="{A2BFD621-E27E-495B-8954-7E0B7E2B443B}" dt="2022-01-07T17:54:34.310" v="45" actId="1076"/>
          <ac:cxnSpMkLst>
            <pc:docMk/>
            <pc:sldMk cId="1663750524" sldId="1873"/>
            <ac:cxnSpMk id="26" creationId="{758D819F-EBC6-404E-9AF6-E41E2AFEB372}"/>
          </ac:cxnSpMkLst>
        </pc:cxnChg>
        <pc:cxnChg chg="del">
          <ac:chgData name="Luiz Macedo" userId="7b3c29be-d15f-473b-8b79-40ce79eed9b8" providerId="ADAL" clId="{A2BFD621-E27E-495B-8954-7E0B7E2B443B}" dt="2022-01-07T17:53:54.383" v="42" actId="478"/>
          <ac:cxnSpMkLst>
            <pc:docMk/>
            <pc:sldMk cId="1663750524" sldId="1873"/>
            <ac:cxnSpMk id="71" creationId="{A5569510-8864-47B8-BCFA-6DD491861B9D}"/>
          </ac:cxnSpMkLst>
        </pc:cxnChg>
        <pc:cxnChg chg="mod">
          <ac:chgData name="Luiz Macedo" userId="7b3c29be-d15f-473b-8b79-40ce79eed9b8" providerId="ADAL" clId="{A2BFD621-E27E-495B-8954-7E0B7E2B443B}" dt="2022-01-07T17:54:52.442" v="48" actId="1076"/>
          <ac:cxnSpMkLst>
            <pc:docMk/>
            <pc:sldMk cId="1663750524" sldId="1873"/>
            <ac:cxnSpMk id="72" creationId="{595BD5ED-46A2-4B53-8FBC-754C02F12CB0}"/>
          </ac:cxnSpMkLst>
        </pc:cxnChg>
      </pc:sldChg>
      <pc:sldChg chg="modSp mod">
        <pc:chgData name="Luiz Macedo" userId="7b3c29be-d15f-473b-8b79-40ce79eed9b8" providerId="ADAL" clId="{A2BFD621-E27E-495B-8954-7E0B7E2B443B}" dt="2022-01-07T18:02:39.330" v="141"/>
        <pc:sldMkLst>
          <pc:docMk/>
          <pc:sldMk cId="3518376148" sldId="1874"/>
        </pc:sldMkLst>
        <pc:spChg chg="mod">
          <ac:chgData name="Luiz Macedo" userId="7b3c29be-d15f-473b-8b79-40ce79eed9b8" providerId="ADAL" clId="{A2BFD621-E27E-495B-8954-7E0B7E2B443B}" dt="2022-01-07T18:02:39.330" v="141"/>
          <ac:spMkLst>
            <pc:docMk/>
            <pc:sldMk cId="3518376148" sldId="1874"/>
            <ac:spMk id="4" creationId="{0CD8665D-5A50-4F07-9D33-48CCD3FD74C7}"/>
          </ac:spMkLst>
        </pc:spChg>
      </pc:sldChg>
      <pc:sldChg chg="modSp mod">
        <pc:chgData name="Luiz Macedo" userId="7b3c29be-d15f-473b-8b79-40ce79eed9b8" providerId="ADAL" clId="{A2BFD621-E27E-495B-8954-7E0B7E2B443B}" dt="2022-01-07T18:03:08.767" v="142"/>
        <pc:sldMkLst>
          <pc:docMk/>
          <pc:sldMk cId="2875775453" sldId="1878"/>
        </pc:sldMkLst>
        <pc:spChg chg="mod">
          <ac:chgData name="Luiz Macedo" userId="7b3c29be-d15f-473b-8b79-40ce79eed9b8" providerId="ADAL" clId="{A2BFD621-E27E-495B-8954-7E0B7E2B443B}" dt="2022-01-07T18:03:08.767" v="142"/>
          <ac:spMkLst>
            <pc:docMk/>
            <pc:sldMk cId="2875775453" sldId="1878"/>
            <ac:spMk id="4" creationId="{00000000-0000-0000-0000-000000000000}"/>
          </ac:spMkLst>
        </pc:spChg>
      </pc:sldChg>
      <pc:sldChg chg="modSp mod">
        <pc:chgData name="Luiz Macedo" userId="7b3c29be-d15f-473b-8b79-40ce79eed9b8" providerId="ADAL" clId="{A2BFD621-E27E-495B-8954-7E0B7E2B443B}" dt="2022-01-07T18:03:17.545" v="143"/>
        <pc:sldMkLst>
          <pc:docMk/>
          <pc:sldMk cId="4105721878" sldId="1892"/>
        </pc:sldMkLst>
        <pc:spChg chg="mod">
          <ac:chgData name="Luiz Macedo" userId="7b3c29be-d15f-473b-8b79-40ce79eed9b8" providerId="ADAL" clId="{A2BFD621-E27E-495B-8954-7E0B7E2B443B}" dt="2022-01-07T18:03:17.545" v="143"/>
          <ac:spMkLst>
            <pc:docMk/>
            <pc:sldMk cId="4105721878" sldId="1892"/>
            <ac:spMk id="4" creationId="{00000000-0000-0000-0000-000000000000}"/>
          </ac:spMkLst>
        </pc:spChg>
      </pc:sldChg>
      <pc:sldChg chg="modSp mod">
        <pc:chgData name="Luiz Macedo" userId="7b3c29be-d15f-473b-8b79-40ce79eed9b8" providerId="ADAL" clId="{A2BFD621-E27E-495B-8954-7E0B7E2B443B}" dt="2022-01-07T17:55:55.192" v="55"/>
        <pc:sldMkLst>
          <pc:docMk/>
          <pc:sldMk cId="3566936650" sldId="1905"/>
        </pc:sldMkLst>
        <pc:spChg chg="mod">
          <ac:chgData name="Luiz Macedo" userId="7b3c29be-d15f-473b-8b79-40ce79eed9b8" providerId="ADAL" clId="{A2BFD621-E27E-495B-8954-7E0B7E2B443B}" dt="2022-01-07T17:55:55.192" v="55"/>
          <ac:spMkLst>
            <pc:docMk/>
            <pc:sldMk cId="3566936650" sldId="1905"/>
            <ac:spMk id="4" creationId="{0CD8665D-5A50-4F07-9D33-48CCD3FD74C7}"/>
          </ac:spMkLst>
        </pc:spChg>
      </pc:sldChg>
      <pc:sldChg chg="modSp mod">
        <pc:chgData name="Luiz Macedo" userId="7b3c29be-d15f-473b-8b79-40ce79eed9b8" providerId="ADAL" clId="{A2BFD621-E27E-495B-8954-7E0B7E2B443B}" dt="2022-01-07T18:00:00.500" v="114"/>
        <pc:sldMkLst>
          <pc:docMk/>
          <pc:sldMk cId="1697571192" sldId="1907"/>
        </pc:sldMkLst>
        <pc:spChg chg="mod">
          <ac:chgData name="Luiz Macedo" userId="7b3c29be-d15f-473b-8b79-40ce79eed9b8" providerId="ADAL" clId="{A2BFD621-E27E-495B-8954-7E0B7E2B443B}" dt="2022-01-07T18:00:00.500" v="114"/>
          <ac:spMkLst>
            <pc:docMk/>
            <pc:sldMk cId="1697571192" sldId="1907"/>
            <ac:spMk id="2" creationId="{5D3F400B-B7BD-4D6F-85D9-74171E4CB0BB}"/>
          </ac:spMkLst>
        </pc:spChg>
      </pc:sldChg>
      <pc:sldChg chg="modSp mod">
        <pc:chgData name="Luiz Macedo" userId="7b3c29be-d15f-473b-8b79-40ce79eed9b8" providerId="ADAL" clId="{A2BFD621-E27E-495B-8954-7E0B7E2B443B}" dt="2022-01-07T18:04:35.953" v="170"/>
        <pc:sldMkLst>
          <pc:docMk/>
          <pc:sldMk cId="3190197358" sldId="1909"/>
        </pc:sldMkLst>
        <pc:spChg chg="mod">
          <ac:chgData name="Luiz Macedo" userId="7b3c29be-d15f-473b-8b79-40ce79eed9b8" providerId="ADAL" clId="{A2BFD621-E27E-495B-8954-7E0B7E2B443B}" dt="2022-01-07T18:04:35.953" v="170"/>
          <ac:spMkLst>
            <pc:docMk/>
            <pc:sldMk cId="3190197358" sldId="1909"/>
            <ac:spMk id="4" creationId="{0CD8665D-5A50-4F07-9D33-48CCD3FD74C7}"/>
          </ac:spMkLst>
        </pc:spChg>
      </pc:sldChg>
      <pc:sldChg chg="modSp mod">
        <pc:chgData name="Luiz Macedo" userId="7b3c29be-d15f-473b-8b79-40ce79eed9b8" providerId="ADAL" clId="{A2BFD621-E27E-495B-8954-7E0B7E2B443B}" dt="2022-01-07T18:05:46.568" v="193"/>
        <pc:sldMkLst>
          <pc:docMk/>
          <pc:sldMk cId="3363942240" sldId="1911"/>
        </pc:sldMkLst>
        <pc:spChg chg="mod">
          <ac:chgData name="Luiz Macedo" userId="7b3c29be-d15f-473b-8b79-40ce79eed9b8" providerId="ADAL" clId="{A2BFD621-E27E-495B-8954-7E0B7E2B443B}" dt="2022-01-07T18:05:46.568" v="193"/>
          <ac:spMkLst>
            <pc:docMk/>
            <pc:sldMk cId="3363942240" sldId="1911"/>
            <ac:spMk id="2" creationId="{544A83E9-9D3F-4D27-92C5-3271240ED3D2}"/>
          </ac:spMkLst>
        </pc:spChg>
      </pc:sldChg>
      <pc:sldChg chg="modSp mod">
        <pc:chgData name="Luiz Macedo" userId="7b3c29be-d15f-473b-8b79-40ce79eed9b8" providerId="ADAL" clId="{A2BFD621-E27E-495B-8954-7E0B7E2B443B}" dt="2022-01-07T17:55:48.975" v="54"/>
        <pc:sldMkLst>
          <pc:docMk/>
          <pc:sldMk cId="3198846091" sldId="1912"/>
        </pc:sldMkLst>
        <pc:spChg chg="mod">
          <ac:chgData name="Luiz Macedo" userId="7b3c29be-d15f-473b-8b79-40ce79eed9b8" providerId="ADAL" clId="{A2BFD621-E27E-495B-8954-7E0B7E2B443B}" dt="2022-01-07T17:55:48.975" v="54"/>
          <ac:spMkLst>
            <pc:docMk/>
            <pc:sldMk cId="3198846091" sldId="1912"/>
            <ac:spMk id="4" creationId="{0CD8665D-5A50-4F07-9D33-48CCD3FD74C7}"/>
          </ac:spMkLst>
        </pc:spChg>
      </pc:sldChg>
      <pc:sldChg chg="modSp mod">
        <pc:chgData name="Luiz Macedo" userId="7b3c29be-d15f-473b-8b79-40ce79eed9b8" providerId="ADAL" clId="{A2BFD621-E27E-495B-8954-7E0B7E2B443B}" dt="2022-01-07T18:04:52.284" v="172"/>
        <pc:sldMkLst>
          <pc:docMk/>
          <pc:sldMk cId="2629079387" sldId="1915"/>
        </pc:sldMkLst>
        <pc:spChg chg="mod">
          <ac:chgData name="Luiz Macedo" userId="7b3c29be-d15f-473b-8b79-40ce79eed9b8" providerId="ADAL" clId="{A2BFD621-E27E-495B-8954-7E0B7E2B443B}" dt="2022-01-07T18:04:52.284" v="172"/>
          <ac:spMkLst>
            <pc:docMk/>
            <pc:sldMk cId="2629079387" sldId="1915"/>
            <ac:spMk id="2" creationId="{D6839FC6-8DEE-4203-93C4-77E934DBFAA4}"/>
          </ac:spMkLst>
        </pc:spChg>
      </pc:sldChg>
      <pc:sldChg chg="modSp mod">
        <pc:chgData name="Luiz Macedo" userId="7b3c29be-d15f-473b-8b79-40ce79eed9b8" providerId="ADAL" clId="{A2BFD621-E27E-495B-8954-7E0B7E2B443B}" dt="2022-01-07T18:04:56.410" v="173"/>
        <pc:sldMkLst>
          <pc:docMk/>
          <pc:sldMk cId="3174768329" sldId="1918"/>
        </pc:sldMkLst>
        <pc:spChg chg="mod">
          <ac:chgData name="Luiz Macedo" userId="7b3c29be-d15f-473b-8b79-40ce79eed9b8" providerId="ADAL" clId="{A2BFD621-E27E-495B-8954-7E0B7E2B443B}" dt="2022-01-07T18:04:56.410" v="173"/>
          <ac:spMkLst>
            <pc:docMk/>
            <pc:sldMk cId="3174768329" sldId="1918"/>
            <ac:spMk id="2" creationId="{D491ED86-CEFB-41E7-A879-B7A00DC930D3}"/>
          </ac:spMkLst>
        </pc:spChg>
      </pc:sldChg>
      <pc:sldChg chg="del">
        <pc:chgData name="Luiz Macedo" userId="7b3c29be-d15f-473b-8b79-40ce79eed9b8" providerId="ADAL" clId="{A2BFD621-E27E-495B-8954-7E0B7E2B443B}" dt="2022-01-07T18:03:22.476" v="144" actId="2696"/>
        <pc:sldMkLst>
          <pc:docMk/>
          <pc:sldMk cId="2585883798" sldId="1942"/>
        </pc:sldMkLst>
      </pc:sldChg>
      <pc:sldChg chg="modSp mod">
        <pc:chgData name="Luiz Macedo" userId="7b3c29be-d15f-473b-8b79-40ce79eed9b8" providerId="ADAL" clId="{A2BFD621-E27E-495B-8954-7E0B7E2B443B}" dt="2022-01-07T18:03:29.349" v="145"/>
        <pc:sldMkLst>
          <pc:docMk/>
          <pc:sldMk cId="1281629577" sldId="1945"/>
        </pc:sldMkLst>
        <pc:spChg chg="mod">
          <ac:chgData name="Luiz Macedo" userId="7b3c29be-d15f-473b-8b79-40ce79eed9b8" providerId="ADAL" clId="{A2BFD621-E27E-495B-8954-7E0B7E2B443B}" dt="2022-01-07T18:03:29.349" v="145"/>
          <ac:spMkLst>
            <pc:docMk/>
            <pc:sldMk cId="1281629577" sldId="1945"/>
            <ac:spMk id="2" creationId="{24401EBD-ED19-4075-B5B2-90C51472964A}"/>
          </ac:spMkLst>
        </pc:spChg>
      </pc:sldChg>
      <pc:sldChg chg="modSp mod">
        <pc:chgData name="Luiz Macedo" userId="7b3c29be-d15f-473b-8b79-40ce79eed9b8" providerId="ADAL" clId="{A2BFD621-E27E-495B-8954-7E0B7E2B443B}" dt="2022-01-07T18:03:41.508" v="146"/>
        <pc:sldMkLst>
          <pc:docMk/>
          <pc:sldMk cId="820648191" sldId="1946"/>
        </pc:sldMkLst>
        <pc:spChg chg="mod">
          <ac:chgData name="Luiz Macedo" userId="7b3c29be-d15f-473b-8b79-40ce79eed9b8" providerId="ADAL" clId="{A2BFD621-E27E-495B-8954-7E0B7E2B443B}" dt="2022-01-07T18:03:41.508" v="146"/>
          <ac:spMkLst>
            <pc:docMk/>
            <pc:sldMk cId="820648191" sldId="1946"/>
            <ac:spMk id="2" creationId="{5BE5EEA6-3E21-4270-979A-908224F71B11}"/>
          </ac:spMkLst>
        </pc:spChg>
      </pc:sldChg>
      <pc:sldChg chg="modSp mod">
        <pc:chgData name="Luiz Macedo" userId="7b3c29be-d15f-473b-8b79-40ce79eed9b8" providerId="ADAL" clId="{A2BFD621-E27E-495B-8954-7E0B7E2B443B}" dt="2022-01-07T18:03:52.695" v="160" actId="1036"/>
        <pc:sldMkLst>
          <pc:docMk/>
          <pc:sldMk cId="1455412680" sldId="1947"/>
        </pc:sldMkLst>
        <pc:spChg chg="mod">
          <ac:chgData name="Luiz Macedo" userId="7b3c29be-d15f-473b-8b79-40ce79eed9b8" providerId="ADAL" clId="{A2BFD621-E27E-495B-8954-7E0B7E2B443B}" dt="2022-01-07T18:03:48.307" v="147"/>
          <ac:spMkLst>
            <pc:docMk/>
            <pc:sldMk cId="1455412680" sldId="1947"/>
            <ac:spMk id="2" creationId="{E7DBC228-095B-4F9A-B618-D40AEB064FAC}"/>
          </ac:spMkLst>
        </pc:spChg>
        <pc:spChg chg="mod">
          <ac:chgData name="Luiz Macedo" userId="7b3c29be-d15f-473b-8b79-40ce79eed9b8" providerId="ADAL" clId="{A2BFD621-E27E-495B-8954-7E0B7E2B443B}" dt="2022-01-07T18:03:52.695" v="160" actId="1036"/>
          <ac:spMkLst>
            <pc:docMk/>
            <pc:sldMk cId="1455412680" sldId="1947"/>
            <ac:spMk id="4" creationId="{FD483274-C30B-45CD-B638-369AC843DEF0}"/>
          </ac:spMkLst>
        </pc:spChg>
        <pc:graphicFrameChg chg="mod">
          <ac:chgData name="Luiz Macedo" userId="7b3c29be-d15f-473b-8b79-40ce79eed9b8" providerId="ADAL" clId="{A2BFD621-E27E-495B-8954-7E0B7E2B443B}" dt="2022-01-07T18:03:52.695" v="160" actId="1036"/>
          <ac:graphicFrameMkLst>
            <pc:docMk/>
            <pc:sldMk cId="1455412680" sldId="1947"/>
            <ac:graphicFrameMk id="5" creationId="{BB2E8574-165F-401A-B5E3-4F49F153932F}"/>
          </ac:graphicFrameMkLst>
        </pc:graphicFrameChg>
      </pc:sldChg>
      <pc:sldChg chg="modSp mod">
        <pc:chgData name="Luiz Macedo" userId="7b3c29be-d15f-473b-8b79-40ce79eed9b8" providerId="ADAL" clId="{A2BFD621-E27E-495B-8954-7E0B7E2B443B}" dt="2022-01-07T18:04:01.939" v="161"/>
        <pc:sldMkLst>
          <pc:docMk/>
          <pc:sldMk cId="758657798" sldId="1948"/>
        </pc:sldMkLst>
        <pc:spChg chg="mod">
          <ac:chgData name="Luiz Macedo" userId="7b3c29be-d15f-473b-8b79-40ce79eed9b8" providerId="ADAL" clId="{A2BFD621-E27E-495B-8954-7E0B7E2B443B}" dt="2022-01-07T18:04:01.939" v="161"/>
          <ac:spMkLst>
            <pc:docMk/>
            <pc:sldMk cId="758657798" sldId="1948"/>
            <ac:spMk id="2" creationId="{2113917F-5A7C-4F35-9776-50FE08674587}"/>
          </ac:spMkLst>
        </pc:spChg>
      </pc:sldChg>
      <pc:sldChg chg="modSp">
        <pc:chgData name="Luiz Macedo" userId="7b3c29be-d15f-473b-8b79-40ce79eed9b8" providerId="ADAL" clId="{A2BFD621-E27E-495B-8954-7E0B7E2B443B}" dt="2022-01-07T18:06:04.794" v="212" actId="1036"/>
        <pc:sldMkLst>
          <pc:docMk/>
          <pc:sldMk cId="2690299215" sldId="1949"/>
        </pc:sldMkLst>
        <pc:spChg chg="mod">
          <ac:chgData name="Luiz Macedo" userId="7b3c29be-d15f-473b-8b79-40ce79eed9b8" providerId="ADAL" clId="{A2BFD621-E27E-495B-8954-7E0B7E2B443B}" dt="2022-01-07T18:06:04.794" v="212" actId="1036"/>
          <ac:spMkLst>
            <pc:docMk/>
            <pc:sldMk cId="2690299215" sldId="1949"/>
            <ac:spMk id="16" creationId="{2723EE74-D03B-43E6-8DA4-03A69A4F70CE}"/>
          </ac:spMkLst>
        </pc:spChg>
        <pc:spChg chg="mod">
          <ac:chgData name="Luiz Macedo" userId="7b3c29be-d15f-473b-8b79-40ce79eed9b8" providerId="ADAL" clId="{A2BFD621-E27E-495B-8954-7E0B7E2B443B}" dt="2022-01-07T18:06:04.794" v="212" actId="1036"/>
          <ac:spMkLst>
            <pc:docMk/>
            <pc:sldMk cId="2690299215" sldId="1949"/>
            <ac:spMk id="19" creationId="{E3059D41-9728-4B58-9237-CADB42E287FB}"/>
          </ac:spMkLst>
        </pc:spChg>
        <pc:spChg chg="mod">
          <ac:chgData name="Luiz Macedo" userId="7b3c29be-d15f-473b-8b79-40ce79eed9b8" providerId="ADAL" clId="{A2BFD621-E27E-495B-8954-7E0B7E2B443B}" dt="2022-01-07T18:06:04.794" v="212" actId="1036"/>
          <ac:spMkLst>
            <pc:docMk/>
            <pc:sldMk cId="2690299215" sldId="1949"/>
            <ac:spMk id="30" creationId="{DBACF119-C361-45D1-AA6B-733353585ED6}"/>
          </ac:spMkLst>
        </pc:spChg>
        <pc:spChg chg="mod">
          <ac:chgData name="Luiz Macedo" userId="7b3c29be-d15f-473b-8b79-40ce79eed9b8" providerId="ADAL" clId="{A2BFD621-E27E-495B-8954-7E0B7E2B443B}" dt="2022-01-07T18:06:04.794" v="212" actId="1036"/>
          <ac:spMkLst>
            <pc:docMk/>
            <pc:sldMk cId="2690299215" sldId="1949"/>
            <ac:spMk id="31" creationId="{841ADBC4-DE26-40A7-8FB9-2A22222978B7}"/>
          </ac:spMkLst>
        </pc:spChg>
        <pc:grpChg chg="mod">
          <ac:chgData name="Luiz Macedo" userId="7b3c29be-d15f-473b-8b79-40ce79eed9b8" providerId="ADAL" clId="{A2BFD621-E27E-495B-8954-7E0B7E2B443B}" dt="2022-01-07T18:06:04.794" v="212" actId="1036"/>
          <ac:grpSpMkLst>
            <pc:docMk/>
            <pc:sldMk cId="2690299215" sldId="1949"/>
            <ac:grpSpMk id="27" creationId="{8174A7C7-6B81-49F3-BE91-6D71CE83AD09}"/>
          </ac:grpSpMkLst>
        </pc:grpChg>
        <pc:grpChg chg="mod">
          <ac:chgData name="Luiz Macedo" userId="7b3c29be-d15f-473b-8b79-40ce79eed9b8" providerId="ADAL" clId="{A2BFD621-E27E-495B-8954-7E0B7E2B443B}" dt="2022-01-07T18:06:04.794" v="212" actId="1036"/>
          <ac:grpSpMkLst>
            <pc:docMk/>
            <pc:sldMk cId="2690299215" sldId="1949"/>
            <ac:grpSpMk id="28" creationId="{874FF4C6-C943-4932-85D4-E1DACC5E22D0}"/>
          </ac:grpSpMkLst>
        </pc:grpChg>
        <pc:graphicFrameChg chg="mod">
          <ac:chgData name="Luiz Macedo" userId="7b3c29be-d15f-473b-8b79-40ce79eed9b8" providerId="ADAL" clId="{A2BFD621-E27E-495B-8954-7E0B7E2B443B}" dt="2022-01-07T18:06:04.794" v="212" actId="1036"/>
          <ac:graphicFrameMkLst>
            <pc:docMk/>
            <pc:sldMk cId="2690299215" sldId="1949"/>
            <ac:graphicFrameMk id="4" creationId="{C9185D39-4EAA-4D92-A08E-1EDDF1A983D1}"/>
          </ac:graphicFrameMkLst>
        </pc:graphicFrameChg>
        <pc:picChg chg="mod">
          <ac:chgData name="Luiz Macedo" userId="7b3c29be-d15f-473b-8b79-40ce79eed9b8" providerId="ADAL" clId="{A2BFD621-E27E-495B-8954-7E0B7E2B443B}" dt="2022-01-07T18:06:04.794" v="212" actId="1036"/>
          <ac:picMkLst>
            <pc:docMk/>
            <pc:sldMk cId="2690299215" sldId="1949"/>
            <ac:picMk id="29" creationId="{FA89E376-F5CD-40A6-B92D-C5BC8A6D7E32}"/>
          </ac:picMkLst>
        </pc:picChg>
      </pc:sldChg>
    </pc:docChg>
  </pc:docChgLst>
  <pc:docChgLst>
    <pc:chgData name="Luiz Macedo" userId="7b3c29be-d15f-473b-8b79-40ce79eed9b8" providerId="ADAL" clId="{212C427D-1DCF-4A5C-96E0-98686298E99C}"/>
    <pc:docChg chg="undo redo custSel addSld delSld modSld">
      <pc:chgData name="Luiz Macedo" userId="7b3c29be-d15f-473b-8b79-40ce79eed9b8" providerId="ADAL" clId="{212C427D-1DCF-4A5C-96E0-98686298E99C}" dt="2022-05-02T20:00:28.337" v="1763" actId="20577"/>
      <pc:docMkLst>
        <pc:docMk/>
      </pc:docMkLst>
      <pc:sldChg chg="modSp mod">
        <pc:chgData name="Luiz Macedo" userId="7b3c29be-d15f-473b-8b79-40ce79eed9b8" providerId="ADAL" clId="{212C427D-1DCF-4A5C-96E0-98686298E99C}" dt="2022-03-10T23:35:02.712" v="46" actId="20577"/>
        <pc:sldMkLst>
          <pc:docMk/>
          <pc:sldMk cId="3560731283" sldId="256"/>
        </pc:sldMkLst>
        <pc:spChg chg="mod">
          <ac:chgData name="Luiz Macedo" userId="7b3c29be-d15f-473b-8b79-40ce79eed9b8" providerId="ADAL" clId="{212C427D-1DCF-4A5C-96E0-98686298E99C}" dt="2022-03-10T23:35:02.712" v="46" actId="20577"/>
          <ac:spMkLst>
            <pc:docMk/>
            <pc:sldMk cId="3560731283" sldId="256"/>
            <ac:spMk id="2" creationId="{06456474-6022-48BB-A434-CF09068ED1E2}"/>
          </ac:spMkLst>
        </pc:spChg>
      </pc:sldChg>
      <pc:sldChg chg="delSp modSp mod">
        <pc:chgData name="Luiz Macedo" userId="7b3c29be-d15f-473b-8b79-40ce79eed9b8" providerId="ADAL" clId="{212C427D-1DCF-4A5C-96E0-98686298E99C}" dt="2022-04-25T20:53:07.497" v="519" actId="478"/>
        <pc:sldMkLst>
          <pc:docMk/>
          <pc:sldMk cId="3928375174" sldId="1482"/>
        </pc:sldMkLst>
        <pc:spChg chg="del mod">
          <ac:chgData name="Luiz Macedo" userId="7b3c29be-d15f-473b-8b79-40ce79eed9b8" providerId="ADAL" clId="{212C427D-1DCF-4A5C-96E0-98686298E99C}" dt="2022-04-25T20:53:07.497" v="519" actId="478"/>
          <ac:spMkLst>
            <pc:docMk/>
            <pc:sldMk cId="3928375174" sldId="1482"/>
            <ac:spMk id="16" creationId="{BCA09064-3B64-4BCE-90B6-7A40333F6A64}"/>
          </ac:spMkLst>
        </pc:spChg>
      </pc:sldChg>
      <pc:sldChg chg="modSp mod">
        <pc:chgData name="Luiz Macedo" userId="7b3c29be-d15f-473b-8b79-40ce79eed9b8" providerId="ADAL" clId="{212C427D-1DCF-4A5C-96E0-98686298E99C}" dt="2022-04-25T20:53:18.578" v="538" actId="1035"/>
        <pc:sldMkLst>
          <pc:docMk/>
          <pc:sldMk cId="350389868" sldId="1483"/>
        </pc:sldMkLst>
        <pc:spChg chg="mod">
          <ac:chgData name="Luiz Macedo" userId="7b3c29be-d15f-473b-8b79-40ce79eed9b8" providerId="ADAL" clId="{212C427D-1DCF-4A5C-96E0-98686298E99C}" dt="2022-04-25T20:53:18.578" v="538" actId="1035"/>
          <ac:spMkLst>
            <pc:docMk/>
            <pc:sldMk cId="350389868" sldId="1483"/>
            <ac:spMk id="3" creationId="{A4878868-B186-4C35-98B4-87006C5744F0}"/>
          </ac:spMkLst>
        </pc:spChg>
        <pc:spChg chg="mod">
          <ac:chgData name="Luiz Macedo" userId="7b3c29be-d15f-473b-8b79-40ce79eed9b8" providerId="ADAL" clId="{212C427D-1DCF-4A5C-96E0-98686298E99C}" dt="2022-04-25T20:53:18.578" v="538" actId="1035"/>
          <ac:spMkLst>
            <pc:docMk/>
            <pc:sldMk cId="350389868" sldId="1483"/>
            <ac:spMk id="5" creationId="{1C38468B-797D-4A26-9368-42F91D477E4A}"/>
          </ac:spMkLst>
        </pc:spChg>
        <pc:spChg chg="mod">
          <ac:chgData name="Luiz Macedo" userId="7b3c29be-d15f-473b-8b79-40ce79eed9b8" providerId="ADAL" clId="{212C427D-1DCF-4A5C-96E0-98686298E99C}" dt="2022-04-25T20:53:18.578" v="538" actId="1035"/>
          <ac:spMkLst>
            <pc:docMk/>
            <pc:sldMk cId="350389868" sldId="1483"/>
            <ac:spMk id="17" creationId="{1B4A1FFA-BE39-48DA-AED8-6BC550D8E330}"/>
          </ac:spMkLst>
        </pc:spChg>
      </pc:sldChg>
      <pc:sldChg chg="modSp mod">
        <pc:chgData name="Luiz Macedo" userId="7b3c29be-d15f-473b-8b79-40ce79eed9b8" providerId="ADAL" clId="{212C427D-1DCF-4A5C-96E0-98686298E99C}" dt="2022-03-12T00:32:10.456" v="75" actId="20577"/>
        <pc:sldMkLst>
          <pc:docMk/>
          <pc:sldMk cId="534278073" sldId="1492"/>
        </pc:sldMkLst>
        <pc:graphicFrameChg chg="mod modGraphic">
          <ac:chgData name="Luiz Macedo" userId="7b3c29be-d15f-473b-8b79-40ce79eed9b8" providerId="ADAL" clId="{212C427D-1DCF-4A5C-96E0-98686298E99C}" dt="2022-03-12T00:32:10.456" v="75" actId="20577"/>
          <ac:graphicFrameMkLst>
            <pc:docMk/>
            <pc:sldMk cId="534278073" sldId="1492"/>
            <ac:graphicFrameMk id="7" creationId="{20A3E518-2EE1-430F-8872-A313EAEF152E}"/>
          </ac:graphicFrameMkLst>
        </pc:graphicFrameChg>
      </pc:sldChg>
      <pc:sldChg chg="modSp mod">
        <pc:chgData name="Luiz Macedo" userId="7b3c29be-d15f-473b-8b79-40ce79eed9b8" providerId="ADAL" clId="{212C427D-1DCF-4A5C-96E0-98686298E99C}" dt="2022-05-02T20:00:28.337" v="1763" actId="20577"/>
        <pc:sldMkLst>
          <pc:docMk/>
          <pc:sldMk cId="1396258074" sldId="1509"/>
        </pc:sldMkLst>
        <pc:spChg chg="mod">
          <ac:chgData name="Luiz Macedo" userId="7b3c29be-d15f-473b-8b79-40ce79eed9b8" providerId="ADAL" clId="{212C427D-1DCF-4A5C-96E0-98686298E99C}" dt="2022-05-02T20:00:22.725" v="1758" actId="20577"/>
          <ac:spMkLst>
            <pc:docMk/>
            <pc:sldMk cId="1396258074" sldId="1509"/>
            <ac:spMk id="21" creationId="{68342811-9C48-401D-9ECA-EBDE724A04BF}"/>
          </ac:spMkLst>
        </pc:spChg>
        <pc:spChg chg="mod">
          <ac:chgData name="Luiz Macedo" userId="7b3c29be-d15f-473b-8b79-40ce79eed9b8" providerId="ADAL" clId="{212C427D-1DCF-4A5C-96E0-98686298E99C}" dt="2022-05-02T20:00:28.337" v="1763" actId="20577"/>
          <ac:spMkLst>
            <pc:docMk/>
            <pc:sldMk cId="1396258074" sldId="1509"/>
            <ac:spMk id="22" creationId="{4D626F01-AB59-48F5-9DB4-432846DA314F}"/>
          </ac:spMkLst>
        </pc:spChg>
      </pc:sldChg>
      <pc:sldChg chg="modSp mod">
        <pc:chgData name="Luiz Macedo" userId="7b3c29be-d15f-473b-8b79-40ce79eed9b8" providerId="ADAL" clId="{212C427D-1DCF-4A5C-96E0-98686298E99C}" dt="2022-04-25T14:46:09.790" v="346" actId="108"/>
        <pc:sldMkLst>
          <pc:docMk/>
          <pc:sldMk cId="3132018027" sldId="1511"/>
        </pc:sldMkLst>
        <pc:spChg chg="mod">
          <ac:chgData name="Luiz Macedo" userId="7b3c29be-d15f-473b-8b79-40ce79eed9b8" providerId="ADAL" clId="{212C427D-1DCF-4A5C-96E0-98686298E99C}" dt="2022-04-25T14:46:09.790" v="346" actId="108"/>
          <ac:spMkLst>
            <pc:docMk/>
            <pc:sldMk cId="3132018027" sldId="1511"/>
            <ac:spMk id="86" creationId="{26053DB1-CC8D-4CBC-9B23-21229072A545}"/>
          </ac:spMkLst>
        </pc:spChg>
      </pc:sldChg>
      <pc:sldChg chg="modSp mod">
        <pc:chgData name="Luiz Macedo" userId="7b3c29be-d15f-473b-8b79-40ce79eed9b8" providerId="ADAL" clId="{212C427D-1DCF-4A5C-96E0-98686298E99C}" dt="2022-03-01T23:02:43.267" v="37"/>
        <pc:sldMkLst>
          <pc:docMk/>
          <pc:sldMk cId="3746766023" sldId="1865"/>
        </pc:sldMkLst>
        <pc:spChg chg="mod">
          <ac:chgData name="Luiz Macedo" userId="7b3c29be-d15f-473b-8b79-40ce79eed9b8" providerId="ADAL" clId="{212C427D-1DCF-4A5C-96E0-98686298E99C}" dt="2022-03-01T23:02:43.267" v="37"/>
          <ac:spMkLst>
            <pc:docMk/>
            <pc:sldMk cId="3746766023" sldId="1865"/>
            <ac:spMk id="4" creationId="{0CD8665D-5A50-4F07-9D33-48CCD3FD74C7}"/>
          </ac:spMkLst>
        </pc:spChg>
      </pc:sldChg>
      <pc:sldChg chg="modSp mod">
        <pc:chgData name="Luiz Macedo" userId="7b3c29be-d15f-473b-8b79-40ce79eed9b8" providerId="ADAL" clId="{212C427D-1DCF-4A5C-96E0-98686298E99C}" dt="2022-03-01T23:02:46.332" v="38"/>
        <pc:sldMkLst>
          <pc:docMk/>
          <pc:sldMk cId="1763004936" sldId="1866"/>
        </pc:sldMkLst>
        <pc:spChg chg="mod">
          <ac:chgData name="Luiz Macedo" userId="7b3c29be-d15f-473b-8b79-40ce79eed9b8" providerId="ADAL" clId="{212C427D-1DCF-4A5C-96E0-98686298E99C}" dt="2022-03-01T23:02:46.332" v="38"/>
          <ac:spMkLst>
            <pc:docMk/>
            <pc:sldMk cId="1763004936" sldId="1866"/>
            <ac:spMk id="4" creationId="{0CD8665D-5A50-4F07-9D33-48CCD3FD74C7}"/>
          </ac:spMkLst>
        </pc:spChg>
      </pc:sldChg>
      <pc:sldChg chg="modSp mod">
        <pc:chgData name="Luiz Macedo" userId="7b3c29be-d15f-473b-8b79-40ce79eed9b8" providerId="ADAL" clId="{212C427D-1DCF-4A5C-96E0-98686298E99C}" dt="2022-03-01T23:02:40.767" v="36" actId="20577"/>
        <pc:sldMkLst>
          <pc:docMk/>
          <pc:sldMk cId="3060697331" sldId="1872"/>
        </pc:sldMkLst>
        <pc:spChg chg="mod">
          <ac:chgData name="Luiz Macedo" userId="7b3c29be-d15f-473b-8b79-40ce79eed9b8" providerId="ADAL" clId="{212C427D-1DCF-4A5C-96E0-98686298E99C}" dt="2022-03-01T23:02:40.767" v="36" actId="20577"/>
          <ac:spMkLst>
            <pc:docMk/>
            <pc:sldMk cId="3060697331" sldId="1872"/>
            <ac:spMk id="4" creationId="{0CD8665D-5A50-4F07-9D33-48CCD3FD74C7}"/>
          </ac:spMkLst>
        </pc:spChg>
      </pc:sldChg>
      <pc:sldChg chg="addSp delSp modSp mod">
        <pc:chgData name="Luiz Macedo" userId="7b3c29be-d15f-473b-8b79-40ce79eed9b8" providerId="ADAL" clId="{212C427D-1DCF-4A5C-96E0-98686298E99C}" dt="2022-04-08T20:54:46.424" v="310"/>
        <pc:sldMkLst>
          <pc:docMk/>
          <pc:sldMk cId="1663750524" sldId="1873"/>
        </pc:sldMkLst>
        <pc:spChg chg="add mod">
          <ac:chgData name="Luiz Macedo" userId="7b3c29be-d15f-473b-8b79-40ce79eed9b8" providerId="ADAL" clId="{212C427D-1DCF-4A5C-96E0-98686298E99C}" dt="2022-04-08T20:53:00.860" v="289" actId="1076"/>
          <ac:spMkLst>
            <pc:docMk/>
            <pc:sldMk cId="1663750524" sldId="1873"/>
            <ac:spMk id="4" creationId="{A8A7A5DE-7079-AF7E-D95D-B29C5E947078}"/>
          </ac:spMkLst>
        </pc:spChg>
        <pc:spChg chg="mod">
          <ac:chgData name="Luiz Macedo" userId="7b3c29be-d15f-473b-8b79-40ce79eed9b8" providerId="ADAL" clId="{212C427D-1DCF-4A5C-96E0-98686298E99C}" dt="2022-03-10T21:54:14.941" v="41"/>
          <ac:spMkLst>
            <pc:docMk/>
            <pc:sldMk cId="1663750524" sldId="1873"/>
            <ac:spMk id="17" creationId="{2C5CD21A-9EE5-4732-B9E1-627032D38D29}"/>
          </ac:spMkLst>
        </pc:spChg>
        <pc:spChg chg="mod">
          <ac:chgData name="Luiz Macedo" userId="7b3c29be-d15f-473b-8b79-40ce79eed9b8" providerId="ADAL" clId="{212C427D-1DCF-4A5C-96E0-98686298E99C}" dt="2022-03-10T21:54:16.065" v="42"/>
          <ac:spMkLst>
            <pc:docMk/>
            <pc:sldMk cId="1663750524" sldId="1873"/>
            <ac:spMk id="19" creationId="{39463942-57D2-466C-AD3B-4BD0C29EFDDB}"/>
          </ac:spMkLst>
        </pc:spChg>
        <pc:spChg chg="mod">
          <ac:chgData name="Luiz Macedo" userId="7b3c29be-d15f-473b-8b79-40ce79eed9b8" providerId="ADAL" clId="{212C427D-1DCF-4A5C-96E0-98686298E99C}" dt="2022-03-10T21:54:17.219" v="43"/>
          <ac:spMkLst>
            <pc:docMk/>
            <pc:sldMk cId="1663750524" sldId="1873"/>
            <ac:spMk id="21" creationId="{6D013910-61CB-4363-8DF2-E16027008D42}"/>
          </ac:spMkLst>
        </pc:spChg>
        <pc:spChg chg="mod">
          <ac:chgData name="Luiz Macedo" userId="7b3c29be-d15f-473b-8b79-40ce79eed9b8" providerId="ADAL" clId="{212C427D-1DCF-4A5C-96E0-98686298E99C}" dt="2022-03-10T21:54:18.478" v="44"/>
          <ac:spMkLst>
            <pc:docMk/>
            <pc:sldMk cId="1663750524" sldId="1873"/>
            <ac:spMk id="24" creationId="{12FBE26D-2FAC-42DD-A61E-7CE39242F61F}"/>
          </ac:spMkLst>
        </pc:spChg>
        <pc:spChg chg="mod">
          <ac:chgData name="Luiz Macedo" userId="7b3c29be-d15f-473b-8b79-40ce79eed9b8" providerId="ADAL" clId="{212C427D-1DCF-4A5C-96E0-98686298E99C}" dt="2022-04-08T20:54:46.424" v="310"/>
          <ac:spMkLst>
            <pc:docMk/>
            <pc:sldMk cId="1663750524" sldId="1873"/>
            <ac:spMk id="52" creationId="{9F9DD536-75B1-4A7A-8EB1-F7B89D8CA88B}"/>
          </ac:spMkLst>
        </pc:spChg>
        <pc:picChg chg="add mod">
          <ac:chgData name="Luiz Macedo" userId="7b3c29be-d15f-473b-8b79-40ce79eed9b8" providerId="ADAL" clId="{212C427D-1DCF-4A5C-96E0-98686298E99C}" dt="2022-04-08T20:53:13.595" v="290" actId="1076"/>
          <ac:picMkLst>
            <pc:docMk/>
            <pc:sldMk cId="1663750524" sldId="1873"/>
            <ac:picMk id="3" creationId="{2CB63440-ED7E-719F-E11D-886F506E5ADF}"/>
          </ac:picMkLst>
        </pc:picChg>
        <pc:picChg chg="add mod">
          <ac:chgData name="Luiz Macedo" userId="7b3c29be-d15f-473b-8b79-40ce79eed9b8" providerId="ADAL" clId="{212C427D-1DCF-4A5C-96E0-98686298E99C}" dt="2022-04-08T20:53:50.003" v="296" actId="1076"/>
          <ac:picMkLst>
            <pc:docMk/>
            <pc:sldMk cId="1663750524" sldId="1873"/>
            <ac:picMk id="6" creationId="{7099AF2D-C1AF-43F9-8BEF-FE01314DF23A}"/>
          </ac:picMkLst>
        </pc:picChg>
        <pc:picChg chg="del">
          <ac:chgData name="Luiz Macedo" userId="7b3c29be-d15f-473b-8b79-40ce79eed9b8" providerId="ADAL" clId="{212C427D-1DCF-4A5C-96E0-98686298E99C}" dt="2022-04-08T20:53:36.670" v="292" actId="478"/>
          <ac:picMkLst>
            <pc:docMk/>
            <pc:sldMk cId="1663750524" sldId="1873"/>
            <ac:picMk id="41" creationId="{C48BD87F-1CEF-4236-B324-2982768139A7}"/>
          </ac:picMkLst>
        </pc:picChg>
        <pc:cxnChg chg="add del mod">
          <ac:chgData name="Luiz Macedo" userId="7b3c29be-d15f-473b-8b79-40ce79eed9b8" providerId="ADAL" clId="{212C427D-1DCF-4A5C-96E0-98686298E99C}" dt="2022-04-08T20:53:15.539" v="291" actId="478"/>
          <ac:cxnSpMkLst>
            <pc:docMk/>
            <pc:sldMk cId="1663750524" sldId="1873"/>
            <ac:cxnSpMk id="5" creationId="{B4832E7A-9779-5FED-39D0-BC80F67E1E80}"/>
          </ac:cxnSpMkLst>
        </pc:cxnChg>
      </pc:sldChg>
      <pc:sldChg chg="modSp mod">
        <pc:chgData name="Luiz Macedo" userId="7b3c29be-d15f-473b-8b79-40ce79eed9b8" providerId="ADAL" clId="{212C427D-1DCF-4A5C-96E0-98686298E99C}" dt="2022-03-01T23:02:50.207" v="39"/>
        <pc:sldMkLst>
          <pc:docMk/>
          <pc:sldMk cId="3518376148" sldId="1874"/>
        </pc:sldMkLst>
        <pc:spChg chg="mod">
          <ac:chgData name="Luiz Macedo" userId="7b3c29be-d15f-473b-8b79-40ce79eed9b8" providerId="ADAL" clId="{212C427D-1DCF-4A5C-96E0-98686298E99C}" dt="2022-03-01T23:02:50.207" v="39"/>
          <ac:spMkLst>
            <pc:docMk/>
            <pc:sldMk cId="3518376148" sldId="1874"/>
            <ac:spMk id="4" creationId="{0CD8665D-5A50-4F07-9D33-48CCD3FD74C7}"/>
          </ac:spMkLst>
        </pc:spChg>
      </pc:sldChg>
      <pc:sldChg chg="modSp mod">
        <pc:chgData name="Luiz Macedo" userId="7b3c29be-d15f-473b-8b79-40ce79eed9b8" providerId="ADAL" clId="{212C427D-1DCF-4A5C-96E0-98686298E99C}" dt="2022-03-01T23:02:54.026" v="40"/>
        <pc:sldMkLst>
          <pc:docMk/>
          <pc:sldMk cId="3190197358" sldId="1909"/>
        </pc:sldMkLst>
        <pc:spChg chg="mod">
          <ac:chgData name="Luiz Macedo" userId="7b3c29be-d15f-473b-8b79-40ce79eed9b8" providerId="ADAL" clId="{212C427D-1DCF-4A5C-96E0-98686298E99C}" dt="2022-03-01T23:02:54.026" v="40"/>
          <ac:spMkLst>
            <pc:docMk/>
            <pc:sldMk cId="3190197358" sldId="1909"/>
            <ac:spMk id="4" creationId="{0CD8665D-5A50-4F07-9D33-48CCD3FD74C7}"/>
          </ac:spMkLst>
        </pc:spChg>
      </pc:sldChg>
      <pc:sldChg chg="modSp mod">
        <pc:chgData name="Luiz Macedo" userId="7b3c29be-d15f-473b-8b79-40ce79eed9b8" providerId="ADAL" clId="{212C427D-1DCF-4A5C-96E0-98686298E99C}" dt="2022-04-25T20:54:36.250" v="545" actId="14100"/>
        <pc:sldMkLst>
          <pc:docMk/>
          <pc:sldMk cId="2629079387" sldId="1915"/>
        </pc:sldMkLst>
        <pc:spChg chg="mod">
          <ac:chgData name="Luiz Macedo" userId="7b3c29be-d15f-473b-8b79-40ce79eed9b8" providerId="ADAL" clId="{212C427D-1DCF-4A5C-96E0-98686298E99C}" dt="2022-04-25T20:54:36.250" v="545" actId="14100"/>
          <ac:spMkLst>
            <pc:docMk/>
            <pc:sldMk cId="2629079387" sldId="1915"/>
            <ac:spMk id="7" creationId="{C8768DC6-98CB-4086-8923-FFDDFDB56415}"/>
          </ac:spMkLst>
        </pc:spChg>
        <pc:spChg chg="mod">
          <ac:chgData name="Luiz Macedo" userId="7b3c29be-d15f-473b-8b79-40ce79eed9b8" providerId="ADAL" clId="{212C427D-1DCF-4A5C-96E0-98686298E99C}" dt="2022-04-25T20:54:36.250" v="545" actId="14100"/>
          <ac:spMkLst>
            <pc:docMk/>
            <pc:sldMk cId="2629079387" sldId="1915"/>
            <ac:spMk id="20" creationId="{C6A7215A-1280-419B-860B-B27C61890923}"/>
          </ac:spMkLst>
        </pc:spChg>
        <pc:picChg chg="mod">
          <ac:chgData name="Luiz Macedo" userId="7b3c29be-d15f-473b-8b79-40ce79eed9b8" providerId="ADAL" clId="{212C427D-1DCF-4A5C-96E0-98686298E99C}" dt="2022-04-25T20:54:27.082" v="544" actId="1076"/>
          <ac:picMkLst>
            <pc:docMk/>
            <pc:sldMk cId="2629079387" sldId="1915"/>
            <ac:picMk id="8" creationId="{CF63E617-9FA0-4FD3-83AD-EF9462A3FB89}"/>
          </ac:picMkLst>
        </pc:picChg>
      </pc:sldChg>
      <pc:sldChg chg="addSp delSp modSp mod">
        <pc:chgData name="Luiz Macedo" userId="7b3c29be-d15f-473b-8b79-40ce79eed9b8" providerId="ADAL" clId="{212C427D-1DCF-4A5C-96E0-98686298E99C}" dt="2022-04-26T19:56:41.380" v="1567" actId="33524"/>
        <pc:sldMkLst>
          <pc:docMk/>
          <pc:sldMk cId="820648191" sldId="1946"/>
        </pc:sldMkLst>
        <pc:spChg chg="mod">
          <ac:chgData name="Luiz Macedo" userId="7b3c29be-d15f-473b-8b79-40ce79eed9b8" providerId="ADAL" clId="{212C427D-1DCF-4A5C-96E0-98686298E99C}" dt="2022-04-26T19:56:41.380" v="1567" actId="33524"/>
          <ac:spMkLst>
            <pc:docMk/>
            <pc:sldMk cId="820648191" sldId="1946"/>
            <ac:spMk id="5" creationId="{6A65032E-C239-46AC-804F-8326EE47CF22}"/>
          </ac:spMkLst>
        </pc:spChg>
        <pc:picChg chg="add del">
          <ac:chgData name="Luiz Macedo" userId="7b3c29be-d15f-473b-8b79-40ce79eed9b8" providerId="ADAL" clId="{212C427D-1DCF-4A5C-96E0-98686298E99C}" dt="2022-04-01T20:39:25.265" v="82" actId="478"/>
          <ac:picMkLst>
            <pc:docMk/>
            <pc:sldMk cId="820648191" sldId="1946"/>
            <ac:picMk id="4" creationId="{5F47861D-292F-4FAA-A2F1-41DC31E37ECC}"/>
          </ac:picMkLst>
        </pc:picChg>
        <pc:picChg chg="add mod">
          <ac:chgData name="Luiz Macedo" userId="7b3c29be-d15f-473b-8b79-40ce79eed9b8" providerId="ADAL" clId="{212C427D-1DCF-4A5C-96E0-98686298E99C}" dt="2022-04-01T20:40:34.760" v="281" actId="962"/>
          <ac:picMkLst>
            <pc:docMk/>
            <pc:sldMk cId="820648191" sldId="1946"/>
            <ac:picMk id="6" creationId="{229A226E-96FB-4189-A65A-FE82FE89CDB8}"/>
          </ac:picMkLst>
        </pc:picChg>
      </pc:sldChg>
      <pc:sldChg chg="modSp mod">
        <pc:chgData name="Luiz Macedo" userId="7b3c29be-d15f-473b-8b79-40ce79eed9b8" providerId="ADAL" clId="{212C427D-1DCF-4A5C-96E0-98686298E99C}" dt="2022-04-25T20:54:06.293" v="541" actId="6549"/>
        <pc:sldMkLst>
          <pc:docMk/>
          <pc:sldMk cId="758657798" sldId="1948"/>
        </pc:sldMkLst>
        <pc:spChg chg="mod">
          <ac:chgData name="Luiz Macedo" userId="7b3c29be-d15f-473b-8b79-40ce79eed9b8" providerId="ADAL" clId="{212C427D-1DCF-4A5C-96E0-98686298E99C}" dt="2022-04-25T20:54:06.293" v="541" actId="6549"/>
          <ac:spMkLst>
            <pc:docMk/>
            <pc:sldMk cId="758657798" sldId="1948"/>
            <ac:spMk id="4" creationId="{A350C712-DF90-48D7-AF99-33CA7708B8E6}"/>
          </ac:spMkLst>
        </pc:spChg>
      </pc:sldChg>
      <pc:sldChg chg="modSp mod">
        <pc:chgData name="Luiz Macedo" userId="7b3c29be-d15f-473b-8b79-40ce79eed9b8" providerId="ADAL" clId="{212C427D-1DCF-4A5C-96E0-98686298E99C}" dt="2022-03-30T21:46:54.078" v="79" actId="20577"/>
        <pc:sldMkLst>
          <pc:docMk/>
          <pc:sldMk cId="2690299215" sldId="1949"/>
        </pc:sldMkLst>
        <pc:spChg chg="mod">
          <ac:chgData name="Luiz Macedo" userId="7b3c29be-d15f-473b-8b79-40ce79eed9b8" providerId="ADAL" clId="{212C427D-1DCF-4A5C-96E0-98686298E99C}" dt="2022-03-30T21:46:54.078" v="79" actId="20577"/>
          <ac:spMkLst>
            <pc:docMk/>
            <pc:sldMk cId="2690299215" sldId="1949"/>
            <ac:spMk id="17" creationId="{00000000-0000-0000-0000-000000000000}"/>
          </ac:spMkLst>
        </pc:spChg>
      </pc:sldChg>
      <pc:sldChg chg="addSp delSp modSp add mod">
        <pc:chgData name="Luiz Macedo" userId="7b3c29be-d15f-473b-8b79-40ce79eed9b8" providerId="ADAL" clId="{212C427D-1DCF-4A5C-96E0-98686298E99C}" dt="2022-04-08T20:54:28.658" v="298" actId="22"/>
        <pc:sldMkLst>
          <pc:docMk/>
          <pc:sldMk cId="888575364" sldId="1950"/>
        </pc:sldMkLst>
        <pc:spChg chg="mod">
          <ac:chgData name="Luiz Macedo" userId="7b3c29be-d15f-473b-8b79-40ce79eed9b8" providerId="ADAL" clId="{212C427D-1DCF-4A5C-96E0-98686298E99C}" dt="2022-04-08T20:52:43.247" v="287"/>
          <ac:spMkLst>
            <pc:docMk/>
            <pc:sldMk cId="888575364" sldId="1950"/>
            <ac:spMk id="4" creationId="{0CD8665D-5A50-4F07-9D33-48CCD3FD74C7}"/>
          </ac:spMkLst>
        </pc:spChg>
        <pc:picChg chg="add">
          <ac:chgData name="Luiz Macedo" userId="7b3c29be-d15f-473b-8b79-40ce79eed9b8" providerId="ADAL" clId="{212C427D-1DCF-4A5C-96E0-98686298E99C}" dt="2022-04-08T20:54:28.658" v="298" actId="22"/>
          <ac:picMkLst>
            <pc:docMk/>
            <pc:sldMk cId="888575364" sldId="1950"/>
            <ac:picMk id="2" creationId="{49340D96-23DD-1F29-2F17-0A53DA74C8C4}"/>
          </ac:picMkLst>
        </pc:picChg>
        <pc:picChg chg="del">
          <ac:chgData name="Luiz Macedo" userId="7b3c29be-d15f-473b-8b79-40ce79eed9b8" providerId="ADAL" clId="{212C427D-1DCF-4A5C-96E0-98686298E99C}" dt="2022-04-08T20:54:28.514" v="297" actId="478"/>
          <ac:picMkLst>
            <pc:docMk/>
            <pc:sldMk cId="888575364" sldId="1950"/>
            <ac:picMk id="3" creationId="{E318A819-CFD2-4CDE-967A-FF80F1397F3D}"/>
          </ac:picMkLst>
        </pc:picChg>
      </pc:sldChg>
      <pc:sldChg chg="add del">
        <pc:chgData name="Luiz Macedo" userId="7b3c29be-d15f-473b-8b79-40ce79eed9b8" providerId="ADAL" clId="{212C427D-1DCF-4A5C-96E0-98686298E99C}" dt="2022-04-08T20:52:08.574" v="283"/>
        <pc:sldMkLst>
          <pc:docMk/>
          <pc:sldMk cId="1066943640" sldId="1950"/>
        </pc:sldMkLst>
      </pc:sldChg>
      <pc:sldChg chg="add del">
        <pc:chgData name="Luiz Macedo" userId="7b3c29be-d15f-473b-8b79-40ce79eed9b8" providerId="ADAL" clId="{212C427D-1DCF-4A5C-96E0-98686298E99C}" dt="2022-04-08T20:52:08.574" v="283"/>
        <pc:sldMkLst>
          <pc:docMk/>
          <pc:sldMk cId="132325936" sldId="1951"/>
        </pc:sldMkLst>
      </pc:sldChg>
      <pc:sldChg chg="addSp delSp modSp add mod modNotesTx">
        <pc:chgData name="Luiz Macedo" userId="7b3c29be-d15f-473b-8b79-40ce79eed9b8" providerId="ADAL" clId="{212C427D-1DCF-4A5C-96E0-98686298E99C}" dt="2022-04-25T21:08:05.916" v="921" actId="20577"/>
        <pc:sldMkLst>
          <pc:docMk/>
          <pc:sldMk cId="4276125725" sldId="1951"/>
        </pc:sldMkLst>
        <pc:spChg chg="mod">
          <ac:chgData name="Luiz Macedo" userId="7b3c29be-d15f-473b-8b79-40ce79eed9b8" providerId="ADAL" clId="{212C427D-1DCF-4A5C-96E0-98686298E99C}" dt="2022-04-08T20:57:01.279" v="321"/>
          <ac:spMkLst>
            <pc:docMk/>
            <pc:sldMk cId="4276125725" sldId="1951"/>
            <ac:spMk id="2" creationId="{D6839FC6-8DEE-4203-93C4-77E934DBFAA4}"/>
          </ac:spMkLst>
        </pc:spChg>
        <pc:spChg chg="add mod">
          <ac:chgData name="Luiz Macedo" userId="7b3c29be-d15f-473b-8b79-40ce79eed9b8" providerId="ADAL" clId="{212C427D-1DCF-4A5C-96E0-98686298E99C}" dt="2022-04-25T20:57:44.639" v="570" actId="1076"/>
          <ac:spMkLst>
            <pc:docMk/>
            <pc:sldMk cId="4276125725" sldId="1951"/>
            <ac:spMk id="6" creationId="{67DC64B6-9069-354B-DFCF-BFE30EE7AB39}"/>
          </ac:spMkLst>
        </pc:spChg>
        <pc:spChg chg="del">
          <ac:chgData name="Luiz Macedo" userId="7b3c29be-d15f-473b-8b79-40ce79eed9b8" providerId="ADAL" clId="{212C427D-1DCF-4A5C-96E0-98686298E99C}" dt="2022-04-08T20:56:19.153" v="311" actId="478"/>
          <ac:spMkLst>
            <pc:docMk/>
            <pc:sldMk cId="4276125725" sldId="1951"/>
            <ac:spMk id="7" creationId="{C8768DC6-98CB-4086-8923-FFDDFDB56415}"/>
          </ac:spMkLst>
        </pc:spChg>
        <pc:spChg chg="add mod">
          <ac:chgData name="Luiz Macedo" userId="7b3c29be-d15f-473b-8b79-40ce79eed9b8" providerId="ADAL" clId="{212C427D-1DCF-4A5C-96E0-98686298E99C}" dt="2022-04-25T20:58:27.148" v="623" actId="20577"/>
          <ac:spMkLst>
            <pc:docMk/>
            <pc:sldMk cId="4276125725" sldId="1951"/>
            <ac:spMk id="8" creationId="{026F1605-CD27-C637-2271-690652A9C61C}"/>
          </ac:spMkLst>
        </pc:spChg>
        <pc:spChg chg="del">
          <ac:chgData name="Luiz Macedo" userId="7b3c29be-d15f-473b-8b79-40ce79eed9b8" providerId="ADAL" clId="{212C427D-1DCF-4A5C-96E0-98686298E99C}" dt="2022-04-08T20:56:19.153" v="311" actId="478"/>
          <ac:spMkLst>
            <pc:docMk/>
            <pc:sldMk cId="4276125725" sldId="1951"/>
            <ac:spMk id="20" creationId="{C6A7215A-1280-419B-860B-B27C61890923}"/>
          </ac:spMkLst>
        </pc:spChg>
        <pc:graphicFrameChg chg="add mod modGraphic">
          <ac:chgData name="Luiz Macedo" userId="7b3c29be-d15f-473b-8b79-40ce79eed9b8" providerId="ADAL" clId="{212C427D-1DCF-4A5C-96E0-98686298E99C}" dt="2022-04-25T21:01:22.334" v="640" actId="108"/>
          <ac:graphicFrameMkLst>
            <pc:docMk/>
            <pc:sldMk cId="4276125725" sldId="1951"/>
            <ac:graphicFrameMk id="4" creationId="{C2C5B38E-1872-4731-0665-4494BC5EECFA}"/>
          </ac:graphicFrameMkLst>
        </pc:graphicFrameChg>
        <pc:picChg chg="del">
          <ac:chgData name="Luiz Macedo" userId="7b3c29be-d15f-473b-8b79-40ce79eed9b8" providerId="ADAL" clId="{212C427D-1DCF-4A5C-96E0-98686298E99C}" dt="2022-04-08T20:56:19.153" v="311" actId="478"/>
          <ac:picMkLst>
            <pc:docMk/>
            <pc:sldMk cId="4276125725" sldId="1951"/>
            <ac:picMk id="8" creationId="{CF63E617-9FA0-4FD3-83AD-EF9462A3FB89}"/>
          </ac:picMkLst>
        </pc:picChg>
        <pc:picChg chg="del">
          <ac:chgData name="Luiz Macedo" userId="7b3c29be-d15f-473b-8b79-40ce79eed9b8" providerId="ADAL" clId="{212C427D-1DCF-4A5C-96E0-98686298E99C}" dt="2022-04-08T20:56:19.153" v="311" actId="478"/>
          <ac:picMkLst>
            <pc:docMk/>
            <pc:sldMk cId="4276125725" sldId="1951"/>
            <ac:picMk id="19" creationId="{2228953A-8867-4D73-A948-D5A5B24F6961}"/>
          </ac:picMkLst>
        </pc:picChg>
      </pc:sldChg>
      <pc:sldChg chg="add del">
        <pc:chgData name="Luiz Macedo" userId="7b3c29be-d15f-473b-8b79-40ce79eed9b8" providerId="ADAL" clId="{212C427D-1DCF-4A5C-96E0-98686298E99C}" dt="2022-04-08T20:52:08.574" v="283"/>
        <pc:sldMkLst>
          <pc:docMk/>
          <pc:sldMk cId="76215790" sldId="1952"/>
        </pc:sldMkLst>
      </pc:sldChg>
      <pc:sldChg chg="add del">
        <pc:chgData name="Luiz Macedo" userId="7b3c29be-d15f-473b-8b79-40ce79eed9b8" providerId="ADAL" clId="{212C427D-1DCF-4A5C-96E0-98686298E99C}" dt="2022-04-08T20:56:22.404" v="312" actId="47"/>
        <pc:sldMkLst>
          <pc:docMk/>
          <pc:sldMk cId="204875180" sldId="1952"/>
        </pc:sldMkLst>
      </pc:sldChg>
      <pc:sldChg chg="add del">
        <pc:chgData name="Luiz Macedo" userId="7b3c29be-d15f-473b-8b79-40ce79eed9b8" providerId="ADAL" clId="{212C427D-1DCF-4A5C-96E0-98686298E99C}" dt="2022-04-08T20:52:08.574" v="283"/>
        <pc:sldMkLst>
          <pc:docMk/>
          <pc:sldMk cId="2335964078" sldId="1953"/>
        </pc:sldMkLst>
      </pc:sldChg>
      <pc:sldChg chg="add del">
        <pc:chgData name="Luiz Macedo" userId="7b3c29be-d15f-473b-8b79-40ce79eed9b8" providerId="ADAL" clId="{212C427D-1DCF-4A5C-96E0-98686298E99C}" dt="2022-04-08T20:56:22.404" v="312" actId="47"/>
        <pc:sldMkLst>
          <pc:docMk/>
          <pc:sldMk cId="3622507866" sldId="1953"/>
        </pc:sldMkLst>
      </pc:sldChg>
      <pc:sldChg chg="add del">
        <pc:chgData name="Luiz Macedo" userId="7b3c29be-d15f-473b-8b79-40ce79eed9b8" providerId="ADAL" clId="{212C427D-1DCF-4A5C-96E0-98686298E99C}" dt="2022-04-08T20:56:22.404" v="312" actId="47"/>
        <pc:sldMkLst>
          <pc:docMk/>
          <pc:sldMk cId="3141191746" sldId="1954"/>
        </pc:sldMkLst>
      </pc:sldChg>
      <pc:sldChg chg="add del">
        <pc:chgData name="Luiz Macedo" userId="7b3c29be-d15f-473b-8b79-40ce79eed9b8" providerId="ADAL" clId="{212C427D-1DCF-4A5C-96E0-98686298E99C}" dt="2022-04-08T20:52:08.574" v="283"/>
        <pc:sldMkLst>
          <pc:docMk/>
          <pc:sldMk cId="4079885020" sldId="1954"/>
        </pc:sldMkLst>
      </pc:sldChg>
      <pc:sldChg chg="add del">
        <pc:chgData name="Luiz Macedo" userId="7b3c29be-d15f-473b-8b79-40ce79eed9b8" providerId="ADAL" clId="{212C427D-1DCF-4A5C-96E0-98686298E99C}" dt="2022-04-08T20:52:08.574" v="283"/>
        <pc:sldMkLst>
          <pc:docMk/>
          <pc:sldMk cId="999383004" sldId="1955"/>
        </pc:sldMkLst>
      </pc:sldChg>
      <pc:sldChg chg="add del">
        <pc:chgData name="Luiz Macedo" userId="7b3c29be-d15f-473b-8b79-40ce79eed9b8" providerId="ADAL" clId="{212C427D-1DCF-4A5C-96E0-98686298E99C}" dt="2022-04-08T20:56:22.404" v="312" actId="47"/>
        <pc:sldMkLst>
          <pc:docMk/>
          <pc:sldMk cId="2023956103" sldId="1955"/>
        </pc:sldMkLst>
      </pc:sldChg>
      <pc:sldChg chg="add del">
        <pc:chgData name="Luiz Macedo" userId="7b3c29be-d15f-473b-8b79-40ce79eed9b8" providerId="ADAL" clId="{212C427D-1DCF-4A5C-96E0-98686298E99C}" dt="2022-04-08T20:56:51.637" v="319" actId="47"/>
        <pc:sldMkLst>
          <pc:docMk/>
          <pc:sldMk cId="306965852" sldId="1956"/>
        </pc:sldMkLst>
      </pc:sldChg>
      <pc:sldChg chg="add del">
        <pc:chgData name="Luiz Macedo" userId="7b3c29be-d15f-473b-8b79-40ce79eed9b8" providerId="ADAL" clId="{212C427D-1DCF-4A5C-96E0-98686298E99C}" dt="2022-04-08T20:52:08.574" v="283"/>
        <pc:sldMkLst>
          <pc:docMk/>
          <pc:sldMk cId="2973708517" sldId="1956"/>
        </pc:sldMkLst>
      </pc:sldChg>
      <pc:sldChg chg="add del">
        <pc:chgData name="Luiz Macedo" userId="7b3c29be-d15f-473b-8b79-40ce79eed9b8" providerId="ADAL" clId="{212C427D-1DCF-4A5C-96E0-98686298E99C}" dt="2022-04-08T20:56:27.867" v="313" actId="47"/>
        <pc:sldMkLst>
          <pc:docMk/>
          <pc:sldMk cId="571298419" sldId="1957"/>
        </pc:sldMkLst>
      </pc:sldChg>
      <pc:sldChg chg="add del">
        <pc:chgData name="Luiz Macedo" userId="7b3c29be-d15f-473b-8b79-40ce79eed9b8" providerId="ADAL" clId="{212C427D-1DCF-4A5C-96E0-98686298E99C}" dt="2022-04-08T20:52:08.574" v="283"/>
        <pc:sldMkLst>
          <pc:docMk/>
          <pc:sldMk cId="899282356" sldId="1957"/>
        </pc:sldMkLst>
      </pc:sldChg>
      <pc:sldChg chg="addSp delSp modSp add mod modNotesTx">
        <pc:chgData name="Luiz Macedo" userId="7b3c29be-d15f-473b-8b79-40ce79eed9b8" providerId="ADAL" clId="{212C427D-1DCF-4A5C-96E0-98686298E99C}" dt="2022-04-26T16:32:25.390" v="1308" actId="208"/>
        <pc:sldMkLst>
          <pc:docMk/>
          <pc:sldMk cId="3010809391" sldId="1957"/>
        </pc:sldMkLst>
        <pc:spChg chg="mod">
          <ac:chgData name="Luiz Macedo" userId="7b3c29be-d15f-473b-8b79-40ce79eed9b8" providerId="ADAL" clId="{212C427D-1DCF-4A5C-96E0-98686298E99C}" dt="2022-04-08T20:57:05.759" v="322"/>
          <ac:spMkLst>
            <pc:docMk/>
            <pc:sldMk cId="3010809391" sldId="1957"/>
            <ac:spMk id="2" creationId="{D6839FC6-8DEE-4203-93C4-77E934DBFAA4}"/>
          </ac:spMkLst>
        </pc:spChg>
        <pc:spChg chg="add mod">
          <ac:chgData name="Luiz Macedo" userId="7b3c29be-d15f-473b-8b79-40ce79eed9b8" providerId="ADAL" clId="{212C427D-1DCF-4A5C-96E0-98686298E99C}" dt="2022-04-26T16:26:11.072" v="1127" actId="20577"/>
          <ac:spMkLst>
            <pc:docMk/>
            <pc:sldMk cId="3010809391" sldId="1957"/>
            <ac:spMk id="4" creationId="{248D26D6-DD56-44B5-1FB7-70B4E73D7BF2}"/>
          </ac:spMkLst>
        </pc:spChg>
        <pc:spChg chg="add del">
          <ac:chgData name="Luiz Macedo" userId="7b3c29be-d15f-473b-8b79-40ce79eed9b8" providerId="ADAL" clId="{212C427D-1DCF-4A5C-96E0-98686298E99C}" dt="2022-04-26T16:06:21.920" v="1019" actId="478"/>
          <ac:spMkLst>
            <pc:docMk/>
            <pc:sldMk cId="3010809391" sldId="1957"/>
            <ac:spMk id="6" creationId="{68F59CF6-9638-E88F-0A47-5F971B0B5659}"/>
          </ac:spMkLst>
        </pc:spChg>
        <pc:spChg chg="add del">
          <ac:chgData name="Luiz Macedo" userId="7b3c29be-d15f-473b-8b79-40ce79eed9b8" providerId="ADAL" clId="{212C427D-1DCF-4A5C-96E0-98686298E99C}" dt="2022-04-26T16:06:21.920" v="1019" actId="478"/>
          <ac:spMkLst>
            <pc:docMk/>
            <pc:sldMk cId="3010809391" sldId="1957"/>
            <ac:spMk id="8" creationId="{3D852691-B54C-78F3-AFA4-6F8A696A474B}"/>
          </ac:spMkLst>
        </pc:spChg>
        <pc:spChg chg="add del">
          <ac:chgData name="Luiz Macedo" userId="7b3c29be-d15f-473b-8b79-40ce79eed9b8" providerId="ADAL" clId="{212C427D-1DCF-4A5C-96E0-98686298E99C}" dt="2022-04-26T16:14:08.604" v="1022"/>
          <ac:spMkLst>
            <pc:docMk/>
            <pc:sldMk cId="3010809391" sldId="1957"/>
            <ac:spMk id="9" creationId="{17439B36-3F6B-7EE9-442E-20A1B8DD6630}"/>
          </ac:spMkLst>
        </pc:spChg>
        <pc:picChg chg="add del mod">
          <ac:chgData name="Luiz Macedo" userId="7b3c29be-d15f-473b-8b79-40ce79eed9b8" providerId="ADAL" clId="{212C427D-1DCF-4A5C-96E0-98686298E99C}" dt="2022-04-26T16:20:14.914" v="1098" actId="478"/>
          <ac:picMkLst>
            <pc:docMk/>
            <pc:sldMk cId="3010809391" sldId="1957"/>
            <ac:picMk id="11" creationId="{9CA450AF-428D-8519-F2C6-D21D9506491D}"/>
          </ac:picMkLst>
        </pc:picChg>
        <pc:picChg chg="add mod modCrop">
          <ac:chgData name="Luiz Macedo" userId="7b3c29be-d15f-473b-8b79-40ce79eed9b8" providerId="ADAL" clId="{212C427D-1DCF-4A5C-96E0-98686298E99C}" dt="2022-04-26T16:32:22.480" v="1306" actId="208"/>
          <ac:picMkLst>
            <pc:docMk/>
            <pc:sldMk cId="3010809391" sldId="1957"/>
            <ac:picMk id="13" creationId="{F7283096-A648-EB8D-1B12-CBD8C337BCEB}"/>
          </ac:picMkLst>
        </pc:picChg>
        <pc:picChg chg="add mod">
          <ac:chgData name="Luiz Macedo" userId="7b3c29be-d15f-473b-8b79-40ce79eed9b8" providerId="ADAL" clId="{212C427D-1DCF-4A5C-96E0-98686298E99C}" dt="2022-04-26T16:32:25.390" v="1308" actId="208"/>
          <ac:picMkLst>
            <pc:docMk/>
            <pc:sldMk cId="3010809391" sldId="1957"/>
            <ac:picMk id="15" creationId="{65E3AF0B-BB68-C828-7D2A-5B26CA94DC1D}"/>
          </ac:picMkLst>
        </pc:picChg>
      </pc:sldChg>
      <pc:sldChg chg="add del">
        <pc:chgData name="Luiz Macedo" userId="7b3c29be-d15f-473b-8b79-40ce79eed9b8" providerId="ADAL" clId="{212C427D-1DCF-4A5C-96E0-98686298E99C}" dt="2022-04-08T20:56:29.147" v="314" actId="47"/>
        <pc:sldMkLst>
          <pc:docMk/>
          <pc:sldMk cId="1097426713" sldId="1958"/>
        </pc:sldMkLst>
      </pc:sldChg>
      <pc:sldChg chg="addSp delSp modSp add mod modNotesTx">
        <pc:chgData name="Luiz Macedo" userId="7b3c29be-d15f-473b-8b79-40ce79eed9b8" providerId="ADAL" clId="{212C427D-1DCF-4A5C-96E0-98686298E99C}" dt="2022-04-26T19:34:29.765" v="1566" actId="20577"/>
        <pc:sldMkLst>
          <pc:docMk/>
          <pc:sldMk cId="1652452049" sldId="1958"/>
        </pc:sldMkLst>
        <pc:spChg chg="mod">
          <ac:chgData name="Luiz Macedo" userId="7b3c29be-d15f-473b-8b79-40ce79eed9b8" providerId="ADAL" clId="{212C427D-1DCF-4A5C-96E0-98686298E99C}" dt="2022-04-08T20:57:19.069" v="323"/>
          <ac:spMkLst>
            <pc:docMk/>
            <pc:sldMk cId="1652452049" sldId="1958"/>
            <ac:spMk id="2" creationId="{D6839FC6-8DEE-4203-93C4-77E934DBFAA4}"/>
          </ac:spMkLst>
        </pc:spChg>
        <pc:spChg chg="add mod">
          <ac:chgData name="Luiz Macedo" userId="7b3c29be-d15f-473b-8b79-40ce79eed9b8" providerId="ADAL" clId="{212C427D-1DCF-4A5C-96E0-98686298E99C}" dt="2022-04-26T19:08:58.263" v="1527" actId="20577"/>
          <ac:spMkLst>
            <pc:docMk/>
            <pc:sldMk cId="1652452049" sldId="1958"/>
            <ac:spMk id="6" creationId="{2D13E527-DBFB-6092-E48D-A09CE7FA406E}"/>
          </ac:spMkLst>
        </pc:spChg>
        <pc:spChg chg="add mod">
          <ac:chgData name="Luiz Macedo" userId="7b3c29be-d15f-473b-8b79-40ce79eed9b8" providerId="ADAL" clId="{212C427D-1DCF-4A5C-96E0-98686298E99C}" dt="2022-04-26T16:49:51.418" v="1349" actId="1036"/>
          <ac:spMkLst>
            <pc:docMk/>
            <pc:sldMk cId="1652452049" sldId="1958"/>
            <ac:spMk id="8" creationId="{DC66DC19-3BF5-72F0-3906-BE8E77218542}"/>
          </ac:spMkLst>
        </pc:spChg>
        <pc:spChg chg="add del">
          <ac:chgData name="Luiz Macedo" userId="7b3c29be-d15f-473b-8b79-40ce79eed9b8" providerId="ADAL" clId="{212C427D-1DCF-4A5C-96E0-98686298E99C}" dt="2022-04-26T16:50:01.174" v="1351" actId="22"/>
          <ac:spMkLst>
            <pc:docMk/>
            <pc:sldMk cId="1652452049" sldId="1958"/>
            <ac:spMk id="12" creationId="{C8A02379-0CF9-8296-97BB-643A27F48ACA}"/>
          </ac:spMkLst>
        </pc:spChg>
        <pc:picChg chg="add mod">
          <ac:chgData name="Luiz Macedo" userId="7b3c29be-d15f-473b-8b79-40ce79eed9b8" providerId="ADAL" clId="{212C427D-1DCF-4A5C-96E0-98686298E99C}" dt="2022-04-26T16:49:51.418" v="1349" actId="1036"/>
          <ac:picMkLst>
            <pc:docMk/>
            <pc:sldMk cId="1652452049" sldId="1958"/>
            <ac:picMk id="4" creationId="{51F8E207-365A-167D-C447-9F26879951E1}"/>
          </ac:picMkLst>
        </pc:picChg>
        <pc:picChg chg="add mod">
          <ac:chgData name="Luiz Macedo" userId="7b3c29be-d15f-473b-8b79-40ce79eed9b8" providerId="ADAL" clId="{212C427D-1DCF-4A5C-96E0-98686298E99C}" dt="2022-04-26T16:49:51.418" v="1349" actId="1036"/>
          <ac:picMkLst>
            <pc:docMk/>
            <pc:sldMk cId="1652452049" sldId="1958"/>
            <ac:picMk id="10" creationId="{C414BBCB-7E23-2074-FFD2-F0AD1E8BE40D}"/>
          </ac:picMkLst>
        </pc:picChg>
      </pc:sldChg>
      <pc:sldChg chg="add del">
        <pc:chgData name="Luiz Macedo" userId="7b3c29be-d15f-473b-8b79-40ce79eed9b8" providerId="ADAL" clId="{212C427D-1DCF-4A5C-96E0-98686298E99C}" dt="2022-04-08T20:52:08.574" v="283"/>
        <pc:sldMkLst>
          <pc:docMk/>
          <pc:sldMk cId="2090507620" sldId="1958"/>
        </pc:sldMkLst>
      </pc:sldChg>
      <pc:sldChg chg="addSp delSp modSp add mod modNotesTx">
        <pc:chgData name="Luiz Macedo" userId="7b3c29be-d15f-473b-8b79-40ce79eed9b8" providerId="ADAL" clId="{212C427D-1DCF-4A5C-96E0-98686298E99C}" dt="2022-04-26T20:24:29.030" v="1753" actId="1076"/>
        <pc:sldMkLst>
          <pc:docMk/>
          <pc:sldMk cId="2804461874" sldId="1959"/>
        </pc:sldMkLst>
        <pc:spChg chg="mod">
          <ac:chgData name="Luiz Macedo" userId="7b3c29be-d15f-473b-8b79-40ce79eed9b8" providerId="ADAL" clId="{212C427D-1DCF-4A5C-96E0-98686298E99C}" dt="2022-04-08T20:57:26.909" v="324"/>
          <ac:spMkLst>
            <pc:docMk/>
            <pc:sldMk cId="2804461874" sldId="1959"/>
            <ac:spMk id="2" creationId="{D6839FC6-8DEE-4203-93C4-77E934DBFAA4}"/>
          </ac:spMkLst>
        </pc:spChg>
        <pc:spChg chg="add mod">
          <ac:chgData name="Luiz Macedo" userId="7b3c29be-d15f-473b-8b79-40ce79eed9b8" providerId="ADAL" clId="{212C427D-1DCF-4A5C-96E0-98686298E99C}" dt="2022-04-26T20:24:23.180" v="1752" actId="1076"/>
          <ac:spMkLst>
            <pc:docMk/>
            <pc:sldMk cId="2804461874" sldId="1959"/>
            <ac:spMk id="5" creationId="{2D684294-8193-5DC0-18B1-FA2C6D04C4E2}"/>
          </ac:spMkLst>
        </pc:spChg>
        <pc:graphicFrameChg chg="add del mod modGraphic">
          <ac:chgData name="Luiz Macedo" userId="7b3c29be-d15f-473b-8b79-40ce79eed9b8" providerId="ADAL" clId="{212C427D-1DCF-4A5C-96E0-98686298E99C}" dt="2022-04-26T20:19:13.439" v="1690" actId="478"/>
          <ac:graphicFrameMkLst>
            <pc:docMk/>
            <pc:sldMk cId="2804461874" sldId="1959"/>
            <ac:graphicFrameMk id="3" creationId="{B75CB44A-7D31-97E6-A1FE-88B7B12A7749}"/>
          </ac:graphicFrameMkLst>
        </pc:graphicFrameChg>
        <pc:picChg chg="add mod">
          <ac:chgData name="Luiz Macedo" userId="7b3c29be-d15f-473b-8b79-40ce79eed9b8" providerId="ADAL" clId="{212C427D-1DCF-4A5C-96E0-98686298E99C}" dt="2022-04-26T20:24:29.030" v="1753" actId="1076"/>
          <ac:picMkLst>
            <pc:docMk/>
            <pc:sldMk cId="2804461874" sldId="1959"/>
            <ac:picMk id="1026" creationId="{F4EABC6D-8BE5-213B-0BF8-5523BC688F0D}"/>
          </ac:picMkLst>
        </pc:picChg>
      </pc:sldChg>
      <pc:sldChg chg="addSp delSp modSp add mod modNotesTx">
        <pc:chgData name="Luiz Macedo" userId="7b3c29be-d15f-473b-8b79-40ce79eed9b8" providerId="ADAL" clId="{212C427D-1DCF-4A5C-96E0-98686298E99C}" dt="2022-04-25T21:03:19.473" v="642" actId="108"/>
        <pc:sldMkLst>
          <pc:docMk/>
          <pc:sldMk cId="2527859915" sldId="1960"/>
        </pc:sldMkLst>
        <pc:spChg chg="mod">
          <ac:chgData name="Luiz Macedo" userId="7b3c29be-d15f-473b-8b79-40ce79eed9b8" providerId="ADAL" clId="{212C427D-1DCF-4A5C-96E0-98686298E99C}" dt="2022-04-25T14:45:31.817" v="343" actId="20577"/>
          <ac:spMkLst>
            <pc:docMk/>
            <pc:sldMk cId="2527859915" sldId="1960"/>
            <ac:spMk id="2" creationId="{D6839FC6-8DEE-4203-93C4-77E934DBFAA4}"/>
          </ac:spMkLst>
        </pc:spChg>
        <pc:spChg chg="add del mod">
          <ac:chgData name="Luiz Macedo" userId="7b3c29be-d15f-473b-8b79-40ce79eed9b8" providerId="ADAL" clId="{212C427D-1DCF-4A5C-96E0-98686298E99C}" dt="2022-04-25T21:03:19.473" v="642" actId="108"/>
          <ac:spMkLst>
            <pc:docMk/>
            <pc:sldMk cId="2527859915" sldId="1960"/>
            <ac:spMk id="7" creationId="{C8768DC6-98CB-4086-8923-FFDDFDB56415}"/>
          </ac:spMkLst>
        </pc:spChg>
        <pc:spChg chg="del mod">
          <ac:chgData name="Luiz Macedo" userId="7b3c29be-d15f-473b-8b79-40ce79eed9b8" providerId="ADAL" clId="{212C427D-1DCF-4A5C-96E0-98686298E99C}" dt="2022-04-25T15:06:51.461" v="382" actId="478"/>
          <ac:spMkLst>
            <pc:docMk/>
            <pc:sldMk cId="2527859915" sldId="1960"/>
            <ac:spMk id="20" creationId="{C6A7215A-1280-419B-860B-B27C61890923}"/>
          </ac:spMkLst>
        </pc:spChg>
        <pc:picChg chg="add del mod">
          <ac:chgData name="Luiz Macedo" userId="7b3c29be-d15f-473b-8b79-40ce79eed9b8" providerId="ADAL" clId="{212C427D-1DCF-4A5C-96E0-98686298E99C}" dt="2022-04-25T14:46:59.484" v="358" actId="478"/>
          <ac:picMkLst>
            <pc:docMk/>
            <pc:sldMk cId="2527859915" sldId="1960"/>
            <ac:picMk id="4" creationId="{8B48C472-0911-4004-363A-F737B5718C12}"/>
          </ac:picMkLst>
        </pc:picChg>
        <pc:picChg chg="add mod">
          <ac:chgData name="Luiz Macedo" userId="7b3c29be-d15f-473b-8b79-40ce79eed9b8" providerId="ADAL" clId="{212C427D-1DCF-4A5C-96E0-98686298E99C}" dt="2022-04-25T15:14:03.936" v="516" actId="1076"/>
          <ac:picMkLst>
            <pc:docMk/>
            <pc:sldMk cId="2527859915" sldId="1960"/>
            <ac:picMk id="6" creationId="{06A43A3A-530E-B1EC-1F95-D4CDA1F1D5C9}"/>
          </ac:picMkLst>
        </pc:picChg>
        <pc:picChg chg="del">
          <ac:chgData name="Luiz Macedo" userId="7b3c29be-d15f-473b-8b79-40ce79eed9b8" providerId="ADAL" clId="{212C427D-1DCF-4A5C-96E0-98686298E99C}" dt="2022-04-25T14:45:20.102" v="327" actId="478"/>
          <ac:picMkLst>
            <pc:docMk/>
            <pc:sldMk cId="2527859915" sldId="1960"/>
            <ac:picMk id="8" creationId="{CF63E617-9FA0-4FD3-83AD-EF9462A3FB89}"/>
          </ac:picMkLst>
        </pc:picChg>
        <pc:picChg chg="del">
          <ac:chgData name="Luiz Macedo" userId="7b3c29be-d15f-473b-8b79-40ce79eed9b8" providerId="ADAL" clId="{212C427D-1DCF-4A5C-96E0-98686298E99C}" dt="2022-04-25T14:45:20.102" v="327" actId="478"/>
          <ac:picMkLst>
            <pc:docMk/>
            <pc:sldMk cId="2527859915" sldId="1960"/>
            <ac:picMk id="19" creationId="{2228953A-8867-4D73-A948-D5A5B24F6961}"/>
          </ac:picMkLst>
        </pc:picChg>
      </pc:sldChg>
      <pc:sldChg chg="addSp delSp modSp add mod modNotesTx">
        <pc:chgData name="Luiz Macedo" userId="7b3c29be-d15f-473b-8b79-40ce79eed9b8" providerId="ADAL" clId="{212C427D-1DCF-4A5C-96E0-98686298E99C}" dt="2022-04-25T21:08:27.869" v="1015" actId="20577"/>
        <pc:sldMkLst>
          <pc:docMk/>
          <pc:sldMk cId="550729463" sldId="1961"/>
        </pc:sldMkLst>
        <pc:spChg chg="mod">
          <ac:chgData name="Luiz Macedo" userId="7b3c29be-d15f-473b-8b79-40ce79eed9b8" providerId="ADAL" clId="{212C427D-1DCF-4A5C-96E0-98686298E99C}" dt="2022-04-25T21:04:01.389" v="680" actId="20577"/>
          <ac:spMkLst>
            <pc:docMk/>
            <pc:sldMk cId="550729463" sldId="1961"/>
            <ac:spMk id="2" creationId="{D6839FC6-8DEE-4203-93C4-77E934DBFAA4}"/>
          </ac:spMkLst>
        </pc:spChg>
        <pc:spChg chg="del">
          <ac:chgData name="Luiz Macedo" userId="7b3c29be-d15f-473b-8b79-40ce79eed9b8" providerId="ADAL" clId="{212C427D-1DCF-4A5C-96E0-98686298E99C}" dt="2022-04-25T21:04:06.002" v="681" actId="478"/>
          <ac:spMkLst>
            <pc:docMk/>
            <pc:sldMk cId="550729463" sldId="1961"/>
            <ac:spMk id="6" creationId="{67DC64B6-9069-354B-DFCF-BFE30EE7AB39}"/>
          </ac:spMkLst>
        </pc:spChg>
        <pc:spChg chg="add del mod">
          <ac:chgData name="Luiz Macedo" userId="7b3c29be-d15f-473b-8b79-40ce79eed9b8" providerId="ADAL" clId="{212C427D-1DCF-4A5C-96E0-98686298E99C}" dt="2022-04-25T21:05:23.681" v="687" actId="478"/>
          <ac:spMkLst>
            <pc:docMk/>
            <pc:sldMk cId="550729463" sldId="1961"/>
            <ac:spMk id="7" creationId="{89537693-52A9-3A75-BD50-5A7F5DD0AC76}"/>
          </ac:spMkLst>
        </pc:spChg>
        <pc:spChg chg="del">
          <ac:chgData name="Luiz Macedo" userId="7b3c29be-d15f-473b-8b79-40ce79eed9b8" providerId="ADAL" clId="{212C427D-1DCF-4A5C-96E0-98686298E99C}" dt="2022-04-25T21:04:06.002" v="681" actId="478"/>
          <ac:spMkLst>
            <pc:docMk/>
            <pc:sldMk cId="550729463" sldId="1961"/>
            <ac:spMk id="8" creationId="{026F1605-CD27-C637-2271-690652A9C61C}"/>
          </ac:spMkLst>
        </pc:spChg>
        <pc:spChg chg="add mod">
          <ac:chgData name="Luiz Macedo" userId="7b3c29be-d15f-473b-8b79-40ce79eed9b8" providerId="ADAL" clId="{212C427D-1DCF-4A5C-96E0-98686298E99C}" dt="2022-04-25T21:06:35.137" v="699" actId="113"/>
          <ac:spMkLst>
            <pc:docMk/>
            <pc:sldMk cId="550729463" sldId="1961"/>
            <ac:spMk id="9" creationId="{C58BCD83-AF08-E234-79C8-914A47E6C53C}"/>
          </ac:spMkLst>
        </pc:spChg>
        <pc:graphicFrameChg chg="del">
          <ac:chgData name="Luiz Macedo" userId="7b3c29be-d15f-473b-8b79-40ce79eed9b8" providerId="ADAL" clId="{212C427D-1DCF-4A5C-96E0-98686298E99C}" dt="2022-04-25T21:03:52.684" v="644" actId="478"/>
          <ac:graphicFrameMkLst>
            <pc:docMk/>
            <pc:sldMk cId="550729463" sldId="1961"/>
            <ac:graphicFrameMk id="4" creationId="{C2C5B38E-1872-4731-0665-4494BC5EECFA}"/>
          </ac:graphicFrameMkLst>
        </pc:graphicFrameChg>
      </pc:sldChg>
      <pc:sldChg chg="addSp modSp add mod modNotesTx">
        <pc:chgData name="Luiz Macedo" userId="7b3c29be-d15f-473b-8b79-40ce79eed9b8" providerId="ADAL" clId="{212C427D-1DCF-4A5C-96E0-98686298E99C}" dt="2022-04-26T16:53:17.400" v="1523" actId="1038"/>
        <pc:sldMkLst>
          <pc:docMk/>
          <pc:sldMk cId="953191523" sldId="1962"/>
        </pc:sldMkLst>
        <pc:spChg chg="mod">
          <ac:chgData name="Luiz Macedo" userId="7b3c29be-d15f-473b-8b79-40ce79eed9b8" providerId="ADAL" clId="{212C427D-1DCF-4A5C-96E0-98686298E99C}" dt="2022-04-26T16:52:02.323" v="1503" actId="20577"/>
          <ac:spMkLst>
            <pc:docMk/>
            <pc:sldMk cId="953191523" sldId="1962"/>
            <ac:spMk id="2" creationId="{544A83E9-9D3F-4D27-92C5-3271240ED3D2}"/>
          </ac:spMkLst>
        </pc:spChg>
        <pc:spChg chg="mod ord">
          <ac:chgData name="Luiz Macedo" userId="7b3c29be-d15f-473b-8b79-40ce79eed9b8" providerId="ADAL" clId="{212C427D-1DCF-4A5C-96E0-98686298E99C}" dt="2022-04-26T16:53:17.400" v="1523" actId="1038"/>
          <ac:spMkLst>
            <pc:docMk/>
            <pc:sldMk cId="953191523" sldId="1962"/>
            <ac:spMk id="6" creationId="{8A9AA94F-D3FC-4A69-BFA5-4EE42447E1F1}"/>
          </ac:spMkLst>
        </pc:spChg>
        <pc:picChg chg="add mod ord">
          <ac:chgData name="Luiz Macedo" userId="7b3c29be-d15f-473b-8b79-40ce79eed9b8" providerId="ADAL" clId="{212C427D-1DCF-4A5C-96E0-98686298E99C}" dt="2022-04-26T16:53:01.534" v="1511" actId="167"/>
          <ac:picMkLst>
            <pc:docMk/>
            <pc:sldMk cId="953191523" sldId="1962"/>
            <ac:picMk id="4" creationId="{AA971516-8E7E-1F52-03E3-E22EAD311698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Time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C41-402D-B68F-F5885B13975E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285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C41-402D-B68F-F5885B13975E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C41-402D-B68F-F5885B13975E}"/>
              </c:ext>
            </c:extLst>
          </c:dPt>
          <c:cat>
            <c:strRef>
              <c:f>Sheet1!$A$2:$A$4</c:f>
              <c:strCache>
                <c:ptCount val="2"/>
                <c:pt idx="0">
                  <c:v>Challenge</c:v>
                </c:pt>
                <c:pt idx="1">
                  <c:v>Hour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C41-402D-B68F-F5885B1397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0.31567</cdr:x>
      <cdr:y>0.46757</cdr:y>
    </cdr:from>
    <cdr:to>
      <cdr:x>0.68433</cdr:x>
      <cdr:y>0.89347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EB42EC79-032F-4608-BC46-F537941538F9}"/>
            </a:ext>
          </a:extLst>
        </cdr:cNvPr>
        <cdr:cNvSpPr txBox="1"/>
      </cdr:nvSpPr>
      <cdr:spPr>
        <a:xfrm xmlns:a="http://schemas.openxmlformats.org/drawingml/2006/main">
          <a:off x="936976" y="925236"/>
          <a:ext cx="1094263" cy="8427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ctr"/>
          <a:r>
            <a:rPr lang="en-US" sz="3200" dirty="0">
              <a:solidFill>
                <a:schemeClr val="bg1"/>
              </a:solidFill>
            </a:rPr>
            <a:t>40 </a:t>
          </a:r>
          <a:br>
            <a:rPr lang="en-US" sz="1400" dirty="0">
              <a:solidFill>
                <a:schemeClr val="bg1"/>
              </a:solidFill>
            </a:rPr>
          </a:br>
          <a:r>
            <a:rPr lang="en-US" sz="1400" dirty="0">
              <a:solidFill>
                <a:schemeClr val="bg1"/>
              </a:solidFill>
            </a:rPr>
            <a:t>minutes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2565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Segoe UI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FDB7B-8DB8-4A3A-95C8-7102BBC9A9E1}" type="datetime8">
              <a:rPr lang="en-US" smtClean="0">
                <a:latin typeface="Segoe UI" pitchFamily="34" charset="0"/>
              </a:rPr>
              <a:t>12/7/2022 3:27 PM</a:t>
            </a:fld>
            <a:endParaRPr lang="en-US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5635379" cy="360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624263" y="9428583"/>
            <a:ext cx="1043281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25400" y="744538"/>
            <a:ext cx="661828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9430306"/>
            <a:ext cx="5757646" cy="3864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DCE60099-03E7-4FA1-8A7F-E6E6CFB0F855}" type="datetime8">
              <a:rPr lang="en-US" smtClean="0"/>
              <a:t>12/7/2022 3:27 PM</a:t>
            </a:fld>
            <a:endParaRPr lang="en-US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746530" y="9428583"/>
            <a:ext cx="921014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3614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about registries, and supported formats. Explain the publish process for packages.</a:t>
            </a:r>
          </a:p>
          <a:p>
            <a:endParaRPr lang="en-US" dirty="0"/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Create or use an existing access token with the appropriate scopes for the task you want to accomplish. When you create a personal access token (PAT), you can assign the token to different scopes depending on your needs.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Authenticate to GitHub Packages using your access token and the instructions for your package client. 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Publish the package using the instructions for your package client.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083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 err="1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Nuget.config</a:t>
            </a: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 example.</a:t>
            </a:r>
          </a:p>
          <a:p>
            <a:endParaRPr lang="en-US" b="0" i="0" dirty="0">
              <a:solidFill>
                <a:srgbClr val="444444"/>
              </a:solidFill>
              <a:effectLst/>
              <a:latin typeface="Courier New" panose="02070309020205020404" pitchFamily="49" charset="0"/>
            </a:endParaRPr>
          </a:p>
          <a:p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&lt;?xml version="1.0" encoding="utf-8"?&gt;</a:t>
            </a:r>
            <a:br>
              <a:rPr lang="en-US" dirty="0"/>
            </a:b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&lt;configuration&gt;</a:t>
            </a:r>
            <a:br>
              <a:rPr lang="en-US" dirty="0"/>
            </a:b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    &lt;</a:t>
            </a:r>
            <a:r>
              <a:rPr lang="en-US" b="0" i="0" dirty="0" err="1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packageSources</a:t>
            </a: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&gt;</a:t>
            </a:r>
            <a:br>
              <a:rPr lang="en-US" dirty="0"/>
            </a:b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        &lt;clear /&gt;</a:t>
            </a:r>
            <a:br>
              <a:rPr lang="en-US" dirty="0"/>
            </a:b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        &lt;add key="</a:t>
            </a:r>
            <a:r>
              <a:rPr lang="en-US" b="0" i="0" dirty="0" err="1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github</a:t>
            </a: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" value="https://nuget.pkg.github.com/</a:t>
            </a:r>
            <a:r>
              <a:rPr lang="en-US" b="1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OWNER</a:t>
            </a: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/</a:t>
            </a:r>
            <a:r>
              <a:rPr lang="en-US" b="0" i="0" dirty="0" err="1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index.json</a:t>
            </a: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" /&gt;</a:t>
            </a:r>
            <a:br>
              <a:rPr lang="en-US" dirty="0"/>
            </a:b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    &lt;/</a:t>
            </a:r>
            <a:r>
              <a:rPr lang="en-US" b="0" i="0" dirty="0" err="1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packageSources</a:t>
            </a: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&gt;</a:t>
            </a:r>
            <a:br>
              <a:rPr lang="en-US" dirty="0"/>
            </a:b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    &lt;</a:t>
            </a:r>
            <a:r>
              <a:rPr lang="en-US" b="0" i="0" dirty="0" err="1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packageSourceCredentials</a:t>
            </a: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&gt;</a:t>
            </a:r>
            <a:br>
              <a:rPr lang="en-US" dirty="0"/>
            </a:b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        &lt;</a:t>
            </a:r>
            <a:r>
              <a:rPr lang="en-US" b="0" i="0" dirty="0" err="1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github</a:t>
            </a: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&gt;</a:t>
            </a:r>
            <a:br>
              <a:rPr lang="en-US" dirty="0"/>
            </a:b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            &lt;add key="Username" value="</a:t>
            </a:r>
            <a:r>
              <a:rPr lang="en-US" b="1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USERNAME</a:t>
            </a: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" /&gt;</a:t>
            </a:r>
            <a:br>
              <a:rPr lang="en-US" dirty="0"/>
            </a:b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            &lt;add key="</a:t>
            </a:r>
            <a:r>
              <a:rPr lang="en-US" b="0" i="0" dirty="0" err="1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ClearTextPassword</a:t>
            </a: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" value="</a:t>
            </a:r>
            <a:r>
              <a:rPr lang="en-US" b="1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TOKEN</a:t>
            </a: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" /&gt;</a:t>
            </a:r>
            <a:br>
              <a:rPr lang="en-US" dirty="0"/>
            </a:b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        &lt;/</a:t>
            </a:r>
            <a:r>
              <a:rPr lang="en-US" b="0" i="0" dirty="0" err="1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github</a:t>
            </a: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&gt;</a:t>
            </a:r>
            <a:br>
              <a:rPr lang="en-US" dirty="0"/>
            </a:b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    &lt;/</a:t>
            </a:r>
            <a:r>
              <a:rPr lang="en-US" b="0" i="0" dirty="0" err="1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packageSourceCredentials</a:t>
            </a: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&gt;</a:t>
            </a:r>
            <a:br>
              <a:rPr lang="en-US" dirty="0"/>
            </a:br>
            <a:r>
              <a:rPr lang="en-US" b="0" i="0" dirty="0">
                <a:solidFill>
                  <a:srgbClr val="444444"/>
                </a:solidFill>
                <a:effectLst/>
                <a:latin typeface="Courier New" panose="02070309020205020404" pitchFamily="49" charset="0"/>
              </a:rPr>
              <a:t>&lt;/configuration&gt;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9417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how to install a package and that each client has its different configurations. Images show Visual Studio example of installing a package.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9636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how to delete and restore a package https://docs.github.com/en/packages/learn-github-packages/deleting-and-restoring-a-package#restoring-a-package-version.</a:t>
            </a:r>
          </a:p>
          <a:p>
            <a:endParaRPr lang="en-US" dirty="0"/>
          </a:p>
          <a:p>
            <a:pPr algn="l"/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You can delete it on GitHub if you have the required access:</a:t>
            </a:r>
            <a:b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</a:br>
            <a:endParaRPr lang="en-US" b="0" i="0" dirty="0">
              <a:solidFill>
                <a:srgbClr val="323232"/>
              </a:solidFill>
              <a:effectLst/>
              <a:latin typeface="adobe-clean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An entire private package.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If there aren't more than 5000 downloads of any version of the package, an entire public package.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A specific version of a private package.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A specific version of a public package if the package version doesn't have more than 5000 downloads.</a:t>
            </a:r>
          </a:p>
          <a:p>
            <a:pPr algn="l"/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For packages that inherit their access permissions from repositories, you can delete a package if you have admin permissions to the repository.</a:t>
            </a:r>
          </a:p>
          <a:p>
            <a:pPr algn="l"/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You can also restore an entire package or package version, if: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You restore the package within 30 days of its deletion.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The same package namespace is still available and not used for a new package.</a:t>
            </a:r>
          </a:p>
          <a:p>
            <a:pPr algn="l"/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You can use the REST API to manage your packages. </a:t>
            </a:r>
          </a:p>
          <a:p>
            <a:pPr algn="l"/>
            <a:endParaRPr lang="en-US" b="0" i="0" dirty="0">
              <a:solidFill>
                <a:srgbClr val="323232"/>
              </a:solidFill>
              <a:effectLst/>
              <a:latin typeface="adobe-clean"/>
            </a:endParaRPr>
          </a:p>
          <a:p>
            <a:pPr algn="l"/>
            <a:r>
              <a:rPr lang="en-US" b="1" i="0" dirty="0">
                <a:solidFill>
                  <a:srgbClr val="323232"/>
                </a:solidFill>
                <a:effectLst/>
                <a:latin typeface="adobe-clean"/>
              </a:rPr>
              <a:t>Deleting a package version</a:t>
            </a:r>
          </a:p>
          <a:p>
            <a:pPr algn="l"/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You can delete a package version: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Deleting a version of a repository-scoped package on GitHub.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Deleting a version of a repository-scoped package with </a:t>
            </a:r>
            <a:r>
              <a:rPr lang="en-US" b="0" i="0" dirty="0" err="1">
                <a:solidFill>
                  <a:srgbClr val="323232"/>
                </a:solidFill>
                <a:effectLst/>
                <a:latin typeface="adobe-clean"/>
              </a:rPr>
              <a:t>GraphQL</a:t>
            </a: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Deleting a version of a user-scoped package on GitHub.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Deleting a version of an organization-scoped package on GitHub.</a:t>
            </a:r>
          </a:p>
          <a:p>
            <a:pPr algn="l"/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To delete a version of a repository-scoped package, you must have admin permissions to the repository that owns the package. 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On GitHub.com, navigate to the main page of the repository.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To the right of the list of files, click Packages.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Search for and select your package.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In the top right of your package's landing page, click Package settings.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On the left, click Manage versions.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To the right of the version you want to delete, click and select Delete version.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To confirm the deletion, type the package name and click I understand the consequences, delete this version.</a:t>
            </a:r>
          </a:p>
          <a:p>
            <a:pPr algn="l">
              <a:buFont typeface="+mj-lt"/>
              <a:buAutoNum type="arabicPeriod"/>
            </a:pPr>
            <a:endParaRPr lang="en-US" b="0" i="0" dirty="0">
              <a:solidFill>
                <a:srgbClr val="323232"/>
              </a:solidFill>
              <a:effectLst/>
              <a:latin typeface="adobe-clean"/>
            </a:endParaRPr>
          </a:p>
          <a:p>
            <a:pPr algn="l"/>
            <a:r>
              <a:rPr lang="en-US" b="1" i="0" dirty="0">
                <a:solidFill>
                  <a:srgbClr val="323232"/>
                </a:solidFill>
                <a:effectLst/>
                <a:latin typeface="adobe-clean"/>
              </a:rPr>
              <a:t>Deleting an entire package</a:t>
            </a:r>
          </a:p>
          <a:p>
            <a:pPr algn="l"/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You can delete a package version: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Deleting an entire repository-scoped package on GitHub.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Deleting an entire user-scoped package on GitHub.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Deleting an entire organization-scoped package on GitHub.</a:t>
            </a:r>
          </a:p>
          <a:p>
            <a:pPr algn="l"/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To delete an entire repository-scoped package, you must have admin permissions to the repository that owns the package.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On GitHub.com, navigate to the main page of the repository.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To the right of the list of files, click Packages.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Search for and select your package.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In the top right of your package's landing page, click Package settings.</a:t>
            </a:r>
            <a:b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</a:br>
            <a:endParaRPr lang="en-US" b="0" i="0" dirty="0">
              <a:solidFill>
                <a:srgbClr val="323232"/>
              </a:solidFill>
              <a:effectLst/>
              <a:latin typeface="adobe-clean"/>
            </a:endParaRP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Under "Danger Zone," click Delete this package.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Review the confirmation message, enter your package name, click I understand, and delete this package.</a:t>
            </a:r>
            <a:b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</a:br>
            <a:endParaRPr lang="en-US" b="0" i="0" dirty="0">
              <a:solidFill>
                <a:srgbClr val="323232"/>
              </a:solidFill>
              <a:effectLst/>
              <a:latin typeface="adobe-clean"/>
            </a:endParaRPr>
          </a:p>
          <a:p>
            <a:pPr algn="l"/>
            <a:r>
              <a:rPr lang="en-US" b="1" i="0" dirty="0">
                <a:solidFill>
                  <a:srgbClr val="323232"/>
                </a:solidFill>
                <a:effectLst/>
                <a:latin typeface="adobe-clean"/>
              </a:rPr>
              <a:t>Restoring a package version</a:t>
            </a:r>
          </a:p>
          <a:p>
            <a:pPr algn="l"/>
            <a:endParaRPr lang="en-US" b="1" i="0" dirty="0">
              <a:solidFill>
                <a:srgbClr val="323232"/>
              </a:solidFill>
              <a:effectLst/>
              <a:latin typeface="adobe-clean"/>
            </a:endParaRPr>
          </a:p>
          <a:p>
            <a:pPr algn="l"/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You can restore a package version from your package's landing page.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Navigate to your package's landing page.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On the right, click Package settings.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On the left, click Manage versions.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Use the "Versions" drop-down menu and select Deleted on the top right.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Next to the deleted package version you want to restore, click Restore.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To confirm, click I understand the consequences, restore this version.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3184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Explain access control and visibility for GitHub Packages and container images. See https://docs.github.com/en/packages/learn-github-packages/configuring-a-packages-access-control-and-visibility for details. </a:t>
            </a:r>
          </a:p>
          <a:p>
            <a:pPr algn="l"/>
            <a:endParaRPr lang="en-US" b="0" i="0" dirty="0">
              <a:solidFill>
                <a:srgbClr val="323232"/>
              </a:solidFill>
              <a:effectLst/>
              <a:latin typeface="adobe-clean"/>
            </a:endParaRPr>
          </a:p>
          <a:p>
            <a:pPr algn="l"/>
            <a:endParaRPr lang="en-US" b="0" i="0" dirty="0">
              <a:solidFill>
                <a:srgbClr val="323232"/>
              </a:solidFill>
              <a:effectLst/>
              <a:latin typeface="adobe-clean"/>
            </a:endParaRPr>
          </a:p>
          <a:p>
            <a:pPr algn="l"/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You can only use granular permissions with the Container registry (scoped to a personal user or organization account).</a:t>
            </a:r>
          </a:p>
          <a:p>
            <a:pPr algn="l"/>
            <a:endParaRPr lang="en-US" b="0" i="0" dirty="0">
              <a:solidFill>
                <a:srgbClr val="323232"/>
              </a:solidFill>
              <a:effectLst/>
              <a:latin typeface="adobe-clean"/>
            </a:endParaRPr>
          </a:p>
          <a:p>
            <a:pPr algn="l"/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GitHub.com doesn't support granular permissions in other package registries, like the </a:t>
            </a:r>
            <a:r>
              <a:rPr lang="en-US" b="0" i="0" dirty="0" err="1">
                <a:solidFill>
                  <a:srgbClr val="323232"/>
                </a:solidFill>
                <a:effectLst/>
                <a:latin typeface="adobe-clean"/>
              </a:rPr>
              <a:t>npm</a:t>
            </a: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 registry.</a:t>
            </a:r>
          </a:p>
          <a:p>
            <a:pPr algn="l"/>
            <a:endParaRPr lang="en-US" b="0" i="0" dirty="0">
              <a:solidFill>
                <a:srgbClr val="323232"/>
              </a:solidFill>
              <a:effectLst/>
              <a:latin typeface="adobe-clean"/>
            </a:endParaRPr>
          </a:p>
          <a:p>
            <a:pPr algn="l"/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You can change the package access control and visibility separately from the repository.</a:t>
            </a:r>
          </a:p>
          <a:p>
            <a:pPr algn="l"/>
            <a:endParaRPr lang="en-US" b="0" i="0" dirty="0">
              <a:solidFill>
                <a:srgbClr val="323232"/>
              </a:solidFill>
              <a:effectLst/>
              <a:latin typeface="adobe-clean"/>
            </a:endParaRPr>
          </a:p>
          <a:p>
            <a:pPr algn="l"/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For more information about permissions, see https://docs.github.com/en/packages/learn-github-packages/about-permissions-for-github-packages.</a:t>
            </a:r>
          </a:p>
          <a:p>
            <a:pPr algn="l"/>
            <a:endParaRPr lang="en-US" b="0" i="0" dirty="0">
              <a:solidFill>
                <a:srgbClr val="323232"/>
              </a:solidFill>
              <a:effectLst/>
              <a:latin typeface="adobe-clean"/>
            </a:endParaRPr>
          </a:p>
          <a:p>
            <a:pPr algn="l"/>
            <a:r>
              <a:rPr lang="en-US" b="1" i="0" dirty="0">
                <a:solidFill>
                  <a:srgbClr val="323232"/>
                </a:solidFill>
                <a:effectLst/>
                <a:latin typeface="adobe-clean"/>
              </a:rPr>
              <a:t>Container images visibility and access permissions</a:t>
            </a:r>
          </a:p>
          <a:p>
            <a:pPr algn="l"/>
            <a:endParaRPr lang="en-US" b="1" i="0" dirty="0">
              <a:solidFill>
                <a:srgbClr val="323232"/>
              </a:solidFill>
              <a:effectLst/>
              <a:latin typeface="adobe-clean"/>
            </a:endParaRPr>
          </a:p>
          <a:p>
            <a:pPr algn="l"/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If you have admin permissions to a container image, you can set the access permissions for the container image to private or public.</a:t>
            </a:r>
          </a:p>
          <a:p>
            <a:pPr algn="l"/>
            <a:endParaRPr lang="en-US" b="0" i="0" dirty="0">
              <a:solidFill>
                <a:srgbClr val="323232"/>
              </a:solidFill>
              <a:effectLst/>
              <a:latin typeface="adobe-clean"/>
            </a:endParaRPr>
          </a:p>
          <a:p>
            <a:pPr algn="l"/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As an admin, you can also grant access permissions for a container image separate from your set permissions at the organization and repository levels.</a:t>
            </a:r>
            <a:b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</a:br>
            <a:endParaRPr lang="en-US" b="0" i="0" dirty="0">
              <a:solidFill>
                <a:srgbClr val="323232"/>
              </a:solidFill>
              <a:effectLst/>
              <a:latin typeface="adobe-clean"/>
            </a:endParaRPr>
          </a:p>
          <a:p>
            <a:pPr algn="l"/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You can give any person an access role for container images published and owned by a personal account.</a:t>
            </a:r>
          </a:p>
          <a:p>
            <a:pPr algn="l"/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For container images published and owned by an organization, you can provide any person or team in the organization an access role.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4905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Show how to install, delete and restore packages using GitHub.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86CE63F-9E7F-4C04-9D0D-FCA25A8E9E86}" type="datetime8">
              <a:rPr lang="en-US" smtClean="0"/>
              <a:t>12/7/2022 3:27 PM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5697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The labs are updated on a regular basis. For the latest information please visit: </a:t>
            </a:r>
          </a:p>
          <a:p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   </a:t>
            </a:r>
          </a:p>
          <a:p>
            <a:r>
              <a:rPr lang="en-US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https://microsoftlearning.github.io/AZ400-DesigningandImplementingMicrosoftDevOpsSolutions/</a:t>
            </a:r>
            <a:endParaRPr lang="en-US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C9F26854-F9AE-4E32-B2A5-59EE421C280D}" type="datetime8">
              <a:rPr lang="en-US" smtClean="0"/>
              <a:t>12/7/2022 3:27 PM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2273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Q1 Answer</a:t>
            </a:r>
            <a:r>
              <a:rPr lang="en-US" b="0"/>
              <a:t>: </a:t>
            </a:r>
            <a:r>
              <a:rPr lang="en-US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Private </a:t>
            </a:r>
          </a:p>
          <a:p>
            <a:r>
              <a:rPr lang="en-US" b="1"/>
              <a:t>Q2 Answer: </a:t>
            </a:r>
            <a:r>
              <a:rPr lang="en-US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Yes</a:t>
            </a:r>
          </a:p>
          <a:p>
            <a:r>
              <a:rPr lang="en-US" sz="1200" b="1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Q3 Answer</a:t>
            </a:r>
            <a:r>
              <a:rPr lang="en-US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Universal</a:t>
            </a:r>
          </a:p>
          <a:p>
            <a:r>
              <a:rPr lang="en-US" b="1"/>
              <a:t>Q4 Answer</a:t>
            </a:r>
            <a:r>
              <a:rPr lang="en-US" b="0"/>
              <a:t>: </a:t>
            </a:r>
            <a:r>
              <a:rPr lang="en-US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Publish a new version </a:t>
            </a:r>
          </a:p>
          <a:p>
            <a:r>
              <a:rPr lang="en-US" sz="1200" b="1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Q5 Answer</a:t>
            </a:r>
            <a:r>
              <a:rPr lang="en-US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b="0" i="0" u="none" strike="noStrike">
                <a:effectLst/>
                <a:latin typeface="Segoe UI" panose="020B0502040204020203" pitchFamily="34" charset="0"/>
              </a:rPr>
              <a:t>A published version should never be changed, only replaced by a later version.</a:t>
            </a:r>
            <a:endParaRPr lang="en-US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234E77-A9B7-4E08-94CE-2EBEF68CD23B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155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234E77-A9B7-4E08-94CE-2EBEF68CD23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638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Take a moment to complete the demonstration, as defined in the student manual.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234E77-A9B7-4E08-94CE-2EBEF68CD23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25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Take a moment to complete the demonstration, as defined in the student manual.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234E77-A9B7-4E08-94CE-2EBEF68CD23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2410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801BB6DB-292D-4F55-8FEB-A2186E983E2E}" type="datetime8">
              <a:rPr lang="en-US" smtClean="0"/>
              <a:t>12/7/2022 3:27 PM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170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801BB6DB-292D-4F55-8FEB-A2186E983E2E}" type="datetime8">
              <a:rPr lang="en-US" smtClean="0"/>
              <a:t>12/7/2022 3:27 PM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592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333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86CE63F-9E7F-4C04-9D0D-FCA25A8E9E86}" type="datetime8">
              <a:rPr lang="en-US" smtClean="0"/>
              <a:t>12/7/2022 3:27 PM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3052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GitHub Packages is a software package hosting service that allows you to host your packages, containers, and other dependencies. It's a central place to provide integrated permissions management and billing for software development on GitHub.</a:t>
            </a:r>
          </a:p>
          <a:p>
            <a:pPr algn="l"/>
            <a:endParaRPr lang="en-US" b="0" i="0" dirty="0">
              <a:solidFill>
                <a:srgbClr val="323232"/>
              </a:solidFill>
              <a:effectLst/>
              <a:latin typeface="adobe-clean"/>
            </a:endParaRPr>
          </a:p>
          <a:p>
            <a:pPr algn="l"/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GitHub Packages can host:</a:t>
            </a:r>
          </a:p>
          <a:p>
            <a:pPr algn="l"/>
            <a:endParaRPr lang="en-US" b="0" i="0" dirty="0">
              <a:solidFill>
                <a:srgbClr val="323232"/>
              </a:solidFill>
              <a:effectLst/>
              <a:latin typeface="adobe-clean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 err="1">
                <a:solidFill>
                  <a:srgbClr val="323232"/>
                </a:solidFill>
                <a:effectLst/>
                <a:latin typeface="adobe-clean"/>
              </a:rPr>
              <a:t>npm</a:t>
            </a: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 err="1">
                <a:solidFill>
                  <a:srgbClr val="323232"/>
                </a:solidFill>
                <a:effectLst/>
                <a:latin typeface="adobe-clean"/>
              </a:rPr>
              <a:t>RubyGems</a:t>
            </a: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Apache Maven.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Gradle.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Docker.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NuGet.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GitHub's Container registry is optimized for containers and supports Docker and OCI images.</a:t>
            </a:r>
          </a:p>
          <a:p>
            <a:endParaRPr lang="en-US" dirty="0"/>
          </a:p>
          <a:p>
            <a:r>
              <a:rPr lang="en-US" b="0" i="0" dirty="0">
                <a:solidFill>
                  <a:srgbClr val="323232"/>
                </a:solidFill>
                <a:effectLst/>
                <a:latin typeface="adobe-clean"/>
              </a:rPr>
              <a:t>You can integrate GitHub Packages with GitHub APIs, GitHub Actions, and webhooks. </a:t>
            </a:r>
          </a:p>
          <a:p>
            <a:r>
              <a:rPr lang="en-US" dirty="0"/>
              <a:t>https://docs.github.com/en/packages/working-with-a-github-packages-registry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928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Microsoft Azure logo">
            <a:extLst>
              <a:ext uri="{FF2B5EF4-FFF2-40B4-BE49-F238E27FC236}">
                <a16:creationId xmlns:a16="http://schemas.microsoft.com/office/drawing/2014/main" id="{AFDC29EE-BDE7-4363-B0FC-728521A366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3276" y="448056"/>
            <a:ext cx="1362456" cy="19234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1D09A9D1-6212-8B49-96D7-B3E9D17D4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277" y="2582862"/>
            <a:ext cx="5537797" cy="1828800"/>
          </a:xfrm>
          <a:prstGeom prst="rect">
            <a:avLst/>
          </a:prstGeom>
          <a:noFill/>
        </p:spPr>
        <p:txBody>
          <a:bodyPr lIns="0" tIns="0" rIns="0" bIns="182880" anchor="b" anchorCtr="0"/>
          <a:lstStyle>
            <a:lvl1pPr>
              <a:defRPr sz="4800" strike="noStrike" spc="-50" baseline="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161821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6951" y="3096243"/>
            <a:ext cx="9327356" cy="508524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513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72" b="0" kern="1200" cap="none" spc="-51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Section title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9F059F-BD0F-4211-86F6-E960C3EC18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31393" y="3976092"/>
            <a:ext cx="2310788" cy="241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0580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1911">
          <p15:clr>
            <a:srgbClr val="5ACBF0"/>
          </p15:clr>
        </p15:guide>
        <p15:guide id="4" orient="horz" pos="2505">
          <p15:clr>
            <a:srgbClr val="5ACBF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CFEFD-88E5-4869-B5C3-1611B0B50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95915" y="1464074"/>
            <a:ext cx="11239464" cy="14465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412577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orient="horz" pos="1272">
          <p15:clr>
            <a:srgbClr val="5ACBF0"/>
          </p15:clr>
        </p15:guide>
        <p15:guide id="3" orient="horz" pos="288">
          <p15:clr>
            <a:srgbClr val="5ACBF0"/>
          </p15:clr>
        </p15:guide>
        <p15:guide id="5" orient="horz" pos="904">
          <p15:clr>
            <a:srgbClr val="5ACBF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7" y="0"/>
            <a:ext cx="4132018" cy="6994525"/>
          </a:xfrm>
          <a:prstGeom prst="rect">
            <a:avLst/>
          </a:prstGeom>
          <a:solidFill>
            <a:srgbClr val="00B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121083" y="0"/>
            <a:ext cx="65291" cy="6994525"/>
          </a:xfrm>
          <a:prstGeom prst="rect">
            <a:avLst/>
          </a:prstGeom>
          <a:solidFill>
            <a:srgbClr val="00B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368" y="606191"/>
            <a:ext cx="3264575" cy="2331508"/>
          </a:xfrm>
        </p:spPr>
        <p:txBody>
          <a:bodyPr anchor="b">
            <a:normAutofit/>
          </a:bodyPr>
          <a:lstStyle>
            <a:lvl1pPr>
              <a:defRPr sz="3672" b="0">
                <a:solidFill>
                  <a:srgbClr val="FFFFF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6862" y="746083"/>
            <a:ext cx="6622423" cy="1446550"/>
          </a:xfrm>
        </p:spPr>
        <p:txBody>
          <a:bodyPr/>
          <a:lstStyle>
            <a:lvl1pPr>
              <a:defRPr>
                <a:latin typeface="Segoe UI (Body)"/>
              </a:defRPr>
            </a:lvl1pPr>
            <a:lvl2pPr>
              <a:defRPr>
                <a:latin typeface="Segoe UI (Body)"/>
              </a:defRPr>
            </a:lvl2pPr>
            <a:lvl3pPr>
              <a:defRPr>
                <a:latin typeface="Segoe UI (Body)"/>
              </a:defRPr>
            </a:lvl3pPr>
            <a:lvl4pPr>
              <a:defRPr>
                <a:latin typeface="Segoe UI (Body)"/>
              </a:defRPr>
            </a:lvl4pPr>
            <a:lvl5pPr>
              <a:defRPr>
                <a:latin typeface="Segoe UI (Body)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6368" y="2984330"/>
            <a:ext cx="3264575" cy="344639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30">
                <a:solidFill>
                  <a:srgbClr val="FFFFFF"/>
                </a:solidFill>
              </a:defRPr>
            </a:lvl1pPr>
            <a:lvl2pPr marL="466298" indent="0">
              <a:buNone/>
              <a:defRPr sz="1224"/>
            </a:lvl2pPr>
            <a:lvl3pPr marL="932597" indent="0">
              <a:buNone/>
              <a:defRPr sz="1020"/>
            </a:lvl3pPr>
            <a:lvl4pPr marL="1398895" indent="0">
              <a:buNone/>
              <a:defRPr sz="918"/>
            </a:lvl4pPr>
            <a:lvl5pPr marL="1865193" indent="0">
              <a:buNone/>
              <a:defRPr sz="918"/>
            </a:lvl5pPr>
            <a:lvl6pPr marL="2331491" indent="0">
              <a:buNone/>
              <a:defRPr sz="918"/>
            </a:lvl6pPr>
            <a:lvl7pPr marL="2797790" indent="0">
              <a:buNone/>
              <a:defRPr sz="918"/>
            </a:lvl7pPr>
            <a:lvl8pPr marL="3264088" indent="0">
              <a:buNone/>
              <a:defRPr sz="918"/>
            </a:lvl8pPr>
            <a:lvl9pPr marL="3730386" indent="0">
              <a:buNone/>
              <a:defRPr sz="918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4846" y="6588383"/>
            <a:ext cx="2671017" cy="372394"/>
          </a:xfrm>
        </p:spPr>
        <p:txBody>
          <a:bodyPr/>
          <a:lstStyle>
            <a:lvl1pPr algn="l">
              <a:defRPr/>
            </a:lvl1pPr>
          </a:lstStyle>
          <a:p>
            <a:fld id="{6DDD6FDB-8DF0-418F-8936-23A5898E2C5D}" type="datetimeFigureOut">
              <a:rPr lang="en-US" smtClean="0"/>
              <a:t>12/7/2022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96862" y="6588383"/>
            <a:ext cx="4741406" cy="372394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9955B6-869D-4048-947D-3F8B714FA4AE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CF7AD3-B775-4527-BDEB-B29A9D35D8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5914" y="3623552"/>
            <a:ext cx="2467576" cy="2581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4741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7131525" cy="6994525"/>
          </a:xfrm>
          <a:prstGeom prst="rect">
            <a:avLst/>
          </a:prstGeom>
          <a:solidFill>
            <a:srgbClr val="00B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846" y="1095809"/>
            <a:ext cx="6287487" cy="1446550"/>
          </a:xfrm>
        </p:spPr>
        <p:txBody>
          <a:bodyPr/>
          <a:lstStyle>
            <a:lvl1pPr>
              <a:defRPr>
                <a:latin typeface="Segoe UI (Body)"/>
              </a:defRPr>
            </a:lvl1pPr>
            <a:lvl2pPr>
              <a:defRPr>
                <a:latin typeface="Segoe UI (Body)"/>
              </a:defRPr>
            </a:lvl2pPr>
            <a:lvl3pPr>
              <a:defRPr>
                <a:latin typeface="Segoe UI (Body)"/>
              </a:defRPr>
            </a:lvl3pPr>
            <a:lvl4pPr>
              <a:defRPr>
                <a:latin typeface="Segoe UI (Body)"/>
              </a:defRPr>
            </a:lvl4pPr>
            <a:lvl5pPr>
              <a:defRPr>
                <a:latin typeface="Segoe UI (Body)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4846" y="6588383"/>
            <a:ext cx="2671017" cy="372394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6DDD6FDB-8DF0-418F-8936-23A5898E2C5D}" type="datetimeFigureOut">
              <a:rPr lang="en-US" smtClean="0"/>
              <a:t>12/7/2022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96862" y="6588383"/>
            <a:ext cx="4741406" cy="37239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098983" y="6588383"/>
            <a:ext cx="1338334" cy="37239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9955B6-869D-4048-947D-3F8B714FA4AE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Graphic 12" descr="Laptop">
            <a:extLst>
              <a:ext uri="{FF2B5EF4-FFF2-40B4-BE49-F238E27FC236}">
                <a16:creationId xmlns:a16="http://schemas.microsoft.com/office/drawing/2014/main" id="{B197BBDE-161D-4673-976E-48A4741BF9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17452" y="1806233"/>
            <a:ext cx="3360310" cy="335983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1FBE623-E7DC-418F-90E0-B97A24BEA1A1}"/>
              </a:ext>
            </a:extLst>
          </p:cNvPr>
          <p:cNvSpPr txBox="1"/>
          <p:nvPr userDrawn="1"/>
        </p:nvSpPr>
        <p:spPr>
          <a:xfrm>
            <a:off x="9292133" y="2814759"/>
            <a:ext cx="1610946" cy="111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64">
                <a:solidFill>
                  <a:srgbClr val="0D64AE"/>
                </a:solidFill>
              </a:rPr>
              <a:t>HANDS</a:t>
            </a:r>
          </a:p>
          <a:p>
            <a:pPr algn="ctr"/>
            <a:r>
              <a:rPr lang="en-US" sz="3264">
                <a:solidFill>
                  <a:srgbClr val="0D64AE"/>
                </a:solidFill>
              </a:rPr>
              <a:t>ON</a:t>
            </a:r>
            <a:endParaRPr lang="en-US" sz="1836">
              <a:solidFill>
                <a:srgbClr val="0D64A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581628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3CDB1EA-72FB-46B3-89D4-DEE1F2EF72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953" y="496641"/>
            <a:ext cx="11087895" cy="64978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7038" y="632779"/>
            <a:ext cx="11571288" cy="411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ts val="3200"/>
              </a:lnSpc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Device layout 3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46FF95B-4789-40A5-BF59-EF4D41CF1D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39975" y="3559515"/>
            <a:ext cx="7832725" cy="553998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+mj-lt"/>
              </a:defRPr>
            </a:lvl1pPr>
            <a:lvl2pPr algn="ctr">
              <a:defRPr>
                <a:solidFill>
                  <a:schemeClr val="tx1"/>
                </a:solidFill>
                <a:latin typeface="+mj-lt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8719832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4B655BA-10A4-4A57-89DB-CFFBE1CA1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98148" y="1462924"/>
            <a:ext cx="11239464" cy="1446550"/>
          </a:xfr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2pPr marL="233149" indent="0">
              <a:buNone/>
              <a:defRPr/>
            </a:lvl2pPr>
            <a:lvl3pPr marL="466298" indent="0">
              <a:buNone/>
              <a:defRPr/>
            </a:lvl3pPr>
            <a:lvl4pPr marL="699447" indent="0">
              <a:buNone/>
              <a:defRPr/>
            </a:lvl4pPr>
            <a:lvl5pPr marL="932597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360284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">
          <p15:clr>
            <a:srgbClr val="5ACBF0"/>
          </p15:clr>
        </p15:guide>
        <p15:guide id="2" orient="horz" pos="905">
          <p15:clr>
            <a:srgbClr val="5ACBF0"/>
          </p15:clr>
        </p15:guide>
        <p15:guide id="4" orient="horz" pos="1272">
          <p15:clr>
            <a:srgbClr val="5ACBF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evice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3CDB1EA-72FB-46B3-89D4-DEE1F2EF72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953" y="496641"/>
            <a:ext cx="11087895" cy="64978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5138" y="632779"/>
            <a:ext cx="11533187" cy="411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ts val="3200"/>
              </a:lnSpc>
              <a:defRPr sz="2800">
                <a:solidFill>
                  <a:srgbClr val="000000"/>
                </a:solidFill>
              </a:defRPr>
            </a:lvl1pPr>
          </a:lstStyle>
          <a:p>
            <a:r>
              <a:rPr lang="en-US"/>
              <a:t>Device layout 3</a:t>
            </a:r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0473E679-3B6D-497A-A0F6-454C968B760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39975" y="3559515"/>
            <a:ext cx="7832726" cy="553998"/>
          </a:xfrm>
          <a:prstGeom prst="rect">
            <a:avLst/>
          </a:prstGeom>
        </p:spPr>
        <p:txBody>
          <a:bodyPr anchor="ctr" anchorCtr="0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17541473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b exercise layout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580AEB-44E6-4B65-97DE-64E3AEB487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Text layout: two rows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1600200" y="1485899"/>
            <a:ext cx="10409238" cy="914400"/>
          </a:xfrm>
        </p:spPr>
        <p:txBody>
          <a:bodyPr wrap="square" lIns="0" tIns="0" rIns="0" bIns="0" anchor="t">
            <a:noAutofit/>
          </a:bodyPr>
          <a:lstStyle>
            <a:lvl1pPr marL="0" indent="0">
              <a:lnSpc>
                <a:spcPts val="1800"/>
              </a:lnSpc>
              <a:spcBef>
                <a:spcPts val="900"/>
              </a:spcBef>
              <a:buNone/>
              <a:defRPr lang="en-US" sz="1599" b="0" kern="1200" spc="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marR="0" indent="0" algn="l" defTabSz="932563" rtl="0" eaLnBrk="1" fontAlgn="auto" latinLnBrk="0" hangingPunct="1">
              <a:lnSpc>
                <a:spcPct val="100000"/>
              </a:lnSpc>
              <a:spcBef>
                <a:spcPts val="612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2448" b="0">
                <a:solidFill>
                  <a:schemeClr val="tx1"/>
                </a:solidFill>
                <a:latin typeface="+mj-lt"/>
              </a:defRPr>
            </a:lvl2pPr>
            <a:lvl3pPr marL="457112" indent="0">
              <a:buNone/>
              <a:defRPr/>
            </a:lvl3pPr>
            <a:lvl4pPr marL="685669" indent="0">
              <a:buNone/>
              <a:defRPr/>
            </a:lvl4pPr>
            <a:lvl5pPr marL="914224" indent="0">
              <a:buNone/>
              <a:defRPr/>
            </a:lvl5pPr>
          </a:lstStyle>
          <a:p>
            <a:pPr lvl="1"/>
            <a:r>
              <a:rPr lang="en-US" dirty="0"/>
              <a:t>Body copy Segoe UI </a:t>
            </a:r>
            <a:r>
              <a:rPr lang="en-US" dirty="0" err="1"/>
              <a:t>Semibold</a:t>
            </a:r>
            <a:r>
              <a:rPr lang="en-US" dirty="0"/>
              <a:t> 20/24. </a:t>
            </a:r>
          </a:p>
          <a:p>
            <a:pPr lvl="1"/>
            <a:r>
              <a:rPr lang="en-US" dirty="0"/>
              <a:t>The quick brown fox jumps over the lazy dog. The quick brown fox jumps over the lazy dog. The quick brown fox jumps over the lazy dog.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40754" y="3040062"/>
            <a:ext cx="11568684" cy="547870"/>
          </a:xfrm>
        </p:spPr>
        <p:txBody>
          <a:bodyPr wrap="square" lIns="0" tIns="0" rIns="0" bIns="0" anchor="t">
            <a:noAutofit/>
          </a:bodyPr>
          <a:lstStyle>
            <a:lvl1pPr marL="0" indent="0">
              <a:lnSpc>
                <a:spcPts val="1800"/>
              </a:lnSpc>
              <a:spcBef>
                <a:spcPts val="900"/>
              </a:spcBef>
              <a:buNone/>
              <a:defRPr lang="en-US" sz="1599" b="0" kern="1200" spc="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marR="0" indent="0" algn="l" defTabSz="932563" rtl="0" eaLnBrk="1" fontAlgn="auto" latinLnBrk="0" hangingPunct="1">
              <a:lnSpc>
                <a:spcPct val="100000"/>
              </a:lnSpc>
              <a:spcBef>
                <a:spcPts val="612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2448" b="0">
                <a:solidFill>
                  <a:schemeClr val="tx1"/>
                </a:solidFill>
                <a:latin typeface="+mj-lt"/>
              </a:defRPr>
            </a:lvl2pPr>
            <a:lvl3pPr marL="457112" indent="0">
              <a:buNone/>
              <a:defRPr/>
            </a:lvl3pPr>
            <a:lvl4pPr marL="685669" indent="0">
              <a:buNone/>
              <a:defRPr/>
            </a:lvl4pPr>
            <a:lvl5pPr marL="914224" indent="0">
              <a:buNone/>
              <a:defRPr/>
            </a:lvl5pPr>
          </a:lstStyle>
          <a:p>
            <a:pPr marL="0" marR="0" lvl="1" indent="0" algn="l" defTabSz="932563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ClrTx/>
              <a:buSzPct val="90000"/>
              <a:buFont typeface="Arial" panose="020B0604020202020204" pitchFamily="34" charset="0"/>
              <a:buNone/>
              <a:tabLst/>
            </a:pPr>
            <a:r>
              <a:rPr lang="en-US" dirty="0"/>
              <a:t>Body copy Segoe UI </a:t>
            </a:r>
            <a:r>
              <a:rPr lang="en-US" dirty="0" err="1"/>
              <a:t>Semibold</a:t>
            </a:r>
            <a:r>
              <a:rPr lang="en-US" dirty="0"/>
              <a:t> 20/24.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E0FEDF-0787-478A-A851-B03CCD9001F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0755" y="3587932"/>
            <a:ext cx="5544766" cy="2046546"/>
          </a:xfrm>
          <a:ln w="19050">
            <a:solidFill>
              <a:schemeClr val="tx2"/>
            </a:solidFill>
          </a:ln>
        </p:spPr>
        <p:txBody>
          <a:bodyPr lIns="182880" tIns="137160" rIns="182880">
            <a:noAutofit/>
          </a:bodyPr>
          <a:lstStyle>
            <a:lvl1pPr>
              <a:defRPr sz="2040">
                <a:solidFill>
                  <a:schemeClr val="tx1"/>
                </a:solidFill>
              </a:defRPr>
            </a:lvl1pPr>
            <a:lvl2pPr>
              <a:defRPr sz="1836"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25DC022-FEF0-43F5-AF4D-034F780F910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64672" y="3587932"/>
            <a:ext cx="5544766" cy="2046546"/>
          </a:xfrm>
          <a:ln w="19050">
            <a:solidFill>
              <a:schemeClr val="tx2"/>
            </a:solidFill>
          </a:ln>
        </p:spPr>
        <p:txBody>
          <a:bodyPr lIns="182880" tIns="137160" rIns="182880">
            <a:noAutofit/>
          </a:bodyPr>
          <a:lstStyle>
            <a:lvl1pPr>
              <a:defRPr sz="2040">
                <a:solidFill>
                  <a:schemeClr val="tx1"/>
                </a:solidFill>
              </a:defRPr>
            </a:lvl1pPr>
            <a:lvl2pPr>
              <a:defRPr sz="1836"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E88CC05-5984-4661-94A2-4BD7378D4A33}"/>
              </a:ext>
            </a:extLst>
          </p:cNvPr>
          <p:cNvSpPr txBox="1">
            <a:spLocks/>
          </p:cNvSpPr>
          <p:nvPr userDrawn="1"/>
        </p:nvSpPr>
        <p:spPr>
          <a:xfrm>
            <a:off x="4119583" y="6680282"/>
            <a:ext cx="4197310" cy="14406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>
              <a:defRPr sz="900">
                <a:solidFill>
                  <a:srgbClr val="000000"/>
                </a:solidFill>
              </a:defRPr>
            </a:lvl1pPr>
            <a:lvl2pPr marL="457183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67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50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34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18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01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84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69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sz="918" dirty="0"/>
              <a:t>© Copyright Microsoft Corporation.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79194027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7038" y="632779"/>
            <a:ext cx="11571287" cy="411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ts val="3200"/>
              </a:lnSpc>
              <a:defRPr sz="2800" strike="noStrike" spc="0">
                <a:solidFill>
                  <a:srgbClr val="000000"/>
                </a:solidFill>
              </a:defRPr>
            </a:lvl1pPr>
          </a:lstStyle>
          <a:p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10718743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5139" y="3292078"/>
            <a:ext cx="2506662" cy="41036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ts val="3200"/>
              </a:lnSpc>
              <a:defRPr sz="2800" strike="noStrike"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02280431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5"/>
          <p:cNvSpPr>
            <a:spLocks noGrp="1"/>
          </p:cNvSpPr>
          <p:nvPr>
            <p:ph type="title" hasCustomPrompt="1"/>
          </p:nvPr>
        </p:nvSpPr>
        <p:spPr>
          <a:xfrm>
            <a:off x="465138" y="960438"/>
            <a:ext cx="7604124" cy="3629025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sz="4800" spc="-50" baseline="0" dirty="0">
                <a:solidFill>
                  <a:srgbClr val="000000"/>
                </a:solidFill>
              </a:defRPr>
            </a:lvl1pPr>
          </a:lstStyle>
          <a:p>
            <a:pPr marL="0" lvl="0">
              <a:lnSpc>
                <a:spcPts val="5600"/>
              </a:lnSpc>
            </a:pPr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764039343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itl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5"/>
          <p:cNvSpPr>
            <a:spLocks noGrp="1"/>
          </p:cNvSpPr>
          <p:nvPr>
            <p:ph type="title" hasCustomPrompt="1"/>
          </p:nvPr>
        </p:nvSpPr>
        <p:spPr>
          <a:xfrm>
            <a:off x="465138" y="960438"/>
            <a:ext cx="7604124" cy="3629025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sz="4800" spc="-50" baseline="0" dirty="0">
                <a:solidFill>
                  <a:srgbClr val="FFFFFF"/>
                </a:solidFill>
              </a:defRPr>
            </a:lvl1pPr>
          </a:lstStyle>
          <a:p>
            <a:pPr marL="0" lvl="0">
              <a:lnSpc>
                <a:spcPts val="5600"/>
              </a:lnSpc>
            </a:pPr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8419269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1FDE817-4581-481C-9C54-D23C2F82AC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7039" y="3275663"/>
            <a:ext cx="9240836" cy="443198"/>
          </a:xfrm>
          <a:noFill/>
        </p:spPr>
        <p:txBody>
          <a:bodyPr wrap="square" lIns="0" tIns="0" rIns="0" bIns="0" anchor="ctr" anchorCtr="0">
            <a:spAutoFit/>
          </a:bodyPr>
          <a:lstStyle>
            <a:lvl1pPr algn="l" defTabSz="9513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0" kern="1200" cap="none" spc="-51" baseline="0" dirty="0">
                <a:ln w="3175">
                  <a:noFill/>
                </a:ln>
                <a:solidFill>
                  <a:schemeClr val="bg1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313428702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title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5"/>
          <p:cNvSpPr>
            <a:spLocks noGrp="1"/>
          </p:cNvSpPr>
          <p:nvPr>
            <p:ph type="title" hasCustomPrompt="1"/>
          </p:nvPr>
        </p:nvSpPr>
        <p:spPr>
          <a:xfrm>
            <a:off x="465138" y="960438"/>
            <a:ext cx="7604124" cy="3629025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sz="4800" spc="-50" baseline="0" dirty="0">
                <a:solidFill>
                  <a:srgbClr val="FFFFFF"/>
                </a:solidFill>
              </a:defRPr>
            </a:lvl1pPr>
          </a:lstStyle>
          <a:p>
            <a:pPr marL="0" lvl="0">
              <a:lnSpc>
                <a:spcPts val="5600"/>
              </a:lnSpc>
            </a:pPr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518071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5138" y="632779"/>
            <a:ext cx="11533187" cy="411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ts val="3200"/>
              </a:lnSpc>
              <a:defRPr sz="2800">
                <a:solidFill>
                  <a:srgbClr val="000000"/>
                </a:solidFill>
              </a:defRPr>
            </a:lvl1pPr>
          </a:lstStyle>
          <a:p>
            <a:r>
              <a:rPr lang="en-US"/>
              <a:t>Table styling</a:t>
            </a:r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465138" y="2201862"/>
            <a:ext cx="11533187" cy="4159883"/>
          </a:xfrm>
          <a:prstGeom prst="rect">
            <a:avLst/>
          </a:prstGeo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10" name="Text Box 3">
            <a:extLst>
              <a:ext uri="{FF2B5EF4-FFF2-40B4-BE49-F238E27FC236}">
                <a16:creationId xmlns:a16="http://schemas.microsoft.com/office/drawing/2014/main" id="{AD9F5927-827C-2E4D-8781-07CF39C27494}"/>
              </a:ext>
            </a:extLst>
          </p:cNvPr>
          <p:cNvSpPr txBox="1">
            <a:spLocks noChangeArrowheads="1"/>
          </p:cNvSpPr>
          <p:nvPr userDrawn="1"/>
        </p:nvSpPr>
        <p:spPr bwMode="blackWhite">
          <a:xfrm>
            <a:off x="463276" y="6583680"/>
            <a:ext cx="11533187" cy="10772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>
                <a:solidFill>
                  <a:schemeClr val="accent6">
                    <a:lumMod val="75000"/>
                  </a:schemeClr>
                </a:solidFill>
                <a:cs typeface="Segoe UI" pitchFamily="34" charset="0"/>
              </a:rPr>
              <a:t>©Microsoft Corporation									                  Azure </a:t>
            </a:r>
          </a:p>
        </p:txBody>
      </p:sp>
    </p:spTree>
    <p:extLst>
      <p:ext uri="{BB962C8B-B14F-4D97-AF65-F5344CB8AC3E}">
        <p14:creationId xmlns:p14="http://schemas.microsoft.com/office/powerpoint/2010/main" val="227641596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quare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S logo gray - EMF" descr="Microsoft logo, gray text version">
            <a:extLst>
              <a:ext uri="{FF2B5EF4-FFF2-40B4-BE49-F238E27FC236}">
                <a16:creationId xmlns:a16="http://schemas.microsoft.com/office/drawing/2014/main" id="{DDC08157-A48C-4ACA-A5BB-EE2A866E10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595914" y="597450"/>
            <a:ext cx="1393840" cy="2984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D0408F-4A76-4E13-B20C-89E0FD40DC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0059" y="2643617"/>
            <a:ext cx="4251462" cy="960263"/>
          </a:xfrm>
        </p:spPr>
        <p:txBody>
          <a:bodyPr anchor="b" anchorCtr="0">
            <a:spAutoFit/>
          </a:bodyPr>
          <a:lstStyle>
            <a:lvl1pPr>
              <a:defRPr/>
            </a:lvl1pPr>
          </a:lstStyle>
          <a:p>
            <a:r>
              <a:rPr lang="en-US"/>
              <a:t>Event name or presentation title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93713" y="4041282"/>
            <a:ext cx="4248092" cy="313904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buNone/>
              <a:defRPr sz="204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/>
              <a:t>Speaker name or subtitle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026004-6E63-4034-A1B0-34BE8CEF3D76}"/>
              </a:ext>
            </a:extLst>
          </p:cNvPr>
          <p:cNvSpPr/>
          <p:nvPr userDrawn="1"/>
        </p:nvSpPr>
        <p:spPr bwMode="auto">
          <a:xfrm>
            <a:off x="5440958" y="0"/>
            <a:ext cx="6995517" cy="6994525"/>
          </a:xfrm>
          <a:prstGeom prst="rect">
            <a:avLst/>
          </a:prstGeom>
          <a:solidFill>
            <a:srgbClr val="00BCF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6521" tIns="149217" rIns="186521" bIns="14921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5102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40" b="0" i="0" u="none" strike="noStrike" kern="1200" cap="none" spc="0" normalizeH="0" baseline="0" noProof="0" err="1">
              <a:ln>
                <a:noFill/>
              </a:ln>
              <a:solidFill>
                <a:srgbClr val="00240D"/>
              </a:soli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C1A9B4-AD16-4E53-919C-38204BAF9E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76099" y="816028"/>
            <a:ext cx="5125236" cy="536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844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orient="horz" pos="2496">
          <p15:clr>
            <a:srgbClr val="5ACBF0"/>
          </p15:clr>
        </p15:guide>
        <p15:guide id="3" pos="3360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2229">
          <p15:clr>
            <a:srgbClr val="5ACBF0"/>
          </p15:clr>
        </p15:guide>
        <p15:guide id="7" pos="2996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5138" y="567457"/>
            <a:ext cx="11530584" cy="830020"/>
          </a:xfrm>
          <a:prstGeom prst="rect">
            <a:avLst/>
          </a:prstGeom>
        </p:spPr>
        <p:txBody>
          <a:bodyPr vert="horz" wrap="square" lIns="0" tIns="91440" rIns="146304" bIns="91440" rtlCol="0" anchor="t">
            <a:noAutofit/>
          </a:bodyPr>
          <a:lstStyle/>
          <a:p>
            <a:r>
              <a:rPr lang="en-US"/>
              <a:t>Heading Segoe UI </a:t>
            </a:r>
            <a:r>
              <a:rPr lang="en-US" err="1"/>
              <a:t>Semibold</a:t>
            </a:r>
            <a:r>
              <a:rPr lang="en-US"/>
              <a:t> 28/32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65138" y="1853742"/>
            <a:ext cx="11456988" cy="2062103"/>
          </a:xfrm>
          <a:prstGeom prst="rect">
            <a:avLst/>
          </a:prstGeom>
        </p:spPr>
        <p:txBody>
          <a:bodyPr vert="horz" wrap="square" lIns="0" tIns="91440" rIns="146304" bIns="91440" rtlCol="0">
            <a:spAutoFit/>
          </a:bodyPr>
          <a:lstStyle/>
          <a:p>
            <a:pPr lvl="1"/>
            <a:r>
              <a:rPr lang="en-US"/>
              <a:t>Large: subhead Segoe UI Regular 20/24</a:t>
            </a:r>
          </a:p>
          <a:p>
            <a:pPr lvl="1"/>
            <a:endParaRPr lang="en-US"/>
          </a:p>
          <a:p>
            <a:pPr lvl="2"/>
            <a:r>
              <a:rPr lang="en-US"/>
              <a:t>Medium: paragraph heading Segoe UI </a:t>
            </a:r>
            <a:r>
              <a:rPr lang="en-US" err="1"/>
              <a:t>Semibold</a:t>
            </a:r>
            <a:r>
              <a:rPr lang="en-US"/>
              <a:t> 14/18</a:t>
            </a:r>
          </a:p>
          <a:p>
            <a:pPr lvl="3"/>
            <a:r>
              <a:rPr lang="en-US"/>
              <a:t>Medium: paragraph body copy Segoe UI Regular 14/18</a:t>
            </a:r>
          </a:p>
          <a:p>
            <a:pPr lvl="3"/>
            <a:endParaRPr lang="en-US"/>
          </a:p>
          <a:p>
            <a:pPr lvl="4"/>
            <a:r>
              <a:rPr lang="en-US"/>
              <a:t>Small: caption heading Segoe UI Bold 10/12</a:t>
            </a:r>
          </a:p>
          <a:p>
            <a:pPr lvl="6"/>
            <a:r>
              <a:rPr lang="en-US"/>
              <a:t>Small: caption body copy Segoe UI Regular 10/12</a:t>
            </a:r>
          </a:p>
          <a:p>
            <a:pPr lvl="6"/>
            <a:endParaRPr lang="en-US"/>
          </a:p>
          <a:p>
            <a:pPr lvl="6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621908" y="2898552"/>
            <a:ext cx="6979503" cy="118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724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83" r:id="rId1"/>
    <p:sldLayoutId id="2147484562" r:id="rId2"/>
    <p:sldLayoutId id="2147484617" r:id="rId3"/>
    <p:sldLayoutId id="2147484580" r:id="rId4"/>
    <p:sldLayoutId id="2147484563" r:id="rId5"/>
    <p:sldLayoutId id="2147484619" r:id="rId6"/>
    <p:sldLayoutId id="2147484615" r:id="rId7"/>
    <p:sldLayoutId id="2147484572" r:id="rId8"/>
    <p:sldLayoutId id="2147484620" r:id="rId9"/>
    <p:sldLayoutId id="2147484621" r:id="rId10"/>
    <p:sldLayoutId id="2147484622" r:id="rId11"/>
    <p:sldLayoutId id="2147484623" r:id="rId12"/>
    <p:sldLayoutId id="2147484624" r:id="rId13"/>
    <p:sldLayoutId id="2147484626" r:id="rId14"/>
    <p:sldLayoutId id="2147484625" r:id="rId15"/>
    <p:sldLayoutId id="2147484627" r:id="rId16"/>
    <p:sldLayoutId id="2147484628" r:id="rId17"/>
  </p:sldLayoutIdLst>
  <p:transition>
    <p:fade/>
  </p:transition>
  <p:hf hdr="0" dt="0"/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2800" b="0" kern="1200" cap="none" spc="-50" baseline="0" dirty="0" smtClean="0">
          <a:ln w="3175">
            <a:noFill/>
          </a:ln>
          <a:solidFill>
            <a:srgbClr val="000000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0" marR="0" indent="0" algn="l" defTabSz="932742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90000"/>
        <a:buFont typeface="Wingdings" panose="05000000000000000000" pitchFamily="2" charset="2"/>
        <a:buNone/>
        <a:tabLst/>
        <a:defRPr sz="2400" kern="1200" spc="-50" baseline="0">
          <a:solidFill>
            <a:srgbClr val="000000"/>
          </a:solidFill>
          <a:latin typeface="+mj-lt"/>
          <a:ea typeface="+mn-ea"/>
          <a:cs typeface="+mn-cs"/>
        </a:defRPr>
      </a:lvl1pPr>
      <a:lvl2pPr marL="0" marR="0" indent="0" algn="l" defTabSz="932742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90000"/>
        <a:buFontTx/>
        <a:buNone/>
        <a:tabLst/>
        <a:defRPr sz="2000" kern="1200" spc="0" baseline="0">
          <a:solidFill>
            <a:srgbClr val="000000"/>
          </a:solidFill>
          <a:latin typeface="+mn-lt"/>
          <a:ea typeface="+mn-ea"/>
          <a:cs typeface="+mn-cs"/>
        </a:defRPr>
      </a:lvl2pPr>
      <a:lvl3pPr marL="0" marR="0" indent="0" algn="l" defTabSz="932742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90000"/>
        <a:buFont typeface="Wingdings" panose="05000000000000000000" pitchFamily="2" charset="2"/>
        <a:buNone/>
        <a:tabLst/>
        <a:defRPr sz="1400" kern="1200" spc="0" baseline="0">
          <a:solidFill>
            <a:schemeClr val="tx2"/>
          </a:solidFill>
          <a:latin typeface="+mj-lt"/>
          <a:ea typeface="+mn-ea"/>
          <a:cs typeface="+mn-cs"/>
        </a:defRPr>
      </a:lvl3pPr>
      <a:lvl4pPr marL="0" marR="0" indent="0" algn="l" defTabSz="932742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90000"/>
        <a:buFont typeface="Wingdings" panose="05000000000000000000" pitchFamily="2" charset="2"/>
        <a:buNone/>
        <a:tabLst/>
        <a:defRPr sz="1400" kern="1200" spc="0" baseline="0">
          <a:solidFill>
            <a:srgbClr val="000000"/>
          </a:solidFill>
          <a:latin typeface="+mn-lt"/>
          <a:ea typeface="+mn-ea"/>
          <a:cs typeface="+mn-cs"/>
        </a:defRPr>
      </a:lvl4pPr>
      <a:lvl5pPr marL="0" marR="0" indent="0" algn="l" defTabSz="932742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90000"/>
        <a:buFont typeface="Wingdings" panose="05000000000000000000" pitchFamily="2" charset="2"/>
        <a:buNone/>
        <a:tabLst/>
        <a:defRPr sz="1000" b="1" kern="1200" spc="0" baseline="0">
          <a:solidFill>
            <a:srgbClr val="000000"/>
          </a:solidFill>
          <a:latin typeface="+mn-lt"/>
          <a:ea typeface="+mn-ea"/>
          <a:cs typeface="+mn-cs"/>
        </a:defRPr>
      </a:lvl5pPr>
      <a:lvl6pPr marL="2331854" indent="0" algn="l" defTabSz="932742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32742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itchFamily="34" charset="0"/>
        <a:buNone/>
        <a:defRPr sz="1000" kern="1200">
          <a:solidFill>
            <a:srgbClr val="000000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1" pos="1349" userDrawn="1">
          <p15:clr>
            <a:srgbClr val="C35EA4"/>
          </p15:clr>
        </p15:guide>
        <p15:guide id="32" pos="1528" userDrawn="1">
          <p15:clr>
            <a:srgbClr val="C35EA4"/>
          </p15:clr>
        </p15:guide>
        <p15:guide id="33" pos="2621" userDrawn="1">
          <p15:clr>
            <a:srgbClr val="C35EA4"/>
          </p15:clr>
        </p15:guide>
        <p15:guide id="34" pos="2765" userDrawn="1">
          <p15:clr>
            <a:srgbClr val="C35EA4"/>
          </p15:clr>
        </p15:guide>
        <p15:guide id="35" pos="3854" userDrawn="1">
          <p15:clr>
            <a:srgbClr val="C35EA4"/>
          </p15:clr>
        </p15:guide>
        <p15:guide id="36" pos="4003" userDrawn="1">
          <p15:clr>
            <a:srgbClr val="C35EA4"/>
          </p15:clr>
        </p15:guide>
        <p15:guide id="37" pos="5083" userDrawn="1">
          <p15:clr>
            <a:srgbClr val="C35EA4"/>
          </p15:clr>
        </p15:guide>
        <p15:guide id="38" pos="5230" userDrawn="1">
          <p15:clr>
            <a:srgbClr val="C35EA4"/>
          </p15:clr>
        </p15:guide>
        <p15:guide id="39" pos="6323" userDrawn="1">
          <p15:clr>
            <a:srgbClr val="C35EA4"/>
          </p15:clr>
        </p15:guide>
        <p15:guide id="40" pos="6469" userDrawn="1">
          <p15:clr>
            <a:srgbClr val="C35EA4"/>
          </p15:clr>
        </p15:guide>
        <p15:guide id="41" pos="269" userDrawn="1">
          <p15:clr>
            <a:srgbClr val="F26B43"/>
          </p15:clr>
        </p15:guide>
        <p15:guide id="42" pos="7565" userDrawn="1">
          <p15:clr>
            <a:srgbClr val="F26B43"/>
          </p15:clr>
        </p15:guide>
        <p15:guide id="43" orient="horz" pos="751" userDrawn="1">
          <p15:clr>
            <a:srgbClr val="5ACBF0"/>
          </p15:clr>
        </p15:guide>
        <p15:guide id="44" orient="horz" pos="1387" userDrawn="1">
          <p15:clr>
            <a:srgbClr val="5ACBF0"/>
          </p15:clr>
        </p15:guide>
        <p15:guide id="45" orient="horz" pos="605" userDrawn="1">
          <p15:clr>
            <a:srgbClr val="5ACBF0"/>
          </p15:clr>
        </p15:guide>
        <p15:guide id="46" orient="horz" pos="1514" userDrawn="1">
          <p15:clr>
            <a:srgbClr val="5ACBF0"/>
          </p15:clr>
        </p15:guide>
        <p15:guide id="47" orient="horz" pos="2130" userDrawn="1">
          <p15:clr>
            <a:srgbClr val="5ACBF0"/>
          </p15:clr>
        </p15:guide>
        <p15:guide id="48" orient="horz" pos="2299" userDrawn="1">
          <p15:clr>
            <a:srgbClr val="5ACBF0"/>
          </p15:clr>
        </p15:guide>
        <p15:guide id="49" orient="horz" pos="283" userDrawn="1">
          <p15:clr>
            <a:srgbClr val="F26B43"/>
          </p15:clr>
        </p15:guide>
        <p15:guide id="50" orient="horz" pos="4123" userDrawn="1">
          <p15:clr>
            <a:srgbClr val="F26B43"/>
          </p15:clr>
        </p15:guide>
        <p15:guide id="51" orient="horz" pos="2891" userDrawn="1">
          <p15:clr>
            <a:srgbClr val="5ACBF0"/>
          </p15:clr>
        </p15:guide>
        <p15:guide id="52" orient="horz" pos="3019" userDrawn="1">
          <p15:clr>
            <a:srgbClr val="5ACBF0"/>
          </p15:clr>
        </p15:guide>
        <p15:guide id="53" orient="horz" pos="3643" userDrawn="1">
          <p15:clr>
            <a:srgbClr val="5ACBF0"/>
          </p15:clr>
        </p15:guide>
        <p15:guide id="54" orient="horz" pos="3763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emf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7" Type="http://schemas.openxmlformats.org/officeDocument/2006/relationships/image" Target="../media/image45.wmf"/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npmjs.org/" TargetMode="External"/><Relationship Id="rId2" Type="http://schemas.openxmlformats.org/officeDocument/2006/relationships/hyperlink" Target="https://nuget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ypi.org/" TargetMode="External"/><Relationship Id="rId5" Type="http://schemas.openxmlformats.org/officeDocument/2006/relationships/hyperlink" Target="https://hub.docker.com/" TargetMode="External"/><Relationship Id="rId4" Type="http://schemas.openxmlformats.org/officeDocument/2006/relationships/hyperlink" Target="https://search.maven.org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7" Type="http://schemas.openxmlformats.org/officeDocument/2006/relationships/image" Target="../media/image5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wmf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microsoft.com/en-us/azure/devops/artifacts/get-started-nuget?view=vsts&amp;tabs=new-nav" TargetMode="External"/><Relationship Id="rId7" Type="http://schemas.openxmlformats.org/officeDocument/2006/relationships/hyperlink" Target="https://docs.microsoft.com/en-us/azure/devops/artifacts/quickstarts/universal-packages?view=vsts&amp;tabs=azuredevop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cs.microsoft.com/en-us/azure/devops/artifacts/quickstarts/python-packages?view=vsts&amp;tabs=new-nav" TargetMode="External"/><Relationship Id="rId5" Type="http://schemas.openxmlformats.org/officeDocument/2006/relationships/hyperlink" Target="https://docs.microsoft.com/en-us/azure/devops/artifacts/get-started-maven?view=vsts&amp;tabs=new-nav" TargetMode="External"/><Relationship Id="rId4" Type="http://schemas.openxmlformats.org/officeDocument/2006/relationships/hyperlink" Target="https://docs.microsoft.com/en-us/azure/devops/artifacts/get-started-npm?view=vsts&amp;tabs=new-nav%2Cwindows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7" Type="http://schemas.openxmlformats.org/officeDocument/2006/relationships/image" Target="../media/image17.e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semver.org/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emf"/><Relationship Id="rId4" Type="http://schemas.openxmlformats.org/officeDocument/2006/relationships/image" Target="../media/image64.e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wmf"/><Relationship Id="rId4" Type="http://schemas.openxmlformats.org/officeDocument/2006/relationships/image" Target="../media/image20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Relationship Id="rId5" Type="http://schemas.openxmlformats.org/officeDocument/2006/relationships/chart" Target="../charts/chart1.xml"/><Relationship Id="rId4" Type="http://schemas.openxmlformats.org/officeDocument/2006/relationships/image" Target="../media/image74.em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wmf"/><Relationship Id="rId4" Type="http://schemas.openxmlformats.org/officeDocument/2006/relationships/image" Target="../media/image78.w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56474-6022-48BB-A434-CF09068ED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552" y="1017892"/>
            <a:ext cx="5612714" cy="4958740"/>
          </a:xfrm>
        </p:spPr>
        <p:txBody>
          <a:bodyPr anchor="ctr"/>
          <a:lstStyle/>
          <a:p>
            <a:r>
              <a:rPr lang="en-US" dirty="0"/>
              <a:t>AZ-400.00</a:t>
            </a:r>
            <a:br>
              <a:rPr lang="en-US" dirty="0"/>
            </a:br>
            <a:r>
              <a:rPr lang="en-US" dirty="0"/>
              <a:t>Learning Path 08:</a:t>
            </a:r>
            <a:br>
              <a:rPr lang="en-US" dirty="0"/>
            </a:br>
            <a:r>
              <a:rPr lang="en-US" dirty="0"/>
              <a:t>Design and implement a dependency management strategy</a:t>
            </a:r>
          </a:p>
        </p:txBody>
      </p:sp>
    </p:spTree>
    <p:extLst>
      <p:ext uri="{BB962C8B-B14F-4D97-AF65-F5344CB8AC3E}">
        <p14:creationId xmlns:p14="http://schemas.microsoft.com/office/powerpoint/2010/main" val="3560731283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A8989-37D4-4CCA-A511-109C1F110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Decompose your system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DBAC457-CC14-4DE2-8CC7-6B87E22EA014}"/>
              </a:ext>
            </a:extLst>
          </p:cNvPr>
          <p:cNvSpPr/>
          <p:nvPr/>
        </p:nvSpPr>
        <p:spPr>
          <a:xfrm>
            <a:off x="427038" y="1336992"/>
            <a:ext cx="6100762" cy="5208271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t" anchorCtr="0">
            <a:noAutofit/>
          </a:bodyPr>
          <a:lstStyle/>
          <a:p>
            <a:pPr defTabSz="1066800">
              <a:spcBef>
                <a:spcPts val="600"/>
              </a:spcBef>
            </a:pPr>
            <a:r>
              <a:rPr lang="en-US" sz="2400" dirty="0">
                <a:solidFill>
                  <a:schemeClr val="tx1"/>
                </a:solidFill>
                <a:latin typeface="+mj-lt"/>
              </a:rPr>
              <a:t>Approach:</a:t>
            </a:r>
          </a:p>
          <a:p>
            <a:pPr marL="457200" indent="-330200" defTabSz="10668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Draw a dependency graph</a:t>
            </a:r>
          </a:p>
          <a:p>
            <a:pPr marL="457200" indent="-330200" defTabSz="10668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Group components in sets of related components</a:t>
            </a:r>
          </a:p>
          <a:p>
            <a:pPr defTabSz="1066800">
              <a:spcBef>
                <a:spcPts val="1200"/>
              </a:spcBef>
            </a:pPr>
            <a:r>
              <a:rPr lang="en-US" sz="2400" dirty="0">
                <a:solidFill>
                  <a:schemeClr val="tx1"/>
                </a:solidFill>
                <a:latin typeface="+mj-lt"/>
              </a:rPr>
              <a:t>Few spanning check-ins across sets</a:t>
            </a:r>
          </a:p>
          <a:p>
            <a:pPr defTabSz="1066800">
              <a:spcBef>
                <a:spcPts val="1200"/>
              </a:spcBef>
            </a:pPr>
            <a:r>
              <a:rPr lang="en-US" sz="2400" dirty="0">
                <a:solidFill>
                  <a:schemeClr val="tx1"/>
                </a:solidFill>
                <a:latin typeface="+mj-lt"/>
              </a:rPr>
              <a:t>Ideally a single team is responsible</a:t>
            </a:r>
          </a:p>
          <a:p>
            <a:pPr defTabSz="1066800">
              <a:spcBef>
                <a:spcPts val="1200"/>
              </a:spcBef>
            </a:pPr>
            <a:r>
              <a:rPr lang="en-US" sz="2400" dirty="0">
                <a:solidFill>
                  <a:schemeClr val="tx1"/>
                </a:solidFill>
                <a:latin typeface="+mj-lt"/>
              </a:rPr>
              <a:t>Shared release cadence for single set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A0C566-1873-4755-8DE7-155C1F83A4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>
            <a:off x="6691086" y="1336992"/>
            <a:ext cx="5318352" cy="5208271"/>
          </a:xfrm>
          <a:prstGeom prst="rect">
            <a:avLst/>
          </a:prstGeom>
          <a:noFill/>
          <a:ln w="19050"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37160" rIns="182880" bIns="13716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32742">
              <a:spcAft>
                <a:spcPts val="1200"/>
              </a:spcAft>
            </a:pPr>
            <a:endParaRPr lang="en-US" sz="2800">
              <a:solidFill>
                <a:srgbClr val="1A1A1A"/>
              </a:solidFill>
            </a:endParaRPr>
          </a:p>
        </p:txBody>
      </p:sp>
      <p:pic>
        <p:nvPicPr>
          <p:cNvPr id="4" name="Picture 2" descr="An example NuGet dependency graph for a .NET project">
            <a:extLst>
              <a:ext uri="{FF2B5EF4-FFF2-40B4-BE49-F238E27FC236}">
                <a16:creationId xmlns:a16="http://schemas.microsoft.com/office/drawing/2014/main" id="{22F3ED32-52C6-49FD-84C2-EB27573476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00851" y="1453105"/>
            <a:ext cx="5098823" cy="498991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487675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358BC-B30A-4C4A-95A1-429CB5559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Scan your codebase for dependencies</a:t>
            </a:r>
          </a:p>
        </p:txBody>
      </p:sp>
      <p:pic>
        <p:nvPicPr>
          <p:cNvPr id="51" name="Picture 50" descr="Icon of coding brackets">
            <a:extLst>
              <a:ext uri="{FF2B5EF4-FFF2-40B4-BE49-F238E27FC236}">
                <a16:creationId xmlns:a16="http://schemas.microsoft.com/office/drawing/2014/main" id="{24DE1E8A-CB1D-4413-B8EA-FA91821DB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038" y="1314535"/>
            <a:ext cx="952500" cy="9525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B2CBF5C-7C23-42BE-B5DA-AE83E449391C}"/>
              </a:ext>
            </a:extLst>
          </p:cNvPr>
          <p:cNvSpPr/>
          <p:nvPr/>
        </p:nvSpPr>
        <p:spPr>
          <a:xfrm>
            <a:off x="1640086" y="1605357"/>
            <a:ext cx="1035821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pPr lvl="0" defTabSz="755650">
              <a:spcBef>
                <a:spcPct val="0"/>
              </a:spcBef>
              <a:spcAft>
                <a:spcPct val="35000"/>
              </a:spcAft>
            </a:pPr>
            <a:r>
              <a:rPr lang="en-US" sz="2400">
                <a:solidFill>
                  <a:schemeClr val="tx1"/>
                </a:solidFill>
              </a:rPr>
              <a:t>Duplicate code</a:t>
            </a:r>
            <a:endParaRPr lang="en-IN" sz="2400">
              <a:solidFill>
                <a:schemeClr val="tx1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37DD201-CB77-49CE-85B2-FB7516F8B3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40086" y="2320215"/>
            <a:ext cx="1035096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 descr="Icon of a wave connected by circles and lines at both end">
            <a:extLst>
              <a:ext uri="{FF2B5EF4-FFF2-40B4-BE49-F238E27FC236}">
                <a16:creationId xmlns:a16="http://schemas.microsoft.com/office/drawing/2014/main" id="{B5EC816F-BD20-4B50-9816-4B43C08C9E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38" y="2374919"/>
            <a:ext cx="952500" cy="9525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EFD9B29-DB9B-49AE-B55E-F115D99B0105}"/>
              </a:ext>
            </a:extLst>
          </p:cNvPr>
          <p:cNvSpPr/>
          <p:nvPr/>
        </p:nvSpPr>
        <p:spPr>
          <a:xfrm>
            <a:off x="1640086" y="2665741"/>
            <a:ext cx="1035821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pPr lvl="0" defTabSz="755650">
              <a:spcBef>
                <a:spcPct val="0"/>
              </a:spcBef>
              <a:spcAft>
                <a:spcPct val="35000"/>
              </a:spcAft>
            </a:pPr>
            <a:r>
              <a:rPr lang="en-US" sz="2400">
                <a:solidFill>
                  <a:schemeClr val="tx1"/>
                </a:solidFill>
              </a:rPr>
              <a:t>High cohesion and low coupling</a:t>
            </a:r>
            <a:endParaRPr lang="en-IN" sz="2400">
              <a:solidFill>
                <a:schemeClr val="tx1"/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C28C8E4-E20B-49A0-B65F-D4950A82A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40086" y="3380599"/>
            <a:ext cx="1035096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2" descr="Icon of a series of circles with rings on their own ways">
            <a:extLst>
              <a:ext uri="{FF2B5EF4-FFF2-40B4-BE49-F238E27FC236}">
                <a16:creationId xmlns:a16="http://schemas.microsoft.com/office/drawing/2014/main" id="{7182F8B0-5E74-4E87-8232-E9FA724860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038" y="3433779"/>
            <a:ext cx="952500" cy="9525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E1F14F7-20D9-4006-BBCF-F03BDEAB37F5}"/>
              </a:ext>
            </a:extLst>
          </p:cNvPr>
          <p:cNvSpPr/>
          <p:nvPr/>
        </p:nvSpPr>
        <p:spPr>
          <a:xfrm>
            <a:off x="1640086" y="3725363"/>
            <a:ext cx="1035821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pPr lvl="0" defTabSz="755650">
              <a:spcBef>
                <a:spcPct val="0"/>
              </a:spcBef>
              <a:spcAft>
                <a:spcPct val="35000"/>
              </a:spcAft>
            </a:pPr>
            <a:r>
              <a:rPr lang="en-US" sz="2400">
                <a:solidFill>
                  <a:schemeClr val="tx1"/>
                </a:solidFill>
              </a:rPr>
              <a:t>Individual lifecycle</a:t>
            </a:r>
            <a:endParaRPr lang="en-IN" sz="2400">
              <a:solidFill>
                <a:schemeClr val="tx1"/>
              </a:solidFill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8D58DBD-A0ED-4450-A2C9-A5649A2C55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40086" y="4440983"/>
            <a:ext cx="1035096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 descr="Icon of four squares connected by lines ">
            <a:extLst>
              <a:ext uri="{FF2B5EF4-FFF2-40B4-BE49-F238E27FC236}">
                <a16:creationId xmlns:a16="http://schemas.microsoft.com/office/drawing/2014/main" id="{E1204712-F03A-44C4-9EE9-A693AD40D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038" y="4494163"/>
            <a:ext cx="952500" cy="95250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4EC8A39-F326-4926-8DFE-44F3AA0EBE18}"/>
              </a:ext>
            </a:extLst>
          </p:cNvPr>
          <p:cNvSpPr/>
          <p:nvPr/>
        </p:nvSpPr>
        <p:spPr>
          <a:xfrm>
            <a:off x="1640086" y="4786510"/>
            <a:ext cx="1035821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pPr lvl="0" defTabSz="755650">
              <a:spcBef>
                <a:spcPct val="0"/>
              </a:spcBef>
              <a:spcAft>
                <a:spcPct val="35000"/>
              </a:spcAft>
            </a:pPr>
            <a:r>
              <a:rPr lang="en-US" sz="2400">
                <a:solidFill>
                  <a:schemeClr val="tx1"/>
                </a:solidFill>
              </a:rPr>
              <a:t>Stable parts</a:t>
            </a:r>
            <a:endParaRPr lang="en-IN" sz="2400">
              <a:solidFill>
                <a:schemeClr val="tx1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4E6E94D-79CE-460C-BD2B-3BEBE2A83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40086" y="5501367"/>
            <a:ext cx="1035096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6" descr="Icon of a screen with three circles enclosed by outward pointing chevrons on left and right">
            <a:extLst>
              <a:ext uri="{FF2B5EF4-FFF2-40B4-BE49-F238E27FC236}">
                <a16:creationId xmlns:a16="http://schemas.microsoft.com/office/drawing/2014/main" id="{E30DFBCD-F877-4217-A3D8-B2C3EB0BA9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7038" y="5554549"/>
            <a:ext cx="952500" cy="95250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87C6E675-3209-4A68-B57A-A771B1F2400B}"/>
              </a:ext>
            </a:extLst>
          </p:cNvPr>
          <p:cNvSpPr/>
          <p:nvPr/>
        </p:nvSpPr>
        <p:spPr>
          <a:xfrm>
            <a:off x="1640086" y="5846133"/>
            <a:ext cx="1035821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pPr lvl="0" defTabSz="755650">
              <a:spcBef>
                <a:spcPct val="0"/>
              </a:spcBef>
              <a:spcAft>
                <a:spcPct val="35000"/>
              </a:spcAft>
            </a:pPr>
            <a:r>
              <a:rPr lang="en-US" sz="2400">
                <a:solidFill>
                  <a:schemeClr val="tx1"/>
                </a:solidFill>
              </a:rPr>
              <a:t>Independent code and components</a:t>
            </a:r>
            <a:endParaRPr lang="en-IN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882036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D8665D-5A50-4F07-9D33-48CCD3FD7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9" y="3275663"/>
            <a:ext cx="9240836" cy="443198"/>
          </a:xfrm>
        </p:spPr>
        <p:txBody>
          <a:bodyPr/>
          <a:lstStyle/>
          <a:p>
            <a:r>
              <a:rPr lang="en-US" dirty="0"/>
              <a:t>Module 02: Understand package management</a:t>
            </a:r>
          </a:p>
        </p:txBody>
      </p:sp>
      <p:pic>
        <p:nvPicPr>
          <p:cNvPr id="3" name="Picture 2" descr="Icon of a circle branched into three connect circles">
            <a:extLst>
              <a:ext uri="{FF2B5EF4-FFF2-40B4-BE49-F238E27FC236}">
                <a16:creationId xmlns:a16="http://schemas.microsoft.com/office/drawing/2014/main" id="{8BC0F805-0054-40F2-8E14-54AA97601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1239" y="3020291"/>
            <a:ext cx="953942" cy="95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004936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F3F92-24DD-49C7-9473-775F28748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Explore packages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D23A57E-1E39-45A2-993B-6B9CE0D4ACE4}"/>
              </a:ext>
            </a:extLst>
          </p:cNvPr>
          <p:cNvSpPr/>
          <p:nvPr/>
        </p:nvSpPr>
        <p:spPr bwMode="auto">
          <a:xfrm>
            <a:off x="427038" y="2607398"/>
            <a:ext cx="3733800" cy="1821579"/>
          </a:xfrm>
          <a:prstGeom prst="rect">
            <a:avLst/>
          </a:prstGeom>
          <a:noFill/>
          <a:ln w="19050"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37160" rIns="182880" bIns="13716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>
                <a:solidFill>
                  <a:schemeClr val="tx1"/>
                </a:solidFill>
                <a:latin typeface="+mj-lt"/>
              </a:rPr>
              <a:t>Microsoft platform and .NET artifacts</a:t>
            </a:r>
          </a:p>
        </p:txBody>
      </p:sp>
      <p:pic>
        <p:nvPicPr>
          <p:cNvPr id="1028" name="Picture 4" descr="Logo of NuGet">
            <a:extLst>
              <a:ext uri="{FF2B5EF4-FFF2-40B4-BE49-F238E27FC236}">
                <a16:creationId xmlns:a16="http://schemas.microsoft.com/office/drawing/2014/main" id="{2CBAF2FC-8354-4E6E-918F-C8B64A893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234" y="2737931"/>
            <a:ext cx="2372309" cy="86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934A6F8-63A3-4FB1-BA36-F511DD5BF63F}"/>
              </a:ext>
            </a:extLst>
          </p:cNvPr>
          <p:cNvSpPr/>
          <p:nvPr/>
        </p:nvSpPr>
        <p:spPr bwMode="auto">
          <a:xfrm>
            <a:off x="4351338" y="2607398"/>
            <a:ext cx="3733800" cy="1806718"/>
          </a:xfrm>
          <a:prstGeom prst="rect">
            <a:avLst/>
          </a:prstGeom>
          <a:noFill/>
          <a:ln w="19050"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37160" rIns="182880" bIns="13716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>
                <a:solidFill>
                  <a:schemeClr val="tx1"/>
                </a:solidFill>
                <a:latin typeface="+mj-lt"/>
              </a:rPr>
              <a:t>Node.js modules</a:t>
            </a:r>
          </a:p>
        </p:txBody>
      </p:sp>
      <p:pic>
        <p:nvPicPr>
          <p:cNvPr id="6" name="Picture 4" descr="Logo of npm">
            <a:extLst>
              <a:ext uri="{FF2B5EF4-FFF2-40B4-BE49-F238E27FC236}">
                <a16:creationId xmlns:a16="http://schemas.microsoft.com/office/drawing/2014/main" id="{AE19EA35-C557-43D2-92A2-F5B619FB0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692" y="3018322"/>
            <a:ext cx="1882899" cy="73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CBE1176D-E68F-4651-B4B6-56FB61663495}"/>
              </a:ext>
            </a:extLst>
          </p:cNvPr>
          <p:cNvSpPr/>
          <p:nvPr/>
        </p:nvSpPr>
        <p:spPr bwMode="auto">
          <a:xfrm>
            <a:off x="8275638" y="2607398"/>
            <a:ext cx="3733800" cy="1786109"/>
          </a:xfrm>
          <a:prstGeom prst="rect">
            <a:avLst/>
          </a:prstGeom>
          <a:noFill/>
          <a:ln w="19050"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37160" rIns="182880" bIns="13716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>
                <a:solidFill>
                  <a:schemeClr val="tx1"/>
                </a:solidFill>
                <a:latin typeface="+mj-lt"/>
              </a:rPr>
              <a:t>Python scripts</a:t>
            </a:r>
          </a:p>
        </p:txBody>
      </p:sp>
      <p:pic>
        <p:nvPicPr>
          <p:cNvPr id="2050" name="Picture 2" descr="Logo of python">
            <a:extLst>
              <a:ext uri="{FF2B5EF4-FFF2-40B4-BE49-F238E27FC236}">
                <a16:creationId xmlns:a16="http://schemas.microsoft.com/office/drawing/2014/main" id="{942E64E2-2E03-4F8E-BA6D-B151D2DF9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6833" y="2999961"/>
            <a:ext cx="2651408" cy="785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41A319D-0C68-449B-A49D-1DEF0578A776}"/>
              </a:ext>
            </a:extLst>
          </p:cNvPr>
          <p:cNvSpPr/>
          <p:nvPr/>
        </p:nvSpPr>
        <p:spPr bwMode="auto">
          <a:xfrm>
            <a:off x="427038" y="4643704"/>
            <a:ext cx="3733800" cy="1757096"/>
          </a:xfrm>
          <a:prstGeom prst="rect">
            <a:avLst/>
          </a:prstGeom>
          <a:noFill/>
          <a:ln w="19050"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37160" rIns="182880" bIns="13716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>
                <a:solidFill>
                  <a:schemeClr val="tx1"/>
                </a:solidFill>
                <a:latin typeface="+mj-lt"/>
              </a:rPr>
              <a:t>Universal packages</a:t>
            </a:r>
          </a:p>
        </p:txBody>
      </p:sp>
      <p:pic>
        <p:nvPicPr>
          <p:cNvPr id="7" name="Picture 6" descr="Icon of a box">
            <a:extLst>
              <a:ext uri="{FF2B5EF4-FFF2-40B4-BE49-F238E27FC236}">
                <a16:creationId xmlns:a16="http://schemas.microsoft.com/office/drawing/2014/main" id="{F7A156FF-8AB0-4569-AE2E-F7787FB7C4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4281" y="4784251"/>
            <a:ext cx="1039314" cy="1152524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8FBCD981-69DE-40DE-98EC-7E38D138C73D}"/>
              </a:ext>
            </a:extLst>
          </p:cNvPr>
          <p:cNvSpPr/>
          <p:nvPr/>
        </p:nvSpPr>
        <p:spPr bwMode="auto">
          <a:xfrm>
            <a:off x="4351338" y="4643704"/>
            <a:ext cx="3733800" cy="1757096"/>
          </a:xfrm>
          <a:prstGeom prst="rect">
            <a:avLst/>
          </a:prstGeom>
          <a:noFill/>
          <a:ln w="19050"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37160" rIns="182880" bIns="13716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>
                <a:solidFill>
                  <a:schemeClr val="tx1"/>
                </a:solidFill>
                <a:latin typeface="+mj-lt"/>
              </a:rPr>
              <a:t>Java packages</a:t>
            </a:r>
          </a:p>
        </p:txBody>
      </p:sp>
      <p:pic>
        <p:nvPicPr>
          <p:cNvPr id="2052" name="Picture 4" descr="Logo of maven">
            <a:extLst>
              <a:ext uri="{FF2B5EF4-FFF2-40B4-BE49-F238E27FC236}">
                <a16:creationId xmlns:a16="http://schemas.microsoft.com/office/drawing/2014/main" id="{67B8219E-99FE-41AC-A388-09FA0B5284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5" y="5193637"/>
            <a:ext cx="3325812" cy="76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6BA5DC44-4A8B-44BD-8706-5B3A98323D26}"/>
              </a:ext>
            </a:extLst>
          </p:cNvPr>
          <p:cNvSpPr/>
          <p:nvPr/>
        </p:nvSpPr>
        <p:spPr bwMode="auto">
          <a:xfrm>
            <a:off x="8275638" y="4643704"/>
            <a:ext cx="3733800" cy="1757096"/>
          </a:xfrm>
          <a:prstGeom prst="rect">
            <a:avLst/>
          </a:prstGeom>
          <a:noFill/>
          <a:ln w="19050"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37160" rIns="182880" bIns="13716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>
                <a:solidFill>
                  <a:schemeClr val="tx1"/>
                </a:solidFill>
                <a:latin typeface="+mj-lt"/>
              </a:rPr>
              <a:t>Docker images</a:t>
            </a:r>
          </a:p>
        </p:txBody>
      </p:sp>
      <p:pic>
        <p:nvPicPr>
          <p:cNvPr id="11" name="Picture 2" descr="Logo of docker">
            <a:extLst>
              <a:ext uri="{FF2B5EF4-FFF2-40B4-BE49-F238E27FC236}">
                <a16:creationId xmlns:a16="http://schemas.microsoft.com/office/drawing/2014/main" id="{B75AC749-FC73-45EA-801A-3C518D86DD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1714" y="5051591"/>
            <a:ext cx="3061647" cy="903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138E92D-53FB-4D0C-9A96-FC2209A6BB9A}"/>
              </a:ext>
            </a:extLst>
          </p:cNvPr>
          <p:cNvSpPr/>
          <p:nvPr/>
        </p:nvSpPr>
        <p:spPr>
          <a:xfrm>
            <a:off x="427757" y="1346418"/>
            <a:ext cx="10155228" cy="738664"/>
          </a:xfrm>
          <a:prstGeom prst="rect">
            <a:avLst/>
          </a:prstGeom>
          <a:noFill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r>
              <a:rPr lang="en-AU" sz="2400" dirty="0">
                <a:solidFill>
                  <a:schemeClr val="tx1"/>
                </a:solidFill>
              </a:rPr>
              <a:t>A package is a formalized way of creating a distributable unit of software artifacts that can be consumed from another software solution.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375174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D7D24-6593-4BB4-8B65-C7110C969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Understand package feeds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4878868-B186-4C35-98B4-87006C5744F0}"/>
              </a:ext>
            </a:extLst>
          </p:cNvPr>
          <p:cNvSpPr/>
          <p:nvPr/>
        </p:nvSpPr>
        <p:spPr>
          <a:xfrm>
            <a:off x="427039" y="1673747"/>
            <a:ext cx="4833024" cy="3565193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t" anchorCtr="0">
            <a:noAutofit/>
          </a:bodyPr>
          <a:lstStyle/>
          <a:p>
            <a:pPr lvl="0"/>
            <a:r>
              <a:rPr lang="en-US" sz="2400" dirty="0">
                <a:solidFill>
                  <a:schemeClr val="tx1"/>
                </a:solidFill>
                <a:latin typeface="+mj-lt"/>
              </a:rPr>
              <a:t>Centralized storage of package artifacts: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Public or privately available</a:t>
            </a:r>
            <a:endParaRPr lang="en-US" sz="2000" dirty="0">
              <a:solidFill>
                <a:schemeClr val="tx1"/>
              </a:solidFill>
              <a:cs typeface="Segoe UI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Offer secure access for private feeds</a:t>
            </a:r>
            <a:endParaRPr lang="en-US" sz="2000" dirty="0">
              <a:solidFill>
                <a:schemeClr val="tx1"/>
              </a:solidFill>
              <a:cs typeface="Segoe UI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Versioned storage of packages</a:t>
            </a:r>
            <a:endParaRPr lang="en-US" sz="2000" dirty="0">
              <a:solidFill>
                <a:schemeClr val="tx1"/>
              </a:solidFill>
              <a:cs typeface="Segoe UI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Managed by tooling</a:t>
            </a:r>
            <a:endParaRPr lang="en-US" sz="2000" dirty="0">
              <a:solidFill>
                <a:schemeClr val="tx1"/>
              </a:solidFill>
              <a:cs typeface="Segoe U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B4A1FFA-BE39-48DA-AED8-6BC550D8E330}"/>
              </a:ext>
            </a:extLst>
          </p:cNvPr>
          <p:cNvSpPr/>
          <p:nvPr/>
        </p:nvSpPr>
        <p:spPr>
          <a:xfrm>
            <a:off x="5441133" y="1673748"/>
            <a:ext cx="6568305" cy="154627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t" anchorCtr="0">
            <a:noAutofit/>
          </a:bodyPr>
          <a:lstStyle/>
          <a:p>
            <a:r>
              <a:rPr lang="en-US" sz="2400" dirty="0">
                <a:solidFill>
                  <a:schemeClr val="tx1"/>
                </a:solidFill>
                <a:latin typeface="+mj-lt"/>
              </a:rPr>
              <a:t>Also known as: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Package repositories</a:t>
            </a:r>
            <a:endParaRPr lang="en-US" sz="2000" dirty="0">
              <a:solidFill>
                <a:schemeClr val="tx1"/>
              </a:solidFill>
              <a:cs typeface="Segoe UI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Package registry</a:t>
            </a:r>
            <a:endParaRPr lang="en-US" sz="2000" dirty="0">
              <a:solidFill>
                <a:schemeClr val="tx1"/>
              </a:solidFill>
              <a:cs typeface="Segoe UI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C38468B-797D-4A26-9368-42F91D477E4A}"/>
              </a:ext>
            </a:extLst>
          </p:cNvPr>
          <p:cNvSpPr/>
          <p:nvPr/>
        </p:nvSpPr>
        <p:spPr>
          <a:xfrm>
            <a:off x="5441134" y="3347129"/>
            <a:ext cx="6557192" cy="1891811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t" anchorCtr="0">
            <a:noAutofit/>
          </a:bodyPr>
          <a:lstStyle/>
          <a:p>
            <a:r>
              <a:rPr lang="en-US" sz="2400" dirty="0">
                <a:solidFill>
                  <a:schemeClr val="tx1"/>
                </a:solidFill>
                <a:latin typeface="+mj-lt"/>
              </a:rPr>
              <a:t>Package types: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1"/>
                </a:solidFill>
              </a:rPr>
              <a:t>Public: NuGet.org, Npmjs.org, PyPi.org, Docker Hub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1"/>
                </a:solidFill>
              </a:rPr>
              <a:t>Private: </a:t>
            </a:r>
            <a:r>
              <a:rPr lang="en-US" sz="2000" dirty="0" err="1">
                <a:solidFill>
                  <a:schemeClr val="tx1"/>
                </a:solidFill>
              </a:rPr>
              <a:t>MyGet</a:t>
            </a:r>
            <a:r>
              <a:rPr lang="en-US" sz="2000" dirty="0">
                <a:solidFill>
                  <a:schemeClr val="tx1"/>
                </a:solidFill>
              </a:rPr>
              <a:t>, Azure Container Registry, Azure Artifacts, Self-hosted solutions</a:t>
            </a:r>
          </a:p>
        </p:txBody>
      </p:sp>
    </p:spTree>
    <p:extLst>
      <p:ext uri="{BB962C8B-B14F-4D97-AF65-F5344CB8AC3E}">
        <p14:creationId xmlns:p14="http://schemas.microsoft.com/office/powerpoint/2010/main" val="350389868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F400B-B7BD-4D6F-85D9-74171E4CB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Explore package feed managers</a:t>
            </a:r>
          </a:p>
        </p:txBody>
      </p:sp>
      <p:pic>
        <p:nvPicPr>
          <p:cNvPr id="36" name="Picture 35" descr="Icon of three gears with varying sizes">
            <a:extLst>
              <a:ext uri="{FF2B5EF4-FFF2-40B4-BE49-F238E27FC236}">
                <a16:creationId xmlns:a16="http://schemas.microsoft.com/office/drawing/2014/main" id="{0108658D-F8E0-4DD8-98CF-C47A318A8B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038" y="1568855"/>
            <a:ext cx="952500" cy="952500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233A0529-F8C2-405D-80A2-D224D482EE59}"/>
              </a:ext>
            </a:extLst>
          </p:cNvPr>
          <p:cNvSpPr/>
          <p:nvPr/>
        </p:nvSpPr>
        <p:spPr>
          <a:xfrm>
            <a:off x="1574799" y="1859677"/>
            <a:ext cx="450691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Manage feeds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3EAB363C-7C9D-47DD-B079-E0CC0EFDC0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00200" y="2710800"/>
            <a:ext cx="45085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 descr="Icon of a magnifying glass">
            <a:extLst>
              <a:ext uri="{FF2B5EF4-FFF2-40B4-BE49-F238E27FC236}">
                <a16:creationId xmlns:a16="http://schemas.microsoft.com/office/drawing/2014/main" id="{A1A1CC4E-DD30-4789-9430-8E68773300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38" y="2901769"/>
            <a:ext cx="952500" cy="9525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D07EE3C-E5BC-48E4-8742-BD86847C7A12}"/>
              </a:ext>
            </a:extLst>
          </p:cNvPr>
          <p:cNvSpPr/>
          <p:nvPr/>
        </p:nvSpPr>
        <p:spPr>
          <a:xfrm>
            <a:off x="1574799" y="3007925"/>
            <a:ext cx="4506913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r>
              <a:rPr lang="en-US" sz="2400">
                <a:solidFill>
                  <a:schemeClr val="tx1"/>
                </a:solidFill>
              </a:rPr>
              <a:t>Search and list packages</a:t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>
                <a:solidFill>
                  <a:schemeClr val="tx1"/>
                </a:solidFill>
              </a:rPr>
              <a:t>from feed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1CE6836E-4B0F-4B6E-83F4-60ECC63D7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00200" y="4043714"/>
            <a:ext cx="45085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 descr="Icon of four squares arranged to form a square">
            <a:extLst>
              <a:ext uri="{FF2B5EF4-FFF2-40B4-BE49-F238E27FC236}">
                <a16:creationId xmlns:a16="http://schemas.microsoft.com/office/drawing/2014/main" id="{F7D1AE1F-B5C0-4132-B752-A3EC9381B6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038" y="4288584"/>
            <a:ext cx="952500" cy="9525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3CF2AD4-6F91-41B7-A7DF-25811CCB941A}"/>
              </a:ext>
            </a:extLst>
          </p:cNvPr>
          <p:cNvSpPr/>
          <p:nvPr/>
        </p:nvSpPr>
        <p:spPr>
          <a:xfrm>
            <a:off x="1574799" y="4580930"/>
            <a:ext cx="450691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r>
              <a:rPr lang="en-US" sz="2400">
                <a:solidFill>
                  <a:schemeClr val="tx1"/>
                </a:solidFill>
              </a:rPr>
              <a:t>Consume packages</a:t>
            </a:r>
          </a:p>
        </p:txBody>
      </p:sp>
      <p:pic>
        <p:nvPicPr>
          <p:cNvPr id="75" name="Picture 74" descr="Icon of an arrow pointing down to a rectangular shape">
            <a:extLst>
              <a:ext uri="{FF2B5EF4-FFF2-40B4-BE49-F238E27FC236}">
                <a16:creationId xmlns:a16="http://schemas.microsoft.com/office/drawing/2014/main" id="{D4DF4051-337A-4F26-86A2-7FE908FBBC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3239" y="1568855"/>
            <a:ext cx="952500" cy="952500"/>
          </a:xfrm>
          <a:prstGeom prst="rect">
            <a:avLst/>
          </a:prstGeom>
        </p:spPr>
      </p:pic>
      <p:sp>
        <p:nvSpPr>
          <p:cNvPr id="64" name="Rectangle 63">
            <a:extLst>
              <a:ext uri="{FF2B5EF4-FFF2-40B4-BE49-F238E27FC236}">
                <a16:creationId xmlns:a16="http://schemas.microsoft.com/office/drawing/2014/main" id="{A200B773-3956-4289-A275-6636A5D2746A}"/>
              </a:ext>
            </a:extLst>
          </p:cNvPr>
          <p:cNvSpPr/>
          <p:nvPr/>
        </p:nvSpPr>
        <p:spPr>
          <a:xfrm>
            <a:off x="7513432" y="1859677"/>
            <a:ext cx="450691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r>
              <a:rPr lang="en-US" sz="2400">
                <a:solidFill>
                  <a:schemeClr val="tx1"/>
                </a:solidFill>
              </a:rPr>
              <a:t>Maintain local installation cache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1E9E03D-74B0-4F9A-B897-8C1F5B3B2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513432" y="2710800"/>
            <a:ext cx="45085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" name="Picture 81" descr="Icon of a webpage showing a product symbol">
            <a:extLst>
              <a:ext uri="{FF2B5EF4-FFF2-40B4-BE49-F238E27FC236}">
                <a16:creationId xmlns:a16="http://schemas.microsoft.com/office/drawing/2014/main" id="{89CD486B-592C-4DF5-84BF-C790FCACA2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3239" y="2901769"/>
            <a:ext cx="952500" cy="952500"/>
          </a:xfrm>
          <a:prstGeom prst="rect">
            <a:avLst/>
          </a:prstGeom>
        </p:spPr>
      </p:pic>
      <p:sp>
        <p:nvSpPr>
          <p:cNvPr id="65" name="Rectangle 64">
            <a:extLst>
              <a:ext uri="{FF2B5EF4-FFF2-40B4-BE49-F238E27FC236}">
                <a16:creationId xmlns:a16="http://schemas.microsoft.com/office/drawing/2014/main" id="{4219093F-B9E3-45C0-AE5E-62F1C416AE33}"/>
              </a:ext>
            </a:extLst>
          </p:cNvPr>
          <p:cNvSpPr/>
          <p:nvPr/>
        </p:nvSpPr>
        <p:spPr>
          <a:xfrm>
            <a:off x="7515019" y="3192591"/>
            <a:ext cx="450691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r>
              <a:rPr lang="en-US" sz="2400">
                <a:solidFill>
                  <a:schemeClr val="tx1"/>
                </a:solidFill>
              </a:rPr>
              <a:t>Publish packages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6ED753D4-E72B-4766-AAAF-6431738CDF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513432" y="4043714"/>
            <a:ext cx="45085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7" name="Picture 86" descr="Icon of wrench and screw driver">
            <a:extLst>
              <a:ext uri="{FF2B5EF4-FFF2-40B4-BE49-F238E27FC236}">
                <a16:creationId xmlns:a16="http://schemas.microsoft.com/office/drawing/2014/main" id="{3F5EA00E-9CD1-43DD-ABA0-23D60DB1D3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53239" y="4288584"/>
            <a:ext cx="952500" cy="952500"/>
          </a:xfrm>
          <a:prstGeom prst="rect">
            <a:avLst/>
          </a:pr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C84C7382-9B84-426D-BD9C-96C669026A61}"/>
              </a:ext>
            </a:extLst>
          </p:cNvPr>
          <p:cNvSpPr/>
          <p:nvPr/>
        </p:nvSpPr>
        <p:spPr>
          <a:xfrm>
            <a:off x="7515019" y="4526782"/>
            <a:ext cx="4506913" cy="10618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+mj-lt"/>
              </a:rPr>
              <a:t>Choose tooling:</a:t>
            </a:r>
          </a:p>
          <a:p>
            <a:pPr>
              <a:spcBef>
                <a:spcPts val="300"/>
              </a:spcBef>
            </a:pPr>
            <a:r>
              <a:rPr lang="en-US" sz="2000">
                <a:solidFill>
                  <a:schemeClr val="tx1"/>
                </a:solidFill>
              </a:rPr>
              <a:t>Command-line tooling</a:t>
            </a:r>
          </a:p>
          <a:p>
            <a:pPr>
              <a:spcBef>
                <a:spcPts val="300"/>
              </a:spcBef>
            </a:pPr>
            <a:r>
              <a:rPr lang="en-US" sz="2000">
                <a:solidFill>
                  <a:schemeClr val="tx1"/>
                </a:solidFill>
              </a:rPr>
              <a:t>Integrated in build and release pipelines </a:t>
            </a:r>
          </a:p>
        </p:txBody>
      </p:sp>
    </p:spTree>
    <p:extLst>
      <p:ext uri="{BB962C8B-B14F-4D97-AF65-F5344CB8AC3E}">
        <p14:creationId xmlns:p14="http://schemas.microsoft.com/office/powerpoint/2010/main" val="1697571192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45663-EF8B-4251-8585-AB3C56F26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Explore common public package sources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539E5F-CA29-4F37-B7BE-4B80FA7615DE}"/>
              </a:ext>
            </a:extLst>
          </p:cNvPr>
          <p:cNvSpPr/>
          <p:nvPr/>
        </p:nvSpPr>
        <p:spPr>
          <a:xfrm>
            <a:off x="427038" y="1410867"/>
            <a:ext cx="4010267" cy="751856"/>
          </a:xfrm>
          <a:prstGeom prst="rect">
            <a:avLst/>
          </a:prstGeom>
          <a:solidFill>
            <a:srgbClr val="243A5E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ctr" anchorCtr="0">
            <a:noAutofit/>
          </a:bodyPr>
          <a:lstStyle/>
          <a:p>
            <a:pPr marL="0" lvl="0" indent="0" algn="l" defTabSz="1111250">
              <a:spcBef>
                <a:spcPct val="0"/>
              </a:spcBef>
              <a:spcAft>
                <a:spcPct val="35000"/>
              </a:spcAft>
              <a:buNone/>
            </a:pPr>
            <a:r>
              <a:rPr lang="da-DK" sz="2000" kern="1200" baseline="0" dirty="0">
                <a:solidFill>
                  <a:schemeClr val="bg2"/>
                </a:solidFill>
                <a:latin typeface="+mj-lt"/>
              </a:rPr>
              <a:t>NuGet Gallery</a:t>
            </a:r>
            <a:endParaRPr lang="en-IN" sz="2000" kern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9F756B1-E6E3-484A-AEBF-849260113B83}"/>
              </a:ext>
            </a:extLst>
          </p:cNvPr>
          <p:cNvSpPr/>
          <p:nvPr/>
        </p:nvSpPr>
        <p:spPr>
          <a:xfrm>
            <a:off x="4591891" y="1410867"/>
            <a:ext cx="7406434" cy="7518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ctr" anchorCtr="0">
            <a:noAutofit/>
          </a:bodyPr>
          <a:lstStyle/>
          <a:p>
            <a:pPr marL="0" lvl="0" indent="0" algn="l" defTabSz="1111250">
              <a:spcBef>
                <a:spcPct val="0"/>
              </a:spcBef>
              <a:spcAft>
                <a:spcPct val="35000"/>
              </a:spcAft>
              <a:buNone/>
            </a:pPr>
            <a:r>
              <a:rPr lang="da-DK" sz="2000" kern="1200" baseline="0" dirty="0">
                <a:solidFill>
                  <a:schemeClr val="tx1"/>
                </a:solidFill>
                <a:hlinkClick r:id="rId2"/>
              </a:rPr>
              <a:t>https://nuget.org</a:t>
            </a:r>
            <a:r>
              <a:rPr lang="da-DK" sz="2000" kern="1200" baseline="0" dirty="0">
                <a:solidFill>
                  <a:schemeClr val="tx1"/>
                </a:solidFill>
              </a:rPr>
              <a:t> </a:t>
            </a:r>
            <a:endParaRPr lang="en-IN" sz="2000" kern="12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FA42C0-0B5A-4C66-A780-FAF33B18084C}"/>
              </a:ext>
            </a:extLst>
          </p:cNvPr>
          <p:cNvSpPr/>
          <p:nvPr/>
        </p:nvSpPr>
        <p:spPr>
          <a:xfrm>
            <a:off x="427038" y="2305522"/>
            <a:ext cx="4010267" cy="751856"/>
          </a:xfrm>
          <a:prstGeom prst="rect">
            <a:avLst/>
          </a:prstGeom>
          <a:solidFill>
            <a:srgbClr val="243A5E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ctr" anchorCtr="0">
            <a:noAutofit/>
          </a:bodyPr>
          <a:lstStyle/>
          <a:p>
            <a:pPr marL="0" lvl="0" indent="0" algn="l" defTabSz="1111250">
              <a:spcBef>
                <a:spcPct val="0"/>
              </a:spcBef>
              <a:spcAft>
                <a:spcPct val="35000"/>
              </a:spcAft>
              <a:buNone/>
            </a:pPr>
            <a:r>
              <a:rPr lang="da-DK" sz="2000" kern="1200" baseline="0">
                <a:solidFill>
                  <a:schemeClr val="bg2"/>
                </a:solidFill>
                <a:latin typeface="+mj-lt"/>
              </a:rPr>
              <a:t>NPMjs</a:t>
            </a:r>
            <a:endParaRPr lang="en-IN" sz="2000" kern="120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0CD7196-F8A6-49AA-9718-108D95AF0548}"/>
              </a:ext>
            </a:extLst>
          </p:cNvPr>
          <p:cNvSpPr/>
          <p:nvPr/>
        </p:nvSpPr>
        <p:spPr>
          <a:xfrm>
            <a:off x="4591891" y="2305522"/>
            <a:ext cx="7406434" cy="7518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ctr" anchorCtr="0">
            <a:noAutofit/>
          </a:bodyPr>
          <a:lstStyle/>
          <a:p>
            <a:pPr marL="0" lvl="0" indent="0" algn="l" defTabSz="1111250">
              <a:spcBef>
                <a:spcPct val="0"/>
              </a:spcBef>
              <a:spcAft>
                <a:spcPct val="35000"/>
              </a:spcAft>
              <a:buNone/>
            </a:pPr>
            <a:r>
              <a:rPr lang="da-DK" sz="2000" kern="1200" baseline="0">
                <a:solidFill>
                  <a:schemeClr val="tx1"/>
                </a:solidFill>
                <a:hlinkClick r:id="rId3"/>
              </a:rPr>
              <a:t>https://npmjs.org</a:t>
            </a:r>
            <a:r>
              <a:rPr lang="da-DK" sz="2000" kern="1200" baseline="0">
                <a:solidFill>
                  <a:schemeClr val="tx1"/>
                </a:solidFill>
              </a:rPr>
              <a:t> </a:t>
            </a:r>
            <a:endParaRPr lang="en-IN" sz="2000" kern="120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A06E8F-DA70-41B6-A0C9-C3EEF904CE72}"/>
              </a:ext>
            </a:extLst>
          </p:cNvPr>
          <p:cNvSpPr/>
          <p:nvPr/>
        </p:nvSpPr>
        <p:spPr>
          <a:xfrm>
            <a:off x="427038" y="3200177"/>
            <a:ext cx="4010267" cy="751856"/>
          </a:xfrm>
          <a:prstGeom prst="rect">
            <a:avLst/>
          </a:prstGeom>
          <a:solidFill>
            <a:srgbClr val="243A5E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ctr" anchorCtr="0">
            <a:noAutofit/>
          </a:bodyPr>
          <a:lstStyle/>
          <a:p>
            <a:pPr marL="0" lvl="0" indent="0" algn="l" defTabSz="1111250">
              <a:spcBef>
                <a:spcPct val="0"/>
              </a:spcBef>
              <a:spcAft>
                <a:spcPct val="35000"/>
              </a:spcAft>
              <a:buNone/>
            </a:pPr>
            <a:r>
              <a:rPr lang="da-DK" sz="2000" kern="1200" baseline="0">
                <a:solidFill>
                  <a:schemeClr val="bg2"/>
                </a:solidFill>
                <a:latin typeface="+mj-lt"/>
              </a:rPr>
              <a:t>Maven</a:t>
            </a:r>
            <a:endParaRPr lang="en-IN" sz="2000" kern="120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1BFDD4D-F557-48F5-9A4B-3DA7C8664DD0}"/>
              </a:ext>
            </a:extLst>
          </p:cNvPr>
          <p:cNvSpPr/>
          <p:nvPr/>
        </p:nvSpPr>
        <p:spPr>
          <a:xfrm>
            <a:off x="4591891" y="3200177"/>
            <a:ext cx="7406434" cy="7518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ctr" anchorCtr="0">
            <a:noAutofit/>
          </a:bodyPr>
          <a:lstStyle/>
          <a:p>
            <a:pPr marL="0" lvl="0" indent="0" algn="l" defTabSz="1111250">
              <a:spcBef>
                <a:spcPct val="0"/>
              </a:spcBef>
              <a:spcAft>
                <a:spcPct val="35000"/>
              </a:spcAft>
              <a:buNone/>
            </a:pPr>
            <a:r>
              <a:rPr lang="da-DK" sz="2000" kern="1200" baseline="0">
                <a:solidFill>
                  <a:schemeClr val="tx1"/>
                </a:solidFill>
                <a:hlinkClick r:id="rId4"/>
              </a:rPr>
              <a:t>https://search.maven.org</a:t>
            </a:r>
            <a:r>
              <a:rPr lang="da-DK" sz="2000" kern="1200" baseline="0">
                <a:solidFill>
                  <a:schemeClr val="tx1"/>
                </a:solidFill>
              </a:rPr>
              <a:t> </a:t>
            </a:r>
            <a:endParaRPr lang="en-IN" sz="2000" kern="120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D673D5A-0D91-44FC-B65E-98AD0ADE3AF8}"/>
              </a:ext>
            </a:extLst>
          </p:cNvPr>
          <p:cNvSpPr/>
          <p:nvPr/>
        </p:nvSpPr>
        <p:spPr>
          <a:xfrm>
            <a:off x="427038" y="4094832"/>
            <a:ext cx="4010267" cy="751856"/>
          </a:xfrm>
          <a:prstGeom prst="rect">
            <a:avLst/>
          </a:prstGeom>
          <a:solidFill>
            <a:srgbClr val="243A5E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ctr" anchorCtr="0">
            <a:noAutofit/>
          </a:bodyPr>
          <a:lstStyle/>
          <a:p>
            <a:pPr marL="0" lvl="0" indent="0" algn="l" defTabSz="1111250">
              <a:spcBef>
                <a:spcPct val="0"/>
              </a:spcBef>
              <a:spcAft>
                <a:spcPct val="35000"/>
              </a:spcAft>
              <a:buNone/>
            </a:pPr>
            <a:r>
              <a:rPr lang="da-DK" sz="2000" kern="1200" baseline="0">
                <a:solidFill>
                  <a:schemeClr val="bg2"/>
                </a:solidFill>
                <a:latin typeface="+mj-lt"/>
              </a:rPr>
              <a:t>Docker Hub</a:t>
            </a:r>
            <a:endParaRPr lang="en-IN" sz="2000" kern="120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4B88F1C-6B78-40B2-A9B8-4DD39A70EEAA}"/>
              </a:ext>
            </a:extLst>
          </p:cNvPr>
          <p:cNvSpPr/>
          <p:nvPr/>
        </p:nvSpPr>
        <p:spPr>
          <a:xfrm>
            <a:off x="4591891" y="4094832"/>
            <a:ext cx="7406434" cy="7518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ctr" anchorCtr="0">
            <a:noAutofit/>
          </a:bodyPr>
          <a:lstStyle/>
          <a:p>
            <a:pPr marL="0" lvl="0" indent="0" algn="l" defTabSz="1111250">
              <a:spcBef>
                <a:spcPct val="0"/>
              </a:spcBef>
              <a:spcAft>
                <a:spcPct val="35000"/>
              </a:spcAft>
              <a:buNone/>
            </a:pPr>
            <a:r>
              <a:rPr lang="da-DK" sz="2000" kern="1200" baseline="0">
                <a:solidFill>
                  <a:schemeClr val="tx1"/>
                </a:solidFill>
                <a:hlinkClick r:id="rId5"/>
              </a:rPr>
              <a:t>https://hub.docker.com</a:t>
            </a:r>
            <a:r>
              <a:rPr lang="da-DK" sz="2000" kern="1200" baseline="0">
                <a:solidFill>
                  <a:schemeClr val="tx1"/>
                </a:solidFill>
              </a:rPr>
              <a:t> </a:t>
            </a:r>
            <a:endParaRPr lang="en-IN" sz="2000" kern="120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C0C3D5C-4FAA-4F39-B6B5-D9C263B23D4A}"/>
              </a:ext>
            </a:extLst>
          </p:cNvPr>
          <p:cNvSpPr/>
          <p:nvPr/>
        </p:nvSpPr>
        <p:spPr>
          <a:xfrm>
            <a:off x="427038" y="4989484"/>
            <a:ext cx="4010267" cy="751856"/>
          </a:xfrm>
          <a:prstGeom prst="rect">
            <a:avLst/>
          </a:prstGeom>
          <a:solidFill>
            <a:srgbClr val="243A5E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ctr" anchorCtr="0">
            <a:noAutofit/>
          </a:bodyPr>
          <a:lstStyle/>
          <a:p>
            <a:pPr marL="0" lvl="0" indent="0" algn="l" defTabSz="1111250">
              <a:spcBef>
                <a:spcPct val="0"/>
              </a:spcBef>
              <a:spcAft>
                <a:spcPct val="35000"/>
              </a:spcAft>
              <a:buNone/>
            </a:pPr>
            <a:r>
              <a:rPr lang="da-DK" sz="2000" kern="1200" baseline="0">
                <a:solidFill>
                  <a:schemeClr val="bg2"/>
                </a:solidFill>
                <a:latin typeface="+mj-lt"/>
              </a:rPr>
              <a:t>Python Package Index</a:t>
            </a:r>
            <a:endParaRPr lang="en-IN" sz="2000" kern="120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70778CB-1C36-4A47-BE6E-6A0CD621B2E4}"/>
              </a:ext>
            </a:extLst>
          </p:cNvPr>
          <p:cNvSpPr/>
          <p:nvPr/>
        </p:nvSpPr>
        <p:spPr>
          <a:xfrm>
            <a:off x="4591891" y="4989484"/>
            <a:ext cx="7406434" cy="7518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ctr" anchorCtr="0">
            <a:noAutofit/>
          </a:bodyPr>
          <a:lstStyle/>
          <a:p>
            <a:pPr marL="0" lvl="0" indent="0" algn="l" defTabSz="1111250">
              <a:spcBef>
                <a:spcPct val="0"/>
              </a:spcBef>
              <a:spcAft>
                <a:spcPct val="35000"/>
              </a:spcAft>
              <a:buNone/>
            </a:pPr>
            <a:r>
              <a:rPr lang="da-DK" sz="2000" kern="1200" baseline="0">
                <a:solidFill>
                  <a:schemeClr val="tx1"/>
                </a:solidFill>
                <a:hlinkClick r:id="rId6"/>
              </a:rPr>
              <a:t>https://pypi.org</a:t>
            </a:r>
            <a:r>
              <a:rPr lang="da-DK" sz="2000" kern="1200" baseline="0">
                <a:solidFill>
                  <a:schemeClr val="tx1"/>
                </a:solidFill>
              </a:rPr>
              <a:t> </a:t>
            </a:r>
            <a:endParaRPr lang="en-IN" sz="2000" kern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875149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6F53C-6058-4EFC-BDD4-43667CA1E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Explore self-hosted and SaaS based package sources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0A3E518-2EE1-430F-8872-A313EAEF15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918396"/>
              </p:ext>
            </p:extLst>
          </p:nvPr>
        </p:nvGraphicFramePr>
        <p:xfrm>
          <a:off x="427037" y="1513822"/>
          <a:ext cx="11582400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5751">
                  <a:extLst>
                    <a:ext uri="{9D8B030D-6E8A-4147-A177-3AD203B41FA5}">
                      <a16:colId xmlns:a16="http://schemas.microsoft.com/office/drawing/2014/main" val="1289156279"/>
                    </a:ext>
                  </a:extLst>
                </a:gridCol>
                <a:gridCol w="3427961">
                  <a:extLst>
                    <a:ext uri="{9D8B030D-6E8A-4147-A177-3AD203B41FA5}">
                      <a16:colId xmlns:a16="http://schemas.microsoft.com/office/drawing/2014/main" val="214089751"/>
                    </a:ext>
                  </a:extLst>
                </a:gridCol>
                <a:gridCol w="6008688">
                  <a:extLst>
                    <a:ext uri="{9D8B030D-6E8A-4147-A177-3AD203B41FA5}">
                      <a16:colId xmlns:a16="http://schemas.microsoft.com/office/drawing/2014/main" val="27599907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2000" b="0" dirty="0">
                          <a:solidFill>
                            <a:schemeClr val="bg1"/>
                          </a:solidFill>
                          <a:latin typeface="+mj-lt"/>
                        </a:rPr>
                        <a:t>Package type</a:t>
                      </a:r>
                    </a:p>
                  </a:txBody>
                  <a:tcPr marL="137160" marR="137160" marT="91440" marB="91440" anchor="ctr">
                    <a:lnL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3A5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>
                          <a:solidFill>
                            <a:schemeClr val="bg1"/>
                          </a:solidFill>
                          <a:latin typeface="+mj-lt"/>
                        </a:rPr>
                        <a:t>Self-hosted private feed</a:t>
                      </a:r>
                    </a:p>
                  </a:txBody>
                  <a:tcPr marL="137160" marR="137160" marT="91440" marB="9144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3A5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>
                          <a:solidFill>
                            <a:schemeClr val="bg1"/>
                          </a:solidFill>
                          <a:latin typeface="+mj-lt"/>
                        </a:rPr>
                        <a:t>SaaS private feed</a:t>
                      </a:r>
                    </a:p>
                  </a:txBody>
                  <a:tcPr marL="137160" marR="137160" marT="91440" marB="9144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3A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783580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</a:rPr>
                        <a:t>NuGet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</a:rPr>
                        <a:t>NuGet server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</a:rPr>
                        <a:t>Azure Artifacts,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+mn-lt"/>
                        </a:rPr>
                        <a:t>MyGet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</a:rPr>
                        <a:t>, GitHub Packages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8139117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l"/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</a:rPr>
                        <a:t>NPM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</a:rPr>
                        <a:t>Sinopia, 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cnpmjs.org,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</a:rPr>
                        <a:t>Verdaccio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NPMjs.org,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+mn-lt"/>
                        </a:rPr>
                        <a:t>MyGet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</a:rPr>
                        <a:t>, Azure Artifacts, GitHub Packages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843921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l"/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</a:rPr>
                        <a:t>Maven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</a:rPr>
                        <a:t>Nexus, Artifactory, </a:t>
                      </a:r>
                      <a:r>
                        <a:rPr lang="en-US" sz="1800" err="1">
                          <a:solidFill>
                            <a:schemeClr val="tx1"/>
                          </a:solidFill>
                          <a:latin typeface="+mn-lt"/>
                        </a:rPr>
                        <a:t>Archiva</a:t>
                      </a:r>
                      <a:endParaRPr lang="en-US" sz="18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</a:rPr>
                        <a:t>Azure Artifacts,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+mn-lt"/>
                        </a:rPr>
                        <a:t>Bintray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</a:rPr>
                        <a:t>,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+mn-lt"/>
                        </a:rPr>
                        <a:t>JitPack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</a:rPr>
                        <a:t>, GitHub Packages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8512727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l"/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</a:rPr>
                        <a:t>Docker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</a:rPr>
                        <a:t>Portus, Quay, Harbor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</a:rPr>
                        <a:t>Docker Hub, Azure Container Registry, Amazon Elastic Container Registry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684497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</a:rPr>
                        <a:t>Python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800" err="1">
                          <a:solidFill>
                            <a:schemeClr val="tx1"/>
                          </a:solidFill>
                          <a:latin typeface="+mn-lt"/>
                        </a:rPr>
                        <a:t>PyPI</a:t>
                      </a: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</a:rPr>
                        <a:t> Server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</a:rPr>
                        <a:t>Azure Artifacts,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+mn-lt"/>
                        </a:rPr>
                        <a:t>Gemfury</a:t>
                      </a:r>
                      <a:endParaRPr lang="en-US" sz="1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84468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4278073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A2F08-98BC-45B4-AAD0-267FFEEED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Consume packages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D70B2A-3FF8-4A41-AB8C-34F3CC958C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28" y="1284679"/>
            <a:ext cx="915924" cy="915924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2C6C9263-5EAB-453F-A546-94C6048FC50D}"/>
              </a:ext>
            </a:extLst>
          </p:cNvPr>
          <p:cNvSpPr/>
          <p:nvPr/>
        </p:nvSpPr>
        <p:spPr bwMode="auto">
          <a:xfrm rot="10800000" flipV="1">
            <a:off x="499585" y="1352835"/>
            <a:ext cx="778086" cy="778086"/>
          </a:xfrm>
          <a:prstGeom prst="ellipse">
            <a:avLst/>
          </a:prstGeom>
          <a:noFill/>
          <a:ln w="28575">
            <a:noFill/>
            <a:prstDash val="sysDot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600" b="1" dirty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rPr>
              <a:t>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8A17A8-DE9B-4830-9B49-68B228C31428}"/>
              </a:ext>
            </a:extLst>
          </p:cNvPr>
          <p:cNvSpPr/>
          <p:nvPr/>
        </p:nvSpPr>
        <p:spPr>
          <a:xfrm>
            <a:off x="1600199" y="1545960"/>
            <a:ext cx="1039812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pPr lvl="0" defTabSz="889000">
              <a:spcBef>
                <a:spcPct val="0"/>
              </a:spcBef>
              <a:spcAft>
                <a:spcPct val="35000"/>
              </a:spcAft>
            </a:pPr>
            <a:r>
              <a:rPr lang="en-US" sz="2400">
                <a:solidFill>
                  <a:schemeClr val="tx1"/>
                </a:solidFill>
              </a:rPr>
              <a:t>Identify a required dependency in your codebase</a:t>
            </a:r>
            <a:endParaRPr lang="en-IN" sz="2400">
              <a:solidFill>
                <a:schemeClr val="tx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003D07B-B695-4A1F-B524-6DF28A280D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00200" y="2285735"/>
            <a:ext cx="10390856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229693B8-74B0-4B2E-8422-1D2EAB0F14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28" y="2394389"/>
            <a:ext cx="915924" cy="915924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F0E24CDF-0068-4B40-A6DC-AF1473A1390D}"/>
              </a:ext>
            </a:extLst>
          </p:cNvPr>
          <p:cNvSpPr/>
          <p:nvPr/>
        </p:nvSpPr>
        <p:spPr bwMode="auto">
          <a:xfrm rot="10800000" flipV="1">
            <a:off x="499585" y="2462926"/>
            <a:ext cx="778086" cy="778086"/>
          </a:xfrm>
          <a:prstGeom prst="ellipse">
            <a:avLst/>
          </a:prstGeom>
          <a:noFill/>
          <a:ln w="28575">
            <a:noFill/>
            <a:prstDash val="sysDot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600" b="1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rPr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360D67-D732-4495-B54B-AED35F789ADD}"/>
              </a:ext>
            </a:extLst>
          </p:cNvPr>
          <p:cNvSpPr/>
          <p:nvPr/>
        </p:nvSpPr>
        <p:spPr>
          <a:xfrm>
            <a:off x="1600199" y="2656177"/>
            <a:ext cx="1039812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pPr lvl="0" defTabSz="889000">
              <a:spcBef>
                <a:spcPct val="0"/>
              </a:spcBef>
              <a:spcAft>
                <a:spcPct val="35000"/>
              </a:spcAft>
            </a:pPr>
            <a:r>
              <a:rPr lang="en-US" sz="2400">
                <a:solidFill>
                  <a:schemeClr val="tx1"/>
                </a:solidFill>
              </a:rPr>
              <a:t>Find a component that satisfies the requirements for the project</a:t>
            </a:r>
            <a:endParaRPr lang="en-IN" sz="2400">
              <a:solidFill>
                <a:schemeClr val="tx1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57283A4-F45D-4EFD-AD43-5603D5CCF5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00200" y="3395953"/>
            <a:ext cx="10390856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DEBD2E7F-5377-4376-B0C0-A3BE39696E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28" y="3504099"/>
            <a:ext cx="915924" cy="915924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2F06D7F0-03B5-40CE-B1FA-052EE7936B6C}"/>
              </a:ext>
            </a:extLst>
          </p:cNvPr>
          <p:cNvSpPr/>
          <p:nvPr/>
        </p:nvSpPr>
        <p:spPr bwMode="auto">
          <a:xfrm rot="10800000" flipV="1">
            <a:off x="499585" y="3573017"/>
            <a:ext cx="778086" cy="778086"/>
          </a:xfrm>
          <a:prstGeom prst="ellipse">
            <a:avLst/>
          </a:prstGeom>
          <a:noFill/>
          <a:ln w="28575">
            <a:noFill/>
            <a:prstDash val="sysDot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600" b="1" dirty="0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rPr>
              <a:t>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4B6995A-0082-4224-9010-463CEBEFF11F}"/>
              </a:ext>
            </a:extLst>
          </p:cNvPr>
          <p:cNvSpPr/>
          <p:nvPr/>
        </p:nvSpPr>
        <p:spPr>
          <a:xfrm>
            <a:off x="1600199" y="3581728"/>
            <a:ext cx="10398125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pPr lvl="0" defTabSz="889000">
              <a:spcBef>
                <a:spcPct val="0"/>
              </a:spcBef>
              <a:spcAft>
                <a:spcPct val="35000"/>
              </a:spcAft>
            </a:pPr>
            <a:r>
              <a:rPr lang="en-US" sz="2400">
                <a:solidFill>
                  <a:schemeClr val="tx1"/>
                </a:solidFill>
              </a:rPr>
              <a:t>Search the package sources for a package offering a correct version</a:t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>
                <a:solidFill>
                  <a:schemeClr val="tx1"/>
                </a:solidFill>
              </a:rPr>
              <a:t>of the component</a:t>
            </a:r>
            <a:endParaRPr lang="en-IN" sz="2400">
              <a:solidFill>
                <a:schemeClr val="tx1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602FDCB-18E0-40B9-AD12-5BE5485876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00200" y="4506171"/>
            <a:ext cx="10390856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DB91893E-F354-47B5-BE02-1B290CA5D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28" y="4613809"/>
            <a:ext cx="915924" cy="91592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2F44EE9-569C-4C19-8B64-0C89143D5FC7}"/>
              </a:ext>
            </a:extLst>
          </p:cNvPr>
          <p:cNvSpPr/>
          <p:nvPr/>
        </p:nvSpPr>
        <p:spPr bwMode="auto">
          <a:xfrm rot="10800000" flipV="1">
            <a:off x="499585" y="4683108"/>
            <a:ext cx="778086" cy="778086"/>
          </a:xfrm>
          <a:prstGeom prst="ellipse">
            <a:avLst/>
          </a:prstGeom>
          <a:noFill/>
          <a:ln w="28575">
            <a:noFill/>
            <a:prstDash val="sysDot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600" b="1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rPr>
              <a:t>4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6C0B625-ABA3-4F74-83CD-1F6BF7E2DB87}"/>
              </a:ext>
            </a:extLst>
          </p:cNvPr>
          <p:cNvSpPr/>
          <p:nvPr/>
        </p:nvSpPr>
        <p:spPr>
          <a:xfrm>
            <a:off x="1600199" y="4876611"/>
            <a:ext cx="1039812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pPr lvl="0" defTabSz="889000">
              <a:spcBef>
                <a:spcPct val="0"/>
              </a:spcBef>
              <a:spcAft>
                <a:spcPct val="35000"/>
              </a:spcAft>
            </a:pPr>
            <a:r>
              <a:rPr lang="en-US" sz="2400">
                <a:solidFill>
                  <a:schemeClr val="tx1"/>
                </a:solidFill>
              </a:rPr>
              <a:t>Install the package into the codebase and development machine</a:t>
            </a:r>
            <a:endParaRPr lang="en-IN" sz="2400">
              <a:solidFill>
                <a:schemeClr val="tx1"/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4F24B4F-8947-4A4F-8185-8035F08DF7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00200" y="5616389"/>
            <a:ext cx="10390856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FA26F2FE-308B-4063-BCA5-8B37146F73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28" y="5723521"/>
            <a:ext cx="915924" cy="915924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549973F3-E970-46AF-9207-3547F40A0EE1}"/>
              </a:ext>
            </a:extLst>
          </p:cNvPr>
          <p:cNvSpPr/>
          <p:nvPr/>
        </p:nvSpPr>
        <p:spPr bwMode="auto">
          <a:xfrm rot="10800000" flipV="1">
            <a:off x="499585" y="5793201"/>
            <a:ext cx="778086" cy="778086"/>
          </a:xfrm>
          <a:prstGeom prst="ellipse">
            <a:avLst/>
          </a:prstGeom>
          <a:noFill/>
          <a:ln w="28575">
            <a:noFill/>
            <a:prstDash val="sysDot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600" b="1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rPr>
              <a:t>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184F162-E210-4F5B-B283-1B340D6445B2}"/>
              </a:ext>
            </a:extLst>
          </p:cNvPr>
          <p:cNvSpPr/>
          <p:nvPr/>
        </p:nvSpPr>
        <p:spPr>
          <a:xfrm>
            <a:off x="1600199" y="5802163"/>
            <a:ext cx="10398125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pPr lvl="0" defTabSz="889000">
              <a:spcBef>
                <a:spcPct val="0"/>
              </a:spcBef>
              <a:spcAft>
                <a:spcPct val="35000"/>
              </a:spcAft>
            </a:pPr>
            <a:r>
              <a:rPr lang="en-US" sz="2400">
                <a:solidFill>
                  <a:schemeClr val="tx1"/>
                </a:solidFill>
              </a:rPr>
              <a:t>Create the software implementation that uses the new components</a:t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>
                <a:solidFill>
                  <a:schemeClr val="tx1"/>
                </a:solidFill>
              </a:rPr>
              <a:t>from the package</a:t>
            </a:r>
            <a:endParaRPr lang="en-IN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364190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A2F08-98BC-45B4-AAD0-267FFEEED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Introduction to Azure Artifacts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544990B-DA93-494E-98D1-CE474E11C9FF}"/>
              </a:ext>
            </a:extLst>
          </p:cNvPr>
          <p:cNvSpPr/>
          <p:nvPr/>
        </p:nvSpPr>
        <p:spPr>
          <a:xfrm>
            <a:off x="2869949" y="1749190"/>
            <a:ext cx="8962930" cy="331169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t" anchorCtr="0">
            <a:noAutofit/>
          </a:bodyPr>
          <a:lstStyle/>
          <a:p>
            <a:r>
              <a:rPr lang="en-AU" sz="2400" dirty="0">
                <a:solidFill>
                  <a:schemeClr val="tx1"/>
                </a:solidFill>
                <a:latin typeface="+mj-lt"/>
              </a:rPr>
              <a:t>Create private and public package feeds for package types:</a:t>
            </a:r>
          </a:p>
          <a:p>
            <a:endParaRPr lang="en-AU" sz="2400" dirty="0">
              <a:solidFill>
                <a:schemeClr val="tx1"/>
              </a:solidFill>
              <a:latin typeface="+mj-lt"/>
            </a:endParaRPr>
          </a:p>
          <a:p>
            <a:pPr marL="457200" indent="-341313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NuGet</a:t>
            </a:r>
          </a:p>
          <a:p>
            <a:pPr marL="457200" indent="-341313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NPM</a:t>
            </a:r>
          </a:p>
          <a:p>
            <a:pPr marL="457200" indent="-341313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Maven</a:t>
            </a:r>
          </a:p>
          <a:p>
            <a:pPr marL="457200" indent="-341313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Universal</a:t>
            </a:r>
          </a:p>
          <a:p>
            <a:pPr marL="457200" indent="-341313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Python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CBF49F6-C1BD-4E74-862D-126FACF5C8C4}"/>
              </a:ext>
            </a:extLst>
          </p:cNvPr>
          <p:cNvSpPr/>
          <p:nvPr/>
        </p:nvSpPr>
        <p:spPr bwMode="auto">
          <a:xfrm>
            <a:off x="359216" y="1749190"/>
            <a:ext cx="2208573" cy="2123475"/>
          </a:xfrm>
          <a:prstGeom prst="rect">
            <a:avLst/>
          </a:prstGeom>
          <a:noFill/>
          <a:ln w="19050"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37160" rIns="182880" bIns="13716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>
                <a:solidFill>
                  <a:schemeClr val="tx1"/>
                </a:solidFill>
                <a:latin typeface="+mj-lt"/>
              </a:rPr>
              <a:t>Azure Artifacts</a:t>
            </a:r>
          </a:p>
        </p:txBody>
      </p:sp>
      <p:pic>
        <p:nvPicPr>
          <p:cNvPr id="7" name="Picture 6" descr="Logo of Azure Artifacts">
            <a:extLst>
              <a:ext uri="{FF2B5EF4-FFF2-40B4-BE49-F238E27FC236}">
                <a16:creationId xmlns:a16="http://schemas.microsoft.com/office/drawing/2014/main" id="{C4D47C4D-9E7F-4D70-8777-B3CB16A64F1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7439" y="1888661"/>
            <a:ext cx="972126" cy="990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907395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D8665D-5A50-4F07-9D33-48CCD3FD7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9" y="3275663"/>
            <a:ext cx="9240836" cy="443198"/>
          </a:xfrm>
        </p:spPr>
        <p:txBody>
          <a:bodyPr/>
          <a:lstStyle/>
          <a:p>
            <a:r>
              <a:rPr lang="en-US" dirty="0"/>
              <a:t>Learning Path overview</a:t>
            </a:r>
          </a:p>
        </p:txBody>
      </p:sp>
      <p:pic>
        <p:nvPicPr>
          <p:cNvPr id="2" name="Picture 1" descr="Icon of a magnifying glass">
            <a:extLst>
              <a:ext uri="{FF2B5EF4-FFF2-40B4-BE49-F238E27FC236}">
                <a16:creationId xmlns:a16="http://schemas.microsoft.com/office/drawing/2014/main" id="{F54BF0A8-39FD-4462-929A-A3E80DF3A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9356" y="3044782"/>
            <a:ext cx="957144" cy="957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697331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25578-F9AC-4E8E-B1D0-90034A26F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Publish packages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85921F2-F201-4AE6-A8F8-712C658DBEDA}"/>
              </a:ext>
            </a:extLst>
          </p:cNvPr>
          <p:cNvSpPr/>
          <p:nvPr/>
        </p:nvSpPr>
        <p:spPr>
          <a:xfrm>
            <a:off x="427039" y="1316491"/>
            <a:ext cx="6423704" cy="522877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t" anchorCtr="0">
            <a:noAutofit/>
          </a:bodyPr>
          <a:lstStyle/>
          <a:p>
            <a:pPr lvl="0">
              <a:spcBef>
                <a:spcPts val="1200"/>
              </a:spcBef>
            </a:pPr>
            <a:r>
              <a:rPr lang="en-US" sz="2400" dirty="0">
                <a:solidFill>
                  <a:schemeClr val="tx1"/>
                </a:solidFill>
                <a:latin typeface="+mj-lt"/>
              </a:rPr>
              <a:t>From Azure DevOps portal</a:t>
            </a:r>
          </a:p>
          <a:p>
            <a:pPr lvl="0">
              <a:spcBef>
                <a:spcPts val="1200"/>
              </a:spcBef>
            </a:pPr>
            <a:r>
              <a:rPr lang="en-US" sz="2400" dirty="0">
                <a:solidFill>
                  <a:schemeClr val="tx1"/>
                </a:solidFill>
                <a:latin typeface="+mj-lt"/>
              </a:rPr>
              <a:t>Feeds are centralized</a:t>
            </a:r>
          </a:p>
          <a:p>
            <a:pPr lvl="0">
              <a:spcBef>
                <a:spcPts val="1200"/>
              </a:spcBef>
            </a:pPr>
            <a:r>
              <a:rPr lang="en-US" sz="2400" dirty="0">
                <a:solidFill>
                  <a:schemeClr val="tx1"/>
                </a:solidFill>
                <a:latin typeface="+mj-lt"/>
              </a:rPr>
              <a:t>Specify: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1"/>
                </a:solidFill>
              </a:rPr>
              <a:t>Name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1"/>
                </a:solidFill>
              </a:rPr>
              <a:t>Visibility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1"/>
                </a:solidFill>
              </a:rPr>
              <a:t>Public sources as upstream</a:t>
            </a:r>
          </a:p>
        </p:txBody>
      </p:sp>
      <p:pic>
        <p:nvPicPr>
          <p:cNvPr id="5" name="Picture 4" descr="A screenshot to create new feed">
            <a:extLst>
              <a:ext uri="{FF2B5EF4-FFF2-40B4-BE49-F238E27FC236}">
                <a16:creationId xmlns:a16="http://schemas.microsoft.com/office/drawing/2014/main" id="{941E1FEF-5EED-4976-B419-FA3EDDCBC54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915" y="60029"/>
            <a:ext cx="5338989" cy="6874466"/>
          </a:xfrm>
          <a:prstGeom prst="rect">
            <a:avLst/>
          </a:prstGeom>
          <a:ln w="12700">
            <a:solidFill>
              <a:schemeClr val="bg1">
                <a:lumMod val="9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67911449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E3D71D11-9D6A-44D7-A5B6-F38B6EE6A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8" cy="411162"/>
          </a:xfrm>
        </p:spPr>
        <p:txBody>
          <a:bodyPr/>
          <a:lstStyle/>
          <a:p>
            <a:r>
              <a:rPr lang="en-US" dirty="0"/>
              <a:t>Demonstration: Create a package feed</a:t>
            </a:r>
            <a:endParaRPr lang="en-IN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8253F5-B6E2-49EB-9F9A-0A5299DFC3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39975" y="3559515"/>
            <a:ext cx="7832725" cy="553998"/>
          </a:xfrm>
        </p:spPr>
        <p:txBody>
          <a:bodyPr/>
          <a:lstStyle/>
          <a:p>
            <a:r>
              <a:rPr lang="en-US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1331923340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A83E9-9D3F-4D27-92C5-3271240ED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8" cy="411162"/>
          </a:xfrm>
        </p:spPr>
        <p:txBody>
          <a:bodyPr/>
          <a:lstStyle/>
          <a:p>
            <a:r>
              <a:rPr lang="en-US" dirty="0"/>
              <a:t>Demonstration: Push a package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67C125-3917-4F5E-A965-ED6E9C549E4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39975" y="3559515"/>
            <a:ext cx="7832725" cy="553998"/>
          </a:xfrm>
        </p:spPr>
        <p:txBody>
          <a:bodyPr/>
          <a:lstStyle/>
          <a:p>
            <a:r>
              <a:rPr lang="en-IN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678033795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D8665D-5A50-4F07-9D33-48CCD3FD7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9" y="3054064"/>
            <a:ext cx="9240836" cy="886397"/>
          </a:xfrm>
        </p:spPr>
        <p:txBody>
          <a:bodyPr/>
          <a:lstStyle/>
          <a:p>
            <a:r>
              <a:rPr lang="en-US" dirty="0"/>
              <a:t>Module 03: Migrate, consolidating and secure artifacts</a:t>
            </a:r>
          </a:p>
        </p:txBody>
      </p:sp>
      <p:pic>
        <p:nvPicPr>
          <p:cNvPr id="3" name="Picture 2" descr="Icon of arrow positioned diagonally">
            <a:extLst>
              <a:ext uri="{FF2B5EF4-FFF2-40B4-BE49-F238E27FC236}">
                <a16:creationId xmlns:a16="http://schemas.microsoft.com/office/drawing/2014/main" id="{CA398075-4EFF-492B-9572-1AACBA0CFC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822" y="3021553"/>
            <a:ext cx="951418" cy="95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376148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Identify existing artifact repositories</a:t>
            </a:r>
          </a:p>
        </p:txBody>
      </p:sp>
      <p:pic>
        <p:nvPicPr>
          <p:cNvPr id="64" name="Picture 63" descr="Icon of a smartphone with a cube on the screen">
            <a:extLst>
              <a:ext uri="{FF2B5EF4-FFF2-40B4-BE49-F238E27FC236}">
                <a16:creationId xmlns:a16="http://schemas.microsoft.com/office/drawing/2014/main" id="{FE945646-2415-4C43-86F6-9F11A6B525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38" y="1254747"/>
            <a:ext cx="952500" cy="9525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C91E73E-7A77-4CC2-A3E2-577503CE46AD}"/>
              </a:ext>
            </a:extLst>
          </p:cNvPr>
          <p:cNvSpPr/>
          <p:nvPr/>
        </p:nvSpPr>
        <p:spPr>
          <a:xfrm>
            <a:off x="1625600" y="1546331"/>
            <a:ext cx="10380856" cy="369332"/>
          </a:xfrm>
          <a:prstGeom prst="rect">
            <a:avLst/>
          </a:prstGeom>
          <a:noFill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pPr marL="0" lvl="0" indent="0" algn="l" defTabSz="755650"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baseline="0" dirty="0">
                <a:solidFill>
                  <a:schemeClr val="tx1"/>
                </a:solidFill>
              </a:rPr>
              <a:t>An artifact is a deployable component of your application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en-IN" sz="2400" kern="1200" dirty="0">
              <a:solidFill>
                <a:schemeClr val="tx1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325BB93-657D-4FA3-841C-646FA9986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28582" y="2274747"/>
            <a:ext cx="10380856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65" descr="Icon of small circles connected by lines forming a big circle">
            <a:extLst>
              <a:ext uri="{FF2B5EF4-FFF2-40B4-BE49-F238E27FC236}">
                <a16:creationId xmlns:a16="http://schemas.microsoft.com/office/drawing/2014/main" id="{A5E61FFC-57F9-4C31-A383-7BF2FEC31D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038" y="2343771"/>
            <a:ext cx="952500" cy="9525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D174D71-DAAA-4A06-8037-34887B0289C0}"/>
              </a:ext>
            </a:extLst>
          </p:cNvPr>
          <p:cNvSpPr/>
          <p:nvPr/>
        </p:nvSpPr>
        <p:spPr>
          <a:xfrm>
            <a:off x="1625600" y="2450689"/>
            <a:ext cx="10380856" cy="738664"/>
          </a:xfrm>
          <a:prstGeom prst="rect">
            <a:avLst/>
          </a:prstGeom>
          <a:noFill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pPr marL="0" lvl="0" indent="0" algn="l" defTabSz="755650"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baseline="0" dirty="0">
                <a:solidFill>
                  <a:schemeClr val="tx1"/>
                </a:solidFill>
              </a:rPr>
              <a:t>Azure Pipelines can work with a wide variety of artifact sources and repositories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en-IN" sz="2400" kern="1200" dirty="0">
              <a:solidFill>
                <a:schemeClr val="tx1"/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3C61C22-7833-4468-B6C5-287713F8F4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28582" y="3363771"/>
            <a:ext cx="10380856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8" name="Picture 67" descr="Icon of lines going to different circles">
            <a:extLst>
              <a:ext uri="{FF2B5EF4-FFF2-40B4-BE49-F238E27FC236}">
                <a16:creationId xmlns:a16="http://schemas.microsoft.com/office/drawing/2014/main" id="{530C2A72-B6AD-4B6F-8096-8632B0AE8C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038" y="3431271"/>
            <a:ext cx="952500" cy="9525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1250259-E2BD-4C92-A15E-16BA053A6801}"/>
              </a:ext>
            </a:extLst>
          </p:cNvPr>
          <p:cNvSpPr/>
          <p:nvPr/>
        </p:nvSpPr>
        <p:spPr>
          <a:xfrm>
            <a:off x="1625600" y="3722855"/>
            <a:ext cx="10380856" cy="369332"/>
          </a:xfrm>
          <a:prstGeom prst="rect">
            <a:avLst/>
          </a:prstGeom>
          <a:noFill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pPr marL="0" lvl="0" indent="0" algn="l" defTabSz="755650"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baseline="0" dirty="0">
                <a:solidFill>
                  <a:schemeClr val="tx1"/>
                </a:solidFill>
              </a:rPr>
              <a:t>Each release can specify which version of the artifacts are required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en-IN" sz="2400" kern="12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ADA747E-A2C1-4941-8F3E-5752D5DF9A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28582" y="4452795"/>
            <a:ext cx="10380856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Picture 69" descr="Icon of an arrow in a circular motion and a cloud inside it">
            <a:extLst>
              <a:ext uri="{FF2B5EF4-FFF2-40B4-BE49-F238E27FC236}">
                <a16:creationId xmlns:a16="http://schemas.microsoft.com/office/drawing/2014/main" id="{114E0AED-4F73-48B1-AAA1-213AC8273A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7038" y="4520295"/>
            <a:ext cx="952500" cy="9525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62C74B0-0FF3-4C6B-B237-19AC4469D6B4}"/>
              </a:ext>
            </a:extLst>
          </p:cNvPr>
          <p:cNvSpPr/>
          <p:nvPr/>
        </p:nvSpPr>
        <p:spPr>
          <a:xfrm>
            <a:off x="1625600" y="4627213"/>
            <a:ext cx="10380856" cy="738664"/>
          </a:xfrm>
          <a:prstGeom prst="rect">
            <a:avLst/>
          </a:prstGeom>
          <a:noFill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pPr marL="0" lvl="0" indent="0" algn="l" defTabSz="755650"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baseline="0" dirty="0">
                <a:solidFill>
                  <a:schemeClr val="tx1"/>
                </a:solidFill>
              </a:rPr>
              <a:t>Azure Artifacts can eliminate the need to manage file shares or to</a:t>
            </a:r>
            <a:br>
              <a:rPr lang="en-US" sz="2400" kern="1200" baseline="0" dirty="0"/>
            </a:br>
            <a:r>
              <a:rPr lang="en-US" sz="2400" kern="1200" baseline="0" dirty="0">
                <a:solidFill>
                  <a:schemeClr val="tx1"/>
                </a:solidFill>
              </a:rPr>
              <a:t>host private package servers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en-IN" sz="2400" kern="1200" dirty="0">
              <a:solidFill>
                <a:schemeClr val="tx1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B9F720F-BAAB-4AFA-A360-8647EABA3B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28582" y="5541819"/>
            <a:ext cx="10380856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Picture 71" descr="Icon of a globe">
            <a:extLst>
              <a:ext uri="{FF2B5EF4-FFF2-40B4-BE49-F238E27FC236}">
                <a16:creationId xmlns:a16="http://schemas.microsoft.com/office/drawing/2014/main" id="{49BDECEC-159A-428B-9F10-2AD93D3124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7038" y="5609323"/>
            <a:ext cx="952500" cy="9525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7A3BA53-EDEB-4819-BA10-A7E9E53CA516}"/>
              </a:ext>
            </a:extLst>
          </p:cNvPr>
          <p:cNvSpPr/>
          <p:nvPr/>
        </p:nvSpPr>
        <p:spPr>
          <a:xfrm>
            <a:off x="1625600" y="5716241"/>
            <a:ext cx="10380856" cy="738664"/>
          </a:xfrm>
          <a:prstGeom prst="rect">
            <a:avLst/>
          </a:prstGeom>
          <a:noFill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pPr marL="0" lvl="0" indent="0" algn="l" defTabSz="755650"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baseline="0" dirty="0">
                <a:solidFill>
                  <a:schemeClr val="tx1"/>
                </a:solidFill>
              </a:rPr>
              <a:t>Azure Artifacts provides universal artifact management for Maven,</a:t>
            </a:r>
            <a:br>
              <a:rPr lang="en-US" sz="2400" kern="1200" baseline="0" dirty="0"/>
            </a:br>
            <a:r>
              <a:rPr lang="en-US" sz="2400" kern="1200" baseline="0" dirty="0" err="1">
                <a:solidFill>
                  <a:schemeClr val="tx1"/>
                </a:solidFill>
              </a:rPr>
              <a:t>npm</a:t>
            </a:r>
            <a:r>
              <a:rPr lang="en-US" sz="2400" kern="1200" baseline="0" dirty="0">
                <a:solidFill>
                  <a:schemeClr val="tx1"/>
                </a:solidFill>
              </a:rPr>
              <a:t> and NuGet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en-IN" sz="24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775453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Migrate and integrating artifact repositories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59FD144-4A7A-4B8A-9132-37A2097C58C9}"/>
              </a:ext>
            </a:extLst>
          </p:cNvPr>
          <p:cNvSpPr/>
          <p:nvPr/>
        </p:nvSpPr>
        <p:spPr>
          <a:xfrm>
            <a:off x="427038" y="1384300"/>
            <a:ext cx="11568683" cy="9343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ctr" anchorCtr="0">
            <a:noAutofit/>
          </a:bodyPr>
          <a:lstStyle/>
          <a:p>
            <a:pPr lvl="0" defTabSz="755650">
              <a:spcBef>
                <a:spcPct val="0"/>
              </a:spcBef>
              <a:spcAft>
                <a:spcPct val="35000"/>
              </a:spcAft>
            </a:pPr>
            <a:r>
              <a:rPr lang="en-US" sz="2400" dirty="0">
                <a:solidFill>
                  <a:schemeClr val="tx2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Get started with NuGet packages in Azure DevOps Services and TFS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 </a:t>
            </a:r>
            <a:endParaRPr lang="en-IN" sz="2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99A37E-5FA0-4652-863E-4C6AA1A10838}"/>
              </a:ext>
            </a:extLst>
          </p:cNvPr>
          <p:cNvSpPr/>
          <p:nvPr/>
        </p:nvSpPr>
        <p:spPr>
          <a:xfrm>
            <a:off x="427038" y="2436599"/>
            <a:ext cx="11568683" cy="9343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ctr" anchorCtr="0">
            <a:noAutofit/>
          </a:bodyPr>
          <a:lstStyle/>
          <a:p>
            <a:pPr lvl="0" defTabSz="755650">
              <a:spcBef>
                <a:spcPct val="0"/>
              </a:spcBef>
              <a:spcAft>
                <a:spcPct val="35000"/>
              </a:spcAft>
            </a:pPr>
            <a:r>
              <a:rPr lang="en-US" sz="2400">
                <a:solidFill>
                  <a:schemeClr val="tx2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Use </a:t>
            </a:r>
            <a:r>
              <a:rPr lang="en-US" sz="2400" err="1">
                <a:solidFill>
                  <a:schemeClr val="tx2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npm</a:t>
            </a:r>
            <a:r>
              <a:rPr lang="en-US" sz="2400">
                <a:solidFill>
                  <a:schemeClr val="tx2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to store JavaScript packages in Azure DevOps Services or TFS</a:t>
            </a:r>
            <a:r>
              <a:rPr lang="en-US" sz="2400">
                <a:solidFill>
                  <a:schemeClr val="tx2"/>
                </a:solidFill>
                <a:latin typeface="+mj-lt"/>
              </a:rPr>
              <a:t> </a:t>
            </a:r>
            <a:endParaRPr lang="en-IN" sz="24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C01AD5-C9BD-4A1B-873A-9993214E93EA}"/>
              </a:ext>
            </a:extLst>
          </p:cNvPr>
          <p:cNvSpPr/>
          <p:nvPr/>
        </p:nvSpPr>
        <p:spPr>
          <a:xfrm>
            <a:off x="427038" y="3488898"/>
            <a:ext cx="11568683" cy="9343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ctr" anchorCtr="0">
            <a:noAutofit/>
          </a:bodyPr>
          <a:lstStyle/>
          <a:p>
            <a:pPr lvl="0" defTabSz="755650">
              <a:spcBef>
                <a:spcPct val="0"/>
              </a:spcBef>
              <a:spcAft>
                <a:spcPct val="35000"/>
              </a:spcAft>
            </a:pPr>
            <a:r>
              <a:rPr lang="en-US" sz="2400" dirty="0">
                <a:solidFill>
                  <a:schemeClr val="tx2"/>
                </a:solidFill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Get started with Maven packages in Azure DevOps Services and TFS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 </a:t>
            </a:r>
            <a:endParaRPr lang="en-IN" sz="2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D5C573-8F16-4252-9ECE-27245F69E76A}"/>
              </a:ext>
            </a:extLst>
          </p:cNvPr>
          <p:cNvSpPr/>
          <p:nvPr/>
        </p:nvSpPr>
        <p:spPr>
          <a:xfrm>
            <a:off x="427038" y="4541197"/>
            <a:ext cx="11568683" cy="9343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ctr" anchorCtr="0">
            <a:noAutofit/>
          </a:bodyPr>
          <a:lstStyle/>
          <a:p>
            <a:pPr lvl="0" defTabSz="755650">
              <a:spcBef>
                <a:spcPct val="0"/>
              </a:spcBef>
              <a:spcAft>
                <a:spcPct val="35000"/>
              </a:spcAft>
            </a:pPr>
            <a:r>
              <a:rPr lang="en-US" sz="2400">
                <a:solidFill>
                  <a:schemeClr val="tx2"/>
                </a:solidFill>
                <a:latin typeface="+mj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Get started with Python packages in Azure Artifacts</a:t>
            </a:r>
            <a:r>
              <a:rPr lang="en-US" sz="2400">
                <a:solidFill>
                  <a:schemeClr val="tx2"/>
                </a:solidFill>
                <a:latin typeface="+mj-lt"/>
              </a:rPr>
              <a:t> </a:t>
            </a:r>
            <a:endParaRPr lang="en-IN" sz="24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EB44FA5-1DF7-4CFA-9959-15B3A89A4A1A}"/>
              </a:ext>
            </a:extLst>
          </p:cNvPr>
          <p:cNvSpPr/>
          <p:nvPr/>
        </p:nvSpPr>
        <p:spPr>
          <a:xfrm>
            <a:off x="427038" y="5593495"/>
            <a:ext cx="11568683" cy="9343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ctr" anchorCtr="0">
            <a:noAutofit/>
          </a:bodyPr>
          <a:lstStyle/>
          <a:p>
            <a:pPr lvl="0" defTabSz="755650">
              <a:spcBef>
                <a:spcPct val="0"/>
              </a:spcBef>
              <a:spcAft>
                <a:spcPct val="35000"/>
              </a:spcAft>
            </a:pPr>
            <a:r>
              <a:rPr lang="en-US" sz="2400">
                <a:solidFill>
                  <a:schemeClr val="tx2"/>
                </a:solidFill>
                <a:latin typeface="+mj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Publish and then download a Universal Package</a:t>
            </a:r>
            <a:r>
              <a:rPr lang="en-US" sz="2400">
                <a:solidFill>
                  <a:schemeClr val="tx2"/>
                </a:solidFill>
                <a:latin typeface="+mj-lt"/>
              </a:rPr>
              <a:t> </a:t>
            </a:r>
            <a:endParaRPr lang="en-IN" sz="240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05721878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01EBD-ED19-4075-B5B2-90C514729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Secure access to package feeds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B2B666E-5AC6-43F4-941C-D4B9053E9EAC}"/>
              </a:ext>
            </a:extLst>
          </p:cNvPr>
          <p:cNvSpPr>
            <a:spLocks/>
          </p:cNvSpPr>
          <p:nvPr/>
        </p:nvSpPr>
        <p:spPr bwMode="auto">
          <a:xfrm>
            <a:off x="427037" y="3218840"/>
            <a:ext cx="5681898" cy="2423816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37160" rIns="182880" bIns="1371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Restricted access for consumption:</a:t>
            </a:r>
          </a:p>
          <a:p>
            <a:pPr marL="0" marR="0" lvl="1" algn="l" defTabSz="932742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Whenever a package feed and its packages should only be consumed by a certain audience, it is required to restrict access to it. Only those allowed access will be able to consume the packages from the feed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  <a:endParaRPr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Segoe UI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1EEEE1F-7E86-462B-AFC3-733FED924611}"/>
              </a:ext>
            </a:extLst>
          </p:cNvPr>
          <p:cNvSpPr>
            <a:spLocks/>
          </p:cNvSpPr>
          <p:nvPr/>
        </p:nvSpPr>
        <p:spPr bwMode="auto">
          <a:xfrm>
            <a:off x="6304647" y="3193091"/>
            <a:ext cx="5681898" cy="2423816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37160" rIns="182880" bIns="1371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Restricted access for publishing:</a:t>
            </a:r>
          </a:p>
          <a:p>
            <a:pPr marL="0" lvl="1">
              <a:defRPr/>
            </a:pPr>
            <a:r>
              <a:rPr lang="en-US" sz="2000" dirty="0">
                <a:solidFill>
                  <a:schemeClr val="tx1"/>
                </a:solidFill>
              </a:rPr>
              <a:t>Secure access is required to restrict who can publish, so feeds and their packages cannot be modified by unauthorized or untrusted persons and accounts.</a:t>
            </a:r>
            <a:endParaRPr lang="en-US" sz="2000" dirty="0">
              <a:solidFill>
                <a:schemeClr val="tx1"/>
              </a:solidFill>
              <a:cs typeface="Segoe UI"/>
            </a:endParaRPr>
          </a:p>
        </p:txBody>
      </p:sp>
      <p:pic>
        <p:nvPicPr>
          <p:cNvPr id="5" name="Picture 4" descr="Icon of arrow positioned diagonally">
            <a:extLst>
              <a:ext uri="{FF2B5EF4-FFF2-40B4-BE49-F238E27FC236}">
                <a16:creationId xmlns:a16="http://schemas.microsoft.com/office/drawing/2014/main" id="{643620ED-441F-4D57-9573-5F2DCD14CE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037" y="1507881"/>
            <a:ext cx="952500" cy="9525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27062EE-22DD-492D-8C56-8BBFF4E5EDC1}"/>
              </a:ext>
            </a:extLst>
          </p:cNvPr>
          <p:cNvSpPr/>
          <p:nvPr/>
        </p:nvSpPr>
        <p:spPr>
          <a:xfrm>
            <a:off x="1595818" y="1404485"/>
            <a:ext cx="10374313" cy="115929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r>
              <a:rPr lang="en-US" sz="2200" dirty="0">
                <a:latin typeface="+mj-lt"/>
              </a:rPr>
              <a:t>Feeds must be secured: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Private feeds </a:t>
            </a:r>
          </a:p>
          <a:p>
            <a:pPr>
              <a:spcBef>
                <a:spcPts val="400"/>
              </a:spcBef>
              <a:spcAft>
                <a:spcPts val="600"/>
              </a:spcAft>
            </a:pPr>
            <a:r>
              <a:rPr lang="en-US" sz="2000" dirty="0"/>
              <a:t>Not allow access by unauthorized users for publishing</a:t>
            </a:r>
          </a:p>
        </p:txBody>
      </p:sp>
    </p:spTree>
    <p:extLst>
      <p:ext uri="{BB962C8B-B14F-4D97-AF65-F5344CB8AC3E}">
        <p14:creationId xmlns:p14="http://schemas.microsoft.com/office/powerpoint/2010/main" val="1281629577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5EEA6-3E21-4270-979A-908224F71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Examine roles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A65032E-C239-46AC-804F-8326EE47CF22}"/>
              </a:ext>
            </a:extLst>
          </p:cNvPr>
          <p:cNvSpPr/>
          <p:nvPr/>
        </p:nvSpPr>
        <p:spPr>
          <a:xfrm>
            <a:off x="429418" y="1486696"/>
            <a:ext cx="5006182" cy="463470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txBody>
          <a:bodyPr wrap="square" lIns="182880" tIns="137160" rIns="182880" bIns="137160">
            <a:noAutofit/>
          </a:bodyPr>
          <a:lstStyle/>
          <a:p>
            <a:pPr>
              <a:spcBef>
                <a:spcPts val="600"/>
              </a:spcBef>
            </a:pPr>
            <a:r>
              <a:rPr lang="en-US" sz="2400" dirty="0">
                <a:solidFill>
                  <a:schemeClr val="tx2"/>
                </a:solidFill>
                <a:latin typeface="+mj-lt"/>
              </a:rPr>
              <a:t>Available roles in Azure Artifacts:</a:t>
            </a:r>
          </a:p>
          <a:p>
            <a:pPr marL="0" lvl="1">
              <a:spcBef>
                <a:spcPts val="200"/>
              </a:spcBef>
              <a:spcAft>
                <a:spcPts val="600"/>
              </a:spcAft>
            </a:pPr>
            <a:r>
              <a:rPr lang="en-US" dirty="0">
                <a:latin typeface="+mj-lt"/>
              </a:rPr>
              <a:t>Reader</a:t>
            </a:r>
            <a:r>
              <a:rPr lang="en-US" dirty="0"/>
              <a:t>: Can list and restore (or install) packages from the feed</a:t>
            </a:r>
          </a:p>
          <a:p>
            <a:pPr marL="0" lvl="1">
              <a:spcBef>
                <a:spcPts val="200"/>
              </a:spcBef>
              <a:spcAft>
                <a:spcPts val="600"/>
              </a:spcAft>
            </a:pPr>
            <a:r>
              <a:rPr lang="en-US" dirty="0">
                <a:latin typeface="+mj-lt"/>
              </a:rPr>
              <a:t>Collaborator: </a:t>
            </a:r>
            <a:r>
              <a:rPr lang="en-US" dirty="0"/>
              <a:t>Can save packages from </a:t>
            </a:r>
            <a:br>
              <a:rPr lang="en-US" dirty="0"/>
            </a:br>
            <a:r>
              <a:rPr lang="en-US" dirty="0"/>
              <a:t>upstream sources</a:t>
            </a:r>
          </a:p>
          <a:p>
            <a:pPr marL="0" lvl="1">
              <a:spcBef>
                <a:spcPts val="200"/>
              </a:spcBef>
              <a:spcAft>
                <a:spcPts val="600"/>
              </a:spcAft>
            </a:pPr>
            <a:r>
              <a:rPr lang="en-US" dirty="0">
                <a:latin typeface="+mj-lt"/>
              </a:rPr>
              <a:t>Contributor: </a:t>
            </a:r>
            <a:r>
              <a:rPr lang="en-US" dirty="0"/>
              <a:t>Can push and </a:t>
            </a:r>
            <a:r>
              <a:rPr lang="en-US" dirty="0" err="1"/>
              <a:t>unlist</a:t>
            </a:r>
            <a:r>
              <a:rPr lang="en-US" dirty="0"/>
              <a:t> packages </a:t>
            </a:r>
            <a:br>
              <a:rPr lang="en-US" dirty="0"/>
            </a:br>
            <a:r>
              <a:rPr lang="en-US" dirty="0"/>
              <a:t>in the feed</a:t>
            </a:r>
          </a:p>
          <a:p>
            <a:pPr marL="0" lvl="1">
              <a:spcBef>
                <a:spcPts val="200"/>
              </a:spcBef>
              <a:spcAft>
                <a:spcPts val="600"/>
              </a:spcAft>
            </a:pPr>
            <a:r>
              <a:rPr lang="en-US" dirty="0">
                <a:latin typeface="+mj-lt"/>
              </a:rPr>
              <a:t>Owner:</a:t>
            </a:r>
            <a:r>
              <a:rPr lang="en-US" dirty="0"/>
              <a:t> Has all available permissions for a </a:t>
            </a:r>
            <a:br>
              <a:rPr lang="en-US" dirty="0"/>
            </a:br>
            <a:r>
              <a:rPr lang="en-US" dirty="0"/>
              <a:t>package feed</a:t>
            </a:r>
          </a:p>
          <a:p>
            <a:pPr marL="0" lvl="1">
              <a:spcBef>
                <a:spcPts val="1800"/>
              </a:spcBef>
            </a:pPr>
            <a:r>
              <a:rPr lang="en-US" sz="2400" b="1" dirty="0">
                <a:solidFill>
                  <a:schemeClr val="tx2"/>
                </a:solidFill>
                <a:latin typeface="+mj-lt"/>
              </a:rPr>
              <a:t>Project Collection Build Service</a:t>
            </a:r>
            <a:br>
              <a:rPr lang="en-US" sz="2400" dirty="0">
                <a:solidFill>
                  <a:schemeClr val="tx2"/>
                </a:solidFill>
                <a:latin typeface="+mj-lt"/>
              </a:rPr>
            </a:br>
            <a:r>
              <a:rPr lang="en-US" sz="2400" dirty="0"/>
              <a:t>is contributor by default</a:t>
            </a:r>
          </a:p>
        </p:txBody>
      </p:sp>
      <p:pic>
        <p:nvPicPr>
          <p:cNvPr id="6" name="Picture 5" descr="Feed Settings showing roles and user groups. Contributor and Owner.">
            <a:extLst>
              <a:ext uri="{FF2B5EF4-FFF2-40B4-BE49-F238E27FC236}">
                <a16:creationId xmlns:a16="http://schemas.microsoft.com/office/drawing/2014/main" id="{229A226E-96FB-4189-A65A-FE82FE89CD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238" y="1486696"/>
            <a:ext cx="6610398" cy="368620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20648191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BC228-095B-4F9A-B618-D40AEB064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Examine permissions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483274-C30B-45CD-B638-369AC843DEF0}"/>
              </a:ext>
            </a:extLst>
          </p:cNvPr>
          <p:cNvSpPr/>
          <p:nvPr/>
        </p:nvSpPr>
        <p:spPr>
          <a:xfrm>
            <a:off x="466344" y="1332556"/>
            <a:ext cx="115319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>
                <a:latin typeface="+mj-lt"/>
              </a:rPr>
              <a:t>Roles have certain permissions</a:t>
            </a:r>
          </a:p>
        </p:txBody>
      </p:sp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BB2E8574-165F-401A-B5E3-4F49F15393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692646"/>
              </p:ext>
            </p:extLst>
          </p:nvPr>
        </p:nvGraphicFramePr>
        <p:xfrm>
          <a:off x="427039" y="1856748"/>
          <a:ext cx="11571284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7532">
                  <a:extLst>
                    <a:ext uri="{9D8B030D-6E8A-4147-A177-3AD203B41FA5}">
                      <a16:colId xmlns:a16="http://schemas.microsoft.com/office/drawing/2014/main" val="1259652267"/>
                    </a:ext>
                  </a:extLst>
                </a:gridCol>
                <a:gridCol w="1838438">
                  <a:extLst>
                    <a:ext uri="{9D8B030D-6E8A-4147-A177-3AD203B41FA5}">
                      <a16:colId xmlns:a16="http://schemas.microsoft.com/office/drawing/2014/main" val="3000386703"/>
                    </a:ext>
                  </a:extLst>
                </a:gridCol>
                <a:gridCol w="1838438">
                  <a:extLst>
                    <a:ext uri="{9D8B030D-6E8A-4147-A177-3AD203B41FA5}">
                      <a16:colId xmlns:a16="http://schemas.microsoft.com/office/drawing/2014/main" val="4083588108"/>
                    </a:ext>
                  </a:extLst>
                </a:gridCol>
                <a:gridCol w="1838438">
                  <a:extLst>
                    <a:ext uri="{9D8B030D-6E8A-4147-A177-3AD203B41FA5}">
                      <a16:colId xmlns:a16="http://schemas.microsoft.com/office/drawing/2014/main" val="529973161"/>
                    </a:ext>
                  </a:extLst>
                </a:gridCol>
                <a:gridCol w="1838438">
                  <a:extLst>
                    <a:ext uri="{9D8B030D-6E8A-4147-A177-3AD203B41FA5}">
                      <a16:colId xmlns:a16="http://schemas.microsoft.com/office/drawing/2014/main" val="378671709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r>
                        <a:rPr lang="en-US" sz="2000" b="0">
                          <a:solidFill>
                            <a:schemeClr val="bg1"/>
                          </a:solidFill>
                          <a:latin typeface="+mj-lt"/>
                        </a:rPr>
                        <a:t>Permission</a:t>
                      </a:r>
                    </a:p>
                  </a:txBody>
                  <a:tcPr anchor="ctr">
                    <a:lnL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3A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>
                          <a:solidFill>
                            <a:schemeClr val="bg1"/>
                          </a:solidFill>
                          <a:latin typeface="+mj-lt"/>
                        </a:rPr>
                        <a:t>Reader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3A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>
                          <a:solidFill>
                            <a:schemeClr val="bg1"/>
                          </a:solidFill>
                          <a:latin typeface="+mj-lt"/>
                        </a:rPr>
                        <a:t>Collaborator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3A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>
                          <a:solidFill>
                            <a:schemeClr val="bg1"/>
                          </a:solidFill>
                          <a:latin typeface="+mj-lt"/>
                        </a:rPr>
                        <a:t>Contributor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3A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>
                          <a:solidFill>
                            <a:schemeClr val="bg1"/>
                          </a:solidFill>
                          <a:latin typeface="+mj-lt"/>
                        </a:rPr>
                        <a:t>Owner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3A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04019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</a:rPr>
                        <a:t>List and restore/install packages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6719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</a:rPr>
                        <a:t>Save packages from upstream sources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08269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</a:rPr>
                        <a:t>Push packages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715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err="1">
                          <a:solidFill>
                            <a:schemeClr val="tx1"/>
                          </a:solidFill>
                        </a:rPr>
                        <a:t>Unlist</a:t>
                      </a:r>
                      <a:r>
                        <a:rPr lang="en-US">
                          <a:solidFill>
                            <a:schemeClr val="tx1"/>
                          </a:solidFill>
                        </a:rPr>
                        <a:t>/deprecate packages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327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76603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</a:rPr>
                        <a:t>Delete/unpublish package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327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50856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</a:rPr>
                        <a:t>Edit feed permission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327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098931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2"/>
                          </a:solidFill>
                        </a:rPr>
                        <a:t>Rename and delete feed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327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79177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5412680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3917F-5A7C-4F35-9776-50FE08674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Examine authentication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350C712-DF90-48D7-AF99-33CA7708B8E6}"/>
              </a:ext>
            </a:extLst>
          </p:cNvPr>
          <p:cNvSpPr/>
          <p:nvPr/>
        </p:nvSpPr>
        <p:spPr>
          <a:xfrm>
            <a:off x="427038" y="1649413"/>
            <a:ext cx="5043963" cy="4646729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txBody>
          <a:bodyPr wrap="square" lIns="182880" tIns="137160" rIns="182880" bIns="137160" anchor="t">
            <a:noAutofit/>
          </a:bodyPr>
          <a:lstStyle/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Authentication is required for Azure Artifacts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Transparently taken care of</a:t>
            </a:r>
            <a:br>
              <a:rPr lang="en-US" sz="2400" dirty="0">
                <a:latin typeface="+mj-lt"/>
              </a:rPr>
            </a:br>
            <a:r>
              <a:rPr lang="en-US" sz="2400" dirty="0">
                <a:latin typeface="+mj-lt"/>
              </a:rPr>
              <a:t>when logged into portal or in build tasks</a:t>
            </a:r>
          </a:p>
          <a:p>
            <a:pPr>
              <a:spcBef>
                <a:spcPts val="1800"/>
              </a:spcBef>
            </a:pPr>
            <a:r>
              <a:rPr lang="en-US" sz="2400" dirty="0">
                <a:latin typeface="+mj-lt"/>
              </a:rPr>
              <a:t>External package sources may require credentials: </a:t>
            </a:r>
          </a:p>
          <a:p>
            <a:pPr marL="0" lvl="2">
              <a:spcBef>
                <a:spcPts val="600"/>
              </a:spcBef>
            </a:pPr>
            <a:r>
              <a:rPr lang="en-US" sz="2200" dirty="0"/>
              <a:t>Create a service connection</a:t>
            </a:r>
          </a:p>
        </p:txBody>
      </p:sp>
      <p:pic>
        <p:nvPicPr>
          <p:cNvPr id="6" name="Picture 5" descr="Screenshot of webpage for adding an npm service connection">
            <a:extLst>
              <a:ext uri="{FF2B5EF4-FFF2-40B4-BE49-F238E27FC236}">
                <a16:creationId xmlns:a16="http://schemas.microsoft.com/office/drawing/2014/main" id="{C93E65B7-854C-40A9-B0E2-C208D2D64A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3400" y="1666756"/>
            <a:ext cx="6392320" cy="4629386"/>
          </a:xfrm>
          <a:prstGeom prst="rect">
            <a:avLst/>
          </a:prstGeom>
          <a:noFill/>
          <a:ln w="19050">
            <a:solidFill>
              <a:schemeClr val="tx2"/>
            </a:solidFill>
            <a:headEnd type="none" w="med" len="med"/>
            <a:tailEnd type="none" w="med" len="med"/>
          </a:ln>
          <a:effectLst/>
        </p:spPr>
      </p:pic>
    </p:spTree>
    <p:extLst>
      <p:ext uri="{BB962C8B-B14F-4D97-AF65-F5344CB8AC3E}">
        <p14:creationId xmlns:p14="http://schemas.microsoft.com/office/powerpoint/2010/main" val="75865779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61B9C-B4A1-4E8B-BDD0-8D4B9DE95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Learning Path overview</a:t>
            </a:r>
          </a:p>
        </p:txBody>
      </p:sp>
      <p:pic>
        <p:nvPicPr>
          <p:cNvPr id="33" name="Picture 32" descr="Icon of a magnifying glass">
            <a:extLst>
              <a:ext uri="{FF2B5EF4-FFF2-40B4-BE49-F238E27FC236}">
                <a16:creationId xmlns:a16="http://schemas.microsoft.com/office/drawing/2014/main" id="{FBC083DC-33B5-4463-920D-7F28878352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925" y="1545222"/>
            <a:ext cx="950976" cy="95097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C5CD21A-9EE5-4732-B9E1-627032D38D29}"/>
              </a:ext>
            </a:extLst>
          </p:cNvPr>
          <p:cNvSpPr txBox="1"/>
          <p:nvPr/>
        </p:nvSpPr>
        <p:spPr>
          <a:xfrm>
            <a:off x="1563842" y="1663297"/>
            <a:ext cx="4521137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lvl="0" defTabSz="622300">
              <a:spcBef>
                <a:spcPct val="0"/>
              </a:spcBef>
              <a:spcAft>
                <a:spcPct val="35000"/>
              </a:spcAft>
            </a:pPr>
            <a:r>
              <a:rPr lang="en-US" sz="2400" dirty="0"/>
              <a:t>Module 01: Explore package dependencies</a:t>
            </a:r>
            <a:endParaRPr lang="en-IN" sz="2400" dirty="0"/>
          </a:p>
        </p:txBody>
      </p:sp>
      <p:pic>
        <p:nvPicPr>
          <p:cNvPr id="8" name="Picture 7" descr="Icon of a box">
            <a:extLst>
              <a:ext uri="{FF2B5EF4-FFF2-40B4-BE49-F238E27FC236}">
                <a16:creationId xmlns:a16="http://schemas.microsoft.com/office/drawing/2014/main" id="{1E4A0920-71A0-4CCE-8D6E-9ABA7E973D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925" y="2951468"/>
            <a:ext cx="952500" cy="9525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9463942-57D2-466C-AD3B-4BD0C29EFDDB}"/>
              </a:ext>
            </a:extLst>
          </p:cNvPr>
          <p:cNvSpPr txBox="1"/>
          <p:nvPr/>
        </p:nvSpPr>
        <p:spPr>
          <a:xfrm>
            <a:off x="1568525" y="3057623"/>
            <a:ext cx="4521137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lvl="0" defTabSz="622300">
              <a:spcBef>
                <a:spcPct val="0"/>
              </a:spcBef>
              <a:spcAft>
                <a:spcPct val="35000"/>
              </a:spcAft>
            </a:pPr>
            <a:r>
              <a:rPr lang="en-US" sz="2400" dirty="0"/>
              <a:t>Module 02: Understand package management</a:t>
            </a:r>
            <a:endParaRPr lang="en-IN" sz="2400" dirty="0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5D0648B-62E7-49A3-842D-6C76F3993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568526" y="2723833"/>
            <a:ext cx="4295562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94718108-E7E8-4248-BC0C-5001304AF7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568526" y="4130079"/>
            <a:ext cx="4295562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 descr="Icon of a circle branched into three connect circles">
            <a:extLst>
              <a:ext uri="{FF2B5EF4-FFF2-40B4-BE49-F238E27FC236}">
                <a16:creationId xmlns:a16="http://schemas.microsoft.com/office/drawing/2014/main" id="{BCA7173C-DDCF-4DB7-99B9-029CA1B56C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925" y="4357712"/>
            <a:ext cx="950976" cy="95097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D013910-61CB-4363-8DF2-E16027008D42}"/>
              </a:ext>
            </a:extLst>
          </p:cNvPr>
          <p:cNvSpPr txBox="1"/>
          <p:nvPr/>
        </p:nvSpPr>
        <p:spPr>
          <a:xfrm>
            <a:off x="1568525" y="4463868"/>
            <a:ext cx="4521137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lvl="0" defTabSz="622300">
              <a:spcBef>
                <a:spcPct val="0"/>
              </a:spcBef>
              <a:spcAft>
                <a:spcPct val="35000"/>
              </a:spcAft>
            </a:pPr>
            <a:r>
              <a:rPr lang="en-US" sz="2400" dirty="0"/>
              <a:t>Module 03: Migrate, consolidating and secure artifacts</a:t>
            </a:r>
            <a:endParaRPr lang="en-IN" sz="24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F9DD536-75B1-4A7A-8EB1-F7B89D8CA88B}"/>
              </a:ext>
            </a:extLst>
          </p:cNvPr>
          <p:cNvSpPr txBox="1"/>
          <p:nvPr/>
        </p:nvSpPr>
        <p:spPr>
          <a:xfrm>
            <a:off x="7468415" y="3057624"/>
            <a:ext cx="4521137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/>
              <a:t>Module 05: Introduction to GitHub Packages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595BD5ED-46A2-4B53-8FBC-754C02F12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407365" y="4098513"/>
            <a:ext cx="456557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Icon of three gears with varying sizes">
            <a:extLst>
              <a:ext uri="{FF2B5EF4-FFF2-40B4-BE49-F238E27FC236}">
                <a16:creationId xmlns:a16="http://schemas.microsoft.com/office/drawing/2014/main" id="{3888BE62-1919-4452-90B1-DC59CE1866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1497" y="1545222"/>
            <a:ext cx="950976" cy="95097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2FBE26D-2FAC-42DD-A61E-7CE39242F61F}"/>
              </a:ext>
            </a:extLst>
          </p:cNvPr>
          <p:cNvSpPr txBox="1"/>
          <p:nvPr/>
        </p:nvSpPr>
        <p:spPr>
          <a:xfrm>
            <a:off x="7468413" y="1663297"/>
            <a:ext cx="4521137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lvl="0" defTabSz="622300">
              <a:spcBef>
                <a:spcPct val="0"/>
              </a:spcBef>
              <a:spcAft>
                <a:spcPct val="35000"/>
              </a:spcAft>
            </a:pPr>
            <a:r>
              <a:rPr lang="en-US" sz="2400" dirty="0"/>
              <a:t>Module 04: Implement a versioning strategy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58D819F-EBC6-404E-9AF6-E41E2AFEB3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407365" y="2723833"/>
            <a:ext cx="456557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Icon of a lab flask">
            <a:extLst>
              <a:ext uri="{FF2B5EF4-FFF2-40B4-BE49-F238E27FC236}">
                <a16:creationId xmlns:a16="http://schemas.microsoft.com/office/drawing/2014/main" id="{2CB63440-ED7E-719F-E11D-886F506E5A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5996" y="4270691"/>
            <a:ext cx="950976" cy="9509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8A7A5DE-7079-AF7E-D95D-B29C5E947078}"/>
              </a:ext>
            </a:extLst>
          </p:cNvPr>
          <p:cNvSpPr txBox="1"/>
          <p:nvPr/>
        </p:nvSpPr>
        <p:spPr>
          <a:xfrm>
            <a:off x="7573307" y="4376847"/>
            <a:ext cx="4521137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/>
              <a:t>Labs &amp; Learning Path review and takeaways</a:t>
            </a:r>
          </a:p>
        </p:txBody>
      </p:sp>
      <p:pic>
        <p:nvPicPr>
          <p:cNvPr id="6" name="Picture 5" descr="Icon of a matrix of nine circles connected to each other by lines">
            <a:extLst>
              <a:ext uri="{FF2B5EF4-FFF2-40B4-BE49-F238E27FC236}">
                <a16:creationId xmlns:a16="http://schemas.microsoft.com/office/drawing/2014/main" id="{7099AF2D-C1AF-43F9-8BEF-FE01314DF2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46814" y="2951468"/>
            <a:ext cx="950976" cy="95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750524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D8665D-5A50-4F07-9D33-48CCD3FD7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9" y="3275663"/>
            <a:ext cx="9240836" cy="443198"/>
          </a:xfrm>
        </p:spPr>
        <p:txBody>
          <a:bodyPr/>
          <a:lstStyle/>
          <a:p>
            <a:r>
              <a:rPr lang="en-US" dirty="0"/>
              <a:t>Module 04: Implement a versioning strategy</a:t>
            </a:r>
          </a:p>
        </p:txBody>
      </p:sp>
      <p:pic>
        <p:nvPicPr>
          <p:cNvPr id="3" name="Picture 2" descr="Icon of a screen with filled chart ">
            <a:extLst>
              <a:ext uri="{FF2B5EF4-FFF2-40B4-BE49-F238E27FC236}">
                <a16:creationId xmlns:a16="http://schemas.microsoft.com/office/drawing/2014/main" id="{E318A819-CFD2-4CDE-967A-FF80F1397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5586" y="3048000"/>
            <a:ext cx="1208376" cy="906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197358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39FC6-8DEE-4203-93C4-77E934DBF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Introduction to versioning</a:t>
            </a:r>
          </a:p>
        </p:txBody>
      </p:sp>
      <p:pic>
        <p:nvPicPr>
          <p:cNvPr id="19" name="Picture 18" descr="Icon of five circles connected by lines">
            <a:extLst>
              <a:ext uri="{FF2B5EF4-FFF2-40B4-BE49-F238E27FC236}">
                <a16:creationId xmlns:a16="http://schemas.microsoft.com/office/drawing/2014/main" id="{2228953A-8867-4D73-A948-D5A5B24F69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038" y="1551221"/>
            <a:ext cx="1162049" cy="116019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6A7215A-1280-419B-860B-B27C61890923}"/>
              </a:ext>
            </a:extLst>
          </p:cNvPr>
          <p:cNvSpPr txBox="1">
            <a:spLocks/>
          </p:cNvSpPr>
          <p:nvPr/>
        </p:nvSpPr>
        <p:spPr>
          <a:xfrm>
            <a:off x="1868489" y="1551222"/>
            <a:ext cx="6833551" cy="164660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defRPr/>
            </a:pPr>
            <a:r>
              <a:rPr kumimoji="0" lang="en-US" sz="2200" b="0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Packages need to be versioned</a:t>
            </a:r>
            <a:r>
              <a:rPr lang="en-US" sz="2200" dirty="0">
                <a:latin typeface="+mj-lt"/>
              </a:rPr>
              <a:t> </a:t>
            </a:r>
            <a:endParaRPr lang="en-US" sz="220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/>
              <a:t>Identification</a:t>
            </a:r>
            <a:endParaRPr lang="en-US" sz="2000" dirty="0">
              <a:cs typeface="Segoe UI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/>
              <a:t>Maintainability</a:t>
            </a:r>
            <a:endParaRPr lang="en-US" sz="2000" dirty="0">
              <a:cs typeface="Segoe UI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/>
              <a:t>Each package has its own lifecycle and rate of change</a:t>
            </a:r>
            <a:endParaRPr lang="en-US" sz="2000" dirty="0">
              <a:cs typeface="Segoe U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768DC6-98CB-4086-8923-FFDDFDB56415}"/>
              </a:ext>
            </a:extLst>
          </p:cNvPr>
          <p:cNvSpPr txBox="1">
            <a:spLocks/>
          </p:cNvSpPr>
          <p:nvPr/>
        </p:nvSpPr>
        <p:spPr>
          <a:xfrm>
            <a:off x="1868489" y="3922115"/>
            <a:ext cx="6833551" cy="164660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>
              <a:defRPr/>
            </a:pPr>
            <a:r>
              <a:rPr lang="en-US" sz="2200" dirty="0">
                <a:latin typeface="+mj-lt"/>
              </a:rPr>
              <a:t>Packages are immutable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/>
              <a:t>Once published a package cannot be changed</a:t>
            </a:r>
            <a:endParaRPr lang="en-US" sz="2000" dirty="0">
              <a:cs typeface="Segoe UI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/>
              <a:t>Replacing or updating a package is not allowed</a:t>
            </a:r>
            <a:endParaRPr lang="en-US" sz="2000" dirty="0">
              <a:cs typeface="Segoe UI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/>
              <a:t>Any change requires a new version</a:t>
            </a:r>
            <a:endParaRPr lang="en-US" sz="2000" dirty="0">
              <a:cs typeface="Segoe UI"/>
            </a:endParaRPr>
          </a:p>
        </p:txBody>
      </p:sp>
      <p:pic>
        <p:nvPicPr>
          <p:cNvPr id="8" name="Picture 7" descr="Icon of lines going to different circles">
            <a:extLst>
              <a:ext uri="{FF2B5EF4-FFF2-40B4-BE49-F238E27FC236}">
                <a16:creationId xmlns:a16="http://schemas.microsoft.com/office/drawing/2014/main" id="{CF63E617-9FA0-4FD3-83AD-EF9462A3FB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446" y="4156916"/>
            <a:ext cx="1160193" cy="1160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079387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1ED86-CEFB-41E7-A879-B7A00DC93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Understand versioning of artifacts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E23048-93A3-4125-8313-9DDD49076315}"/>
              </a:ext>
            </a:extLst>
          </p:cNvPr>
          <p:cNvSpPr txBox="1">
            <a:spLocks/>
          </p:cNvSpPr>
          <p:nvPr/>
        </p:nvSpPr>
        <p:spPr>
          <a:xfrm>
            <a:off x="427037" y="1376598"/>
            <a:ext cx="5745163" cy="1092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82880" tIns="137160" rIns="182880" bIns="137160" rtlCol="0" anchor="ctr">
            <a:noAutofit/>
          </a:bodyPr>
          <a:lstStyle/>
          <a:p>
            <a:r>
              <a:rPr lang="en-US" sz="2400">
                <a:latin typeface="+mj-lt"/>
              </a:rPr>
              <a:t>Way to express version technically varies per package type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32CE28-6350-4E66-ABBA-371CBB613068}"/>
              </a:ext>
            </a:extLst>
          </p:cNvPr>
          <p:cNvSpPr txBox="1">
            <a:spLocks/>
          </p:cNvSpPr>
          <p:nvPr/>
        </p:nvSpPr>
        <p:spPr>
          <a:xfrm>
            <a:off x="6337110" y="1376597"/>
            <a:ext cx="5745165" cy="1092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82880" tIns="137160" rIns="182880" bIns="137160" rtlCol="0" anchor="ctr">
            <a:noAutofit/>
          </a:bodyPr>
          <a:lstStyle/>
          <a:p>
            <a:r>
              <a:rPr lang="en-US" sz="2400">
                <a:latin typeface="+mj-lt"/>
              </a:rPr>
              <a:t>Versioning requires a scheme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B353B8-EB24-4C9B-974B-B56F9BF8F222}"/>
              </a:ext>
            </a:extLst>
          </p:cNvPr>
          <p:cNvSpPr txBox="1">
            <a:spLocks/>
          </p:cNvSpPr>
          <p:nvPr/>
        </p:nvSpPr>
        <p:spPr>
          <a:xfrm>
            <a:off x="427037" y="2643188"/>
            <a:ext cx="11571287" cy="3671887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 lIns="182880" tIns="137160" rIns="182880" bIns="137160" rtlCol="0">
            <a:noAutofit/>
          </a:bodyPr>
          <a:lstStyle>
            <a:defPPr>
              <a:defRPr lang="en-US"/>
            </a:defPPr>
            <a:lvl1pPr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>
                <a:latin typeface="+mj-lt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Typical Scheme: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D1BA75-9DE2-49CA-AC1D-5216A5DA2D9E}"/>
              </a:ext>
            </a:extLst>
          </p:cNvPr>
          <p:cNvSpPr txBox="1"/>
          <p:nvPr/>
        </p:nvSpPr>
        <p:spPr>
          <a:xfrm>
            <a:off x="3799680" y="3643135"/>
            <a:ext cx="4926013" cy="19112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3800"/>
              <a:t>2.1.15</a:t>
            </a:r>
          </a:p>
        </p:txBody>
      </p:sp>
      <p:sp>
        <p:nvSpPr>
          <p:cNvPr id="10" name="Right Brace 9" descr="Arrow pointing downwards">
            <a:extLst>
              <a:ext uri="{FF2B5EF4-FFF2-40B4-BE49-F238E27FC236}">
                <a16:creationId xmlns:a16="http://schemas.microsoft.com/office/drawing/2014/main" id="{24435EC6-C9A1-407F-A49A-68A73A71E4C9}"/>
              </a:ext>
            </a:extLst>
          </p:cNvPr>
          <p:cNvSpPr/>
          <p:nvPr/>
        </p:nvSpPr>
        <p:spPr>
          <a:xfrm rot="5400000">
            <a:off x="4251810" y="4672608"/>
            <a:ext cx="338754" cy="1443037"/>
          </a:xfrm>
          <a:prstGeom prst="rightBrace">
            <a:avLst>
              <a:gd name="adj1" fmla="val 0"/>
              <a:gd name="adj2" fmla="val 50000"/>
            </a:avLst>
          </a:prstGeom>
          <a:ln w="19050">
            <a:solidFill>
              <a:schemeClr val="tx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FA94B2-F23F-4A7D-BC0A-BF37F16F0E0D}"/>
              </a:ext>
            </a:extLst>
          </p:cNvPr>
          <p:cNvSpPr txBox="1"/>
          <p:nvPr/>
        </p:nvSpPr>
        <p:spPr>
          <a:xfrm>
            <a:off x="4089366" y="5728609"/>
            <a:ext cx="6636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/>
              <a:t>Major</a:t>
            </a:r>
          </a:p>
        </p:txBody>
      </p:sp>
      <p:sp>
        <p:nvSpPr>
          <p:cNvPr id="26" name="Right Brace 25" descr="Arrow pointing downwards">
            <a:extLst>
              <a:ext uri="{FF2B5EF4-FFF2-40B4-BE49-F238E27FC236}">
                <a16:creationId xmlns:a16="http://schemas.microsoft.com/office/drawing/2014/main" id="{584C81E9-D628-4BF4-862A-35D36CA601F5}"/>
              </a:ext>
            </a:extLst>
          </p:cNvPr>
          <p:cNvSpPr/>
          <p:nvPr/>
        </p:nvSpPr>
        <p:spPr>
          <a:xfrm rot="5400000">
            <a:off x="5832166" y="4787702"/>
            <a:ext cx="338754" cy="1212852"/>
          </a:xfrm>
          <a:prstGeom prst="rightBrace">
            <a:avLst>
              <a:gd name="adj1" fmla="val 0"/>
              <a:gd name="adj2" fmla="val 50000"/>
            </a:avLst>
          </a:prstGeom>
          <a:ln w="19050">
            <a:solidFill>
              <a:schemeClr val="tx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980A0E-1E1D-4F8D-AD91-A0BDEBACE379}"/>
              </a:ext>
            </a:extLst>
          </p:cNvPr>
          <p:cNvSpPr txBox="1"/>
          <p:nvPr/>
        </p:nvSpPr>
        <p:spPr>
          <a:xfrm>
            <a:off x="5661707" y="5728609"/>
            <a:ext cx="6796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/>
              <a:t>Minor</a:t>
            </a:r>
          </a:p>
        </p:txBody>
      </p:sp>
      <p:sp>
        <p:nvSpPr>
          <p:cNvPr id="27" name="Right Brace 26" descr="Arrow pointing downwards">
            <a:extLst>
              <a:ext uri="{FF2B5EF4-FFF2-40B4-BE49-F238E27FC236}">
                <a16:creationId xmlns:a16="http://schemas.microsoft.com/office/drawing/2014/main" id="{A7F2E35F-77F6-4EC5-AEC0-1DFD4A8183C0}"/>
              </a:ext>
            </a:extLst>
          </p:cNvPr>
          <p:cNvSpPr/>
          <p:nvPr/>
        </p:nvSpPr>
        <p:spPr>
          <a:xfrm rot="5400000">
            <a:off x="7352529" y="4712626"/>
            <a:ext cx="338754" cy="1363000"/>
          </a:xfrm>
          <a:prstGeom prst="rightBrace">
            <a:avLst>
              <a:gd name="adj1" fmla="val 0"/>
              <a:gd name="adj2" fmla="val 50000"/>
            </a:avLst>
          </a:prstGeom>
          <a:ln w="19050">
            <a:solidFill>
              <a:schemeClr val="tx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C92BF75-46EF-4BA0-8DAE-1B3DB183D96C}"/>
              </a:ext>
            </a:extLst>
          </p:cNvPr>
          <p:cNvSpPr txBox="1"/>
          <p:nvPr/>
        </p:nvSpPr>
        <p:spPr>
          <a:xfrm>
            <a:off x="7215156" y="5728609"/>
            <a:ext cx="61350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/>
              <a:t>Patch</a:t>
            </a:r>
          </a:p>
        </p:txBody>
      </p:sp>
    </p:spTree>
    <p:extLst>
      <p:ext uri="{BB962C8B-B14F-4D97-AF65-F5344CB8AC3E}">
        <p14:creationId xmlns:p14="http://schemas.microsoft.com/office/powerpoint/2010/main" val="3174768329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DCE45-71BA-4C46-ADE4-741F70B4E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Explore semantic versioning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DBBAF2-28D1-4692-B29B-B23907B99F56}"/>
              </a:ext>
            </a:extLst>
          </p:cNvPr>
          <p:cNvSpPr/>
          <p:nvPr/>
        </p:nvSpPr>
        <p:spPr bwMode="auto">
          <a:xfrm>
            <a:off x="427038" y="1761218"/>
            <a:ext cx="11571287" cy="446972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 lIns="182880" tIns="137160" rIns="182880" bIns="137160" rtlCol="0">
            <a:noAutofit/>
          </a:bodyPr>
          <a:lstStyle/>
          <a:p>
            <a:pPr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chemeClr val="tx1"/>
                </a:solidFill>
                <a:latin typeface="+mj-lt"/>
                <a:cs typeface="Segoe UI" pitchFamily="34" charset="0"/>
              </a:rPr>
              <a:t>Express nature and risk of change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D77C74-7937-4BF6-B4AE-CCB5A81DB49D}"/>
              </a:ext>
            </a:extLst>
          </p:cNvPr>
          <p:cNvSpPr txBox="1"/>
          <p:nvPr/>
        </p:nvSpPr>
        <p:spPr>
          <a:xfrm>
            <a:off x="2284759" y="2588400"/>
            <a:ext cx="3629820" cy="19112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3800">
                <a:solidFill>
                  <a:schemeClr val="tx2"/>
                </a:solidFill>
              </a:rPr>
              <a:t>1.2.3</a:t>
            </a:r>
          </a:p>
        </p:txBody>
      </p:sp>
      <p:sp>
        <p:nvSpPr>
          <p:cNvPr id="13" name="Right Brace 12" descr="Arrow pointing downwards">
            <a:extLst>
              <a:ext uri="{FF2B5EF4-FFF2-40B4-BE49-F238E27FC236}">
                <a16:creationId xmlns:a16="http://schemas.microsoft.com/office/drawing/2014/main" id="{143F2B34-0C0F-4A8B-A3ED-BE6D43315DB9}"/>
              </a:ext>
            </a:extLst>
          </p:cNvPr>
          <p:cNvSpPr/>
          <p:nvPr/>
        </p:nvSpPr>
        <p:spPr>
          <a:xfrm rot="5400000">
            <a:off x="3731490" y="2731652"/>
            <a:ext cx="830097" cy="3536080"/>
          </a:xfrm>
          <a:prstGeom prst="rightBrace">
            <a:avLst>
              <a:gd name="adj1" fmla="val 0"/>
              <a:gd name="adj2" fmla="val 50000"/>
            </a:avLst>
          </a:prstGeom>
          <a:ln w="19050">
            <a:solidFill>
              <a:schemeClr val="tx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D3FB76-FEF7-49FF-A20E-460BCF7C21F5}"/>
              </a:ext>
            </a:extLst>
          </p:cNvPr>
          <p:cNvSpPr txBox="1"/>
          <p:nvPr/>
        </p:nvSpPr>
        <p:spPr>
          <a:xfrm>
            <a:off x="2965125" y="5071358"/>
            <a:ext cx="2362826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>
                <a:solidFill>
                  <a:schemeClr val="tx2"/>
                </a:solidFill>
              </a:rPr>
              <a:t>Nature of change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D94EAE-7EFD-4B09-8A45-3E1CC706A51A}"/>
              </a:ext>
            </a:extLst>
          </p:cNvPr>
          <p:cNvSpPr txBox="1"/>
          <p:nvPr/>
        </p:nvSpPr>
        <p:spPr>
          <a:xfrm>
            <a:off x="6008318" y="2588400"/>
            <a:ext cx="5126403" cy="19112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3800">
                <a:solidFill>
                  <a:schemeClr val="accent2">
                    <a:lumMod val="75000"/>
                  </a:schemeClr>
                </a:solidFill>
              </a:rPr>
              <a:t>-beta2</a:t>
            </a:r>
          </a:p>
        </p:txBody>
      </p:sp>
      <p:sp>
        <p:nvSpPr>
          <p:cNvPr id="14" name="Right Brace 13" descr="Arrow pointing downwards">
            <a:extLst>
              <a:ext uri="{FF2B5EF4-FFF2-40B4-BE49-F238E27FC236}">
                <a16:creationId xmlns:a16="http://schemas.microsoft.com/office/drawing/2014/main" id="{18F8F29E-1DC9-4D6C-B9C3-725B9959927C}"/>
              </a:ext>
            </a:extLst>
          </p:cNvPr>
          <p:cNvSpPr/>
          <p:nvPr/>
        </p:nvSpPr>
        <p:spPr>
          <a:xfrm rot="5400000">
            <a:off x="8244152" y="1923797"/>
            <a:ext cx="830097" cy="5151802"/>
          </a:xfrm>
          <a:prstGeom prst="rightBrace">
            <a:avLst>
              <a:gd name="adj1" fmla="val 0"/>
              <a:gd name="adj2" fmla="val 50000"/>
            </a:avLst>
          </a:prstGeom>
          <a:ln w="19050">
            <a:solidFill>
              <a:schemeClr val="accent2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2E32292-F5A5-43F0-B193-672FEE355B53}"/>
              </a:ext>
            </a:extLst>
          </p:cNvPr>
          <p:cNvSpPr txBox="1"/>
          <p:nvPr/>
        </p:nvSpPr>
        <p:spPr>
          <a:xfrm>
            <a:off x="7646930" y="5071358"/>
            <a:ext cx="2400529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>
                <a:solidFill>
                  <a:schemeClr val="accent2">
                    <a:lumMod val="75000"/>
                  </a:schemeClr>
                </a:solidFill>
              </a:rPr>
              <a:t>Quality of change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C46273-09FE-4D04-9D99-E6962DDF776C}"/>
              </a:ext>
            </a:extLst>
          </p:cNvPr>
          <p:cNvSpPr txBox="1"/>
          <p:nvPr/>
        </p:nvSpPr>
        <p:spPr>
          <a:xfrm>
            <a:off x="639765" y="5825991"/>
            <a:ext cx="6848474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1600" dirty="0"/>
              <a:t>See also: </a:t>
            </a:r>
            <a:r>
              <a:rPr lang="en-US" sz="1600" dirty="0">
                <a:hlinkClick r:id="rId2"/>
              </a:rPr>
              <a:t>https://semver.org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18706648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24F5B-38B6-4A50-B0C2-9DBFF3DA0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Examine release views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D3131-AF3D-4ADE-89AB-5F29E2A75EDA}"/>
              </a:ext>
            </a:extLst>
          </p:cNvPr>
          <p:cNvSpPr txBox="1"/>
          <p:nvPr/>
        </p:nvSpPr>
        <p:spPr>
          <a:xfrm>
            <a:off x="429768" y="1425022"/>
            <a:ext cx="9542907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>
                <a:latin typeface="+mj-lt"/>
              </a:rPr>
              <a:t>Views help in defining quality without changing version numbers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7882A2-703D-4452-A39B-9C2E0AD1D20F}"/>
              </a:ext>
            </a:extLst>
          </p:cNvPr>
          <p:cNvSpPr txBox="1">
            <a:spLocks/>
          </p:cNvSpPr>
          <p:nvPr/>
        </p:nvSpPr>
        <p:spPr>
          <a:xfrm>
            <a:off x="429768" y="2135632"/>
            <a:ext cx="11579669" cy="2127048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 lIns="182880" tIns="137160" rIns="182880" bIns="137160" rtlCol="0">
            <a:noAutofit/>
          </a:bodyPr>
          <a:lstStyle/>
          <a:p>
            <a:r>
              <a:rPr lang="en-US" sz="2200">
                <a:solidFill>
                  <a:schemeClr val="tx1"/>
                </a:solidFill>
                <a:latin typeface="+mj-lt"/>
              </a:rPr>
              <a:t>Three default views:</a:t>
            </a:r>
            <a:r>
              <a:rPr lang="en-US" sz="22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095E575-F2F1-48F4-9B90-9E75450D2E77}"/>
              </a:ext>
            </a:extLst>
          </p:cNvPr>
          <p:cNvSpPr/>
          <p:nvPr/>
        </p:nvSpPr>
        <p:spPr bwMode="auto">
          <a:xfrm rot="10800000" flipV="1">
            <a:off x="2198296" y="2866360"/>
            <a:ext cx="462392" cy="462392"/>
          </a:xfrm>
          <a:prstGeom prst="ellipse">
            <a:avLst/>
          </a:prstGeom>
          <a:solidFill>
            <a:schemeClr val="bg1"/>
          </a:solidFill>
          <a:ln w="28575">
            <a:noFill/>
            <a:prstDash val="sysDot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chemeClr val="tx2"/>
                </a:solidFill>
                <a:ea typeface="Segoe UI" pitchFamily="34" charset="0"/>
                <a:cs typeface="Segoe UI" pitchFamily="34" charset="0"/>
              </a:rPr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C48C4F-159D-44B6-8C8B-73F68029B7B4}"/>
              </a:ext>
            </a:extLst>
          </p:cNvPr>
          <p:cNvSpPr txBox="1">
            <a:spLocks/>
          </p:cNvSpPr>
          <p:nvPr/>
        </p:nvSpPr>
        <p:spPr>
          <a:xfrm>
            <a:off x="609835" y="2722328"/>
            <a:ext cx="3639312" cy="1357313"/>
          </a:xfrm>
          <a:custGeom>
            <a:avLst/>
            <a:gdLst>
              <a:gd name="connsiteX0" fmla="*/ 1819657 w 3639312"/>
              <a:gd name="connsiteY0" fmla="*/ 144032 h 1357313"/>
              <a:gd name="connsiteX1" fmla="*/ 1588461 w 3639312"/>
              <a:gd name="connsiteY1" fmla="*/ 375228 h 1357313"/>
              <a:gd name="connsiteX2" fmla="*/ 1819657 w 3639312"/>
              <a:gd name="connsiteY2" fmla="*/ 606424 h 1357313"/>
              <a:gd name="connsiteX3" fmla="*/ 2050853 w 3639312"/>
              <a:gd name="connsiteY3" fmla="*/ 375228 h 1357313"/>
              <a:gd name="connsiteX4" fmla="*/ 1819657 w 3639312"/>
              <a:gd name="connsiteY4" fmla="*/ 144032 h 1357313"/>
              <a:gd name="connsiteX5" fmla="*/ 0 w 3639312"/>
              <a:gd name="connsiteY5" fmla="*/ 0 h 1357313"/>
              <a:gd name="connsiteX6" fmla="*/ 3639312 w 3639312"/>
              <a:gd name="connsiteY6" fmla="*/ 0 h 1357313"/>
              <a:gd name="connsiteX7" fmla="*/ 3639312 w 3639312"/>
              <a:gd name="connsiteY7" fmla="*/ 1357313 h 1357313"/>
              <a:gd name="connsiteX8" fmla="*/ 0 w 3639312"/>
              <a:gd name="connsiteY8" fmla="*/ 1357313 h 1357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39312" h="1357313">
                <a:moveTo>
                  <a:pt x="1819657" y="144032"/>
                </a:moveTo>
                <a:cubicBezTo>
                  <a:pt x="1691971" y="144032"/>
                  <a:pt x="1588461" y="247542"/>
                  <a:pt x="1588461" y="375228"/>
                </a:cubicBezTo>
                <a:cubicBezTo>
                  <a:pt x="1588461" y="502914"/>
                  <a:pt x="1691971" y="606424"/>
                  <a:pt x="1819657" y="606424"/>
                </a:cubicBezTo>
                <a:cubicBezTo>
                  <a:pt x="1947343" y="606424"/>
                  <a:pt x="2050853" y="502914"/>
                  <a:pt x="2050853" y="375228"/>
                </a:cubicBezTo>
                <a:cubicBezTo>
                  <a:pt x="2050853" y="247542"/>
                  <a:pt x="1947343" y="144032"/>
                  <a:pt x="1819657" y="144032"/>
                </a:cubicBezTo>
                <a:close/>
                <a:moveTo>
                  <a:pt x="0" y="0"/>
                </a:moveTo>
                <a:lnTo>
                  <a:pt x="3639312" y="0"/>
                </a:lnTo>
                <a:lnTo>
                  <a:pt x="3639312" y="1357313"/>
                </a:lnTo>
                <a:lnTo>
                  <a:pt x="0" y="135731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37160" rIns="182880" bIns="27432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114300" algn="ctr">
              <a:spcBef>
                <a:spcPts val="400"/>
              </a:spcBef>
              <a:spcAft>
                <a:spcPts val="400"/>
              </a:spcAft>
              <a:defRPr sz="2400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000">
                <a:solidFill>
                  <a:schemeClr val="tx1"/>
                </a:solidFill>
              </a:rPr>
              <a:t>Local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FA146DA-5FE2-4C7D-984E-69022D2F6B3B}"/>
              </a:ext>
            </a:extLst>
          </p:cNvPr>
          <p:cNvSpPr/>
          <p:nvPr/>
        </p:nvSpPr>
        <p:spPr bwMode="auto">
          <a:xfrm rot="10800000" flipV="1">
            <a:off x="5998330" y="2866360"/>
            <a:ext cx="462392" cy="462392"/>
          </a:xfrm>
          <a:prstGeom prst="ellipse">
            <a:avLst/>
          </a:prstGeom>
          <a:solidFill>
            <a:schemeClr val="bg1"/>
          </a:solidFill>
          <a:ln w="28575">
            <a:noFill/>
            <a:prstDash val="sysDot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chemeClr val="tx2"/>
                </a:solidFill>
                <a:ea typeface="Segoe UI" pitchFamily="34" charset="0"/>
                <a:cs typeface="Segoe UI" pitchFamily="34" charset="0"/>
              </a:rPr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8342811-9C48-401D-9ECA-EBDE724A04BF}"/>
              </a:ext>
            </a:extLst>
          </p:cNvPr>
          <p:cNvSpPr txBox="1">
            <a:spLocks/>
          </p:cNvSpPr>
          <p:nvPr/>
        </p:nvSpPr>
        <p:spPr>
          <a:xfrm>
            <a:off x="4409870" y="2722327"/>
            <a:ext cx="3639312" cy="1357314"/>
          </a:xfrm>
          <a:custGeom>
            <a:avLst/>
            <a:gdLst>
              <a:gd name="connsiteX0" fmla="*/ 1819656 w 3639312"/>
              <a:gd name="connsiteY0" fmla="*/ 144033 h 1357314"/>
              <a:gd name="connsiteX1" fmla="*/ 1588460 w 3639312"/>
              <a:gd name="connsiteY1" fmla="*/ 375229 h 1357314"/>
              <a:gd name="connsiteX2" fmla="*/ 1819656 w 3639312"/>
              <a:gd name="connsiteY2" fmla="*/ 606425 h 1357314"/>
              <a:gd name="connsiteX3" fmla="*/ 2050852 w 3639312"/>
              <a:gd name="connsiteY3" fmla="*/ 375229 h 1357314"/>
              <a:gd name="connsiteX4" fmla="*/ 1819656 w 3639312"/>
              <a:gd name="connsiteY4" fmla="*/ 144033 h 1357314"/>
              <a:gd name="connsiteX5" fmla="*/ 0 w 3639312"/>
              <a:gd name="connsiteY5" fmla="*/ 0 h 1357314"/>
              <a:gd name="connsiteX6" fmla="*/ 3639312 w 3639312"/>
              <a:gd name="connsiteY6" fmla="*/ 0 h 1357314"/>
              <a:gd name="connsiteX7" fmla="*/ 3639312 w 3639312"/>
              <a:gd name="connsiteY7" fmla="*/ 1357314 h 1357314"/>
              <a:gd name="connsiteX8" fmla="*/ 0 w 3639312"/>
              <a:gd name="connsiteY8" fmla="*/ 1357314 h 1357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39312" h="1357314">
                <a:moveTo>
                  <a:pt x="1819656" y="144033"/>
                </a:moveTo>
                <a:cubicBezTo>
                  <a:pt x="1691970" y="144033"/>
                  <a:pt x="1588460" y="247543"/>
                  <a:pt x="1588460" y="375229"/>
                </a:cubicBezTo>
                <a:cubicBezTo>
                  <a:pt x="1588460" y="502915"/>
                  <a:pt x="1691970" y="606425"/>
                  <a:pt x="1819656" y="606425"/>
                </a:cubicBezTo>
                <a:cubicBezTo>
                  <a:pt x="1947342" y="606425"/>
                  <a:pt x="2050852" y="502915"/>
                  <a:pt x="2050852" y="375229"/>
                </a:cubicBezTo>
                <a:cubicBezTo>
                  <a:pt x="2050852" y="247543"/>
                  <a:pt x="1947342" y="144033"/>
                  <a:pt x="1819656" y="144033"/>
                </a:cubicBezTo>
                <a:close/>
                <a:moveTo>
                  <a:pt x="0" y="0"/>
                </a:moveTo>
                <a:lnTo>
                  <a:pt x="3639312" y="0"/>
                </a:lnTo>
                <a:lnTo>
                  <a:pt x="3639312" y="1357314"/>
                </a:lnTo>
                <a:lnTo>
                  <a:pt x="0" y="135731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37160" rIns="182880" bIns="27432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114300" algn="ctr">
              <a:spcBef>
                <a:spcPts val="400"/>
              </a:spcBef>
              <a:spcAft>
                <a:spcPts val="400"/>
              </a:spcAft>
              <a:defRPr sz="2400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</a:rPr>
              <a:t>Prerelease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85FC0B7-BE5F-4B2B-B117-DC4964186E57}"/>
              </a:ext>
            </a:extLst>
          </p:cNvPr>
          <p:cNvSpPr/>
          <p:nvPr/>
        </p:nvSpPr>
        <p:spPr bwMode="auto">
          <a:xfrm rot="10800000" flipV="1">
            <a:off x="9796271" y="2866360"/>
            <a:ext cx="462392" cy="462392"/>
          </a:xfrm>
          <a:prstGeom prst="ellipse">
            <a:avLst/>
          </a:prstGeom>
          <a:solidFill>
            <a:schemeClr val="bg1"/>
          </a:solidFill>
          <a:ln w="28575">
            <a:noFill/>
            <a:prstDash val="sysDot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chemeClr val="tx2"/>
                </a:solidFill>
                <a:ea typeface="Segoe UI" pitchFamily="34" charset="0"/>
                <a:cs typeface="Segoe UI" pitchFamily="34" charset="0"/>
              </a:rPr>
              <a:t>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D626F01-AB59-48F5-9DB4-432846DA314F}"/>
              </a:ext>
            </a:extLst>
          </p:cNvPr>
          <p:cNvSpPr txBox="1">
            <a:spLocks/>
          </p:cNvSpPr>
          <p:nvPr/>
        </p:nvSpPr>
        <p:spPr>
          <a:xfrm>
            <a:off x="8207811" y="2722327"/>
            <a:ext cx="3639312" cy="1357314"/>
          </a:xfrm>
          <a:custGeom>
            <a:avLst/>
            <a:gdLst>
              <a:gd name="connsiteX0" fmla="*/ 1819656 w 3639312"/>
              <a:gd name="connsiteY0" fmla="*/ 144033 h 1357314"/>
              <a:gd name="connsiteX1" fmla="*/ 1588460 w 3639312"/>
              <a:gd name="connsiteY1" fmla="*/ 375229 h 1357314"/>
              <a:gd name="connsiteX2" fmla="*/ 1819656 w 3639312"/>
              <a:gd name="connsiteY2" fmla="*/ 606425 h 1357314"/>
              <a:gd name="connsiteX3" fmla="*/ 2050852 w 3639312"/>
              <a:gd name="connsiteY3" fmla="*/ 375229 h 1357314"/>
              <a:gd name="connsiteX4" fmla="*/ 1819656 w 3639312"/>
              <a:gd name="connsiteY4" fmla="*/ 144033 h 1357314"/>
              <a:gd name="connsiteX5" fmla="*/ 0 w 3639312"/>
              <a:gd name="connsiteY5" fmla="*/ 0 h 1357314"/>
              <a:gd name="connsiteX6" fmla="*/ 3639312 w 3639312"/>
              <a:gd name="connsiteY6" fmla="*/ 0 h 1357314"/>
              <a:gd name="connsiteX7" fmla="*/ 3639312 w 3639312"/>
              <a:gd name="connsiteY7" fmla="*/ 1357314 h 1357314"/>
              <a:gd name="connsiteX8" fmla="*/ 0 w 3639312"/>
              <a:gd name="connsiteY8" fmla="*/ 1357314 h 1357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39312" h="1357314">
                <a:moveTo>
                  <a:pt x="1819656" y="144033"/>
                </a:moveTo>
                <a:cubicBezTo>
                  <a:pt x="1691970" y="144033"/>
                  <a:pt x="1588460" y="247543"/>
                  <a:pt x="1588460" y="375229"/>
                </a:cubicBezTo>
                <a:cubicBezTo>
                  <a:pt x="1588460" y="502915"/>
                  <a:pt x="1691970" y="606425"/>
                  <a:pt x="1819656" y="606425"/>
                </a:cubicBezTo>
                <a:cubicBezTo>
                  <a:pt x="1947342" y="606425"/>
                  <a:pt x="2050852" y="502915"/>
                  <a:pt x="2050852" y="375229"/>
                </a:cubicBezTo>
                <a:cubicBezTo>
                  <a:pt x="2050852" y="247543"/>
                  <a:pt x="1947342" y="144033"/>
                  <a:pt x="1819656" y="144033"/>
                </a:cubicBezTo>
                <a:close/>
                <a:moveTo>
                  <a:pt x="0" y="0"/>
                </a:moveTo>
                <a:lnTo>
                  <a:pt x="3639312" y="0"/>
                </a:lnTo>
                <a:lnTo>
                  <a:pt x="3639312" y="1357314"/>
                </a:lnTo>
                <a:lnTo>
                  <a:pt x="0" y="135731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37160" rIns="182880" bIns="27432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114300" algn="ctr">
              <a:spcBef>
                <a:spcPts val="400"/>
              </a:spcBef>
              <a:spcAft>
                <a:spcPts val="400"/>
              </a:spcAft>
              <a:defRPr sz="2400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</a:rPr>
              <a:t>Release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B82329-DC11-4DA6-93CC-890C8768D1B7}"/>
              </a:ext>
            </a:extLst>
          </p:cNvPr>
          <p:cNvSpPr txBox="1">
            <a:spLocks/>
          </p:cNvSpPr>
          <p:nvPr/>
        </p:nvSpPr>
        <p:spPr>
          <a:xfrm>
            <a:off x="429768" y="4465403"/>
            <a:ext cx="11579670" cy="109786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37160" rIns="182880" bIns="13716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400">
                <a:latin typeface="Consolas" panose="020B0609020204030204" pitchFamily="49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https://pkgs.dev.azure.com/{yourteamproject}/_packaging/{feedname}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@{Viewname}/nuget/v3/index.json</a:t>
            </a:r>
          </a:p>
        </p:txBody>
      </p:sp>
      <p:sp>
        <p:nvSpPr>
          <p:cNvPr id="20" name="Rectangle 19" descr="A shape highlighting @{Viewname}">
            <a:extLst>
              <a:ext uri="{FF2B5EF4-FFF2-40B4-BE49-F238E27FC236}">
                <a16:creationId xmlns:a16="http://schemas.microsoft.com/office/drawing/2014/main" id="{5C491DC2-3220-434B-AC10-3B41F184C922}"/>
              </a:ext>
            </a:extLst>
          </p:cNvPr>
          <p:cNvSpPr/>
          <p:nvPr/>
        </p:nvSpPr>
        <p:spPr bwMode="auto">
          <a:xfrm>
            <a:off x="525426" y="5027377"/>
            <a:ext cx="1900274" cy="388660"/>
          </a:xfrm>
          <a:prstGeom prst="rect">
            <a:avLst/>
          </a:prstGeom>
          <a:noFill/>
          <a:ln w="2222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258074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E00F7-426C-4FF1-A295-6EEA30327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Promote packages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ABF363-E56B-4052-B6F4-FBC7420F77EF}"/>
              </a:ext>
            </a:extLst>
          </p:cNvPr>
          <p:cNvSpPr txBox="1">
            <a:spLocks/>
          </p:cNvSpPr>
          <p:nvPr/>
        </p:nvSpPr>
        <p:spPr>
          <a:xfrm>
            <a:off x="465138" y="1334400"/>
            <a:ext cx="4664075" cy="1437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37160" rIns="182880" bIns="13716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000">
                <a:latin typeface="+mj-l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400" dirty="0">
                <a:solidFill>
                  <a:schemeClr val="tx1"/>
                </a:solidFill>
              </a:rPr>
              <a:t>Promote packages from @local view to other release views.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3F506C-D4ED-4DEA-BF1D-65A9E190186B}"/>
              </a:ext>
            </a:extLst>
          </p:cNvPr>
          <p:cNvSpPr txBox="1">
            <a:spLocks/>
          </p:cNvSpPr>
          <p:nvPr/>
        </p:nvSpPr>
        <p:spPr>
          <a:xfrm>
            <a:off x="5300663" y="1334400"/>
            <a:ext cx="6670674" cy="1437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37160" rIns="182880" bIns="13716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j-lt"/>
              </a:defRPr>
            </a:lvl1pPr>
            <a:lvl2pPr marL="0" marR="0" lvl="1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Segoe UI"/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400">
                <a:solidFill>
                  <a:schemeClr val="tx1"/>
                </a:solidFill>
              </a:rPr>
              <a:t>Upstream sources will only be evaluated from @local view:</a:t>
            </a:r>
          </a:p>
          <a:p>
            <a:pPr lvl="1"/>
            <a:r>
              <a:rPr lang="en-US">
                <a:solidFill>
                  <a:schemeClr val="tx1"/>
                </a:solidFill>
              </a:rPr>
              <a:t>Only visible in other release views after being promoted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D3FC70F-ED14-4C31-AFA9-BB0CA44C37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>
            <a:off x="452438" y="2943226"/>
            <a:ext cx="11571287" cy="3100388"/>
          </a:xfrm>
          <a:prstGeom prst="rect">
            <a:avLst/>
          </a:prstGeom>
          <a:noFill/>
          <a:ln w="19050"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chemeClr val="tx1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10" name="Group 9" descr="An overview screenshot of Parts Unlimited, highlighting the Promote tab">
            <a:extLst>
              <a:ext uri="{FF2B5EF4-FFF2-40B4-BE49-F238E27FC236}">
                <a16:creationId xmlns:a16="http://schemas.microsoft.com/office/drawing/2014/main" id="{CB3F307C-CCB0-47E4-9990-2B3083510F1D}"/>
              </a:ext>
            </a:extLst>
          </p:cNvPr>
          <p:cNvGrpSpPr/>
          <p:nvPr/>
        </p:nvGrpSpPr>
        <p:grpSpPr>
          <a:xfrm>
            <a:off x="556757" y="3097212"/>
            <a:ext cx="7811539" cy="2015564"/>
            <a:chOff x="629328" y="3273085"/>
            <a:chExt cx="7811539" cy="201556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B80B36B-8256-4EC6-ABA3-A9E6A1A525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9328" y="3273085"/>
              <a:ext cx="7811539" cy="2015564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2450C54-815C-4A37-B1E6-5139B4D08D89}"/>
                </a:ext>
              </a:extLst>
            </p:cNvPr>
            <p:cNvSpPr/>
            <p:nvPr/>
          </p:nvSpPr>
          <p:spPr bwMode="auto">
            <a:xfrm>
              <a:off x="4915145" y="3676650"/>
              <a:ext cx="964045" cy="326568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</p:grpSp>
      <p:pic>
        <p:nvPicPr>
          <p:cNvPr id="4" name="Picture 3" descr="A screenshot of promoting this package">
            <a:extLst>
              <a:ext uri="{FF2B5EF4-FFF2-40B4-BE49-F238E27FC236}">
                <a16:creationId xmlns:a16="http://schemas.microsoft.com/office/drawing/2014/main" id="{0F76E945-5A01-4D51-B341-0BF35DA752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1565" y="3097212"/>
            <a:ext cx="3223138" cy="2807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255479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A83E9-9D3F-4D27-92C5-3271240ED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Demonstration: promote a package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3BB59C-73F3-4C7F-BB12-2AB37BE921B8}"/>
              </a:ext>
            </a:extLst>
          </p:cNvPr>
          <p:cNvSpPr/>
          <p:nvPr/>
        </p:nvSpPr>
        <p:spPr>
          <a:xfrm>
            <a:off x="5452644" y="3484047"/>
            <a:ext cx="1531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>
                <a:latin typeface="Segoe UI Semibold" panose="020B0702040204020203" pitchFamily="34" charset="0"/>
                <a:cs typeface="Segoe UI Semibold" panose="020B0702040204020203" pitchFamily="34" charset="0"/>
              </a:rPr>
              <a:t>DEMO</a:t>
            </a:r>
            <a:endParaRPr lang="en-US" sz="200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426613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1B013-1649-4390-A1B0-0F9B7BCD2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Explore best practices for versioning</a:t>
            </a:r>
          </a:p>
        </p:txBody>
      </p:sp>
      <p:pic>
        <p:nvPicPr>
          <p:cNvPr id="69" name="Picture 68" descr="Icon of a circle branched into three connect circles">
            <a:extLst>
              <a:ext uri="{FF2B5EF4-FFF2-40B4-BE49-F238E27FC236}">
                <a16:creationId xmlns:a16="http://schemas.microsoft.com/office/drawing/2014/main" id="{CEA2D256-A093-4839-B877-7FECEB5F0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738" y="1487488"/>
            <a:ext cx="954024" cy="952500"/>
          </a:xfrm>
          <a:prstGeom prst="rect">
            <a:avLst/>
          </a:prstGeom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2FFE6052-A5D0-4F67-8191-B56A8266178D}"/>
              </a:ext>
            </a:extLst>
          </p:cNvPr>
          <p:cNvSpPr/>
          <p:nvPr/>
        </p:nvSpPr>
        <p:spPr>
          <a:xfrm>
            <a:off x="1635847" y="1579732"/>
            <a:ext cx="9144000" cy="7386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2400" dirty="0"/>
              <a:t>Have a documented versioning strategy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1BCB0BA4-8EFA-4944-B961-440E6FD32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35848" y="2616111"/>
            <a:ext cx="1037359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Icon of a circle depicting adoption">
            <a:extLst>
              <a:ext uri="{FF2B5EF4-FFF2-40B4-BE49-F238E27FC236}">
                <a16:creationId xmlns:a16="http://schemas.microsoft.com/office/drawing/2014/main" id="{75610433-DD06-49A8-B4EE-91F3BC6FCB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062" y="2817521"/>
            <a:ext cx="954024" cy="952500"/>
          </a:xfrm>
          <a:prstGeom prst="rect">
            <a:avLst/>
          </a:prstGeom>
        </p:spPr>
      </p:pic>
      <p:sp>
        <p:nvSpPr>
          <p:cNvPr id="76" name="Rectangle 75">
            <a:extLst>
              <a:ext uri="{FF2B5EF4-FFF2-40B4-BE49-F238E27FC236}">
                <a16:creationId xmlns:a16="http://schemas.microsoft.com/office/drawing/2014/main" id="{18CA6651-E263-47D6-87C0-8DA037C03B47}"/>
              </a:ext>
            </a:extLst>
          </p:cNvPr>
          <p:cNvSpPr/>
          <p:nvPr/>
        </p:nvSpPr>
        <p:spPr>
          <a:xfrm>
            <a:off x="1635847" y="2906899"/>
            <a:ext cx="9144000" cy="7386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2400"/>
              <a:t>Adopt </a:t>
            </a:r>
            <a:r>
              <a:rPr lang="en-US" sz="2400" err="1"/>
              <a:t>SemVer</a:t>
            </a:r>
            <a:r>
              <a:rPr lang="en-US" sz="2400"/>
              <a:t> 2.0 for your versioning scheme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1C2D640B-139D-4416-8C92-ABF062EE21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35848" y="3941891"/>
            <a:ext cx="10371312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Picture 78" descr="Icon of a document">
            <a:extLst>
              <a:ext uri="{FF2B5EF4-FFF2-40B4-BE49-F238E27FC236}">
                <a16:creationId xmlns:a16="http://schemas.microsoft.com/office/drawing/2014/main" id="{6A1C0D09-F2C3-404A-A00D-79FF2E0D55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062" y="4141713"/>
            <a:ext cx="954024" cy="952500"/>
          </a:xfrm>
          <a:prstGeom prst="rect">
            <a:avLst/>
          </a:prstGeom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E1802F40-CC85-47D4-BCBC-659F60732E37}"/>
              </a:ext>
            </a:extLst>
          </p:cNvPr>
          <p:cNvSpPr/>
          <p:nvPr/>
        </p:nvSpPr>
        <p:spPr>
          <a:xfrm>
            <a:off x="1635848" y="4418732"/>
            <a:ext cx="9144000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2400" dirty="0"/>
              <a:t>Each repository should only reference one feed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686E05EC-A36F-46CD-BE9D-5D32766C8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35848" y="5267671"/>
            <a:ext cx="1034914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Picture 83" descr="Icon of check mark enclosed by an arc">
            <a:extLst>
              <a:ext uri="{FF2B5EF4-FFF2-40B4-BE49-F238E27FC236}">
                <a16:creationId xmlns:a16="http://schemas.microsoft.com/office/drawing/2014/main" id="{59F22D1A-02A6-48C8-B25B-B75338A236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062" y="5467495"/>
            <a:ext cx="954024" cy="952500"/>
          </a:xfrm>
          <a:prstGeom prst="rect">
            <a:avLst/>
          </a:prstGeom>
        </p:spPr>
      </p:pic>
      <p:sp>
        <p:nvSpPr>
          <p:cNvPr id="86" name="Rectangle 85">
            <a:extLst>
              <a:ext uri="{FF2B5EF4-FFF2-40B4-BE49-F238E27FC236}">
                <a16:creationId xmlns:a16="http://schemas.microsoft.com/office/drawing/2014/main" id="{26053DB1-CC8D-4CBC-9B23-21229072A545}"/>
              </a:ext>
            </a:extLst>
          </p:cNvPr>
          <p:cNvSpPr/>
          <p:nvPr/>
        </p:nvSpPr>
        <p:spPr>
          <a:xfrm>
            <a:off x="1635847" y="5745898"/>
            <a:ext cx="972196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AU" sz="2400" dirty="0"/>
              <a:t>On package creation, automatically publish packages back to the feed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32018027"/>
      </p:ext>
    </p:extLst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A83E9-9D3F-4D27-92C5-3271240ED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Demonstration: push from the pipeline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9AA94F-D3FC-4A69-BFA5-4EE42447E1F1}"/>
              </a:ext>
            </a:extLst>
          </p:cNvPr>
          <p:cNvSpPr/>
          <p:nvPr/>
        </p:nvSpPr>
        <p:spPr>
          <a:xfrm>
            <a:off x="5452644" y="3312597"/>
            <a:ext cx="1531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>
                <a:latin typeface="Segoe UI Semibold" panose="020B0702040204020203" pitchFamily="34" charset="0"/>
                <a:cs typeface="Segoe UI Semibold" panose="020B0702040204020203" pitchFamily="34" charset="0"/>
              </a:rPr>
              <a:t>DEMO</a:t>
            </a:r>
            <a:endParaRPr lang="en-US" sz="200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942240"/>
      </p:ext>
    </p:extLst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D8665D-5A50-4F07-9D33-48CCD3FD7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9" y="3275663"/>
            <a:ext cx="9240836" cy="443198"/>
          </a:xfrm>
        </p:spPr>
        <p:txBody>
          <a:bodyPr/>
          <a:lstStyle/>
          <a:p>
            <a:r>
              <a:rPr lang="en-US" dirty="0"/>
              <a:t>Module 05: Introduction to GitHub Packages</a:t>
            </a:r>
          </a:p>
        </p:txBody>
      </p:sp>
      <p:pic>
        <p:nvPicPr>
          <p:cNvPr id="2" name="Picture 1" descr="Icon of coding brackets">
            <a:extLst>
              <a:ext uri="{FF2B5EF4-FFF2-40B4-BE49-F238E27FC236}">
                <a16:creationId xmlns:a16="http://schemas.microsoft.com/office/drawing/2014/main" id="{49340D96-23DD-1F29-2F17-0A53DA74C8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6708" y="2935500"/>
            <a:ext cx="1123524" cy="112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575364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62C1954-D56F-4BC7-9F89-2917679A3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nl-NL" dirty="0"/>
              <a:t>Learning objectives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2C7394-AED0-4A99-B12A-166EF2EC3117}"/>
              </a:ext>
            </a:extLst>
          </p:cNvPr>
          <p:cNvSpPr/>
          <p:nvPr/>
        </p:nvSpPr>
        <p:spPr>
          <a:xfrm>
            <a:off x="465138" y="1188720"/>
            <a:ext cx="11237870" cy="3603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0" indent="0" algn="l" defTabSz="622300"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baseline="0" dirty="0">
                <a:solidFill>
                  <a:schemeClr val="tx1"/>
                </a:solidFill>
                <a:latin typeface="+mj-lt"/>
              </a:rPr>
              <a:t>After completing this Learning Path, students will be able to:</a:t>
            </a:r>
            <a:endParaRPr lang="en-IN" sz="2400" kern="12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9" name="Picture 18" descr="Icon of a circle branched into three connect circles">
            <a:extLst>
              <a:ext uri="{FF2B5EF4-FFF2-40B4-BE49-F238E27FC236}">
                <a16:creationId xmlns:a16="http://schemas.microsoft.com/office/drawing/2014/main" id="{6CFBABD4-F316-4FCD-8773-E5D03EACF8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364" y="1751726"/>
            <a:ext cx="950976" cy="95097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E200E6D-5247-4152-81B8-796DF0103B39}"/>
              </a:ext>
            </a:extLst>
          </p:cNvPr>
          <p:cNvSpPr/>
          <p:nvPr/>
        </p:nvSpPr>
        <p:spPr>
          <a:xfrm>
            <a:off x="1612900" y="2047034"/>
            <a:ext cx="9709108" cy="3603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0" indent="0" algn="l" defTabSz="622300"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baseline="0">
                <a:solidFill>
                  <a:schemeClr val="tx1"/>
                </a:solidFill>
              </a:rPr>
              <a:t>Recommend artifact management tools and practices</a:t>
            </a:r>
            <a:endParaRPr lang="en-IN" sz="2000" kern="1200">
              <a:solidFill>
                <a:schemeClr val="tx1"/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B2BE902-8BFD-4B1E-A8B5-756C85387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05801" y="2777185"/>
            <a:ext cx="1017596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Icon of a arrow in a circular path with a timer inside the circle">
            <a:extLst>
              <a:ext uri="{FF2B5EF4-FFF2-40B4-BE49-F238E27FC236}">
                <a16:creationId xmlns:a16="http://schemas.microsoft.com/office/drawing/2014/main" id="{6B3A1B70-53DF-44F0-8480-CE90907344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364" y="2851668"/>
            <a:ext cx="952627" cy="95097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EFDA2BD-257B-4703-A16C-202B490FDF11}"/>
              </a:ext>
            </a:extLst>
          </p:cNvPr>
          <p:cNvSpPr/>
          <p:nvPr/>
        </p:nvSpPr>
        <p:spPr>
          <a:xfrm>
            <a:off x="1612900" y="3146976"/>
            <a:ext cx="9709108" cy="3603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0" indent="0" algn="l" defTabSz="622300"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baseline="0">
                <a:solidFill>
                  <a:schemeClr val="tx1"/>
                </a:solidFill>
              </a:rPr>
              <a:t>Abstract common packages to enable sharing and reuse</a:t>
            </a:r>
            <a:endParaRPr lang="en-IN" sz="2000" kern="1200">
              <a:solidFill>
                <a:schemeClr val="tx1"/>
              </a:solidFill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E4E67DD-29C2-4112-A10A-15C66EFA01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05801" y="3877127"/>
            <a:ext cx="1017596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Icon of arrow positioned diagonally">
            <a:extLst>
              <a:ext uri="{FF2B5EF4-FFF2-40B4-BE49-F238E27FC236}">
                <a16:creationId xmlns:a16="http://schemas.microsoft.com/office/drawing/2014/main" id="{FEC5112B-ED81-48BE-BFD9-5801064F77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364" y="3951610"/>
            <a:ext cx="952627" cy="95097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AD7294D-1570-4B78-BA68-F321549DEF78}"/>
              </a:ext>
            </a:extLst>
          </p:cNvPr>
          <p:cNvSpPr/>
          <p:nvPr/>
        </p:nvSpPr>
        <p:spPr>
          <a:xfrm>
            <a:off x="1612900" y="4246918"/>
            <a:ext cx="9709108" cy="3603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0" indent="0" algn="l" defTabSz="622300"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baseline="0">
                <a:solidFill>
                  <a:schemeClr val="tx1"/>
                </a:solidFill>
              </a:rPr>
              <a:t>Migrate and consolidate artifacts</a:t>
            </a:r>
            <a:endParaRPr lang="en-IN" sz="2000" kern="1200">
              <a:solidFill>
                <a:schemeClr val="tx1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8B4A97D-7010-4C87-A237-A7C19A2895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05801" y="4977069"/>
            <a:ext cx="1017596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 descr="Icon of three gears with varying sizes">
            <a:extLst>
              <a:ext uri="{FF2B5EF4-FFF2-40B4-BE49-F238E27FC236}">
                <a16:creationId xmlns:a16="http://schemas.microsoft.com/office/drawing/2014/main" id="{6389B17A-EBCA-45E2-BE2D-35DCBEAD3B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364" y="5051552"/>
            <a:ext cx="950976" cy="9509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76132C4-DB29-449E-AA05-B11BE5813014}"/>
              </a:ext>
            </a:extLst>
          </p:cNvPr>
          <p:cNvSpPr/>
          <p:nvPr/>
        </p:nvSpPr>
        <p:spPr>
          <a:xfrm>
            <a:off x="1612900" y="5346860"/>
            <a:ext cx="9709108" cy="3603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0" indent="0" algn="l" defTabSz="622300"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baseline="0">
                <a:solidFill>
                  <a:schemeClr val="tx1"/>
                </a:solidFill>
              </a:rPr>
              <a:t>Migrate and integrate source control measures</a:t>
            </a:r>
            <a:endParaRPr lang="en-IN" sz="2000" kern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718353"/>
      </p:ext>
    </p:ext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39FC6-8DEE-4203-93C4-77E934DBF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Introduction to GitHub Packages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768DC6-98CB-4086-8923-FFDDFDB56415}"/>
              </a:ext>
            </a:extLst>
          </p:cNvPr>
          <p:cNvSpPr txBox="1">
            <a:spLocks/>
          </p:cNvSpPr>
          <p:nvPr/>
        </p:nvSpPr>
        <p:spPr>
          <a:xfrm>
            <a:off x="427038" y="1582121"/>
            <a:ext cx="5583871" cy="420538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sz="2400" dirty="0">
                <a:latin typeface="+mj-lt"/>
              </a:rPr>
              <a:t>GitHub Packages is a platform for hosting and managing packages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/>
              <a:t>Combine source code and packages in one place.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/>
              <a:t>Integrate permissions management and billing.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/>
              <a:t>Integrate GitHub Packages with GitHub APIs, GitHub Actions, and webhooks.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A43A3A-530E-B1EC-1F95-D4CDA1F1D5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2681" y="1203815"/>
            <a:ext cx="5923809" cy="56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859915"/>
      </p:ext>
    </p:extLst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39FC6-8DEE-4203-93C4-77E934DBF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Publish packages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2C5B38E-1872-4731-0665-4494BC5EEC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7361562"/>
              </p:ext>
            </p:extLst>
          </p:nvPr>
        </p:nvGraphicFramePr>
        <p:xfrm>
          <a:off x="415924" y="2673666"/>
          <a:ext cx="11582400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5751">
                  <a:extLst>
                    <a:ext uri="{9D8B030D-6E8A-4147-A177-3AD203B41FA5}">
                      <a16:colId xmlns:a16="http://schemas.microsoft.com/office/drawing/2014/main" val="1289156279"/>
                    </a:ext>
                  </a:extLst>
                </a:gridCol>
                <a:gridCol w="3427961">
                  <a:extLst>
                    <a:ext uri="{9D8B030D-6E8A-4147-A177-3AD203B41FA5}">
                      <a16:colId xmlns:a16="http://schemas.microsoft.com/office/drawing/2014/main" val="214089751"/>
                    </a:ext>
                  </a:extLst>
                </a:gridCol>
                <a:gridCol w="6008688">
                  <a:extLst>
                    <a:ext uri="{9D8B030D-6E8A-4147-A177-3AD203B41FA5}">
                      <a16:colId xmlns:a16="http://schemas.microsoft.com/office/drawing/2014/main" val="27599907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l" defTabSz="932742" rtl="0" eaLnBrk="1" latinLnBrk="0" hangingPunct="1"/>
                      <a:r>
                        <a:rPr lang="en-US" sz="2000" b="0" kern="120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Language</a:t>
                      </a:r>
                      <a:endParaRPr lang="en-US" sz="2000" b="0" kern="120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137160" marR="137160" marT="91440" marB="91440" anchor="ctr">
                    <a:lnL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3A5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Package format</a:t>
                      </a:r>
                    </a:p>
                  </a:txBody>
                  <a:tcPr marL="137160" marR="137160" marT="91440" marB="9144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3A5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32742" rtl="0" eaLnBrk="1" latinLnBrk="0" hangingPunct="1"/>
                      <a:r>
                        <a:rPr lang="en-US" sz="2000" b="0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Package client</a:t>
                      </a:r>
                    </a:p>
                  </a:txBody>
                  <a:tcPr marL="137160" marR="137160" marT="91440" marB="9144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3A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783580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JavaScript</a:t>
                      </a:r>
                      <a:endParaRPr lang="en-US" dirty="0">
                        <a:effectLst/>
                      </a:endParaRP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package.json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npm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43A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8139117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Ruby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Gemfile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gem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843921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Java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pom.xml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mvn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8512727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Java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build.gradle or build.gradle.kts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gradle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684497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.NET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nupkg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dotnet CLI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844689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7DC64B6-9069-354B-DFCF-BFE30EE7AB39}"/>
              </a:ext>
            </a:extLst>
          </p:cNvPr>
          <p:cNvSpPr txBox="1">
            <a:spLocks/>
          </p:cNvSpPr>
          <p:nvPr/>
        </p:nvSpPr>
        <p:spPr>
          <a:xfrm>
            <a:off x="415925" y="1234440"/>
            <a:ext cx="4664075" cy="12820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37160" rIns="182880" bIns="13716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000">
                <a:latin typeface="+mj-l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>
                <a:solidFill>
                  <a:schemeClr val="tx1"/>
                </a:solidFill>
                <a:latin typeface="+mn-lt"/>
              </a:rPr>
              <a:t>GitHub Packages use native package tooling commands to publish and install package versions.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6F1605-CD27-C637-2271-690652A9C61C}"/>
              </a:ext>
            </a:extLst>
          </p:cNvPr>
          <p:cNvSpPr txBox="1">
            <a:spLocks/>
          </p:cNvSpPr>
          <p:nvPr/>
        </p:nvSpPr>
        <p:spPr>
          <a:xfrm>
            <a:off x="5251449" y="1234440"/>
            <a:ext cx="6746875" cy="12820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37160" rIns="182880" bIns="13716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+mj-lt"/>
              </a:defRPr>
            </a:lvl1pPr>
            <a:lvl2pPr marL="0" marR="0" lvl="1" fontAlgn="auto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Segoe UI"/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400" dirty="0">
                <a:solidFill>
                  <a:schemeClr val="tx1"/>
                </a:solidFill>
              </a:rPr>
              <a:t>Create your token, scope, authenticate and publish.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125725"/>
      </p:ext>
    </p:extLst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39FC6-8DEE-4203-93C4-77E934DBF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Publish packages – </a:t>
            </a:r>
            <a:r>
              <a:rPr lang="en-US" dirty="0" err="1"/>
              <a:t>nuget.config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58BCD83-AF08-E234-79C8-914A47E6C53C}"/>
              </a:ext>
            </a:extLst>
          </p:cNvPr>
          <p:cNvSpPr txBox="1">
            <a:spLocks/>
          </p:cNvSpPr>
          <p:nvPr/>
        </p:nvSpPr>
        <p:spPr>
          <a:xfrm>
            <a:off x="418643" y="1457325"/>
            <a:ext cx="11354257" cy="4364355"/>
          </a:xfrm>
          <a:prstGeom prst="rect">
            <a:avLst/>
          </a:prstGeom>
        </p:spPr>
        <p:txBody>
          <a:bodyPr/>
          <a:lstStyle>
            <a:lvl1pPr marL="0" marR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400" kern="1200" spc="-50" baseline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 marL="0" marR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 sz="2000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0" marR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1400" kern="1200" spc="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0" marR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1400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0" marR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1000" b="1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331854" indent="0" algn="l" defTabSz="93274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3274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spc="-49" dirty="0">
                <a:latin typeface="Consolas" panose="020B0609020204030204" pitchFamily="49" charset="0"/>
              </a:rPr>
              <a:t>&lt;?xml version="1.0" encoding="utf-8"?&gt;</a:t>
            </a:r>
          </a:p>
          <a:p>
            <a:r>
              <a:rPr lang="en-US" sz="2000" spc="-49" dirty="0">
                <a:latin typeface="Consolas" panose="020B0609020204030204" pitchFamily="49" charset="0"/>
              </a:rPr>
              <a:t>&lt;configuration&gt;</a:t>
            </a:r>
          </a:p>
          <a:p>
            <a:r>
              <a:rPr lang="en-US" sz="2000" spc="-49" dirty="0">
                <a:latin typeface="Consolas" panose="020B0609020204030204" pitchFamily="49" charset="0"/>
              </a:rPr>
              <a:t>    &lt;</a:t>
            </a:r>
            <a:r>
              <a:rPr lang="en-US" sz="2000" spc="-49" dirty="0" err="1">
                <a:latin typeface="Consolas" panose="020B0609020204030204" pitchFamily="49" charset="0"/>
              </a:rPr>
              <a:t>packageSources</a:t>
            </a:r>
            <a:r>
              <a:rPr lang="en-US" sz="2000" spc="-49" dirty="0">
                <a:latin typeface="Consolas" panose="020B0609020204030204" pitchFamily="49" charset="0"/>
              </a:rPr>
              <a:t>&gt;</a:t>
            </a:r>
          </a:p>
          <a:p>
            <a:r>
              <a:rPr lang="en-US" sz="2000" spc="-49" dirty="0">
                <a:latin typeface="Consolas" panose="020B0609020204030204" pitchFamily="49" charset="0"/>
              </a:rPr>
              <a:t>        &lt;clear /&gt;</a:t>
            </a:r>
          </a:p>
          <a:p>
            <a:r>
              <a:rPr lang="en-US" sz="2000" spc="-49" dirty="0">
                <a:latin typeface="Consolas" panose="020B0609020204030204" pitchFamily="49" charset="0"/>
              </a:rPr>
              <a:t>        &lt;add key="</a:t>
            </a:r>
            <a:r>
              <a:rPr lang="en-US" sz="2000" spc="-49" dirty="0" err="1">
                <a:latin typeface="Consolas" panose="020B0609020204030204" pitchFamily="49" charset="0"/>
              </a:rPr>
              <a:t>github</a:t>
            </a:r>
            <a:r>
              <a:rPr lang="en-US" sz="2000" spc="-49" dirty="0">
                <a:latin typeface="Consolas" panose="020B0609020204030204" pitchFamily="49" charset="0"/>
              </a:rPr>
              <a:t>" value="https://nuget.pkg.github.com/</a:t>
            </a:r>
            <a:r>
              <a:rPr lang="en-US" sz="2000" b="1" spc="-49" dirty="0">
                <a:latin typeface="Consolas" panose="020B0609020204030204" pitchFamily="49" charset="0"/>
              </a:rPr>
              <a:t>OWNER</a:t>
            </a:r>
            <a:r>
              <a:rPr lang="en-US" sz="2000" spc="-49" dirty="0">
                <a:latin typeface="Consolas" panose="020B0609020204030204" pitchFamily="49" charset="0"/>
              </a:rPr>
              <a:t>/</a:t>
            </a:r>
            <a:r>
              <a:rPr lang="en-US" sz="2000" spc="-49" dirty="0" err="1">
                <a:latin typeface="Consolas" panose="020B0609020204030204" pitchFamily="49" charset="0"/>
              </a:rPr>
              <a:t>index.json</a:t>
            </a:r>
            <a:r>
              <a:rPr lang="en-US" sz="2000" spc="-49" dirty="0">
                <a:latin typeface="Consolas" panose="020B0609020204030204" pitchFamily="49" charset="0"/>
              </a:rPr>
              <a:t>" /&gt;</a:t>
            </a:r>
          </a:p>
          <a:p>
            <a:r>
              <a:rPr lang="en-US" sz="2000" spc="-49" dirty="0">
                <a:latin typeface="Consolas" panose="020B0609020204030204" pitchFamily="49" charset="0"/>
              </a:rPr>
              <a:t>    &lt;/</a:t>
            </a:r>
            <a:r>
              <a:rPr lang="en-US" sz="2000" spc="-49" dirty="0" err="1">
                <a:latin typeface="Consolas" panose="020B0609020204030204" pitchFamily="49" charset="0"/>
              </a:rPr>
              <a:t>packageSources</a:t>
            </a:r>
            <a:r>
              <a:rPr lang="en-US" sz="2000" spc="-49" dirty="0">
                <a:latin typeface="Consolas" panose="020B0609020204030204" pitchFamily="49" charset="0"/>
              </a:rPr>
              <a:t>&gt;</a:t>
            </a:r>
          </a:p>
          <a:p>
            <a:r>
              <a:rPr lang="en-US" sz="2000" spc="-49" dirty="0">
                <a:latin typeface="Consolas" panose="020B0609020204030204" pitchFamily="49" charset="0"/>
              </a:rPr>
              <a:t>    &lt;</a:t>
            </a:r>
            <a:r>
              <a:rPr lang="en-US" sz="2000" spc="-49" dirty="0" err="1">
                <a:latin typeface="Consolas" panose="020B0609020204030204" pitchFamily="49" charset="0"/>
              </a:rPr>
              <a:t>packageSourceCredentials</a:t>
            </a:r>
            <a:r>
              <a:rPr lang="en-US" sz="2000" spc="-49" dirty="0">
                <a:latin typeface="Consolas" panose="020B0609020204030204" pitchFamily="49" charset="0"/>
              </a:rPr>
              <a:t>&gt;</a:t>
            </a:r>
          </a:p>
          <a:p>
            <a:r>
              <a:rPr lang="en-US" sz="2000" spc="-49" dirty="0">
                <a:latin typeface="Consolas" panose="020B0609020204030204" pitchFamily="49" charset="0"/>
              </a:rPr>
              <a:t>        &lt;</a:t>
            </a:r>
            <a:r>
              <a:rPr lang="en-US" sz="2000" spc="-49" dirty="0" err="1">
                <a:latin typeface="Consolas" panose="020B0609020204030204" pitchFamily="49" charset="0"/>
              </a:rPr>
              <a:t>github</a:t>
            </a:r>
            <a:r>
              <a:rPr lang="en-US" sz="2000" spc="-49" dirty="0">
                <a:latin typeface="Consolas" panose="020B0609020204030204" pitchFamily="49" charset="0"/>
              </a:rPr>
              <a:t>&gt;</a:t>
            </a:r>
          </a:p>
          <a:p>
            <a:r>
              <a:rPr lang="en-US" sz="2000" spc="-49" dirty="0">
                <a:latin typeface="Consolas" panose="020B0609020204030204" pitchFamily="49" charset="0"/>
              </a:rPr>
              <a:t>            &lt;add key="Username" value="</a:t>
            </a:r>
            <a:r>
              <a:rPr lang="en-US" sz="2000" b="1" spc="-49" dirty="0">
                <a:latin typeface="Consolas" panose="020B0609020204030204" pitchFamily="49" charset="0"/>
              </a:rPr>
              <a:t>USERNAME</a:t>
            </a:r>
            <a:r>
              <a:rPr lang="en-US" sz="2000" spc="-49" dirty="0">
                <a:latin typeface="Consolas" panose="020B0609020204030204" pitchFamily="49" charset="0"/>
              </a:rPr>
              <a:t>" /&gt;</a:t>
            </a:r>
          </a:p>
          <a:p>
            <a:r>
              <a:rPr lang="en-US" sz="2000" spc="-49" dirty="0">
                <a:latin typeface="Consolas" panose="020B0609020204030204" pitchFamily="49" charset="0"/>
              </a:rPr>
              <a:t>            &lt;add key="</a:t>
            </a:r>
            <a:r>
              <a:rPr lang="en-US" sz="2000" spc="-49" dirty="0" err="1">
                <a:latin typeface="Consolas" panose="020B0609020204030204" pitchFamily="49" charset="0"/>
              </a:rPr>
              <a:t>ClearTextPassword</a:t>
            </a:r>
            <a:r>
              <a:rPr lang="en-US" sz="2000" spc="-49" dirty="0">
                <a:latin typeface="Consolas" panose="020B0609020204030204" pitchFamily="49" charset="0"/>
              </a:rPr>
              <a:t>" value="</a:t>
            </a:r>
            <a:r>
              <a:rPr lang="en-US" sz="2000" b="1" spc="-49" dirty="0">
                <a:latin typeface="Consolas" panose="020B0609020204030204" pitchFamily="49" charset="0"/>
              </a:rPr>
              <a:t>TOKEN</a:t>
            </a:r>
            <a:r>
              <a:rPr lang="en-US" sz="2000" spc="-49" dirty="0">
                <a:latin typeface="Consolas" panose="020B0609020204030204" pitchFamily="49" charset="0"/>
              </a:rPr>
              <a:t>" /&gt;</a:t>
            </a:r>
          </a:p>
          <a:p>
            <a:r>
              <a:rPr lang="en-US" sz="2000" spc="-49" dirty="0">
                <a:latin typeface="Consolas" panose="020B0609020204030204" pitchFamily="49" charset="0"/>
              </a:rPr>
              <a:t>        &lt;/</a:t>
            </a:r>
            <a:r>
              <a:rPr lang="en-US" sz="2000" spc="-49" dirty="0" err="1">
                <a:latin typeface="Consolas" panose="020B0609020204030204" pitchFamily="49" charset="0"/>
              </a:rPr>
              <a:t>github</a:t>
            </a:r>
            <a:r>
              <a:rPr lang="en-US" sz="2000" spc="-49" dirty="0">
                <a:latin typeface="Consolas" panose="020B0609020204030204" pitchFamily="49" charset="0"/>
              </a:rPr>
              <a:t>&gt;</a:t>
            </a:r>
          </a:p>
          <a:p>
            <a:r>
              <a:rPr lang="en-US" sz="2000" spc="-49" dirty="0">
                <a:latin typeface="Consolas" panose="020B0609020204030204" pitchFamily="49" charset="0"/>
              </a:rPr>
              <a:t>    &lt;/</a:t>
            </a:r>
            <a:r>
              <a:rPr lang="en-US" sz="2000" spc="-49" dirty="0" err="1">
                <a:latin typeface="Consolas" panose="020B0609020204030204" pitchFamily="49" charset="0"/>
              </a:rPr>
              <a:t>packageSourceCredentials</a:t>
            </a:r>
            <a:r>
              <a:rPr lang="en-US" sz="2000" spc="-49" dirty="0">
                <a:latin typeface="Consolas" panose="020B0609020204030204" pitchFamily="49" charset="0"/>
              </a:rPr>
              <a:t>&gt;</a:t>
            </a:r>
          </a:p>
          <a:p>
            <a:r>
              <a:rPr lang="en-US" sz="2000" spc="-49" dirty="0">
                <a:latin typeface="Consolas" panose="020B0609020204030204" pitchFamily="49" charset="0"/>
              </a:rPr>
              <a:t>&lt;/configuration&gt;</a:t>
            </a:r>
          </a:p>
        </p:txBody>
      </p:sp>
    </p:spTree>
    <p:extLst>
      <p:ext uri="{BB962C8B-B14F-4D97-AF65-F5344CB8AC3E}">
        <p14:creationId xmlns:p14="http://schemas.microsoft.com/office/powerpoint/2010/main" val="550729463"/>
      </p:ext>
    </p:extLst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39FC6-8DEE-4203-93C4-77E934DBF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Install a package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8D26D6-DD56-44B5-1FB7-70B4E73D7BF2}"/>
              </a:ext>
            </a:extLst>
          </p:cNvPr>
          <p:cNvSpPr/>
          <p:nvPr/>
        </p:nvSpPr>
        <p:spPr>
          <a:xfrm>
            <a:off x="427039" y="1341120"/>
            <a:ext cx="11468612" cy="233172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t" anchorCtr="0">
            <a:noAutofit/>
          </a:bodyPr>
          <a:lstStyle/>
          <a:p>
            <a:pPr lvl="0"/>
            <a:r>
              <a:rPr lang="en-US" sz="2400" dirty="0">
                <a:solidFill>
                  <a:schemeClr val="tx1"/>
                </a:solidFill>
                <a:latin typeface="+mj-lt"/>
              </a:rPr>
              <a:t>You can install a package using any supported package client following the same general guidelines:</a:t>
            </a:r>
            <a:br>
              <a:rPr lang="en-US" sz="2400" dirty="0">
                <a:solidFill>
                  <a:schemeClr val="tx1"/>
                </a:solidFill>
                <a:latin typeface="+mj-lt"/>
              </a:rPr>
            </a:br>
            <a:endParaRPr lang="en-US" sz="2400" dirty="0">
              <a:solidFill>
                <a:schemeClr val="tx1"/>
              </a:solidFill>
              <a:latin typeface="+mj-lt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Authenticate to GitHub Packages using the instructions for your package client.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Install the package using the instructions for your package client.</a:t>
            </a:r>
          </a:p>
        </p:txBody>
      </p:sp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F7283096-A648-EB8D-1B12-CBD8C337BC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160" y="3855400"/>
            <a:ext cx="7948491" cy="252651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65E3AF0B-BB68-C828-7D2A-5B26CA94DC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38" y="3855400"/>
            <a:ext cx="3380958" cy="250634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10809391"/>
      </p:ext>
    </p:extLst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39FC6-8DEE-4203-93C4-77E934DBF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Delete and restore a package</a:t>
            </a:r>
          </a:p>
        </p:txBody>
      </p:sp>
      <p:pic>
        <p:nvPicPr>
          <p:cNvPr id="4" name="Picture 3" descr="Icon of five circles connected by lines">
            <a:extLst>
              <a:ext uri="{FF2B5EF4-FFF2-40B4-BE49-F238E27FC236}">
                <a16:creationId xmlns:a16="http://schemas.microsoft.com/office/drawing/2014/main" id="{51F8E207-365A-167D-C447-9F26879951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38" y="1368340"/>
            <a:ext cx="1162049" cy="11601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13E527-DBFB-6092-E48D-A09CE7FA406E}"/>
              </a:ext>
            </a:extLst>
          </p:cNvPr>
          <p:cNvSpPr txBox="1">
            <a:spLocks/>
          </p:cNvSpPr>
          <p:nvPr/>
        </p:nvSpPr>
        <p:spPr>
          <a:xfrm>
            <a:off x="1868489" y="1368341"/>
            <a:ext cx="10129836" cy="332244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defRPr/>
            </a:pPr>
            <a:r>
              <a:rPr kumimoji="0" lang="en-US" sz="2200" b="0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You can delete it on GitHub if you have the required access:</a:t>
            </a:r>
            <a:endParaRPr lang="en-US" sz="2200" dirty="0"/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 An entire private package.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 An entire public package, if there are not more than 5000 downloads of any version of the package.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 A specific version of a private package.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 A specific version of a public package, if the package version doesn't have more than 5000 downloads.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66DC19-3BF5-72F0-3906-BE8E77218542}"/>
              </a:ext>
            </a:extLst>
          </p:cNvPr>
          <p:cNvSpPr txBox="1">
            <a:spLocks/>
          </p:cNvSpPr>
          <p:nvPr/>
        </p:nvSpPr>
        <p:spPr>
          <a:xfrm>
            <a:off x="1871081" y="5045669"/>
            <a:ext cx="10127244" cy="124649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>
              <a:defRPr/>
            </a:pPr>
            <a:r>
              <a:rPr lang="en-US" sz="2200" dirty="0">
                <a:latin typeface="+mj-lt"/>
              </a:rPr>
              <a:t>You can also restore an entire package or package version, if: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200" dirty="0"/>
              <a:t>You restore the package within 30 days of its deletion.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200" dirty="0"/>
              <a:t>The same package namespace is still available and not used for a new package</a:t>
            </a:r>
            <a:r>
              <a:rPr lang="en-US" sz="2000" dirty="0"/>
              <a:t>.</a:t>
            </a:r>
            <a:endParaRPr lang="en-US" sz="2000" dirty="0">
              <a:cs typeface="Segoe UI"/>
            </a:endParaRPr>
          </a:p>
        </p:txBody>
      </p:sp>
      <p:pic>
        <p:nvPicPr>
          <p:cNvPr id="10" name="Picture 9" descr="Icon of lines going to different circles">
            <a:extLst>
              <a:ext uri="{FF2B5EF4-FFF2-40B4-BE49-F238E27FC236}">
                <a16:creationId xmlns:a16="http://schemas.microsoft.com/office/drawing/2014/main" id="{C414BBCB-7E23-2074-FFD2-F0AD1E8BE4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116" y="5045669"/>
            <a:ext cx="1160193" cy="1160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452049"/>
      </p:ext>
    </p:extLst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39FC6-8DEE-4203-93C4-77E934DBF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Explore package access control and visibility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684294-8193-5DC0-18B1-FA2C6D04C4E2}"/>
              </a:ext>
            </a:extLst>
          </p:cNvPr>
          <p:cNvSpPr/>
          <p:nvPr/>
        </p:nvSpPr>
        <p:spPr>
          <a:xfrm>
            <a:off x="762317" y="1310481"/>
            <a:ext cx="5006182" cy="505126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txBody>
          <a:bodyPr wrap="square" lIns="182880" tIns="137160" rIns="182880" bIns="137160">
            <a:noAutofit/>
          </a:bodyPr>
          <a:lstStyle/>
          <a:p>
            <a:pPr>
              <a:spcBef>
                <a:spcPts val="600"/>
              </a:spcBef>
            </a:pPr>
            <a:r>
              <a:rPr lang="en-US" sz="2400" dirty="0">
                <a:solidFill>
                  <a:schemeClr val="tx2"/>
                </a:solidFill>
                <a:latin typeface="+mj-lt"/>
              </a:rPr>
              <a:t>Visibility and access permissions for container images:</a:t>
            </a:r>
          </a:p>
          <a:p>
            <a:pPr marL="0" lvl="1">
              <a:spcBef>
                <a:spcPts val="200"/>
              </a:spcBef>
              <a:spcAft>
                <a:spcPts val="600"/>
              </a:spcAft>
            </a:pPr>
            <a:r>
              <a:rPr lang="en-US" dirty="0">
                <a:latin typeface="+mj-lt"/>
              </a:rPr>
              <a:t>Read</a:t>
            </a:r>
            <a:r>
              <a:rPr lang="en-US" dirty="0"/>
              <a:t>:</a:t>
            </a:r>
          </a:p>
          <a:p>
            <a:pPr marL="285750" lvl="1" indent="-285750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Can download package.</a:t>
            </a:r>
          </a:p>
          <a:p>
            <a:pPr marL="285750" lvl="1" indent="-285750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Can read package metadata.</a:t>
            </a:r>
          </a:p>
          <a:p>
            <a:pPr marL="0" lvl="1">
              <a:spcBef>
                <a:spcPts val="200"/>
              </a:spcBef>
              <a:spcAft>
                <a:spcPts val="600"/>
              </a:spcAft>
            </a:pPr>
            <a:r>
              <a:rPr lang="en-US" dirty="0">
                <a:latin typeface="+mj-lt"/>
              </a:rPr>
              <a:t>Write:</a:t>
            </a:r>
          </a:p>
          <a:p>
            <a:pPr marL="285750" lvl="1" indent="-285750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Can upload and download this package.</a:t>
            </a:r>
          </a:p>
          <a:p>
            <a:pPr marL="285750" lvl="1" indent="-285750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Can read and write package metadata.</a:t>
            </a:r>
          </a:p>
          <a:p>
            <a:pPr marL="0" lvl="1">
              <a:spcBef>
                <a:spcPts val="200"/>
              </a:spcBef>
              <a:spcAft>
                <a:spcPts val="600"/>
              </a:spcAft>
            </a:pPr>
            <a:r>
              <a:rPr lang="en-US" dirty="0">
                <a:latin typeface="+mj-lt"/>
              </a:rPr>
              <a:t>Admin:</a:t>
            </a:r>
          </a:p>
          <a:p>
            <a:pPr marL="285750" lvl="1" indent="-285750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Can upload, download, delete, and manage this package.</a:t>
            </a:r>
          </a:p>
          <a:p>
            <a:pPr marL="285750" lvl="1" indent="-285750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Can read and write package metadata.</a:t>
            </a:r>
          </a:p>
          <a:p>
            <a:pPr marL="285750" lvl="1" indent="-285750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Can grant package permissions.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4EABC6D-8BE5-213B-0BF8-5523BC688F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977" y="1310481"/>
            <a:ext cx="4670902" cy="5046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4461874"/>
      </p:ext>
    </p:extLst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A971516-8E7E-1F52-03E3-E22EAD3116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3411" y="1676400"/>
            <a:ext cx="6890612" cy="43083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4A83E9-9D3F-4D27-92C5-3271240ED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Demonstration: Install, delete and restore packages using GitHub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9AA94F-D3FC-4A69-BFA5-4EE42447E1F1}"/>
              </a:ext>
            </a:extLst>
          </p:cNvPr>
          <p:cNvSpPr/>
          <p:nvPr/>
        </p:nvSpPr>
        <p:spPr>
          <a:xfrm>
            <a:off x="5135880" y="3306146"/>
            <a:ext cx="20405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DEMO</a:t>
            </a:r>
            <a:endParaRPr lang="en-US" sz="280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191523"/>
      </p:ext>
    </p:extLst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D8665D-5A50-4F07-9D33-48CCD3FD7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9" y="3275663"/>
            <a:ext cx="9240836" cy="443198"/>
          </a:xfrm>
        </p:spPr>
        <p:txBody>
          <a:bodyPr/>
          <a:lstStyle/>
          <a:p>
            <a:r>
              <a:rPr lang="en-US" dirty="0"/>
              <a:t>Labs</a:t>
            </a:r>
          </a:p>
        </p:txBody>
      </p:sp>
      <p:pic>
        <p:nvPicPr>
          <p:cNvPr id="3" name="Picture 2" descr="Icon of a lab flask">
            <a:extLst>
              <a:ext uri="{FF2B5EF4-FFF2-40B4-BE49-F238E27FC236}">
                <a16:creationId xmlns:a16="http://schemas.microsoft.com/office/drawing/2014/main" id="{F6DA0743-00B1-4C27-8265-AABACB262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1965" y="2908300"/>
            <a:ext cx="815620" cy="118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846091"/>
      </p:ext>
    </p:extLst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65138" y="567457"/>
            <a:ext cx="11530584" cy="830020"/>
          </a:xfrm>
        </p:spPr>
        <p:txBody>
          <a:bodyPr/>
          <a:lstStyle/>
          <a:p>
            <a:r>
              <a:rPr lang="en-US"/>
              <a:t>Lab: Package </a:t>
            </a:r>
            <a:r>
              <a:rPr lang="en-US" dirty="0"/>
              <a:t>management with Azure Artifacts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600200" y="1485899"/>
            <a:ext cx="10409238" cy="914400"/>
          </a:xfrm>
        </p:spPr>
        <p:txBody>
          <a:bodyPr/>
          <a:lstStyle/>
          <a:p>
            <a:pPr lvl="1"/>
            <a:r>
              <a:rPr lang="en-US" dirty="0"/>
              <a:t>Lab overview:</a:t>
            </a:r>
          </a:p>
          <a:p>
            <a:pPr lvl="1"/>
            <a:r>
              <a:rPr lang="en-US" dirty="0"/>
              <a:t>In this lab, you will learn how to work with Azure Artifacts.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723EE74-D03B-43E6-8DA4-03A69A4F70C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0755" y="3002305"/>
            <a:ext cx="5544766" cy="2379731"/>
          </a:xfrm>
        </p:spPr>
        <p:txBody>
          <a:bodyPr/>
          <a:lstStyle/>
          <a:p>
            <a:r>
              <a:rPr lang="en-US" dirty="0"/>
              <a:t>Objectives: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Create an Azure Active Directory (Azure AD) service principal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Create an Azure key vault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Track pull requests through the Azure DevOps pipeline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3059D41-9728-4B58-9237-CADB42E287F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64672" y="3002306"/>
            <a:ext cx="5544766" cy="2379730"/>
          </a:xfrm>
        </p:spPr>
        <p:txBody>
          <a:bodyPr/>
          <a:lstStyle/>
          <a:p>
            <a:r>
              <a:rPr lang="en-US" dirty="0"/>
              <a:t>Duration:</a:t>
            </a:r>
          </a:p>
        </p:txBody>
      </p:sp>
      <p:grpSp>
        <p:nvGrpSpPr>
          <p:cNvPr id="22" name="Group 21" descr="Icon of a bulb">
            <a:extLst>
              <a:ext uri="{FF2B5EF4-FFF2-40B4-BE49-F238E27FC236}">
                <a16:creationId xmlns:a16="http://schemas.microsoft.com/office/drawing/2014/main" id="{532636F5-FEE9-4794-A28F-4B991A3E3012}"/>
              </a:ext>
            </a:extLst>
          </p:cNvPr>
          <p:cNvGrpSpPr/>
          <p:nvPr/>
        </p:nvGrpSpPr>
        <p:grpSpPr>
          <a:xfrm>
            <a:off x="427859" y="1485899"/>
            <a:ext cx="914269" cy="914398"/>
            <a:chOff x="3031669" y="4181240"/>
            <a:chExt cx="702132" cy="702231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4968E878-80EC-45B0-90F5-557E321293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3031669" y="4181240"/>
              <a:ext cx="702132" cy="702231"/>
              <a:chOff x="7962901" y="3032919"/>
              <a:chExt cx="981074" cy="981076"/>
            </a:xfrm>
          </p:grpSpPr>
          <p:sp>
            <p:nvSpPr>
              <p:cNvPr id="25" name="Freeform 5">
                <a:extLst>
                  <a:ext uri="{FF2B5EF4-FFF2-40B4-BE49-F238E27FC236}">
                    <a16:creationId xmlns:a16="http://schemas.microsoft.com/office/drawing/2014/main" id="{27C23F06-B917-4EB8-9B2F-B33416B6E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2901" y="3032919"/>
                <a:ext cx="981074" cy="9810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4"/>
              </a:p>
            </p:txBody>
          </p:sp>
          <p:sp>
            <p:nvSpPr>
              <p:cNvPr id="26" name="Freeform 6">
                <a:extLst>
                  <a:ext uri="{FF2B5EF4-FFF2-40B4-BE49-F238E27FC236}">
                    <a16:creationId xmlns:a16="http://schemas.microsoft.com/office/drawing/2014/main" id="{383D5909-A731-4FF6-8FE2-656861218C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31163" y="3102770"/>
                <a:ext cx="846137" cy="844550"/>
              </a:xfrm>
              <a:prstGeom prst="ellipse">
                <a:avLst/>
              </a:prstGeom>
              <a:noFill/>
              <a:ln w="28575">
                <a:solidFill>
                  <a:schemeClr val="tx2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4"/>
              </a:p>
            </p:txBody>
          </p:sp>
        </p:grpSp>
        <p:pic>
          <p:nvPicPr>
            <p:cNvPr id="24" name="Picture 23" descr="Icon of a bulb">
              <a:extLst>
                <a:ext uri="{FF2B5EF4-FFF2-40B4-BE49-F238E27FC236}">
                  <a16:creationId xmlns:a16="http://schemas.microsoft.com/office/drawing/2014/main" id="{8CEED23D-F446-4B18-9872-F167497CCB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48883" y="4346193"/>
              <a:ext cx="267705" cy="372325"/>
            </a:xfrm>
            <a:prstGeom prst="rect">
              <a:avLst/>
            </a:prstGeom>
          </p:spPr>
        </p:pic>
      </p:grpSp>
      <p:grpSp>
        <p:nvGrpSpPr>
          <p:cNvPr id="27" name="Group 26" descr="Icon of three dots and outward pointing chevrons on left and right">
            <a:extLst>
              <a:ext uri="{FF2B5EF4-FFF2-40B4-BE49-F238E27FC236}">
                <a16:creationId xmlns:a16="http://schemas.microsoft.com/office/drawing/2014/main" id="{8174A7C7-6B81-49F3-BE91-6D71CE83AD09}"/>
              </a:ext>
            </a:extLst>
          </p:cNvPr>
          <p:cNvGrpSpPr/>
          <p:nvPr/>
        </p:nvGrpSpPr>
        <p:grpSpPr>
          <a:xfrm>
            <a:off x="5001119" y="4564894"/>
            <a:ext cx="716110" cy="716212"/>
            <a:chOff x="3088645" y="5729498"/>
            <a:chExt cx="648328" cy="64842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874FF4C6-C943-4932-85D4-E1DACC5E22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3088645" y="5729498"/>
              <a:ext cx="648328" cy="648420"/>
              <a:chOff x="7962901" y="3032919"/>
              <a:chExt cx="981074" cy="981076"/>
            </a:xfrm>
          </p:grpSpPr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DBACF119-C361-45D1-AA6B-733353585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2901" y="3032919"/>
                <a:ext cx="981074" cy="9810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4"/>
              </a:p>
            </p:txBody>
          </p:sp>
          <p:sp>
            <p:nvSpPr>
              <p:cNvPr id="31" name="Freeform 6">
                <a:extLst>
                  <a:ext uri="{FF2B5EF4-FFF2-40B4-BE49-F238E27FC236}">
                    <a16:creationId xmlns:a16="http://schemas.microsoft.com/office/drawing/2014/main" id="{841ADBC4-DE26-40A7-8FB9-2A22222978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31163" y="3102770"/>
                <a:ext cx="846137" cy="844550"/>
              </a:xfrm>
              <a:prstGeom prst="ellipse">
                <a:avLst/>
              </a:prstGeom>
              <a:noFill/>
              <a:ln w="28575">
                <a:solidFill>
                  <a:schemeClr val="tx2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4"/>
              </a:p>
            </p:txBody>
          </p:sp>
        </p:grpSp>
        <p:pic>
          <p:nvPicPr>
            <p:cNvPr id="29" name="Picture 28" descr="Icon of three dots and outward pointing chevrons on left and right">
              <a:extLst>
                <a:ext uri="{FF2B5EF4-FFF2-40B4-BE49-F238E27FC236}">
                  <a16:creationId xmlns:a16="http://schemas.microsoft.com/office/drawing/2014/main" id="{FA89E376-F5CD-40A6-B92D-C5BC8A6D7E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84209" y="5952822"/>
              <a:ext cx="457200" cy="201773"/>
            </a:xfrm>
            <a:prstGeom prst="rect">
              <a:avLst/>
            </a:prstGeom>
          </p:spPr>
        </p:pic>
      </p:grpSp>
      <p:graphicFrame>
        <p:nvGraphicFramePr>
          <p:cNvPr id="4" name="!!timer" descr="Pie chart indicating that students have 45 minutes (out of 60 minutes total) to complete the lab.">
            <a:extLst>
              <a:ext uri="{FF2B5EF4-FFF2-40B4-BE49-F238E27FC236}">
                <a16:creationId xmlns:a16="http://schemas.microsoft.com/office/drawing/2014/main" id="{C9185D39-4EAA-4D92-A08E-1EDDF1A983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6696736"/>
              </p:ext>
            </p:extLst>
          </p:nvPr>
        </p:nvGraphicFramePr>
        <p:xfrm>
          <a:off x="7723403" y="3183068"/>
          <a:ext cx="3027304" cy="2018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69029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D8665D-5A50-4F07-9D33-48CCD3FD7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9" y="3275663"/>
            <a:ext cx="9240836" cy="443198"/>
          </a:xfrm>
        </p:spPr>
        <p:txBody>
          <a:bodyPr/>
          <a:lstStyle/>
          <a:p>
            <a:r>
              <a:rPr lang="en-US" dirty="0"/>
              <a:t>Learning Path review and takeaways</a:t>
            </a:r>
          </a:p>
        </p:txBody>
      </p:sp>
      <p:pic>
        <p:nvPicPr>
          <p:cNvPr id="2" name="Picture 1" descr="Icon of a document with a checkmark">
            <a:extLst>
              <a:ext uri="{FF2B5EF4-FFF2-40B4-BE49-F238E27FC236}">
                <a16:creationId xmlns:a16="http://schemas.microsoft.com/office/drawing/2014/main" id="{FD4ABF30-CAE2-4529-BEB5-FFF16F314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7290" y="2980403"/>
            <a:ext cx="710785" cy="1033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936650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D8665D-5A50-4F07-9D33-48CCD3FD7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9" y="3275663"/>
            <a:ext cx="9240836" cy="443198"/>
          </a:xfrm>
        </p:spPr>
        <p:txBody>
          <a:bodyPr/>
          <a:lstStyle/>
          <a:p>
            <a:r>
              <a:rPr lang="en-US" dirty="0"/>
              <a:t>Module 01: Explore package dependencies</a:t>
            </a:r>
          </a:p>
        </p:txBody>
      </p:sp>
      <p:pic>
        <p:nvPicPr>
          <p:cNvPr id="3" name="Picture 2" descr="Icon of a box">
            <a:extLst>
              <a:ext uri="{FF2B5EF4-FFF2-40B4-BE49-F238E27FC236}">
                <a16:creationId xmlns:a16="http://schemas.microsoft.com/office/drawing/2014/main" id="{B65A1B9A-2C2F-4162-9230-20FE180C54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7175" y="2921000"/>
            <a:ext cx="1042416" cy="1153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766023"/>
      </p:ext>
    </p:extLst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59BF1-DFBD-478C-ACA3-333D99FCF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What did you learn?</a:t>
            </a:r>
          </a:p>
        </p:txBody>
      </p:sp>
      <p:pic>
        <p:nvPicPr>
          <p:cNvPr id="30" name="Picture 29" descr="Icon of wrench and screw driver">
            <a:extLst>
              <a:ext uri="{FF2B5EF4-FFF2-40B4-BE49-F238E27FC236}">
                <a16:creationId xmlns:a16="http://schemas.microsoft.com/office/drawing/2014/main" id="{6B86FB14-0DF7-452A-93DC-861FC436F7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038" y="1356347"/>
            <a:ext cx="952500" cy="952500"/>
          </a:xfrm>
          <a:prstGeom prst="rect">
            <a:avLst/>
          </a:prstGeom>
        </p:spPr>
      </p:pic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5E3AB8B-12F5-487D-8F45-D06EC1942080}"/>
              </a:ext>
            </a:extLst>
          </p:cNvPr>
          <p:cNvSpPr/>
          <p:nvPr/>
        </p:nvSpPr>
        <p:spPr>
          <a:xfrm>
            <a:off x="1654630" y="1647169"/>
            <a:ext cx="10341092" cy="369332"/>
          </a:xfrm>
          <a:custGeom>
            <a:avLst/>
            <a:gdLst>
              <a:gd name="connsiteX0" fmla="*/ 0 w 10243121"/>
              <a:gd name="connsiteY0" fmla="*/ 72931 h 437580"/>
              <a:gd name="connsiteX1" fmla="*/ 72931 w 10243121"/>
              <a:gd name="connsiteY1" fmla="*/ 0 h 437580"/>
              <a:gd name="connsiteX2" fmla="*/ 10170190 w 10243121"/>
              <a:gd name="connsiteY2" fmla="*/ 0 h 437580"/>
              <a:gd name="connsiteX3" fmla="*/ 10243121 w 10243121"/>
              <a:gd name="connsiteY3" fmla="*/ 72931 h 437580"/>
              <a:gd name="connsiteX4" fmla="*/ 10243121 w 10243121"/>
              <a:gd name="connsiteY4" fmla="*/ 364649 h 437580"/>
              <a:gd name="connsiteX5" fmla="*/ 10170190 w 10243121"/>
              <a:gd name="connsiteY5" fmla="*/ 437580 h 437580"/>
              <a:gd name="connsiteX6" fmla="*/ 72931 w 10243121"/>
              <a:gd name="connsiteY6" fmla="*/ 437580 h 437580"/>
              <a:gd name="connsiteX7" fmla="*/ 0 w 10243121"/>
              <a:gd name="connsiteY7" fmla="*/ 364649 h 437580"/>
              <a:gd name="connsiteX8" fmla="*/ 0 w 10243121"/>
              <a:gd name="connsiteY8" fmla="*/ 72931 h 437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43121" h="437580">
                <a:moveTo>
                  <a:pt x="0" y="72931"/>
                </a:moveTo>
                <a:cubicBezTo>
                  <a:pt x="0" y="32652"/>
                  <a:pt x="32652" y="0"/>
                  <a:pt x="72931" y="0"/>
                </a:cubicBezTo>
                <a:lnTo>
                  <a:pt x="10170190" y="0"/>
                </a:lnTo>
                <a:cubicBezTo>
                  <a:pt x="10210469" y="0"/>
                  <a:pt x="10243121" y="32652"/>
                  <a:pt x="10243121" y="72931"/>
                </a:cubicBezTo>
                <a:lnTo>
                  <a:pt x="10243121" y="364649"/>
                </a:lnTo>
                <a:cubicBezTo>
                  <a:pt x="10243121" y="404928"/>
                  <a:pt x="10210469" y="437580"/>
                  <a:pt x="10170190" y="437580"/>
                </a:cubicBezTo>
                <a:lnTo>
                  <a:pt x="72931" y="437580"/>
                </a:lnTo>
                <a:cubicBezTo>
                  <a:pt x="32652" y="437580"/>
                  <a:pt x="0" y="404928"/>
                  <a:pt x="0" y="364649"/>
                </a:cubicBezTo>
                <a:lnTo>
                  <a:pt x="0" y="72931"/>
                </a:lnTo>
                <a:close/>
              </a:path>
            </a:pathLst>
          </a:custGeom>
          <a:noFill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pPr lvl="0" defTabSz="666750">
              <a:spcBef>
                <a:spcPct val="0"/>
              </a:spcBef>
              <a:spcAft>
                <a:spcPct val="35000"/>
              </a:spcAft>
            </a:pPr>
            <a:r>
              <a:rPr lang="en-US" sz="2400">
                <a:solidFill>
                  <a:schemeClr val="tx1"/>
                </a:solidFill>
              </a:rPr>
              <a:t>Recommend artifact management tools and practices</a:t>
            </a:r>
            <a:endParaRPr lang="en-IN" sz="2400">
              <a:solidFill>
                <a:schemeClr val="tx1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BDA9288-486A-4D33-97CA-AC21E755A3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56858" y="2451036"/>
            <a:ext cx="1010585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Icon of an arrow that is branched to left and right">
            <a:extLst>
              <a:ext uri="{FF2B5EF4-FFF2-40B4-BE49-F238E27FC236}">
                <a16:creationId xmlns:a16="http://schemas.microsoft.com/office/drawing/2014/main" id="{E84BE771-9B9F-4D04-9C9C-BD62363274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38" y="2594749"/>
            <a:ext cx="952500" cy="952500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EE79EA5-7F2D-44AA-87BA-9D3C29F8360A}"/>
              </a:ext>
            </a:extLst>
          </p:cNvPr>
          <p:cNvSpPr/>
          <p:nvPr/>
        </p:nvSpPr>
        <p:spPr>
          <a:xfrm>
            <a:off x="1654630" y="2885571"/>
            <a:ext cx="10341092" cy="369332"/>
          </a:xfrm>
          <a:custGeom>
            <a:avLst/>
            <a:gdLst>
              <a:gd name="connsiteX0" fmla="*/ 0 w 10243121"/>
              <a:gd name="connsiteY0" fmla="*/ 72931 h 437580"/>
              <a:gd name="connsiteX1" fmla="*/ 72931 w 10243121"/>
              <a:gd name="connsiteY1" fmla="*/ 0 h 437580"/>
              <a:gd name="connsiteX2" fmla="*/ 10170190 w 10243121"/>
              <a:gd name="connsiteY2" fmla="*/ 0 h 437580"/>
              <a:gd name="connsiteX3" fmla="*/ 10243121 w 10243121"/>
              <a:gd name="connsiteY3" fmla="*/ 72931 h 437580"/>
              <a:gd name="connsiteX4" fmla="*/ 10243121 w 10243121"/>
              <a:gd name="connsiteY4" fmla="*/ 364649 h 437580"/>
              <a:gd name="connsiteX5" fmla="*/ 10170190 w 10243121"/>
              <a:gd name="connsiteY5" fmla="*/ 437580 h 437580"/>
              <a:gd name="connsiteX6" fmla="*/ 72931 w 10243121"/>
              <a:gd name="connsiteY6" fmla="*/ 437580 h 437580"/>
              <a:gd name="connsiteX7" fmla="*/ 0 w 10243121"/>
              <a:gd name="connsiteY7" fmla="*/ 364649 h 437580"/>
              <a:gd name="connsiteX8" fmla="*/ 0 w 10243121"/>
              <a:gd name="connsiteY8" fmla="*/ 72931 h 437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43121" h="437580">
                <a:moveTo>
                  <a:pt x="0" y="72931"/>
                </a:moveTo>
                <a:cubicBezTo>
                  <a:pt x="0" y="32652"/>
                  <a:pt x="32652" y="0"/>
                  <a:pt x="72931" y="0"/>
                </a:cubicBezTo>
                <a:lnTo>
                  <a:pt x="10170190" y="0"/>
                </a:lnTo>
                <a:cubicBezTo>
                  <a:pt x="10210469" y="0"/>
                  <a:pt x="10243121" y="32652"/>
                  <a:pt x="10243121" y="72931"/>
                </a:cubicBezTo>
                <a:lnTo>
                  <a:pt x="10243121" y="364649"/>
                </a:lnTo>
                <a:cubicBezTo>
                  <a:pt x="10243121" y="404928"/>
                  <a:pt x="10210469" y="437580"/>
                  <a:pt x="10170190" y="437580"/>
                </a:cubicBezTo>
                <a:lnTo>
                  <a:pt x="72931" y="437580"/>
                </a:lnTo>
                <a:cubicBezTo>
                  <a:pt x="32652" y="437580"/>
                  <a:pt x="0" y="404928"/>
                  <a:pt x="0" y="364649"/>
                </a:cubicBezTo>
                <a:lnTo>
                  <a:pt x="0" y="72931"/>
                </a:lnTo>
                <a:close/>
              </a:path>
            </a:pathLst>
          </a:custGeom>
          <a:noFill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pPr lvl="0" defTabSz="666750">
              <a:spcBef>
                <a:spcPct val="0"/>
              </a:spcBef>
              <a:spcAft>
                <a:spcPct val="35000"/>
              </a:spcAft>
            </a:pPr>
            <a:r>
              <a:rPr lang="en-US" sz="2400">
                <a:solidFill>
                  <a:schemeClr val="tx1"/>
                </a:solidFill>
              </a:rPr>
              <a:t>Abstract common packages to enable sharing and reuse</a:t>
            </a:r>
            <a:endParaRPr lang="en-IN" sz="2400">
              <a:solidFill>
                <a:schemeClr val="tx1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B252C20-6A2A-4297-8A39-0DB90130F8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56858" y="3689438"/>
            <a:ext cx="1010585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 descr="Icon of arrow positioned diagonally">
            <a:extLst>
              <a:ext uri="{FF2B5EF4-FFF2-40B4-BE49-F238E27FC236}">
                <a16:creationId xmlns:a16="http://schemas.microsoft.com/office/drawing/2014/main" id="{20D4E6A2-17D2-4974-BB02-F9E60CAE92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038" y="3831627"/>
            <a:ext cx="952500" cy="952500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97D94A8-B64B-4065-A202-0C780ACFC184}"/>
              </a:ext>
            </a:extLst>
          </p:cNvPr>
          <p:cNvSpPr/>
          <p:nvPr/>
        </p:nvSpPr>
        <p:spPr>
          <a:xfrm>
            <a:off x="1654630" y="4123973"/>
            <a:ext cx="10341092" cy="369332"/>
          </a:xfrm>
          <a:custGeom>
            <a:avLst/>
            <a:gdLst>
              <a:gd name="connsiteX0" fmla="*/ 0 w 10243121"/>
              <a:gd name="connsiteY0" fmla="*/ 72931 h 437580"/>
              <a:gd name="connsiteX1" fmla="*/ 72931 w 10243121"/>
              <a:gd name="connsiteY1" fmla="*/ 0 h 437580"/>
              <a:gd name="connsiteX2" fmla="*/ 10170190 w 10243121"/>
              <a:gd name="connsiteY2" fmla="*/ 0 h 437580"/>
              <a:gd name="connsiteX3" fmla="*/ 10243121 w 10243121"/>
              <a:gd name="connsiteY3" fmla="*/ 72931 h 437580"/>
              <a:gd name="connsiteX4" fmla="*/ 10243121 w 10243121"/>
              <a:gd name="connsiteY4" fmla="*/ 364649 h 437580"/>
              <a:gd name="connsiteX5" fmla="*/ 10170190 w 10243121"/>
              <a:gd name="connsiteY5" fmla="*/ 437580 h 437580"/>
              <a:gd name="connsiteX6" fmla="*/ 72931 w 10243121"/>
              <a:gd name="connsiteY6" fmla="*/ 437580 h 437580"/>
              <a:gd name="connsiteX7" fmla="*/ 0 w 10243121"/>
              <a:gd name="connsiteY7" fmla="*/ 364649 h 437580"/>
              <a:gd name="connsiteX8" fmla="*/ 0 w 10243121"/>
              <a:gd name="connsiteY8" fmla="*/ 72931 h 437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43121" h="437580">
                <a:moveTo>
                  <a:pt x="0" y="72931"/>
                </a:moveTo>
                <a:cubicBezTo>
                  <a:pt x="0" y="32652"/>
                  <a:pt x="32652" y="0"/>
                  <a:pt x="72931" y="0"/>
                </a:cubicBezTo>
                <a:lnTo>
                  <a:pt x="10170190" y="0"/>
                </a:lnTo>
                <a:cubicBezTo>
                  <a:pt x="10210469" y="0"/>
                  <a:pt x="10243121" y="32652"/>
                  <a:pt x="10243121" y="72931"/>
                </a:cubicBezTo>
                <a:lnTo>
                  <a:pt x="10243121" y="364649"/>
                </a:lnTo>
                <a:cubicBezTo>
                  <a:pt x="10243121" y="404928"/>
                  <a:pt x="10210469" y="437580"/>
                  <a:pt x="10170190" y="437580"/>
                </a:cubicBezTo>
                <a:lnTo>
                  <a:pt x="72931" y="437580"/>
                </a:lnTo>
                <a:cubicBezTo>
                  <a:pt x="32652" y="437580"/>
                  <a:pt x="0" y="404928"/>
                  <a:pt x="0" y="364649"/>
                </a:cubicBezTo>
                <a:lnTo>
                  <a:pt x="0" y="72931"/>
                </a:lnTo>
                <a:close/>
              </a:path>
            </a:pathLst>
          </a:custGeom>
          <a:noFill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pPr lvl="0" defTabSz="666750">
              <a:spcBef>
                <a:spcPct val="0"/>
              </a:spcBef>
              <a:spcAft>
                <a:spcPct val="35000"/>
              </a:spcAft>
            </a:pPr>
            <a:r>
              <a:rPr lang="en-US" sz="2400">
                <a:solidFill>
                  <a:schemeClr val="tx1"/>
                </a:solidFill>
              </a:rPr>
              <a:t>Migrate and consolidate artifacts</a:t>
            </a:r>
            <a:endParaRPr lang="en-IN" sz="2400">
              <a:solidFill>
                <a:schemeClr val="tx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21F64EB-5601-4699-B956-9E32EB232D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56858" y="4927840"/>
            <a:ext cx="1010585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Icon of three circles and aligned to three lines">
            <a:extLst>
              <a:ext uri="{FF2B5EF4-FFF2-40B4-BE49-F238E27FC236}">
                <a16:creationId xmlns:a16="http://schemas.microsoft.com/office/drawing/2014/main" id="{EB0E976E-AB43-4ADB-8C37-A361ED5FB9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038" y="5070026"/>
            <a:ext cx="952500" cy="952500"/>
          </a:xfrm>
          <a:prstGeom prst="rect">
            <a:avLst/>
          </a:prstGeom>
        </p:spPr>
      </p:pic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10640B2-1199-4F11-9B2A-00C4A0FFF30C}"/>
              </a:ext>
            </a:extLst>
          </p:cNvPr>
          <p:cNvSpPr/>
          <p:nvPr/>
        </p:nvSpPr>
        <p:spPr>
          <a:xfrm>
            <a:off x="1654630" y="5362372"/>
            <a:ext cx="10341092" cy="369332"/>
          </a:xfrm>
          <a:custGeom>
            <a:avLst/>
            <a:gdLst>
              <a:gd name="connsiteX0" fmla="*/ 0 w 10243121"/>
              <a:gd name="connsiteY0" fmla="*/ 72931 h 437580"/>
              <a:gd name="connsiteX1" fmla="*/ 72931 w 10243121"/>
              <a:gd name="connsiteY1" fmla="*/ 0 h 437580"/>
              <a:gd name="connsiteX2" fmla="*/ 10170190 w 10243121"/>
              <a:gd name="connsiteY2" fmla="*/ 0 h 437580"/>
              <a:gd name="connsiteX3" fmla="*/ 10243121 w 10243121"/>
              <a:gd name="connsiteY3" fmla="*/ 72931 h 437580"/>
              <a:gd name="connsiteX4" fmla="*/ 10243121 w 10243121"/>
              <a:gd name="connsiteY4" fmla="*/ 364649 h 437580"/>
              <a:gd name="connsiteX5" fmla="*/ 10170190 w 10243121"/>
              <a:gd name="connsiteY5" fmla="*/ 437580 h 437580"/>
              <a:gd name="connsiteX6" fmla="*/ 72931 w 10243121"/>
              <a:gd name="connsiteY6" fmla="*/ 437580 h 437580"/>
              <a:gd name="connsiteX7" fmla="*/ 0 w 10243121"/>
              <a:gd name="connsiteY7" fmla="*/ 364649 h 437580"/>
              <a:gd name="connsiteX8" fmla="*/ 0 w 10243121"/>
              <a:gd name="connsiteY8" fmla="*/ 72931 h 437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43121" h="437580">
                <a:moveTo>
                  <a:pt x="0" y="72931"/>
                </a:moveTo>
                <a:cubicBezTo>
                  <a:pt x="0" y="32652"/>
                  <a:pt x="32652" y="0"/>
                  <a:pt x="72931" y="0"/>
                </a:cubicBezTo>
                <a:lnTo>
                  <a:pt x="10170190" y="0"/>
                </a:lnTo>
                <a:cubicBezTo>
                  <a:pt x="10210469" y="0"/>
                  <a:pt x="10243121" y="32652"/>
                  <a:pt x="10243121" y="72931"/>
                </a:cubicBezTo>
                <a:lnTo>
                  <a:pt x="10243121" y="364649"/>
                </a:lnTo>
                <a:cubicBezTo>
                  <a:pt x="10243121" y="404928"/>
                  <a:pt x="10210469" y="437580"/>
                  <a:pt x="10170190" y="437580"/>
                </a:cubicBezTo>
                <a:lnTo>
                  <a:pt x="72931" y="437580"/>
                </a:lnTo>
                <a:cubicBezTo>
                  <a:pt x="32652" y="437580"/>
                  <a:pt x="0" y="404928"/>
                  <a:pt x="0" y="364649"/>
                </a:cubicBezTo>
                <a:lnTo>
                  <a:pt x="0" y="72931"/>
                </a:lnTo>
                <a:close/>
              </a:path>
            </a:pathLst>
          </a:custGeom>
          <a:noFill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spAutoFit/>
          </a:bodyPr>
          <a:lstStyle/>
          <a:p>
            <a:pPr lvl="0" defTabSz="666750">
              <a:spcBef>
                <a:spcPct val="0"/>
              </a:spcBef>
              <a:spcAft>
                <a:spcPct val="35000"/>
              </a:spcAft>
            </a:pPr>
            <a:r>
              <a:rPr lang="en-US" sz="2400">
                <a:solidFill>
                  <a:schemeClr val="tx1"/>
                </a:solidFill>
              </a:rPr>
              <a:t>Migrate and integrate source control measures</a:t>
            </a:r>
            <a:endParaRPr lang="en-IN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241507"/>
      </p:ext>
    </p:extLst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59BF1-DFBD-478C-ACA3-333D99FCF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Learning Path review questions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2C923013-077E-4EE5-9695-656298345B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28" y="1192213"/>
            <a:ext cx="915924" cy="915924"/>
          </a:xfrm>
          <a:prstGeom prst="rect">
            <a:avLst/>
          </a:prstGeom>
        </p:spPr>
      </p:pic>
      <p:sp>
        <p:nvSpPr>
          <p:cNvPr id="33" name="Oval 32">
            <a:extLst>
              <a:ext uri="{FF2B5EF4-FFF2-40B4-BE49-F238E27FC236}">
                <a16:creationId xmlns:a16="http://schemas.microsoft.com/office/drawing/2014/main" id="{45385575-F2C1-4AC0-B922-06EAED9E5E5A}"/>
              </a:ext>
            </a:extLst>
          </p:cNvPr>
          <p:cNvSpPr/>
          <p:nvPr/>
        </p:nvSpPr>
        <p:spPr bwMode="auto">
          <a:xfrm rot="10800000" flipV="1">
            <a:off x="499585" y="1260369"/>
            <a:ext cx="778086" cy="778086"/>
          </a:xfrm>
          <a:prstGeom prst="ellipse">
            <a:avLst/>
          </a:prstGeom>
          <a:noFill/>
          <a:ln w="28575">
            <a:noFill/>
            <a:prstDash val="sysDot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600" b="1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rPr>
              <a:t>1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83A0C44-405B-422A-8E12-7860D5A1E58A}"/>
              </a:ext>
            </a:extLst>
          </p:cNvPr>
          <p:cNvSpPr/>
          <p:nvPr/>
        </p:nvSpPr>
        <p:spPr>
          <a:xfrm>
            <a:off x="1567543" y="1330135"/>
            <a:ext cx="10441895" cy="64008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If you are creating a feed that will allow yourself and those that you invite to publish, what visibility should you choose? 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8103B0C-3D58-4E78-8193-F853281645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567543" y="2205030"/>
            <a:ext cx="1044189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45">
            <a:extLst>
              <a:ext uri="{FF2B5EF4-FFF2-40B4-BE49-F238E27FC236}">
                <a16:creationId xmlns:a16="http://schemas.microsoft.com/office/drawing/2014/main" id="{E266A3F6-55D5-41AF-8AFA-22650629A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28" y="2301923"/>
            <a:ext cx="915924" cy="915924"/>
          </a:xfrm>
          <a:prstGeom prst="rect">
            <a:avLst/>
          </a:prstGeom>
        </p:spPr>
      </p:pic>
      <p:sp>
        <p:nvSpPr>
          <p:cNvPr id="47" name="Oval 46">
            <a:extLst>
              <a:ext uri="{FF2B5EF4-FFF2-40B4-BE49-F238E27FC236}">
                <a16:creationId xmlns:a16="http://schemas.microsoft.com/office/drawing/2014/main" id="{FB23C08D-C632-4B1C-BAC0-2E3FA0B2915E}"/>
              </a:ext>
            </a:extLst>
          </p:cNvPr>
          <p:cNvSpPr/>
          <p:nvPr/>
        </p:nvSpPr>
        <p:spPr bwMode="auto">
          <a:xfrm rot="10800000" flipV="1">
            <a:off x="499585" y="2370460"/>
            <a:ext cx="778086" cy="778086"/>
          </a:xfrm>
          <a:prstGeom prst="ellipse">
            <a:avLst/>
          </a:prstGeom>
          <a:noFill/>
          <a:ln w="28575">
            <a:noFill/>
            <a:prstDash val="sysDot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600" b="1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rPr>
              <a:t>2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C5C611D-3DAF-492D-A8E1-E3CAD0081123}"/>
              </a:ext>
            </a:extLst>
          </p:cNvPr>
          <p:cNvSpPr/>
          <p:nvPr/>
        </p:nvSpPr>
        <p:spPr>
          <a:xfrm>
            <a:off x="1567543" y="2439845"/>
            <a:ext cx="10441895" cy="64008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Can you create a package feed for Maven in Azure Artifacts? 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8359B3D-0F9D-4923-9E7F-D9050D05BB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567543" y="3314740"/>
            <a:ext cx="1044189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49">
            <a:extLst>
              <a:ext uri="{FF2B5EF4-FFF2-40B4-BE49-F238E27FC236}">
                <a16:creationId xmlns:a16="http://schemas.microsoft.com/office/drawing/2014/main" id="{48B0B355-283C-4B2B-A034-929DB92900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28" y="3411633"/>
            <a:ext cx="915924" cy="915924"/>
          </a:xfrm>
          <a:prstGeom prst="rect">
            <a:avLst/>
          </a:prstGeom>
        </p:spPr>
      </p:pic>
      <p:sp>
        <p:nvSpPr>
          <p:cNvPr id="51" name="Oval 50">
            <a:extLst>
              <a:ext uri="{FF2B5EF4-FFF2-40B4-BE49-F238E27FC236}">
                <a16:creationId xmlns:a16="http://schemas.microsoft.com/office/drawing/2014/main" id="{5D4E6B7D-1D99-48A5-9488-0CAF756961DF}"/>
              </a:ext>
            </a:extLst>
          </p:cNvPr>
          <p:cNvSpPr/>
          <p:nvPr/>
        </p:nvSpPr>
        <p:spPr bwMode="auto">
          <a:xfrm rot="10800000" flipV="1">
            <a:off x="499585" y="3480551"/>
            <a:ext cx="778086" cy="778086"/>
          </a:xfrm>
          <a:prstGeom prst="ellipse">
            <a:avLst/>
          </a:prstGeom>
          <a:noFill/>
          <a:ln w="28575">
            <a:noFill/>
            <a:prstDash val="sysDot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600" b="1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rPr>
              <a:t>3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FE03F70-594F-4770-B7EA-C92551B65D7C}"/>
              </a:ext>
            </a:extLst>
          </p:cNvPr>
          <p:cNvSpPr/>
          <p:nvPr/>
        </p:nvSpPr>
        <p:spPr>
          <a:xfrm>
            <a:off x="1567543" y="3549555"/>
            <a:ext cx="10441895" cy="64008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400">
                <a:solidFill>
                  <a:schemeClr val="tx1"/>
                </a:solidFill>
              </a:rPr>
              <a:t>What type of package should you use for Machine learning training data &amp; models? 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816A39A-2E61-4D6E-A330-81833216D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567543" y="4424450"/>
            <a:ext cx="1044189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53">
            <a:extLst>
              <a:ext uri="{FF2B5EF4-FFF2-40B4-BE49-F238E27FC236}">
                <a16:creationId xmlns:a16="http://schemas.microsoft.com/office/drawing/2014/main" id="{EFF21504-0D2B-4F0E-92EE-078E3AB05D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28" y="4521343"/>
            <a:ext cx="915924" cy="915924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57888B55-E4EB-446B-9918-1A5FCC8F3C8D}"/>
              </a:ext>
            </a:extLst>
          </p:cNvPr>
          <p:cNvSpPr/>
          <p:nvPr/>
        </p:nvSpPr>
        <p:spPr bwMode="auto">
          <a:xfrm rot="10800000" flipV="1">
            <a:off x="499585" y="4590642"/>
            <a:ext cx="778086" cy="778086"/>
          </a:xfrm>
          <a:prstGeom prst="ellipse">
            <a:avLst/>
          </a:prstGeom>
          <a:noFill/>
          <a:ln w="28575">
            <a:noFill/>
            <a:prstDash val="sysDot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600" b="1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rPr>
              <a:t>4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A43BB10-FFD5-4D1C-AE1A-EA1BDE66635F}"/>
              </a:ext>
            </a:extLst>
          </p:cNvPr>
          <p:cNvSpPr/>
          <p:nvPr/>
        </p:nvSpPr>
        <p:spPr>
          <a:xfrm>
            <a:off x="1567543" y="4659265"/>
            <a:ext cx="10548257" cy="64008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400">
                <a:solidFill>
                  <a:schemeClr val="tx1"/>
                </a:solidFill>
              </a:rPr>
              <a:t>If an existing package is found to be broken or buggy, how should it be fixed? 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77E302A-3977-4F93-A692-4CA28F90FB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567543" y="5534160"/>
            <a:ext cx="1044189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Picture 56">
            <a:extLst>
              <a:ext uri="{FF2B5EF4-FFF2-40B4-BE49-F238E27FC236}">
                <a16:creationId xmlns:a16="http://schemas.microsoft.com/office/drawing/2014/main" id="{9A4AF9FD-FF2F-4057-B7D8-0978A3C14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28" y="5631055"/>
            <a:ext cx="915924" cy="915924"/>
          </a:xfrm>
          <a:prstGeom prst="rect">
            <a:avLst/>
          </a:prstGeom>
        </p:spPr>
      </p:pic>
      <p:sp>
        <p:nvSpPr>
          <p:cNvPr id="58" name="Oval 57">
            <a:extLst>
              <a:ext uri="{FF2B5EF4-FFF2-40B4-BE49-F238E27FC236}">
                <a16:creationId xmlns:a16="http://schemas.microsoft.com/office/drawing/2014/main" id="{3830BD05-C6D7-4004-B562-1B390980538E}"/>
              </a:ext>
            </a:extLst>
          </p:cNvPr>
          <p:cNvSpPr/>
          <p:nvPr/>
        </p:nvSpPr>
        <p:spPr bwMode="auto">
          <a:xfrm rot="10800000" flipV="1">
            <a:off x="499585" y="5700735"/>
            <a:ext cx="778086" cy="778086"/>
          </a:xfrm>
          <a:prstGeom prst="ellipse">
            <a:avLst/>
          </a:prstGeom>
          <a:noFill/>
          <a:ln w="28575">
            <a:noFill/>
            <a:prstDash val="sysDot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600" b="1">
                <a:solidFill>
                  <a:schemeClr val="tx1"/>
                </a:solidFill>
                <a:latin typeface="+mj-lt"/>
                <a:ea typeface="Segoe UI" pitchFamily="34" charset="0"/>
                <a:cs typeface="Segoe UI" pitchFamily="34" charset="0"/>
              </a:rPr>
              <a:t>5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A437E30A-E852-4643-BA5D-B46CC27F1226}"/>
              </a:ext>
            </a:extLst>
          </p:cNvPr>
          <p:cNvSpPr/>
          <p:nvPr/>
        </p:nvSpPr>
        <p:spPr>
          <a:xfrm>
            <a:off x="1567543" y="5769738"/>
            <a:ext cx="10441895" cy="64008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400">
                <a:solidFill>
                  <a:schemeClr val="tx1"/>
                </a:solidFill>
              </a:rPr>
              <a:t>What is meant by saying that a package should be immutable?</a:t>
            </a:r>
          </a:p>
        </p:txBody>
      </p:sp>
    </p:spTree>
    <p:extLst>
      <p:ext uri="{BB962C8B-B14F-4D97-AF65-F5344CB8AC3E}">
        <p14:creationId xmlns:p14="http://schemas.microsoft.com/office/powerpoint/2010/main" val="316322398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4FC13-73A3-4D73-986D-2F2630D36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What is dependency management?</a:t>
            </a:r>
          </a:p>
        </p:txBody>
      </p:sp>
      <p:pic>
        <p:nvPicPr>
          <p:cNvPr id="25" name="Picture 24" descr="Icon of an arrow that is branched to left and right">
            <a:extLst>
              <a:ext uri="{FF2B5EF4-FFF2-40B4-BE49-F238E27FC236}">
                <a16:creationId xmlns:a16="http://schemas.microsoft.com/office/drawing/2014/main" id="{2E9A164D-9141-4678-A931-CF071DC3C3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364" y="1589789"/>
            <a:ext cx="949328" cy="95097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155E04C-2D7F-48A6-9C4B-26EA4C151646}"/>
              </a:ext>
            </a:extLst>
          </p:cNvPr>
          <p:cNvSpPr/>
          <p:nvPr/>
        </p:nvSpPr>
        <p:spPr>
          <a:xfrm>
            <a:off x="1611086" y="1885097"/>
            <a:ext cx="9710922" cy="3603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defTabSz="533400">
              <a:spcBef>
                <a:spcPct val="0"/>
              </a:spcBef>
              <a:spcAft>
                <a:spcPct val="35000"/>
              </a:spcAft>
            </a:pPr>
            <a:r>
              <a:rPr lang="en-US" sz="2000">
                <a:solidFill>
                  <a:schemeClr val="tx1"/>
                </a:solidFill>
              </a:rPr>
              <a:t>Modern software is complex</a:t>
            </a:r>
            <a:endParaRPr lang="en-IN" sz="2000">
              <a:solidFill>
                <a:schemeClr val="tx1"/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64DA7B4-18AE-461A-9AB8-309698C70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05588" y="2615248"/>
            <a:ext cx="1040385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Icon of coding brackets">
            <a:extLst>
              <a:ext uri="{FF2B5EF4-FFF2-40B4-BE49-F238E27FC236}">
                <a16:creationId xmlns:a16="http://schemas.microsoft.com/office/drawing/2014/main" id="{D742CC47-35D0-4DF2-A910-B5D7754FF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364" y="2689731"/>
            <a:ext cx="950976" cy="95097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2020621-F146-4986-8EB3-26AFC16AFB22}"/>
              </a:ext>
            </a:extLst>
          </p:cNvPr>
          <p:cNvSpPr/>
          <p:nvPr/>
        </p:nvSpPr>
        <p:spPr>
          <a:xfrm>
            <a:off x="1611086" y="2985039"/>
            <a:ext cx="9710922" cy="3603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defTabSz="533400">
              <a:spcBef>
                <a:spcPct val="0"/>
              </a:spcBef>
              <a:spcAft>
                <a:spcPct val="35000"/>
              </a:spcAft>
            </a:pPr>
            <a:r>
              <a:rPr lang="en-US" sz="2000">
                <a:solidFill>
                  <a:schemeClr val="tx1"/>
                </a:solidFill>
              </a:rPr>
              <a:t>Component based development is common</a:t>
            </a:r>
            <a:endParaRPr lang="en-IN" sz="2000">
              <a:solidFill>
                <a:schemeClr val="tx1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9E1A5AF-CF80-4B93-8E03-C8397987DB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05588" y="3715190"/>
            <a:ext cx="1040385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Icon of two people">
            <a:extLst>
              <a:ext uri="{FF2B5EF4-FFF2-40B4-BE49-F238E27FC236}">
                <a16:creationId xmlns:a16="http://schemas.microsoft.com/office/drawing/2014/main" id="{4CD7FE80-AF42-4A3E-8C54-D69F8A77D4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364" y="3789673"/>
            <a:ext cx="950976" cy="95097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FB2CDF9-5076-4A4F-8EBE-4DC89A550BD0}"/>
              </a:ext>
            </a:extLst>
          </p:cNvPr>
          <p:cNvSpPr/>
          <p:nvPr/>
        </p:nvSpPr>
        <p:spPr>
          <a:xfrm>
            <a:off x="1611086" y="4084981"/>
            <a:ext cx="9710922" cy="3603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defTabSz="533400">
              <a:spcBef>
                <a:spcPct val="0"/>
              </a:spcBef>
              <a:spcAft>
                <a:spcPct val="35000"/>
              </a:spcAft>
            </a:pPr>
            <a:r>
              <a:rPr lang="en-US" sz="2000">
                <a:solidFill>
                  <a:schemeClr val="tx1"/>
                </a:solidFill>
              </a:rPr>
              <a:t>Not all software is written by a single team</a:t>
            </a:r>
            <a:endParaRPr lang="en-IN" sz="2000">
              <a:solidFill>
                <a:schemeClr val="tx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A282005-6FE1-4DCE-BBF9-CC6F2203C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605588" y="4815132"/>
            <a:ext cx="1040385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 descr="Icon of a person enclosed in a frame">
            <a:extLst>
              <a:ext uri="{FF2B5EF4-FFF2-40B4-BE49-F238E27FC236}">
                <a16:creationId xmlns:a16="http://schemas.microsoft.com/office/drawing/2014/main" id="{1381837D-E406-4E4B-97ED-8F23C38134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364" y="4889615"/>
            <a:ext cx="949328" cy="95097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5F70321-9CA1-4FD3-8AF2-1B911D3F6907}"/>
              </a:ext>
            </a:extLst>
          </p:cNvPr>
          <p:cNvSpPr/>
          <p:nvPr/>
        </p:nvSpPr>
        <p:spPr>
          <a:xfrm>
            <a:off x="1611086" y="5184923"/>
            <a:ext cx="9710922" cy="3603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defTabSz="533400">
              <a:spcBef>
                <a:spcPct val="0"/>
              </a:spcBef>
              <a:spcAft>
                <a:spcPct val="35000"/>
              </a:spcAft>
            </a:pPr>
            <a:r>
              <a:rPr lang="en-US" sz="2000">
                <a:solidFill>
                  <a:schemeClr val="tx1"/>
                </a:solidFill>
              </a:rPr>
              <a:t>Dependencies on components created by other teams or persons</a:t>
            </a:r>
            <a:endParaRPr lang="en-IN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99272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027D1-60E1-4633-B6F3-E6A0E7B5C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Describe elements of a dependency management strategy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B4CEF6-952F-4A4F-B353-1678BDECBD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" y="1863545"/>
            <a:ext cx="12434316" cy="1938528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7B4AF6E6-5604-4C3D-941A-2CA38325DD4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 bwMode="auto">
          <a:xfrm>
            <a:off x="657114" y="2074183"/>
            <a:ext cx="3150960" cy="31509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sz="2400">
                <a:solidFill>
                  <a:schemeClr val="tx1"/>
                </a:solidFill>
                <a:latin typeface="+mj-lt"/>
              </a:rPr>
              <a:t>Standardization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D226B61-2B8D-4D19-A864-C35A820E7CE2}"/>
              </a:ext>
            </a:extLst>
          </p:cNvPr>
          <p:cNvSpPr/>
          <p:nvPr/>
        </p:nvSpPr>
        <p:spPr bwMode="auto">
          <a:xfrm>
            <a:off x="4646825" y="2074183"/>
            <a:ext cx="3150960" cy="31509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sz="2400">
                <a:solidFill>
                  <a:schemeClr val="tx1"/>
                </a:solidFill>
                <a:latin typeface="+mj-lt"/>
              </a:rPr>
              <a:t>Package formats and sources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BB28F23-9154-4020-8393-B9FDCE5463AD}"/>
              </a:ext>
            </a:extLst>
          </p:cNvPr>
          <p:cNvSpPr/>
          <p:nvPr/>
        </p:nvSpPr>
        <p:spPr bwMode="auto">
          <a:xfrm>
            <a:off x="8636537" y="2074183"/>
            <a:ext cx="3150960" cy="31509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sz="2400">
                <a:solidFill>
                  <a:schemeClr val="tx1"/>
                </a:solidFill>
                <a:latin typeface="+mj-lt"/>
              </a:rPr>
              <a:t>Versioning</a:t>
            </a:r>
          </a:p>
        </p:txBody>
      </p:sp>
    </p:spTree>
    <p:extLst>
      <p:ext uri="{BB962C8B-B14F-4D97-AF65-F5344CB8AC3E}">
        <p14:creationId xmlns:p14="http://schemas.microsoft.com/office/powerpoint/2010/main" val="2077662437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B4A32-B680-4513-9534-4819BCB67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Identify dependencies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01EF5F1-4861-4E71-8288-453100F1801B}"/>
              </a:ext>
            </a:extLst>
          </p:cNvPr>
          <p:cNvSpPr/>
          <p:nvPr/>
        </p:nvSpPr>
        <p:spPr>
          <a:xfrm>
            <a:off x="427039" y="2201863"/>
            <a:ext cx="5628352" cy="3089503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t" anchorCtr="0">
            <a:noAutofit/>
          </a:bodyPr>
          <a:lstStyle/>
          <a:p>
            <a:pPr lvl="0"/>
            <a:r>
              <a:rPr lang="en-US" sz="2400" dirty="0">
                <a:solidFill>
                  <a:schemeClr val="tx1"/>
                </a:solidFill>
                <a:latin typeface="+mj-lt"/>
              </a:rPr>
              <a:t>Find components and source code that can have independent: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Deployment</a:t>
            </a:r>
            <a:endParaRPr lang="en-US" sz="2000" dirty="0">
              <a:solidFill>
                <a:schemeClr val="tx1"/>
              </a:solidFill>
              <a:cs typeface="Segoe UI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Release</a:t>
            </a:r>
            <a:endParaRPr lang="en-US" sz="2000" dirty="0">
              <a:solidFill>
                <a:schemeClr val="tx1"/>
              </a:solidFill>
              <a:cs typeface="Segoe UI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Versioning</a:t>
            </a:r>
            <a:endParaRPr lang="en-US" sz="2000" dirty="0">
              <a:solidFill>
                <a:schemeClr val="tx1"/>
              </a:solidFill>
              <a:cs typeface="Segoe U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1E18995-07BC-4BA0-BF83-68A704CDC789}"/>
              </a:ext>
            </a:extLst>
          </p:cNvPr>
          <p:cNvSpPr/>
          <p:nvPr/>
        </p:nvSpPr>
        <p:spPr>
          <a:xfrm>
            <a:off x="6231873" y="2201863"/>
            <a:ext cx="5777565" cy="3089503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t" anchorCtr="0">
            <a:noAutofit/>
          </a:bodyPr>
          <a:lstStyle/>
          <a:p>
            <a:r>
              <a:rPr lang="en-US" sz="2400" dirty="0">
                <a:solidFill>
                  <a:schemeClr val="tx1"/>
                </a:solidFill>
                <a:latin typeface="+mj-lt"/>
              </a:rPr>
              <a:t>Things to consider: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Change frequency</a:t>
            </a:r>
            <a:endParaRPr lang="en-US" sz="2000" dirty="0">
              <a:solidFill>
                <a:schemeClr val="tx1"/>
              </a:solidFill>
              <a:cs typeface="Segoe UI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Changes should be unrelated to other parts</a:t>
            </a:r>
            <a:br>
              <a:rPr lang="en-US" sz="2000" dirty="0"/>
            </a:br>
            <a:r>
              <a:rPr lang="en-US" sz="2000" dirty="0">
                <a:solidFill>
                  <a:schemeClr val="tx1"/>
                </a:solidFill>
              </a:rPr>
              <a:t>of system</a:t>
            </a:r>
            <a:endParaRPr lang="en-US" sz="2000" dirty="0">
              <a:solidFill>
                <a:schemeClr val="tx1"/>
              </a:solidFill>
              <a:cs typeface="Segoe UI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Can package exist by itself</a:t>
            </a:r>
            <a:endParaRPr lang="en-US" sz="2000" dirty="0">
              <a:solidFill>
                <a:schemeClr val="tx1"/>
              </a:solidFill>
              <a:cs typeface="Segoe UI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Package should add value for others</a:t>
            </a:r>
            <a:endParaRPr lang="en-US" sz="2000" dirty="0">
              <a:solidFill>
                <a:schemeClr val="tx1"/>
              </a:solidFill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699171359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B4354-F1CF-48BF-9284-40F9C9CF1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Understand source and package componentization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36B9439-BAD9-4417-92D3-4864329D91C2}"/>
              </a:ext>
            </a:extLst>
          </p:cNvPr>
          <p:cNvSpPr/>
          <p:nvPr/>
        </p:nvSpPr>
        <p:spPr>
          <a:xfrm>
            <a:off x="427039" y="2201863"/>
            <a:ext cx="5628352" cy="196373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t" anchorCtr="0">
            <a:noAutofit/>
          </a:bodyPr>
          <a:lstStyle/>
          <a:p>
            <a:pPr lvl="0"/>
            <a:r>
              <a:rPr lang="en-US" sz="2400">
                <a:solidFill>
                  <a:schemeClr val="tx1"/>
                </a:solidFill>
                <a:latin typeface="+mj-lt"/>
              </a:rPr>
              <a:t>Source componentization: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>
                <a:solidFill>
                  <a:schemeClr val="tx1"/>
                </a:solidFill>
              </a:rPr>
              <a:t>Split out components 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000">
                <a:solidFill>
                  <a:schemeClr val="tx1"/>
                </a:solidFill>
              </a:rPr>
              <a:t>Related projects in different solutions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88BE119-DC69-499C-9298-A2BFB4C78BED}"/>
              </a:ext>
            </a:extLst>
          </p:cNvPr>
          <p:cNvSpPr/>
          <p:nvPr/>
        </p:nvSpPr>
        <p:spPr>
          <a:xfrm>
            <a:off x="6231873" y="2201863"/>
            <a:ext cx="5777565" cy="196373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t" anchorCtr="0">
            <a:noAutofit/>
          </a:bodyPr>
          <a:lstStyle/>
          <a:p>
            <a:r>
              <a:rPr lang="en-US" sz="2400">
                <a:solidFill>
                  <a:schemeClr val="tx1"/>
                </a:solidFill>
                <a:latin typeface="+mj-lt"/>
              </a:rPr>
              <a:t>Package componentization: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>
                <a:solidFill>
                  <a:schemeClr val="tx1"/>
                </a:solidFill>
              </a:rPr>
              <a:t>Composing your solution to use packages</a:t>
            </a:r>
          </a:p>
        </p:txBody>
      </p:sp>
    </p:spTree>
    <p:extLst>
      <p:ext uri="{BB962C8B-B14F-4D97-AF65-F5344CB8AC3E}">
        <p14:creationId xmlns:p14="http://schemas.microsoft.com/office/powerpoint/2010/main" val="357072703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Azure 1">
  <a:themeElements>
    <a:clrScheme name="Custom 3">
      <a:dk1>
        <a:srgbClr val="000000"/>
      </a:dk1>
      <a:lt1>
        <a:srgbClr val="FFFFFF"/>
      </a:lt1>
      <a:dk2>
        <a:srgbClr val="0078D3"/>
      </a:dk2>
      <a:lt2>
        <a:srgbClr val="FFFFFF"/>
      </a:lt2>
      <a:accent1>
        <a:srgbClr val="EBEBEB"/>
      </a:accent1>
      <a:accent2>
        <a:srgbClr val="75757A"/>
      </a:accent2>
      <a:accent3>
        <a:srgbClr val="000041"/>
      </a:accent3>
      <a:accent4>
        <a:srgbClr val="0078D3"/>
      </a:accent4>
      <a:accent5>
        <a:srgbClr val="50E6FF"/>
      </a:accent5>
      <a:accent6>
        <a:srgbClr val="EBEBEB"/>
      </a:accent6>
      <a:hlink>
        <a:srgbClr val="0078D4"/>
      </a:hlink>
      <a:folHlink>
        <a:srgbClr val="0078D4"/>
      </a:folHlink>
    </a:clrScheme>
    <a:fontScheme name="Dynamics 365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TT_Azure_PowerPoint_Template_Dec19" id="{4D812253-AE16-49B7-9E8B-E155C396F1B1}" vid="{CDFF03D5-E879-4992-95FD-25D14F5B9F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E0AACF14ED30409321E086CBD493A2" ma:contentTypeVersion="4" ma:contentTypeDescription="Create a new document." ma:contentTypeScope="" ma:versionID="4889ff27a5c2cc44e382597e2323a2d2">
  <xsd:schema xmlns:xsd="http://www.w3.org/2001/XMLSchema" xmlns:xs="http://www.w3.org/2001/XMLSchema" xmlns:p="http://schemas.microsoft.com/office/2006/metadata/properties" xmlns:ns2="cdb59daf-14e9-4edf-afe9-ce5cf0512301" targetNamespace="http://schemas.microsoft.com/office/2006/metadata/properties" ma:root="true" ma:fieldsID="ccc9e7c3ccd46f28271fd42ef4ff5512" ns2:_="">
    <xsd:import namespace="cdb59daf-14e9-4edf-afe9-ce5cf05123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b59daf-14e9-4edf-afe9-ce5cf05123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B42B20-E4B4-4B44-951D-F58D529AB4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b59daf-14e9-4edf-afe9-ce5cf051230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90F116-B58F-4255-B05B-DA3808E0E5C6}">
  <ds:schemaRefs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4b66563b-cec3-4125-9296-698e8e5ab4b8"/>
  </ds:schemaRefs>
</ds:datastoreItem>
</file>

<file path=customXml/itemProps3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Privilege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2051</TotalTime>
  <Words>3243</Words>
  <Application>Microsoft Office PowerPoint</Application>
  <PresentationFormat>Custom</PresentationFormat>
  <Paragraphs>485</Paragraphs>
  <Slides>51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61" baseType="lpstr">
      <vt:lpstr>adobe-clean</vt:lpstr>
      <vt:lpstr>Arial</vt:lpstr>
      <vt:lpstr>Calibri</vt:lpstr>
      <vt:lpstr>Consolas</vt:lpstr>
      <vt:lpstr>Courier New</vt:lpstr>
      <vt:lpstr>Segoe UI</vt:lpstr>
      <vt:lpstr>Segoe UI (Body)</vt:lpstr>
      <vt:lpstr>Segoe UI Semibold</vt:lpstr>
      <vt:lpstr>Wingdings</vt:lpstr>
      <vt:lpstr>Azure 1</vt:lpstr>
      <vt:lpstr>AZ-400.00 Learning Path 08: Design and implement a dependency management strategy</vt:lpstr>
      <vt:lpstr>Learning Path overview</vt:lpstr>
      <vt:lpstr>Learning Path overview</vt:lpstr>
      <vt:lpstr>Learning objectives</vt:lpstr>
      <vt:lpstr>Module 01: Explore package dependencies</vt:lpstr>
      <vt:lpstr>What is dependency management?</vt:lpstr>
      <vt:lpstr>Describe elements of a dependency management strategy</vt:lpstr>
      <vt:lpstr>Identify dependencies</vt:lpstr>
      <vt:lpstr>Understand source and package componentization</vt:lpstr>
      <vt:lpstr>Decompose your system</vt:lpstr>
      <vt:lpstr>Scan your codebase for dependencies</vt:lpstr>
      <vt:lpstr>Module 02: Understand package management</vt:lpstr>
      <vt:lpstr>Explore packages</vt:lpstr>
      <vt:lpstr>Understand package feeds</vt:lpstr>
      <vt:lpstr>Explore package feed managers</vt:lpstr>
      <vt:lpstr>Explore common public package sources</vt:lpstr>
      <vt:lpstr>Explore self-hosted and SaaS based package sources</vt:lpstr>
      <vt:lpstr>Consume packages</vt:lpstr>
      <vt:lpstr>Introduction to Azure Artifacts</vt:lpstr>
      <vt:lpstr>Publish packages</vt:lpstr>
      <vt:lpstr>Demonstration: Create a package feed</vt:lpstr>
      <vt:lpstr>Demonstration: Push a package</vt:lpstr>
      <vt:lpstr>Module 03: Migrate, consolidating and secure artifacts</vt:lpstr>
      <vt:lpstr>Identify existing artifact repositories</vt:lpstr>
      <vt:lpstr>Migrate and integrating artifact repositories</vt:lpstr>
      <vt:lpstr>Secure access to package feeds</vt:lpstr>
      <vt:lpstr>Examine roles</vt:lpstr>
      <vt:lpstr>Examine permissions</vt:lpstr>
      <vt:lpstr>Examine authentication</vt:lpstr>
      <vt:lpstr>Module 04: Implement a versioning strategy</vt:lpstr>
      <vt:lpstr>Introduction to versioning</vt:lpstr>
      <vt:lpstr>Understand versioning of artifacts</vt:lpstr>
      <vt:lpstr>Explore semantic versioning</vt:lpstr>
      <vt:lpstr>Examine release views</vt:lpstr>
      <vt:lpstr>Promote packages</vt:lpstr>
      <vt:lpstr>Demonstration: promote a package</vt:lpstr>
      <vt:lpstr>Explore best practices for versioning</vt:lpstr>
      <vt:lpstr>Demonstration: push from the pipeline</vt:lpstr>
      <vt:lpstr>Module 05: Introduction to GitHub Packages</vt:lpstr>
      <vt:lpstr>Introduction to GitHub Packages</vt:lpstr>
      <vt:lpstr>Publish packages</vt:lpstr>
      <vt:lpstr>Publish packages – nuget.config</vt:lpstr>
      <vt:lpstr>Install a package</vt:lpstr>
      <vt:lpstr>Delete and restore a package</vt:lpstr>
      <vt:lpstr>Explore package access control and visibility</vt:lpstr>
      <vt:lpstr>Demonstration: Install, delete and restore packages using GitHub</vt:lpstr>
      <vt:lpstr>Labs</vt:lpstr>
      <vt:lpstr>Lab: Package management with Azure Artifacts</vt:lpstr>
      <vt:lpstr>Learning Path review and takeaways</vt:lpstr>
      <vt:lpstr>What did you learn?</vt:lpstr>
      <vt:lpstr>Learning Path review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Implementing Dependency Management</dc:title>
  <dc:creator>Luiz Macedo</dc:creator>
  <cp:lastModifiedBy>Luiz Macedo</cp:lastModifiedBy>
  <cp:revision>113</cp:revision>
  <cp:lastPrinted>2020-10-31T02:18:41Z</cp:lastPrinted>
  <dcterms:created xsi:type="dcterms:W3CDTF">2020-04-30T00:33:59Z</dcterms:created>
  <dcterms:modified xsi:type="dcterms:W3CDTF">2022-12-07T21:27:53Z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SetDate">
    <vt:lpwstr>2020-04-30T16:58:44.8526099Z</vt:lpwstr>
  </property>
  <property fmtid="{D5CDD505-2E9C-101B-9397-08002B2CF9AE}" pid="5" name="MSIP_Label_f42aa342-8706-4288-bd11-ebb85995028c_Name">
    <vt:lpwstr>General</vt:lpwstr>
  </property>
  <property fmtid="{D5CDD505-2E9C-101B-9397-08002B2CF9AE}" pid="6" name="MSIP_Label_f42aa342-8706-4288-bd11-ebb85995028c_ActionId">
    <vt:lpwstr>a6dbb04b-5cb4-4cb5-bb6f-3d6af857b37d</vt:lpwstr>
  </property>
  <property fmtid="{D5CDD505-2E9C-101B-9397-08002B2CF9AE}" pid="7" name="MSIP_Label_f42aa342-8706-4288-bd11-ebb85995028c_Extended_MSFT_Method">
    <vt:lpwstr>Automatic</vt:lpwstr>
  </property>
  <property fmtid="{D5CDD505-2E9C-101B-9397-08002B2CF9AE}" pid="8" name="Sensitivity">
    <vt:lpwstr>General</vt:lpwstr>
  </property>
  <property fmtid="{D5CDD505-2E9C-101B-9397-08002B2CF9AE}" pid="9" name="ContentTypeId">
    <vt:lpwstr>0x0101002AE0AACF14ED30409321E086CBD493A2</vt:lpwstr>
  </property>
</Properties>
</file>