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2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551" r:id="rId4"/>
  </p:sldMasterIdLst>
  <p:notesMasterIdLst>
    <p:notesMasterId r:id="rId48"/>
  </p:notesMasterIdLst>
  <p:handoutMasterIdLst>
    <p:handoutMasterId r:id="rId49"/>
  </p:handoutMasterIdLst>
  <p:sldIdLst>
    <p:sldId id="256" r:id="rId5"/>
    <p:sldId id="1885" r:id="rId6"/>
    <p:sldId id="1904" r:id="rId7"/>
    <p:sldId id="1887" r:id="rId8"/>
    <p:sldId id="1888" r:id="rId9"/>
    <p:sldId id="289" r:id="rId10"/>
    <p:sldId id="1889" r:id="rId11"/>
    <p:sldId id="1912" r:id="rId12"/>
    <p:sldId id="1911" r:id="rId13"/>
    <p:sldId id="1890" r:id="rId14"/>
    <p:sldId id="1891" r:id="rId15"/>
    <p:sldId id="1913" r:id="rId16"/>
    <p:sldId id="1867" r:id="rId17"/>
    <p:sldId id="1499" r:id="rId18"/>
    <p:sldId id="1896" r:id="rId19"/>
    <p:sldId id="1897" r:id="rId20"/>
    <p:sldId id="1898" r:id="rId21"/>
    <p:sldId id="1899" r:id="rId22"/>
    <p:sldId id="1925" r:id="rId23"/>
    <p:sldId id="1926" r:id="rId24"/>
    <p:sldId id="1927" r:id="rId25"/>
    <p:sldId id="1921" r:id="rId26"/>
    <p:sldId id="1922" r:id="rId27"/>
    <p:sldId id="1877" r:id="rId28"/>
    <p:sldId id="1933" r:id="rId29"/>
    <p:sldId id="290" r:id="rId30"/>
    <p:sldId id="1934" r:id="rId31"/>
    <p:sldId id="1501" r:id="rId32"/>
    <p:sldId id="1871" r:id="rId33"/>
    <p:sldId id="1935" r:id="rId34"/>
    <p:sldId id="1883" r:id="rId35"/>
    <p:sldId id="265" r:id="rId36"/>
    <p:sldId id="1884" r:id="rId37"/>
    <p:sldId id="1936" r:id="rId38"/>
    <p:sldId id="637" r:id="rId39"/>
    <p:sldId id="1459" r:id="rId40"/>
    <p:sldId id="1900" r:id="rId41"/>
    <p:sldId id="1914" r:id="rId42"/>
    <p:sldId id="1924" r:id="rId43"/>
    <p:sldId id="1947" r:id="rId44"/>
    <p:sldId id="1902" r:id="rId45"/>
    <p:sldId id="1948" r:id="rId46"/>
    <p:sldId id="1903" r:id="rId47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133" userDrawn="1">
          <p15:clr>
            <a:srgbClr val="A4A3A4"/>
          </p15:clr>
        </p15:guide>
        <p15:guide id="2" orient="horz" pos="3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/>
  <p:cmAuthor id="3" name="Mary Feil-Jacobs" initials="MF" lastIdx="22" clrIdx="3"/>
  <p:cmAuthor id="4" name="Angela Powell" initials="AP" lastIdx="9" clrIdx="4"/>
  <p:cmAuthor id="5" name="Jarrod Renfro" initials="JR" lastIdx="1" clrIdx="5">
    <p:extLst>
      <p:ext uri="{19B8F6BF-5375-455C-9EA6-DF929625EA0E}">
        <p15:presenceInfo xmlns:p15="http://schemas.microsoft.com/office/powerpoint/2012/main" userId="Jarrod Renfr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A5E"/>
    <a:srgbClr val="000000"/>
    <a:srgbClr val="ABABAB"/>
    <a:srgbClr val="EBEBEB"/>
    <a:srgbClr val="59B4D9"/>
    <a:srgbClr val="FFFFFF"/>
    <a:srgbClr val="FFF100"/>
    <a:srgbClr val="75757A"/>
    <a:srgbClr val="3C3C41"/>
    <a:srgbClr val="30E5D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77" autoAdjust="0"/>
    <p:restoredTop sz="82844" autoAdjust="0"/>
  </p:normalViewPr>
  <p:slideViewPr>
    <p:cSldViewPr snapToGrid="0">
      <p:cViewPr varScale="1">
        <p:scale>
          <a:sx n="60" d="100"/>
          <a:sy n="60" d="100"/>
        </p:scale>
        <p:origin x="42" y="2730"/>
      </p:cViewPr>
      <p:guideLst>
        <p:guide pos="1133"/>
        <p:guide orient="horz" pos="3139"/>
      </p:guideLst>
    </p:cSldViewPr>
  </p:slideViewPr>
  <p:outlineViewPr>
    <p:cViewPr>
      <p:scale>
        <a:sx n="33" d="100"/>
        <a:sy n="33" d="100"/>
      </p:scale>
      <p:origin x="0" y="-91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3369" y="89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commentAuthors" Target="commentAuthors.xml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z Macedo" userId="7b3c29be-d15f-473b-8b79-40ce79eed9b8" providerId="ADAL" clId="{452D1F23-455D-4164-A89B-6A6FA952F5BD}"/>
    <pc:docChg chg="undo redo custSel addSld delSld modSld sldOrd">
      <pc:chgData name="Luiz Macedo" userId="7b3c29be-d15f-473b-8b79-40ce79eed9b8" providerId="ADAL" clId="{452D1F23-455D-4164-A89B-6A6FA952F5BD}" dt="2022-03-30T21:47:25.556" v="664" actId="20577"/>
      <pc:docMkLst>
        <pc:docMk/>
      </pc:docMkLst>
      <pc:sldChg chg="modSp mod">
        <pc:chgData name="Luiz Macedo" userId="7b3c29be-d15f-473b-8b79-40ce79eed9b8" providerId="ADAL" clId="{452D1F23-455D-4164-A89B-6A6FA952F5BD}" dt="2022-03-10T23:34:30.362" v="63" actId="6549"/>
        <pc:sldMkLst>
          <pc:docMk/>
          <pc:sldMk cId="1060830432" sldId="256"/>
        </pc:sldMkLst>
        <pc:spChg chg="mod">
          <ac:chgData name="Luiz Macedo" userId="7b3c29be-d15f-473b-8b79-40ce79eed9b8" providerId="ADAL" clId="{452D1F23-455D-4164-A89B-6A6FA952F5BD}" dt="2022-03-10T23:34:30.362" v="63" actId="6549"/>
          <ac:spMkLst>
            <pc:docMk/>
            <pc:sldMk cId="1060830432" sldId="256"/>
            <ac:spMk id="2" creationId="{06456474-6022-48BB-A434-CF09068ED1E2}"/>
          </ac:spMkLst>
        </pc:spChg>
      </pc:sldChg>
      <pc:sldChg chg="add del">
        <pc:chgData name="Luiz Macedo" userId="7b3c29be-d15f-473b-8b79-40ce79eed9b8" providerId="ADAL" clId="{452D1F23-455D-4164-A89B-6A6FA952F5BD}" dt="2022-03-25T19:54:05.054" v="291" actId="47"/>
        <pc:sldMkLst>
          <pc:docMk/>
          <pc:sldMk cId="2903744268" sldId="258"/>
        </pc:sldMkLst>
      </pc:sldChg>
      <pc:sldChg chg="modSp del mod">
        <pc:chgData name="Luiz Macedo" userId="7b3c29be-d15f-473b-8b79-40ce79eed9b8" providerId="ADAL" clId="{452D1F23-455D-4164-A89B-6A6FA952F5BD}" dt="2022-03-25T19:50:58.413" v="283" actId="47"/>
        <pc:sldMkLst>
          <pc:docMk/>
          <pc:sldMk cId="1791545435" sldId="1866"/>
        </pc:sldMkLst>
        <pc:spChg chg="mod">
          <ac:chgData name="Luiz Macedo" userId="7b3c29be-d15f-473b-8b79-40ce79eed9b8" providerId="ADAL" clId="{452D1F23-455D-4164-A89B-6A6FA952F5BD}" dt="2022-03-01T23:04:10.183" v="39"/>
          <ac:spMkLst>
            <pc:docMk/>
            <pc:sldMk cId="1791545435" sldId="1866"/>
            <ac:spMk id="4" creationId="{0CD8665D-5A50-4F07-9D33-48CCD3FD74C7}"/>
          </ac:spMkLst>
        </pc:spChg>
      </pc:sldChg>
      <pc:sldChg chg="modSp mod">
        <pc:chgData name="Luiz Macedo" userId="7b3c29be-d15f-473b-8b79-40ce79eed9b8" providerId="ADAL" clId="{452D1F23-455D-4164-A89B-6A6FA952F5BD}" dt="2022-03-25T19:51:01.518" v="285" actId="20577"/>
        <pc:sldMkLst>
          <pc:docMk/>
          <pc:sldMk cId="261911333" sldId="1867"/>
        </pc:sldMkLst>
        <pc:spChg chg="mod">
          <ac:chgData name="Luiz Macedo" userId="7b3c29be-d15f-473b-8b79-40ce79eed9b8" providerId="ADAL" clId="{452D1F23-455D-4164-A89B-6A6FA952F5BD}" dt="2022-03-25T19:51:01.518" v="285" actId="20577"/>
          <ac:spMkLst>
            <pc:docMk/>
            <pc:sldMk cId="261911333" sldId="1867"/>
            <ac:spMk id="4" creationId="{0CD8665D-5A50-4F07-9D33-48CCD3FD74C7}"/>
          </ac:spMkLst>
        </pc:spChg>
      </pc:sldChg>
      <pc:sldChg chg="addSp delSp modSp del mod modNotesTx">
        <pc:chgData name="Luiz Macedo" userId="7b3c29be-d15f-473b-8b79-40ce79eed9b8" providerId="ADAL" clId="{452D1F23-455D-4164-A89B-6A6FA952F5BD}" dt="2022-03-25T20:29:27.574" v="656" actId="2696"/>
        <pc:sldMkLst>
          <pc:docMk/>
          <pc:sldMk cId="579194295" sldId="1870"/>
        </pc:sldMkLst>
        <pc:spChg chg="del">
          <ac:chgData name="Luiz Macedo" userId="7b3c29be-d15f-473b-8b79-40ce79eed9b8" providerId="ADAL" clId="{452D1F23-455D-4164-A89B-6A6FA952F5BD}" dt="2022-03-25T20:24:50.468" v="551" actId="478"/>
          <ac:spMkLst>
            <pc:docMk/>
            <pc:sldMk cId="579194295" sldId="1870"/>
            <ac:spMk id="24" creationId="{6FB8F2AC-518E-4577-AD7C-BF8FF1242B23}"/>
          </ac:spMkLst>
        </pc:spChg>
        <pc:spChg chg="del">
          <ac:chgData name="Luiz Macedo" userId="7b3c29be-d15f-473b-8b79-40ce79eed9b8" providerId="ADAL" clId="{452D1F23-455D-4164-A89B-6A6FA952F5BD}" dt="2022-03-25T20:24:42.411" v="549" actId="478"/>
          <ac:spMkLst>
            <pc:docMk/>
            <pc:sldMk cId="579194295" sldId="1870"/>
            <ac:spMk id="25" creationId="{2C37BE8B-2F6B-438B-AAD9-15ACBD641215}"/>
          </ac:spMkLst>
        </pc:spChg>
        <pc:spChg chg="del mod">
          <ac:chgData name="Luiz Macedo" userId="7b3c29be-d15f-473b-8b79-40ce79eed9b8" providerId="ADAL" clId="{452D1F23-455D-4164-A89B-6A6FA952F5BD}" dt="2022-03-25T20:27:39.419" v="622" actId="478"/>
          <ac:spMkLst>
            <pc:docMk/>
            <pc:sldMk cId="579194295" sldId="1870"/>
            <ac:spMk id="28" creationId="{0DDD116D-5C02-47AD-AC54-959FC968A1F9}"/>
          </ac:spMkLst>
        </pc:spChg>
        <pc:spChg chg="del">
          <ac:chgData name="Luiz Macedo" userId="7b3c29be-d15f-473b-8b79-40ce79eed9b8" providerId="ADAL" clId="{452D1F23-455D-4164-A89B-6A6FA952F5BD}" dt="2022-03-25T20:27:39.419" v="622" actId="478"/>
          <ac:spMkLst>
            <pc:docMk/>
            <pc:sldMk cId="579194295" sldId="1870"/>
            <ac:spMk id="29" creationId="{FFD13A60-C460-4F0D-9D35-3557A3E8D906}"/>
          </ac:spMkLst>
        </pc:spChg>
        <pc:spChg chg="mod">
          <ac:chgData name="Luiz Macedo" userId="7b3c29be-d15f-473b-8b79-40ce79eed9b8" providerId="ADAL" clId="{452D1F23-455D-4164-A89B-6A6FA952F5BD}" dt="2022-03-25T20:27:55.009" v="631" actId="20577"/>
          <ac:spMkLst>
            <pc:docMk/>
            <pc:sldMk cId="579194295" sldId="1870"/>
            <ac:spMk id="32" creationId="{2691F13C-8065-4AFF-9744-74A64CEC9558}"/>
          </ac:spMkLst>
        </pc:spChg>
        <pc:spChg chg="add del mod">
          <ac:chgData name="Luiz Macedo" userId="7b3c29be-d15f-473b-8b79-40ce79eed9b8" providerId="ADAL" clId="{452D1F23-455D-4164-A89B-6A6FA952F5BD}" dt="2022-03-25T20:27:49.767" v="629" actId="1076"/>
          <ac:spMkLst>
            <pc:docMk/>
            <pc:sldMk cId="579194295" sldId="1870"/>
            <ac:spMk id="33" creationId="{077FBA4B-E8EA-491B-9561-D8A9CA41C39D}"/>
          </ac:spMkLst>
        </pc:spChg>
        <pc:grpChg chg="add">
          <ac:chgData name="Luiz Macedo" userId="7b3c29be-d15f-473b-8b79-40ce79eed9b8" providerId="ADAL" clId="{452D1F23-455D-4164-A89B-6A6FA952F5BD}" dt="2022-03-25T20:28:00.507" v="632" actId="164"/>
          <ac:grpSpMkLst>
            <pc:docMk/>
            <pc:sldMk cId="579194295" sldId="1870"/>
            <ac:grpSpMk id="3" creationId="{CA07DBD5-47E9-48E4-B992-D211762F4DC7}"/>
          </ac:grpSpMkLst>
        </pc:grpChg>
        <pc:picChg chg="del">
          <ac:chgData name="Luiz Macedo" userId="7b3c29be-d15f-473b-8b79-40ce79eed9b8" providerId="ADAL" clId="{452D1F23-455D-4164-A89B-6A6FA952F5BD}" dt="2022-03-25T20:24:42.411" v="549" actId="478"/>
          <ac:picMkLst>
            <pc:docMk/>
            <pc:sldMk cId="579194295" sldId="1870"/>
            <ac:picMk id="23" creationId="{08B95F04-1D7D-46CE-BE13-CF007A831473}"/>
          </ac:picMkLst>
        </pc:picChg>
        <pc:picChg chg="del">
          <ac:chgData name="Luiz Macedo" userId="7b3c29be-d15f-473b-8b79-40ce79eed9b8" providerId="ADAL" clId="{452D1F23-455D-4164-A89B-6A6FA952F5BD}" dt="2022-03-25T20:27:41.644" v="623" actId="478"/>
          <ac:picMkLst>
            <pc:docMk/>
            <pc:sldMk cId="579194295" sldId="1870"/>
            <ac:picMk id="27" creationId="{71F52523-F1BE-4804-ADAA-C27DC80CBB5A}"/>
          </ac:picMkLst>
        </pc:picChg>
        <pc:picChg chg="add del mod">
          <ac:chgData name="Luiz Macedo" userId="7b3c29be-d15f-473b-8b79-40ce79eed9b8" providerId="ADAL" clId="{452D1F23-455D-4164-A89B-6A6FA952F5BD}" dt="2022-03-25T20:27:49.767" v="629" actId="1076"/>
          <ac:picMkLst>
            <pc:docMk/>
            <pc:sldMk cId="579194295" sldId="1870"/>
            <ac:picMk id="31" creationId="{B3FCF2BB-D2BD-40DE-B958-7CEFBC026759}"/>
          </ac:picMkLst>
        </pc:picChg>
        <pc:cxnChg chg="del">
          <ac:chgData name="Luiz Macedo" userId="7b3c29be-d15f-473b-8b79-40ce79eed9b8" providerId="ADAL" clId="{452D1F23-455D-4164-A89B-6A6FA952F5BD}" dt="2022-03-25T20:24:44.746" v="550" actId="478"/>
          <ac:cxnSpMkLst>
            <pc:docMk/>
            <pc:sldMk cId="579194295" sldId="1870"/>
            <ac:cxnSpMk id="26" creationId="{516A7FDB-F8F8-4B0F-AF80-E509C172BCFD}"/>
          </ac:cxnSpMkLst>
        </pc:cxnChg>
        <pc:cxnChg chg="del">
          <ac:chgData name="Luiz Macedo" userId="7b3c29be-d15f-473b-8b79-40ce79eed9b8" providerId="ADAL" clId="{452D1F23-455D-4164-A89B-6A6FA952F5BD}" dt="2022-03-25T20:27:41.644" v="623" actId="478"/>
          <ac:cxnSpMkLst>
            <pc:docMk/>
            <pc:sldMk cId="579194295" sldId="1870"/>
            <ac:cxnSpMk id="30" creationId="{8B7467DB-81EA-4985-8A61-A2DB3C0217FA}"/>
          </ac:cxnSpMkLst>
        </pc:cxnChg>
      </pc:sldChg>
      <pc:sldChg chg="modSp mod">
        <pc:chgData name="Luiz Macedo" userId="7b3c29be-d15f-473b-8b79-40ce79eed9b8" providerId="ADAL" clId="{452D1F23-455D-4164-A89B-6A6FA952F5BD}" dt="2022-03-25T19:57:49.257" v="306" actId="20577"/>
        <pc:sldMkLst>
          <pc:docMk/>
          <pc:sldMk cId="147127208" sldId="1871"/>
        </pc:sldMkLst>
        <pc:spChg chg="mod">
          <ac:chgData name="Luiz Macedo" userId="7b3c29be-d15f-473b-8b79-40ce79eed9b8" providerId="ADAL" clId="{452D1F23-455D-4164-A89B-6A6FA952F5BD}" dt="2022-03-25T19:57:49.257" v="306" actId="20577"/>
          <ac:spMkLst>
            <pc:docMk/>
            <pc:sldMk cId="147127208" sldId="1871"/>
            <ac:spMk id="4" creationId="{0CD8665D-5A50-4F07-9D33-48CCD3FD74C7}"/>
          </ac:spMkLst>
        </pc:spChg>
      </pc:sldChg>
      <pc:sldChg chg="modSp add del mod">
        <pc:chgData name="Luiz Macedo" userId="7b3c29be-d15f-473b-8b79-40ce79eed9b8" providerId="ADAL" clId="{452D1F23-455D-4164-A89B-6A6FA952F5BD}" dt="2022-03-25T19:54:17.675" v="292" actId="47"/>
        <pc:sldMkLst>
          <pc:docMk/>
          <pc:sldMk cId="3441544522" sldId="1876"/>
        </pc:sldMkLst>
        <pc:spChg chg="mod">
          <ac:chgData name="Luiz Macedo" userId="7b3c29be-d15f-473b-8b79-40ce79eed9b8" providerId="ADAL" clId="{452D1F23-455D-4164-A89B-6A6FA952F5BD}" dt="2022-03-01T23:04:23.056" v="43"/>
          <ac:spMkLst>
            <pc:docMk/>
            <pc:sldMk cId="3441544522" sldId="1876"/>
            <ac:spMk id="4" creationId="{0CD8665D-5A50-4F07-9D33-48CCD3FD74C7}"/>
          </ac:spMkLst>
        </pc:spChg>
      </pc:sldChg>
      <pc:sldChg chg="modSp mod">
        <pc:chgData name="Luiz Macedo" userId="7b3c29be-d15f-473b-8b79-40ce79eed9b8" providerId="ADAL" clId="{452D1F23-455D-4164-A89B-6A6FA952F5BD}" dt="2022-03-25T19:54:30.006" v="294" actId="20577"/>
        <pc:sldMkLst>
          <pc:docMk/>
          <pc:sldMk cId="1472775078" sldId="1877"/>
        </pc:sldMkLst>
        <pc:spChg chg="mod">
          <ac:chgData name="Luiz Macedo" userId="7b3c29be-d15f-473b-8b79-40ce79eed9b8" providerId="ADAL" clId="{452D1F23-455D-4164-A89B-6A6FA952F5BD}" dt="2022-03-25T19:54:30.006" v="294" actId="20577"/>
          <ac:spMkLst>
            <pc:docMk/>
            <pc:sldMk cId="1472775078" sldId="1877"/>
            <ac:spMk id="4" creationId="{0CD8665D-5A50-4F07-9D33-48CCD3FD74C7}"/>
          </ac:spMkLst>
        </pc:spChg>
      </pc:sldChg>
      <pc:sldChg chg="add del">
        <pc:chgData name="Luiz Macedo" userId="7b3c29be-d15f-473b-8b79-40ce79eed9b8" providerId="ADAL" clId="{452D1F23-455D-4164-A89B-6A6FA952F5BD}" dt="2022-03-25T19:54:05.054" v="291" actId="47"/>
        <pc:sldMkLst>
          <pc:docMk/>
          <pc:sldMk cId="3606776970" sldId="1882"/>
        </pc:sldMkLst>
      </pc:sldChg>
      <pc:sldChg chg="modSp mod">
        <pc:chgData name="Luiz Macedo" userId="7b3c29be-d15f-473b-8b79-40ce79eed9b8" providerId="ADAL" clId="{452D1F23-455D-4164-A89B-6A6FA952F5BD}" dt="2022-03-01T23:03:52.607" v="37" actId="20577"/>
        <pc:sldMkLst>
          <pc:docMk/>
          <pc:sldMk cId="1665733696" sldId="1885"/>
        </pc:sldMkLst>
        <pc:spChg chg="mod">
          <ac:chgData name="Luiz Macedo" userId="7b3c29be-d15f-473b-8b79-40ce79eed9b8" providerId="ADAL" clId="{452D1F23-455D-4164-A89B-6A6FA952F5BD}" dt="2022-03-01T23:03:52.607" v="37" actId="20577"/>
          <ac:spMkLst>
            <pc:docMk/>
            <pc:sldMk cId="1665733696" sldId="1885"/>
            <ac:spMk id="4" creationId="{0CD8665D-5A50-4F07-9D33-48CCD3FD74C7}"/>
          </ac:spMkLst>
        </pc:spChg>
      </pc:sldChg>
      <pc:sldChg chg="add del">
        <pc:chgData name="Luiz Macedo" userId="7b3c29be-d15f-473b-8b79-40ce79eed9b8" providerId="ADAL" clId="{452D1F23-455D-4164-A89B-6A6FA952F5BD}" dt="2022-03-25T19:54:05.054" v="291" actId="47"/>
        <pc:sldMkLst>
          <pc:docMk/>
          <pc:sldMk cId="1602696054" sldId="1886"/>
        </pc:sldMkLst>
      </pc:sldChg>
      <pc:sldChg chg="addSp delSp modSp mod">
        <pc:chgData name="Luiz Macedo" userId="7b3c29be-d15f-473b-8b79-40ce79eed9b8" providerId="ADAL" clId="{452D1F23-455D-4164-A89B-6A6FA952F5BD}" dt="2022-03-25T20:23:19.520" v="518" actId="1076"/>
        <pc:sldMkLst>
          <pc:docMk/>
          <pc:sldMk cId="2184089580" sldId="1887"/>
        </pc:sldMkLst>
        <pc:spChg chg="add mod">
          <ac:chgData name="Luiz Macedo" userId="7b3c29be-d15f-473b-8b79-40ce79eed9b8" providerId="ADAL" clId="{452D1F23-455D-4164-A89B-6A6FA952F5BD}" dt="2022-03-25T20:22:18.822" v="471" actId="1076"/>
          <ac:spMkLst>
            <pc:docMk/>
            <pc:sldMk cId="2184089580" sldId="1887"/>
            <ac:spMk id="4" creationId="{B9311351-2B9D-4BC8-94A0-A5AF854E1950}"/>
          </ac:spMkLst>
        </pc:spChg>
        <pc:spChg chg="add mod">
          <ac:chgData name="Luiz Macedo" userId="7b3c29be-d15f-473b-8b79-40ce79eed9b8" providerId="ADAL" clId="{452D1F23-455D-4164-A89B-6A6FA952F5BD}" dt="2022-03-25T20:22:33.806" v="474" actId="1076"/>
          <ac:spMkLst>
            <pc:docMk/>
            <pc:sldMk cId="2184089580" sldId="1887"/>
            <ac:spMk id="7" creationId="{FB7067E9-0483-4D75-93FA-5D749A14F28D}"/>
          </ac:spMkLst>
        </pc:spChg>
        <pc:spChg chg="add mod">
          <ac:chgData name="Luiz Macedo" userId="7b3c29be-d15f-473b-8b79-40ce79eed9b8" providerId="ADAL" clId="{452D1F23-455D-4164-A89B-6A6FA952F5BD}" dt="2022-03-25T20:22:42.880" v="476" actId="1076"/>
          <ac:spMkLst>
            <pc:docMk/>
            <pc:sldMk cId="2184089580" sldId="1887"/>
            <ac:spMk id="10" creationId="{2978293A-9774-4E0E-B1D9-C61C4F88CFE3}"/>
          </ac:spMkLst>
        </pc:spChg>
        <pc:spChg chg="del mod">
          <ac:chgData name="Luiz Macedo" userId="7b3c29be-d15f-473b-8b79-40ce79eed9b8" providerId="ADAL" clId="{452D1F23-455D-4164-A89B-6A6FA952F5BD}" dt="2022-03-25T20:00:43.315" v="309" actId="478"/>
          <ac:spMkLst>
            <pc:docMk/>
            <pc:sldMk cId="2184089580" sldId="1887"/>
            <ac:spMk id="94" creationId="{8667C79F-68AC-435F-9235-415557840E2D}"/>
          </ac:spMkLst>
        </pc:spChg>
        <pc:spChg chg="mod">
          <ac:chgData name="Luiz Macedo" userId="7b3c29be-d15f-473b-8b79-40ce79eed9b8" providerId="ADAL" clId="{452D1F23-455D-4164-A89B-6A6FA952F5BD}" dt="2022-03-25T20:21:25.212" v="456" actId="108"/>
          <ac:spMkLst>
            <pc:docMk/>
            <pc:sldMk cId="2184089580" sldId="1887"/>
            <ac:spMk id="99" creationId="{14D7F3E2-B034-4A83-9A23-2B5135A9E980}"/>
          </ac:spMkLst>
        </pc:spChg>
        <pc:spChg chg="del">
          <ac:chgData name="Luiz Macedo" userId="7b3c29be-d15f-473b-8b79-40ce79eed9b8" providerId="ADAL" clId="{452D1F23-455D-4164-A89B-6A6FA952F5BD}" dt="2022-03-25T20:02:49.404" v="311" actId="478"/>
          <ac:spMkLst>
            <pc:docMk/>
            <pc:sldMk cId="2184089580" sldId="1887"/>
            <ac:spMk id="104" creationId="{E4FFBBF6-38E4-4296-B393-917DA8D4F7FE}"/>
          </ac:spMkLst>
        </pc:spChg>
        <pc:spChg chg="mod">
          <ac:chgData name="Luiz Macedo" userId="7b3c29be-d15f-473b-8b79-40ce79eed9b8" providerId="ADAL" clId="{452D1F23-455D-4164-A89B-6A6FA952F5BD}" dt="2022-03-25T20:21:52.811" v="462" actId="1076"/>
          <ac:spMkLst>
            <pc:docMk/>
            <pc:sldMk cId="2184089580" sldId="1887"/>
            <ac:spMk id="109" creationId="{201D43D9-D126-4905-9D41-64D24DBFFE7C}"/>
          </ac:spMkLst>
        </pc:spChg>
        <pc:spChg chg="mod">
          <ac:chgData name="Luiz Macedo" userId="7b3c29be-d15f-473b-8b79-40ce79eed9b8" providerId="ADAL" clId="{452D1F23-455D-4164-A89B-6A6FA952F5BD}" dt="2022-03-25T20:22:31.272" v="473" actId="1076"/>
          <ac:spMkLst>
            <pc:docMk/>
            <pc:sldMk cId="2184089580" sldId="1887"/>
            <ac:spMk id="114" creationId="{03631DBD-DD24-463C-B2AF-970BECB02DD4}"/>
          </ac:spMkLst>
        </pc:spChg>
        <pc:picChg chg="add mod">
          <ac:chgData name="Luiz Macedo" userId="7b3c29be-d15f-473b-8b79-40ce79eed9b8" providerId="ADAL" clId="{452D1F23-455D-4164-A89B-6A6FA952F5BD}" dt="2022-03-25T20:20:33.566" v="450" actId="1076"/>
          <ac:picMkLst>
            <pc:docMk/>
            <pc:sldMk cId="2184089580" sldId="1887"/>
            <ac:picMk id="3" creationId="{0EBF23E7-86FB-4686-A66E-F037EEA0378A}"/>
          </ac:picMkLst>
        </pc:picChg>
        <pc:picChg chg="add mod">
          <ac:chgData name="Luiz Macedo" userId="7b3c29be-d15f-473b-8b79-40ce79eed9b8" providerId="ADAL" clId="{452D1F23-455D-4164-A89B-6A6FA952F5BD}" dt="2022-03-25T20:20:36.445" v="451" actId="1076"/>
          <ac:picMkLst>
            <pc:docMk/>
            <pc:sldMk cId="2184089580" sldId="1887"/>
            <ac:picMk id="6" creationId="{5DE8C9FF-A1C0-4E6B-9CCC-7CD0967EDCB1}"/>
          </ac:picMkLst>
        </pc:picChg>
        <pc:picChg chg="add mod">
          <ac:chgData name="Luiz Macedo" userId="7b3c29be-d15f-473b-8b79-40ce79eed9b8" providerId="ADAL" clId="{452D1F23-455D-4164-A89B-6A6FA952F5BD}" dt="2022-03-25T20:20:40.480" v="452" actId="1076"/>
          <ac:picMkLst>
            <pc:docMk/>
            <pc:sldMk cId="2184089580" sldId="1887"/>
            <ac:picMk id="9" creationId="{CC74073D-79C0-41D7-8CA8-23CC2FB43AC6}"/>
          </ac:picMkLst>
        </pc:picChg>
        <pc:picChg chg="del">
          <ac:chgData name="Luiz Macedo" userId="7b3c29be-d15f-473b-8b79-40ce79eed9b8" providerId="ADAL" clId="{452D1F23-455D-4164-A89B-6A6FA952F5BD}" dt="2022-03-25T20:00:40.049" v="308" actId="478"/>
          <ac:picMkLst>
            <pc:docMk/>
            <pc:sldMk cId="2184089580" sldId="1887"/>
            <ac:picMk id="92" creationId="{DD1B8AB6-0C73-47C2-9128-E4EE5D853A18}"/>
          </ac:picMkLst>
        </pc:picChg>
        <pc:picChg chg="mod">
          <ac:chgData name="Luiz Macedo" userId="7b3c29be-d15f-473b-8b79-40ce79eed9b8" providerId="ADAL" clId="{452D1F23-455D-4164-A89B-6A6FA952F5BD}" dt="2022-03-25T20:17:09.586" v="395" actId="14100"/>
          <ac:picMkLst>
            <pc:docMk/>
            <pc:sldMk cId="2184089580" sldId="1887"/>
            <ac:picMk id="97" creationId="{FDDE128C-EDF2-4B6E-BAE2-AD127155CA1D}"/>
          </ac:picMkLst>
        </pc:picChg>
        <pc:picChg chg="del">
          <ac:chgData name="Luiz Macedo" userId="7b3c29be-d15f-473b-8b79-40ce79eed9b8" providerId="ADAL" clId="{452D1F23-455D-4164-A89B-6A6FA952F5BD}" dt="2022-03-25T20:02:49.404" v="311" actId="478"/>
          <ac:picMkLst>
            <pc:docMk/>
            <pc:sldMk cId="2184089580" sldId="1887"/>
            <ac:picMk id="102" creationId="{77FCFCF8-3DDD-442C-B762-76FDAA43A890}"/>
          </ac:picMkLst>
        </pc:picChg>
        <pc:picChg chg="mod">
          <ac:chgData name="Luiz Macedo" userId="7b3c29be-d15f-473b-8b79-40ce79eed9b8" providerId="ADAL" clId="{452D1F23-455D-4164-A89B-6A6FA952F5BD}" dt="2022-03-25T20:20:20.890" v="448" actId="1076"/>
          <ac:picMkLst>
            <pc:docMk/>
            <pc:sldMk cId="2184089580" sldId="1887"/>
            <ac:picMk id="107" creationId="{A360F63A-4768-4885-855D-0CB3F668E5E6}"/>
          </ac:picMkLst>
        </pc:picChg>
        <pc:picChg chg="mod">
          <ac:chgData name="Luiz Macedo" userId="7b3c29be-d15f-473b-8b79-40ce79eed9b8" providerId="ADAL" clId="{452D1F23-455D-4164-A89B-6A6FA952F5BD}" dt="2022-03-25T20:20:23.059" v="449" actId="1076"/>
          <ac:picMkLst>
            <pc:docMk/>
            <pc:sldMk cId="2184089580" sldId="1887"/>
            <ac:picMk id="112" creationId="{82B068C1-95A5-4C7C-9513-B17AF46DDB5B}"/>
          </ac:picMkLst>
        </pc:picChg>
        <pc:cxnChg chg="add del mod">
          <ac:chgData name="Luiz Macedo" userId="7b3c29be-d15f-473b-8b79-40ce79eed9b8" providerId="ADAL" clId="{452D1F23-455D-4164-A89B-6A6FA952F5BD}" dt="2022-03-25T20:21:46.977" v="461" actId="478"/>
          <ac:cxnSpMkLst>
            <pc:docMk/>
            <pc:sldMk cId="2184089580" sldId="1887"/>
            <ac:cxnSpMk id="5" creationId="{D7D0C8CA-61D5-4E8F-8DCA-408D1E94B287}"/>
          </ac:cxnSpMkLst>
        </pc:cxnChg>
        <pc:cxnChg chg="add del mod">
          <ac:chgData name="Luiz Macedo" userId="7b3c29be-d15f-473b-8b79-40ce79eed9b8" providerId="ADAL" clId="{452D1F23-455D-4164-A89B-6A6FA952F5BD}" dt="2022-03-25T20:21:46.977" v="461" actId="478"/>
          <ac:cxnSpMkLst>
            <pc:docMk/>
            <pc:sldMk cId="2184089580" sldId="1887"/>
            <ac:cxnSpMk id="8" creationId="{7CC548E4-DECA-4F96-9C6F-9C848805DF45}"/>
          </ac:cxnSpMkLst>
        </pc:cxnChg>
        <pc:cxnChg chg="add del mod">
          <ac:chgData name="Luiz Macedo" userId="7b3c29be-d15f-473b-8b79-40ce79eed9b8" providerId="ADAL" clId="{452D1F23-455D-4164-A89B-6A6FA952F5BD}" dt="2022-03-25T20:15:34.169" v="333" actId="478"/>
          <ac:cxnSpMkLst>
            <pc:docMk/>
            <pc:sldMk cId="2184089580" sldId="1887"/>
            <ac:cxnSpMk id="11" creationId="{E9D178EA-1E9D-465D-87F2-F809189D71F7}"/>
          </ac:cxnSpMkLst>
        </pc:cxnChg>
        <pc:cxnChg chg="add del mod">
          <ac:chgData name="Luiz Macedo" userId="7b3c29be-d15f-473b-8b79-40ce79eed9b8" providerId="ADAL" clId="{452D1F23-455D-4164-A89B-6A6FA952F5BD}" dt="2022-03-25T20:21:46.977" v="461" actId="478"/>
          <ac:cxnSpMkLst>
            <pc:docMk/>
            <pc:sldMk cId="2184089580" sldId="1887"/>
            <ac:cxnSpMk id="12" creationId="{286D7A18-4D29-4AC7-833C-793D8FB25524}"/>
          </ac:cxnSpMkLst>
        </pc:cxnChg>
        <pc:cxnChg chg="add mod">
          <ac:chgData name="Luiz Macedo" userId="7b3c29be-d15f-473b-8b79-40ce79eed9b8" providerId="ADAL" clId="{452D1F23-455D-4164-A89B-6A6FA952F5BD}" dt="2022-03-25T20:23:02.842" v="512" actId="1037"/>
          <ac:cxnSpMkLst>
            <pc:docMk/>
            <pc:sldMk cId="2184089580" sldId="1887"/>
            <ac:cxnSpMk id="17" creationId="{B2D84384-A5FA-4A7A-8C69-6DE35701A366}"/>
          </ac:cxnSpMkLst>
        </pc:cxnChg>
        <pc:cxnChg chg="add mod">
          <ac:chgData name="Luiz Macedo" userId="7b3c29be-d15f-473b-8b79-40ce79eed9b8" providerId="ADAL" clId="{452D1F23-455D-4164-A89B-6A6FA952F5BD}" dt="2022-03-25T20:23:10.094" v="514" actId="1076"/>
          <ac:cxnSpMkLst>
            <pc:docMk/>
            <pc:sldMk cId="2184089580" sldId="1887"/>
            <ac:cxnSpMk id="19" creationId="{1AB23F34-DD4C-4AB2-ACB9-8042CC00782E}"/>
          </ac:cxnSpMkLst>
        </pc:cxnChg>
        <pc:cxnChg chg="add mod">
          <ac:chgData name="Luiz Macedo" userId="7b3c29be-d15f-473b-8b79-40ce79eed9b8" providerId="ADAL" clId="{452D1F23-455D-4164-A89B-6A6FA952F5BD}" dt="2022-03-25T20:23:16.298" v="516" actId="1076"/>
          <ac:cxnSpMkLst>
            <pc:docMk/>
            <pc:sldMk cId="2184089580" sldId="1887"/>
            <ac:cxnSpMk id="21" creationId="{3D2AD6E2-81B5-4541-A206-88382E346487}"/>
          </ac:cxnSpMkLst>
        </pc:cxnChg>
        <pc:cxnChg chg="add mod">
          <ac:chgData name="Luiz Macedo" userId="7b3c29be-d15f-473b-8b79-40ce79eed9b8" providerId="ADAL" clId="{452D1F23-455D-4164-A89B-6A6FA952F5BD}" dt="2022-03-25T20:23:19.520" v="518" actId="1076"/>
          <ac:cxnSpMkLst>
            <pc:docMk/>
            <pc:sldMk cId="2184089580" sldId="1887"/>
            <ac:cxnSpMk id="23" creationId="{74819310-CA49-4357-AA80-052B512B9E53}"/>
          </ac:cxnSpMkLst>
        </pc:cxnChg>
        <pc:cxnChg chg="del">
          <ac:chgData name="Luiz Macedo" userId="7b3c29be-d15f-473b-8b79-40ce79eed9b8" providerId="ADAL" clId="{452D1F23-455D-4164-A89B-6A6FA952F5BD}" dt="2022-03-25T20:00:44.691" v="310" actId="478"/>
          <ac:cxnSpMkLst>
            <pc:docMk/>
            <pc:sldMk cId="2184089580" sldId="1887"/>
            <ac:cxnSpMk id="95" creationId="{8EFAF069-8E46-47ED-B585-BB997633EFF7}"/>
          </ac:cxnSpMkLst>
        </pc:cxnChg>
        <pc:cxnChg chg="mod">
          <ac:chgData name="Luiz Macedo" userId="7b3c29be-d15f-473b-8b79-40ce79eed9b8" providerId="ADAL" clId="{452D1F23-455D-4164-A89B-6A6FA952F5BD}" dt="2022-03-25T20:22:51.788" v="477" actId="14100"/>
          <ac:cxnSpMkLst>
            <pc:docMk/>
            <pc:sldMk cId="2184089580" sldId="1887"/>
            <ac:cxnSpMk id="100" creationId="{B3F632F4-AE89-4830-A44F-63312B5519EA}"/>
          </ac:cxnSpMkLst>
        </pc:cxnChg>
        <pc:cxnChg chg="del">
          <ac:chgData name="Luiz Macedo" userId="7b3c29be-d15f-473b-8b79-40ce79eed9b8" providerId="ADAL" clId="{452D1F23-455D-4164-A89B-6A6FA952F5BD}" dt="2022-03-25T20:02:51.012" v="312" actId="478"/>
          <ac:cxnSpMkLst>
            <pc:docMk/>
            <pc:sldMk cId="2184089580" sldId="1887"/>
            <ac:cxnSpMk id="105" creationId="{6987AB77-D718-4F24-B277-A2F798494338}"/>
          </ac:cxnSpMkLst>
        </pc:cxnChg>
        <pc:cxnChg chg="del mod">
          <ac:chgData name="Luiz Macedo" userId="7b3c29be-d15f-473b-8b79-40ce79eed9b8" providerId="ADAL" clId="{452D1F23-455D-4164-A89B-6A6FA952F5BD}" dt="2022-03-25T20:21:46.977" v="461" actId="478"/>
          <ac:cxnSpMkLst>
            <pc:docMk/>
            <pc:sldMk cId="2184089580" sldId="1887"/>
            <ac:cxnSpMk id="110" creationId="{D5D6BA34-0BC5-4603-89C4-BCC1AC6198AC}"/>
          </ac:cxnSpMkLst>
        </pc:cxnChg>
      </pc:sldChg>
      <pc:sldChg chg="modSp mod">
        <pc:chgData name="Luiz Macedo" userId="7b3c29be-d15f-473b-8b79-40ce79eed9b8" providerId="ADAL" clId="{452D1F23-455D-4164-A89B-6A6FA952F5BD}" dt="2022-03-01T23:04:06.717" v="38"/>
        <pc:sldMkLst>
          <pc:docMk/>
          <pc:sldMk cId="4049091675" sldId="1888"/>
        </pc:sldMkLst>
        <pc:spChg chg="mod">
          <ac:chgData name="Luiz Macedo" userId="7b3c29be-d15f-473b-8b79-40ce79eed9b8" providerId="ADAL" clId="{452D1F23-455D-4164-A89B-6A6FA952F5BD}" dt="2022-03-01T23:04:06.717" v="38"/>
          <ac:spMkLst>
            <pc:docMk/>
            <pc:sldMk cId="4049091675" sldId="1888"/>
            <ac:spMk id="4" creationId="{0CD8665D-5A50-4F07-9D33-48CCD3FD74C7}"/>
          </ac:spMkLst>
        </pc:spChg>
      </pc:sldChg>
      <pc:sldChg chg="del">
        <pc:chgData name="Luiz Macedo" userId="7b3c29be-d15f-473b-8b79-40ce79eed9b8" providerId="ADAL" clId="{452D1F23-455D-4164-A89B-6A6FA952F5BD}" dt="2022-03-25T19:50:58.413" v="283" actId="47"/>
        <pc:sldMkLst>
          <pc:docMk/>
          <pc:sldMk cId="1488827631" sldId="1893"/>
        </pc:sldMkLst>
      </pc:sldChg>
      <pc:sldChg chg="del">
        <pc:chgData name="Luiz Macedo" userId="7b3c29be-d15f-473b-8b79-40ce79eed9b8" providerId="ADAL" clId="{452D1F23-455D-4164-A89B-6A6FA952F5BD}" dt="2022-03-25T19:50:58.413" v="283" actId="47"/>
        <pc:sldMkLst>
          <pc:docMk/>
          <pc:sldMk cId="2803452246" sldId="1894"/>
        </pc:sldMkLst>
      </pc:sldChg>
      <pc:sldChg chg="del">
        <pc:chgData name="Luiz Macedo" userId="7b3c29be-d15f-473b-8b79-40ce79eed9b8" providerId="ADAL" clId="{452D1F23-455D-4164-A89B-6A6FA952F5BD}" dt="2022-03-25T19:50:58.413" v="283" actId="47"/>
        <pc:sldMkLst>
          <pc:docMk/>
          <pc:sldMk cId="2513953421" sldId="1895"/>
        </pc:sldMkLst>
      </pc:sldChg>
      <pc:sldChg chg="addSp delSp modSp mod modNotesTx">
        <pc:chgData name="Luiz Macedo" userId="7b3c29be-d15f-473b-8b79-40ce79eed9b8" providerId="ADAL" clId="{452D1F23-455D-4164-A89B-6A6FA952F5BD}" dt="2022-03-25T20:29:16.689" v="655" actId="108"/>
        <pc:sldMkLst>
          <pc:docMk/>
          <pc:sldMk cId="316322398" sldId="1903"/>
        </pc:sldMkLst>
        <pc:spChg chg="add del">
          <ac:chgData name="Luiz Macedo" userId="7b3c29be-d15f-473b-8b79-40ce79eed9b8" providerId="ADAL" clId="{452D1F23-455D-4164-A89B-6A6FA952F5BD}" dt="2022-03-25T20:27:47.076" v="627" actId="22"/>
          <ac:spMkLst>
            <pc:docMk/>
            <pc:sldMk cId="316322398" sldId="1903"/>
            <ac:spMk id="6" creationId="{371DC3EE-28EA-4F2E-B0D4-856C98285892}"/>
          </ac:spMkLst>
        </pc:spChg>
        <pc:spChg chg="mod">
          <ac:chgData name="Luiz Macedo" userId="7b3c29be-d15f-473b-8b79-40ce79eed9b8" providerId="ADAL" clId="{452D1F23-455D-4164-A89B-6A6FA952F5BD}" dt="2022-03-25T20:29:13.310" v="654" actId="108"/>
          <ac:spMkLst>
            <pc:docMk/>
            <pc:sldMk cId="316322398" sldId="1903"/>
            <ac:spMk id="18" creationId="{1E1AA9EE-68A7-4FBE-8D10-19D13CDBBBFA}"/>
          </ac:spMkLst>
        </pc:spChg>
        <pc:spChg chg="mod">
          <ac:chgData name="Luiz Macedo" userId="7b3c29be-d15f-473b-8b79-40ce79eed9b8" providerId="ADAL" clId="{452D1F23-455D-4164-A89B-6A6FA952F5BD}" dt="2022-03-25T20:25:25.815" v="593" actId="1036"/>
          <ac:spMkLst>
            <pc:docMk/>
            <pc:sldMk cId="316322398" sldId="1903"/>
            <ac:spMk id="23" creationId="{A799C467-24A2-4DD6-82DF-C1E0879F55C5}"/>
          </ac:spMkLst>
        </pc:spChg>
        <pc:spChg chg="mod">
          <ac:chgData name="Luiz Macedo" userId="7b3c29be-d15f-473b-8b79-40ce79eed9b8" providerId="ADAL" clId="{452D1F23-455D-4164-A89B-6A6FA952F5BD}" dt="2022-03-25T20:29:06.529" v="653" actId="108"/>
          <ac:spMkLst>
            <pc:docMk/>
            <pc:sldMk cId="316322398" sldId="1903"/>
            <ac:spMk id="24" creationId="{1E3982CF-1216-4591-BD5D-82C2A6DAEEB0}"/>
          </ac:spMkLst>
        </pc:spChg>
        <pc:spChg chg="mod">
          <ac:chgData name="Luiz Macedo" userId="7b3c29be-d15f-473b-8b79-40ce79eed9b8" providerId="ADAL" clId="{452D1F23-455D-4164-A89B-6A6FA952F5BD}" dt="2022-03-25T20:25:45.064" v="597" actId="1076"/>
          <ac:spMkLst>
            <pc:docMk/>
            <pc:sldMk cId="316322398" sldId="1903"/>
            <ac:spMk id="27" creationId="{F4C62852-D173-46B1-BB95-A24EA2CA280F}"/>
          </ac:spMkLst>
        </pc:spChg>
        <pc:spChg chg="mod">
          <ac:chgData name="Luiz Macedo" userId="7b3c29be-d15f-473b-8b79-40ce79eed9b8" providerId="ADAL" clId="{452D1F23-455D-4164-A89B-6A6FA952F5BD}" dt="2022-03-25T20:29:16.689" v="655" actId="108"/>
          <ac:spMkLst>
            <pc:docMk/>
            <pc:sldMk cId="316322398" sldId="1903"/>
            <ac:spMk id="28" creationId="{FB5B4994-1935-431F-9B98-C8C9C3572951}"/>
          </ac:spMkLst>
        </pc:spChg>
        <pc:spChg chg="mod">
          <ac:chgData name="Luiz Macedo" userId="7b3c29be-d15f-473b-8b79-40ce79eed9b8" providerId="ADAL" clId="{452D1F23-455D-4164-A89B-6A6FA952F5BD}" dt="2022-03-25T20:26:08.282" v="601" actId="14100"/>
          <ac:spMkLst>
            <pc:docMk/>
            <pc:sldMk cId="316322398" sldId="1903"/>
            <ac:spMk id="31" creationId="{28B6F6DA-1DDD-4EB9-9E6F-01C026A883C0}"/>
          </ac:spMkLst>
        </pc:spChg>
        <pc:spChg chg="mod">
          <ac:chgData name="Luiz Macedo" userId="7b3c29be-d15f-473b-8b79-40ce79eed9b8" providerId="ADAL" clId="{452D1F23-455D-4164-A89B-6A6FA952F5BD}" dt="2022-03-25T20:29:03.326" v="652" actId="108"/>
          <ac:spMkLst>
            <pc:docMk/>
            <pc:sldMk cId="316322398" sldId="1903"/>
            <ac:spMk id="32" creationId="{AF8F83F5-DB30-4CD8-B90F-26E77F95B8CE}"/>
          </ac:spMkLst>
        </pc:spChg>
        <pc:spChg chg="mod">
          <ac:chgData name="Luiz Macedo" userId="7b3c29be-d15f-473b-8b79-40ce79eed9b8" providerId="ADAL" clId="{452D1F23-455D-4164-A89B-6A6FA952F5BD}" dt="2022-03-25T20:28:14.714" v="636"/>
          <ac:spMkLst>
            <pc:docMk/>
            <pc:sldMk cId="316322398" sldId="1903"/>
            <ac:spMk id="36" creationId="{F4D8B222-CE49-4D98-A73E-1016430AECB3}"/>
          </ac:spMkLst>
        </pc:spChg>
        <pc:spChg chg="add mod">
          <ac:chgData name="Luiz Macedo" userId="7b3c29be-d15f-473b-8b79-40ce79eed9b8" providerId="ADAL" clId="{452D1F23-455D-4164-A89B-6A6FA952F5BD}" dt="2022-03-25T20:28:57.050" v="651" actId="1076"/>
          <ac:spMkLst>
            <pc:docMk/>
            <pc:sldMk cId="316322398" sldId="1903"/>
            <ac:spMk id="37" creationId="{061F465A-7E17-4ADB-A182-BB12436522DE}"/>
          </ac:spMkLst>
        </pc:spChg>
        <pc:grpChg chg="add mod">
          <ac:chgData name="Luiz Macedo" userId="7b3c29be-d15f-473b-8b79-40ce79eed9b8" providerId="ADAL" clId="{452D1F23-455D-4164-A89B-6A6FA952F5BD}" dt="2022-03-25T20:26:00.684" v="599" actId="1076"/>
          <ac:grpSpMkLst>
            <pc:docMk/>
            <pc:sldMk cId="316322398" sldId="1903"/>
            <ac:grpSpMk id="3" creationId="{237B70A4-5793-4325-92EC-BDC603973BD3}"/>
          </ac:grpSpMkLst>
        </pc:grpChg>
        <pc:grpChg chg="add mod">
          <ac:chgData name="Luiz Macedo" userId="7b3c29be-d15f-473b-8b79-40ce79eed9b8" providerId="ADAL" clId="{452D1F23-455D-4164-A89B-6A6FA952F5BD}" dt="2022-03-25T20:26:21.417" v="605" actId="1076"/>
          <ac:grpSpMkLst>
            <pc:docMk/>
            <pc:sldMk cId="316322398" sldId="1903"/>
            <ac:grpSpMk id="4" creationId="{D2E41F00-AFB9-4546-B17F-1A0A9A94CEB5}"/>
          </ac:grpSpMkLst>
        </pc:grpChg>
        <pc:grpChg chg="add mod">
          <ac:chgData name="Luiz Macedo" userId="7b3c29be-d15f-473b-8b79-40ce79eed9b8" providerId="ADAL" clId="{452D1F23-455D-4164-A89B-6A6FA952F5BD}" dt="2022-03-25T20:28:46.182" v="650" actId="1076"/>
          <ac:grpSpMkLst>
            <pc:docMk/>
            <pc:sldMk cId="316322398" sldId="1903"/>
            <ac:grpSpMk id="34" creationId="{4DF2FA11-2D44-4763-8B3F-2C966D528CDE}"/>
          </ac:grpSpMkLst>
        </pc:grpChg>
        <pc:picChg chg="add del">
          <ac:chgData name="Luiz Macedo" userId="7b3c29be-d15f-473b-8b79-40ce79eed9b8" providerId="ADAL" clId="{452D1F23-455D-4164-A89B-6A6FA952F5BD}" dt="2022-03-25T20:27:47.076" v="627" actId="22"/>
          <ac:picMkLst>
            <pc:docMk/>
            <pc:sldMk cId="316322398" sldId="1903"/>
            <ac:picMk id="5" creationId="{8752BD64-240F-4391-AFBF-32BB58C0F4E6}"/>
          </ac:picMkLst>
        </pc:picChg>
        <pc:picChg chg="mod">
          <ac:chgData name="Luiz Macedo" userId="7b3c29be-d15f-473b-8b79-40ce79eed9b8" providerId="ADAL" clId="{452D1F23-455D-4164-A89B-6A6FA952F5BD}" dt="2022-03-25T20:25:36.379" v="594" actId="1076"/>
          <ac:picMkLst>
            <pc:docMk/>
            <pc:sldMk cId="316322398" sldId="1903"/>
            <ac:picMk id="22" creationId="{B2FF532F-CC1C-4AA6-A644-88C199244072}"/>
          </ac:picMkLst>
        </pc:picChg>
        <pc:picChg chg="mod">
          <ac:chgData name="Luiz Macedo" userId="7b3c29be-d15f-473b-8b79-40ce79eed9b8" providerId="ADAL" clId="{452D1F23-455D-4164-A89B-6A6FA952F5BD}" dt="2022-03-25T20:25:45.064" v="597" actId="1076"/>
          <ac:picMkLst>
            <pc:docMk/>
            <pc:sldMk cId="316322398" sldId="1903"/>
            <ac:picMk id="26" creationId="{D15B399E-76EB-4703-A20B-BE4289CB0E63}"/>
          </ac:picMkLst>
        </pc:picChg>
        <pc:picChg chg="mod">
          <ac:chgData name="Luiz Macedo" userId="7b3c29be-d15f-473b-8b79-40ce79eed9b8" providerId="ADAL" clId="{452D1F23-455D-4164-A89B-6A6FA952F5BD}" dt="2022-03-25T20:26:10.302" v="603" actId="1076"/>
          <ac:picMkLst>
            <pc:docMk/>
            <pc:sldMk cId="316322398" sldId="1903"/>
            <ac:picMk id="30" creationId="{EC31BA16-185E-4BA8-83F6-0B300036D8CF}"/>
          </ac:picMkLst>
        </pc:picChg>
        <pc:picChg chg="mod">
          <ac:chgData name="Luiz Macedo" userId="7b3c29be-d15f-473b-8b79-40ce79eed9b8" providerId="ADAL" clId="{452D1F23-455D-4164-A89B-6A6FA952F5BD}" dt="2022-03-25T20:28:14.714" v="636"/>
          <ac:picMkLst>
            <pc:docMk/>
            <pc:sldMk cId="316322398" sldId="1903"/>
            <ac:picMk id="35" creationId="{DF56742A-3539-4EE5-9C76-860CD59968B5}"/>
          </ac:picMkLst>
        </pc:picChg>
        <pc:cxnChg chg="add mod">
          <ac:chgData name="Luiz Macedo" userId="7b3c29be-d15f-473b-8b79-40ce79eed9b8" providerId="ADAL" clId="{452D1F23-455D-4164-A89B-6A6FA952F5BD}" dt="2022-03-25T20:28:33.793" v="640" actId="1076"/>
          <ac:cxnSpMkLst>
            <pc:docMk/>
            <pc:sldMk cId="316322398" sldId="1903"/>
            <ac:cxnSpMk id="7" creationId="{0E7EDB9B-95D6-4308-B058-3D1D257A9E85}"/>
          </ac:cxnSpMkLst>
        </pc:cxnChg>
        <pc:cxnChg chg="mod">
          <ac:chgData name="Luiz Macedo" userId="7b3c29be-d15f-473b-8b79-40ce79eed9b8" providerId="ADAL" clId="{452D1F23-455D-4164-A89B-6A6FA952F5BD}" dt="2022-03-25T20:25:17.568" v="567" actId="1035"/>
          <ac:cxnSpMkLst>
            <pc:docMk/>
            <pc:sldMk cId="316322398" sldId="1903"/>
            <ac:cxnSpMk id="20" creationId="{26751CCA-5BBE-425C-9B49-4040AA60D779}"/>
          </ac:cxnSpMkLst>
        </pc:cxnChg>
        <pc:cxnChg chg="mod">
          <ac:chgData name="Luiz Macedo" userId="7b3c29be-d15f-473b-8b79-40ce79eed9b8" providerId="ADAL" clId="{452D1F23-455D-4164-A89B-6A6FA952F5BD}" dt="2022-03-25T20:26:32.719" v="606" actId="1076"/>
          <ac:cxnSpMkLst>
            <pc:docMk/>
            <pc:sldMk cId="316322398" sldId="1903"/>
            <ac:cxnSpMk id="25" creationId="{44EB8687-B1DC-4130-A414-44A7B28342D1}"/>
          </ac:cxnSpMkLst>
        </pc:cxnChg>
        <pc:cxnChg chg="mod">
          <ac:chgData name="Luiz Macedo" userId="7b3c29be-d15f-473b-8b79-40ce79eed9b8" providerId="ADAL" clId="{452D1F23-455D-4164-A89B-6A6FA952F5BD}" dt="2022-03-25T20:26:50.696" v="609" actId="1076"/>
          <ac:cxnSpMkLst>
            <pc:docMk/>
            <pc:sldMk cId="316322398" sldId="1903"/>
            <ac:cxnSpMk id="29" creationId="{B36D64FF-EE44-4A9A-B56F-D2A9239FF985}"/>
          </ac:cxnSpMkLst>
        </pc:cxnChg>
      </pc:sldChg>
      <pc:sldChg chg="delSp modSp mod">
        <pc:chgData name="Luiz Macedo" userId="7b3c29be-d15f-473b-8b79-40ce79eed9b8" providerId="ADAL" clId="{452D1F23-455D-4164-A89B-6A6FA952F5BD}" dt="2022-03-25T19:50:00.855" v="282" actId="20577"/>
        <pc:sldMkLst>
          <pc:docMk/>
          <pc:sldMk cId="116136729" sldId="1904"/>
        </pc:sldMkLst>
        <pc:spChg chg="mod">
          <ac:chgData name="Luiz Macedo" userId="7b3c29be-d15f-473b-8b79-40ce79eed9b8" providerId="ADAL" clId="{452D1F23-455D-4164-A89B-6A6FA952F5BD}" dt="2022-03-25T19:50:00.855" v="282" actId="20577"/>
          <ac:spMkLst>
            <pc:docMk/>
            <pc:sldMk cId="116136729" sldId="1904"/>
            <ac:spMk id="6" creationId="{A78BB56E-BAF6-42FA-8C97-BDCD3650D448}"/>
          </ac:spMkLst>
        </pc:spChg>
        <pc:spChg chg="mod">
          <ac:chgData name="Luiz Macedo" userId="7b3c29be-d15f-473b-8b79-40ce79eed9b8" providerId="ADAL" clId="{452D1F23-455D-4164-A89B-6A6FA952F5BD}" dt="2022-03-25T19:49:20.203" v="266" actId="1036"/>
          <ac:spMkLst>
            <pc:docMk/>
            <pc:sldMk cId="116136729" sldId="1904"/>
            <ac:spMk id="9" creationId="{5F9666D8-B932-48BF-9CA2-FEFCC4B68B46}"/>
          </ac:spMkLst>
        </pc:spChg>
        <pc:spChg chg="mod">
          <ac:chgData name="Luiz Macedo" userId="7b3c29be-d15f-473b-8b79-40ce79eed9b8" providerId="ADAL" clId="{452D1F23-455D-4164-A89B-6A6FA952F5BD}" dt="2022-03-25T19:47:34.948" v="239" actId="1076"/>
          <ac:spMkLst>
            <pc:docMk/>
            <pc:sldMk cId="116136729" sldId="1904"/>
            <ac:spMk id="18" creationId="{91C1309A-98B8-4606-B633-188818DE106C}"/>
          </ac:spMkLst>
        </pc:spChg>
        <pc:spChg chg="del mod">
          <ac:chgData name="Luiz Macedo" userId="7b3c29be-d15f-473b-8b79-40ce79eed9b8" providerId="ADAL" clId="{452D1F23-455D-4164-A89B-6A6FA952F5BD}" dt="2022-03-25T19:46:21.697" v="224" actId="478"/>
          <ac:spMkLst>
            <pc:docMk/>
            <pc:sldMk cId="116136729" sldId="1904"/>
            <ac:spMk id="23" creationId="{0BDB0B5B-C6EF-4F23-AD79-5FFF0331415C}"/>
          </ac:spMkLst>
        </pc:spChg>
        <pc:spChg chg="mod">
          <ac:chgData name="Luiz Macedo" userId="7b3c29be-d15f-473b-8b79-40ce79eed9b8" providerId="ADAL" clId="{452D1F23-455D-4164-A89B-6A6FA952F5BD}" dt="2022-03-25T19:49:39.977" v="274" actId="20577"/>
          <ac:spMkLst>
            <pc:docMk/>
            <pc:sldMk cId="116136729" sldId="1904"/>
            <ac:spMk id="26" creationId="{79950E42-9EA5-4A60-94B8-9166B0DC143A}"/>
          </ac:spMkLst>
        </pc:spChg>
        <pc:spChg chg="mod">
          <ac:chgData name="Luiz Macedo" userId="7b3c29be-d15f-473b-8b79-40ce79eed9b8" providerId="ADAL" clId="{452D1F23-455D-4164-A89B-6A6FA952F5BD}" dt="2022-03-25T19:49:46.014" v="276" actId="6549"/>
          <ac:spMkLst>
            <pc:docMk/>
            <pc:sldMk cId="116136729" sldId="1904"/>
            <ac:spMk id="29" creationId="{16CE9D5F-59F5-45C8-8524-989EF4C0918C}"/>
          </ac:spMkLst>
        </pc:spChg>
        <pc:spChg chg="del mod">
          <ac:chgData name="Luiz Macedo" userId="7b3c29be-d15f-473b-8b79-40ce79eed9b8" providerId="ADAL" clId="{452D1F23-455D-4164-A89B-6A6FA952F5BD}" dt="2022-03-25T19:46:31.090" v="225" actId="478"/>
          <ac:spMkLst>
            <pc:docMk/>
            <pc:sldMk cId="116136729" sldId="1904"/>
            <ac:spMk id="31" creationId="{F7957397-8258-4533-B92E-3C166B39CFFB}"/>
          </ac:spMkLst>
        </pc:spChg>
        <pc:spChg chg="del mod">
          <ac:chgData name="Luiz Macedo" userId="7b3c29be-d15f-473b-8b79-40ce79eed9b8" providerId="ADAL" clId="{452D1F23-455D-4164-A89B-6A6FA952F5BD}" dt="2022-03-25T19:46:36.064" v="226" actId="478"/>
          <ac:spMkLst>
            <pc:docMk/>
            <pc:sldMk cId="116136729" sldId="1904"/>
            <ac:spMk id="34" creationId="{D708C4F7-6D96-48B0-9C77-7E22FB253C47}"/>
          </ac:spMkLst>
        </pc:spChg>
        <pc:spChg chg="mod">
          <ac:chgData name="Luiz Macedo" userId="7b3c29be-d15f-473b-8b79-40ce79eed9b8" providerId="ADAL" clId="{452D1F23-455D-4164-A89B-6A6FA952F5BD}" dt="2022-03-25T19:49:54.659" v="280" actId="20577"/>
          <ac:spMkLst>
            <pc:docMk/>
            <pc:sldMk cId="116136729" sldId="1904"/>
            <ac:spMk id="37" creationId="{AE0D89D9-5909-4F99-9137-F32296585240}"/>
          </ac:spMkLst>
        </pc:spChg>
        <pc:picChg chg="mod">
          <ac:chgData name="Luiz Macedo" userId="7b3c29be-d15f-473b-8b79-40ce79eed9b8" providerId="ADAL" clId="{452D1F23-455D-4164-A89B-6A6FA952F5BD}" dt="2022-03-25T19:47:34.948" v="239" actId="1076"/>
          <ac:picMkLst>
            <pc:docMk/>
            <pc:sldMk cId="116136729" sldId="1904"/>
            <ac:picMk id="3" creationId="{00673FBC-3936-4FCE-B857-0AB6B75F0538}"/>
          </ac:picMkLst>
        </pc:picChg>
        <pc:picChg chg="del">
          <ac:chgData name="Luiz Macedo" userId="7b3c29be-d15f-473b-8b79-40ce79eed9b8" providerId="ADAL" clId="{452D1F23-455D-4164-A89B-6A6FA952F5BD}" dt="2022-03-25T19:46:46.844" v="230" actId="478"/>
          <ac:picMkLst>
            <pc:docMk/>
            <pc:sldMk cId="116136729" sldId="1904"/>
            <ac:picMk id="7" creationId="{A4DF069F-C230-43AF-A228-354398DBEDC4}"/>
          </ac:picMkLst>
        </pc:picChg>
        <pc:picChg chg="del">
          <ac:chgData name="Luiz Macedo" userId="7b3c29be-d15f-473b-8b79-40ce79eed9b8" providerId="ADAL" clId="{452D1F23-455D-4164-A89B-6A6FA952F5BD}" dt="2022-03-25T19:46:39.046" v="227" actId="478"/>
          <ac:picMkLst>
            <pc:docMk/>
            <pc:sldMk cId="116136729" sldId="1904"/>
            <ac:picMk id="8" creationId="{5B9D8474-DEF6-45C0-AD0B-22CADF6F36AE}"/>
          </ac:picMkLst>
        </pc:picChg>
        <pc:picChg chg="mod">
          <ac:chgData name="Luiz Macedo" userId="7b3c29be-d15f-473b-8b79-40ce79eed9b8" providerId="ADAL" clId="{452D1F23-455D-4164-A89B-6A6FA952F5BD}" dt="2022-03-25T19:48:15.440" v="243" actId="1076"/>
          <ac:picMkLst>
            <pc:docMk/>
            <pc:sldMk cId="116136729" sldId="1904"/>
            <ac:picMk id="11" creationId="{2F281DDA-65DE-4FC2-9464-65E3102745C0}"/>
          </ac:picMkLst>
        </pc:picChg>
        <pc:picChg chg="mod">
          <ac:chgData name="Luiz Macedo" userId="7b3c29be-d15f-473b-8b79-40ce79eed9b8" providerId="ADAL" clId="{452D1F23-455D-4164-A89B-6A6FA952F5BD}" dt="2022-03-25T19:49:09.186" v="257" actId="1036"/>
          <ac:picMkLst>
            <pc:docMk/>
            <pc:sldMk cId="116136729" sldId="1904"/>
            <ac:picMk id="12" creationId="{8A39FC9C-1BCF-4731-A597-5BC17F26285E}"/>
          </ac:picMkLst>
        </pc:picChg>
        <pc:picChg chg="mod">
          <ac:chgData name="Luiz Macedo" userId="7b3c29be-d15f-473b-8b79-40ce79eed9b8" providerId="ADAL" clId="{452D1F23-455D-4164-A89B-6A6FA952F5BD}" dt="2022-03-25T19:49:09.186" v="257" actId="1036"/>
          <ac:picMkLst>
            <pc:docMk/>
            <pc:sldMk cId="116136729" sldId="1904"/>
            <ac:picMk id="13" creationId="{377447FD-6603-4662-9012-B6003DF47175}"/>
          </ac:picMkLst>
        </pc:picChg>
        <pc:picChg chg="del">
          <ac:chgData name="Luiz Macedo" userId="7b3c29be-d15f-473b-8b79-40ce79eed9b8" providerId="ADAL" clId="{452D1F23-455D-4164-A89B-6A6FA952F5BD}" dt="2022-03-25T19:46:44.264" v="229" actId="478"/>
          <ac:picMkLst>
            <pc:docMk/>
            <pc:sldMk cId="116136729" sldId="1904"/>
            <ac:picMk id="17" creationId="{5D3847D1-5A5D-49C9-9010-3CB03D225C54}"/>
          </ac:picMkLst>
        </pc:picChg>
        <pc:picChg chg="mod">
          <ac:chgData name="Luiz Macedo" userId="7b3c29be-d15f-473b-8b79-40ce79eed9b8" providerId="ADAL" clId="{452D1F23-455D-4164-A89B-6A6FA952F5BD}" dt="2022-03-25T19:49:20.203" v="266" actId="1036"/>
          <ac:picMkLst>
            <pc:docMk/>
            <pc:sldMk cId="116136729" sldId="1904"/>
            <ac:picMk id="43" creationId="{0894FEBE-7278-40F7-BD03-6BF9F8F89AA0}"/>
          </ac:picMkLst>
        </pc:picChg>
        <pc:picChg chg="mod">
          <ac:chgData name="Luiz Macedo" userId="7b3c29be-d15f-473b-8b79-40ce79eed9b8" providerId="ADAL" clId="{452D1F23-455D-4164-A89B-6A6FA952F5BD}" dt="2022-03-25T19:49:20.203" v="266" actId="1036"/>
          <ac:picMkLst>
            <pc:docMk/>
            <pc:sldMk cId="116136729" sldId="1904"/>
            <ac:picMk id="47" creationId="{74762E84-5DF0-442F-8AB8-DEB690F8AA4C}"/>
          </ac:picMkLst>
        </pc:picChg>
        <pc:cxnChg chg="del mod">
          <ac:chgData name="Luiz Macedo" userId="7b3c29be-d15f-473b-8b79-40ce79eed9b8" providerId="ADAL" clId="{452D1F23-455D-4164-A89B-6A6FA952F5BD}" dt="2022-03-25T19:47:08.950" v="234" actId="478"/>
          <ac:cxnSpMkLst>
            <pc:docMk/>
            <pc:sldMk cId="116136729" sldId="1904"/>
            <ac:cxnSpMk id="10" creationId="{20AD11F3-4868-4399-8CFA-1A62362100AD}"/>
          </ac:cxnSpMkLst>
        </pc:cxnChg>
        <pc:cxnChg chg="mod">
          <ac:chgData name="Luiz Macedo" userId="7b3c29be-d15f-473b-8b79-40ce79eed9b8" providerId="ADAL" clId="{452D1F23-455D-4164-A89B-6A6FA952F5BD}" dt="2022-03-25T19:49:20.203" v="266" actId="1036"/>
          <ac:cxnSpMkLst>
            <pc:docMk/>
            <pc:sldMk cId="116136729" sldId="1904"/>
            <ac:cxnSpMk id="14" creationId="{868148F6-CC0B-440B-A34C-83D4D896C4EB}"/>
          </ac:cxnSpMkLst>
        </pc:cxnChg>
        <pc:cxnChg chg="mod">
          <ac:chgData name="Luiz Macedo" userId="7b3c29be-d15f-473b-8b79-40ce79eed9b8" providerId="ADAL" clId="{452D1F23-455D-4164-A89B-6A6FA952F5BD}" dt="2022-03-25T19:49:26.813" v="272" actId="1036"/>
          <ac:cxnSpMkLst>
            <pc:docMk/>
            <pc:sldMk cId="116136729" sldId="1904"/>
            <ac:cxnSpMk id="19" creationId="{2252A8FE-D7D3-4C41-9DB2-1782C07EC3EC}"/>
          </ac:cxnSpMkLst>
        </pc:cxnChg>
        <pc:cxnChg chg="del">
          <ac:chgData name="Luiz Macedo" userId="7b3c29be-d15f-473b-8b79-40ce79eed9b8" providerId="ADAL" clId="{452D1F23-455D-4164-A89B-6A6FA952F5BD}" dt="2022-03-25T19:46:42.105" v="228" actId="478"/>
          <ac:cxnSpMkLst>
            <pc:docMk/>
            <pc:sldMk cId="116136729" sldId="1904"/>
            <ac:cxnSpMk id="24" creationId="{2AA648B5-F92B-4909-9727-6F195C2874D5}"/>
          </ac:cxnSpMkLst>
        </pc:cxnChg>
        <pc:cxnChg chg="mod">
          <ac:chgData name="Luiz Macedo" userId="7b3c29be-d15f-473b-8b79-40ce79eed9b8" providerId="ADAL" clId="{452D1F23-455D-4164-A89B-6A6FA952F5BD}" dt="2022-03-25T19:49:20.203" v="266" actId="1036"/>
          <ac:cxnSpMkLst>
            <pc:docMk/>
            <pc:sldMk cId="116136729" sldId="1904"/>
            <ac:cxnSpMk id="27" creationId="{5E3DBB00-519C-46DA-9B8D-0E11748DD6CB}"/>
          </ac:cxnSpMkLst>
        </pc:cxnChg>
        <pc:cxnChg chg="del">
          <ac:chgData name="Luiz Macedo" userId="7b3c29be-d15f-473b-8b79-40ce79eed9b8" providerId="ADAL" clId="{452D1F23-455D-4164-A89B-6A6FA952F5BD}" dt="2022-03-25T19:46:46.844" v="230" actId="478"/>
          <ac:cxnSpMkLst>
            <pc:docMk/>
            <pc:sldMk cId="116136729" sldId="1904"/>
            <ac:cxnSpMk id="32" creationId="{5463FDB6-4ACE-481C-B0BF-ED9F36557AEB}"/>
          </ac:cxnSpMkLst>
        </pc:cxnChg>
        <pc:cxnChg chg="mod">
          <ac:chgData name="Luiz Macedo" userId="7b3c29be-d15f-473b-8b79-40ce79eed9b8" providerId="ADAL" clId="{452D1F23-455D-4164-A89B-6A6FA952F5BD}" dt="2022-03-25T19:49:25.291" v="269" actId="1036"/>
          <ac:cxnSpMkLst>
            <pc:docMk/>
            <pc:sldMk cId="116136729" sldId="1904"/>
            <ac:cxnSpMk id="35" creationId="{621BC381-1D2E-4024-A06A-0C1078530175}"/>
          </ac:cxnSpMkLst>
        </pc:cxnChg>
      </pc:sldChg>
      <pc:sldChg chg="del">
        <pc:chgData name="Luiz Macedo" userId="7b3c29be-d15f-473b-8b79-40ce79eed9b8" providerId="ADAL" clId="{452D1F23-455D-4164-A89B-6A6FA952F5BD}" dt="2022-03-25T20:24:04.243" v="548" actId="47"/>
        <pc:sldMkLst>
          <pc:docMk/>
          <pc:sldMk cId="3347601951" sldId="1905"/>
        </pc:sldMkLst>
      </pc:sldChg>
      <pc:sldChg chg="del">
        <pc:chgData name="Luiz Macedo" userId="7b3c29be-d15f-473b-8b79-40ce79eed9b8" providerId="ADAL" clId="{452D1F23-455D-4164-A89B-6A6FA952F5BD}" dt="2022-03-25T19:51:14.181" v="286" actId="2696"/>
        <pc:sldMkLst>
          <pc:docMk/>
          <pc:sldMk cId="2036207696" sldId="1909"/>
        </pc:sldMkLst>
      </pc:sldChg>
      <pc:sldChg chg="modSp mod modNotesTx">
        <pc:chgData name="Luiz Macedo" userId="7b3c29be-d15f-473b-8b79-40ce79eed9b8" providerId="ADAL" clId="{452D1F23-455D-4164-A89B-6A6FA952F5BD}" dt="2022-03-15T15:52:59.813" v="213" actId="20577"/>
        <pc:sldMkLst>
          <pc:docMk/>
          <pc:sldMk cId="2454353443" sldId="1912"/>
        </pc:sldMkLst>
        <pc:spChg chg="mod">
          <ac:chgData name="Luiz Macedo" userId="7b3c29be-d15f-473b-8b79-40ce79eed9b8" providerId="ADAL" clId="{452D1F23-455D-4164-A89B-6A6FA952F5BD}" dt="2022-03-15T15:50:18.491" v="80" actId="20577"/>
          <ac:spMkLst>
            <pc:docMk/>
            <pc:sldMk cId="2454353443" sldId="1912"/>
            <ac:spMk id="49" creationId="{3721351B-8910-478C-AE22-87308DB0C9C1}"/>
          </ac:spMkLst>
        </pc:spChg>
      </pc:sldChg>
      <pc:sldChg chg="modSp mod">
        <pc:chgData name="Luiz Macedo" userId="7b3c29be-d15f-473b-8b79-40ce79eed9b8" providerId="ADAL" clId="{452D1F23-455D-4164-A89B-6A6FA952F5BD}" dt="2022-03-30T21:47:20.265" v="662" actId="20577"/>
        <pc:sldMkLst>
          <pc:docMk/>
          <pc:sldMk cId="2690299215" sldId="1914"/>
        </pc:sldMkLst>
        <pc:spChg chg="mod">
          <ac:chgData name="Luiz Macedo" userId="7b3c29be-d15f-473b-8b79-40ce79eed9b8" providerId="ADAL" clId="{452D1F23-455D-4164-A89B-6A6FA952F5BD}" dt="2022-03-30T21:47:20.265" v="662" actId="20577"/>
          <ac:spMkLst>
            <pc:docMk/>
            <pc:sldMk cId="2690299215" sldId="1914"/>
            <ac:spMk id="17" creationId="{00000000-0000-0000-0000-000000000000}"/>
          </ac:spMkLst>
        </pc:spChg>
      </pc:sldChg>
      <pc:sldChg chg="addSp delSp del mod">
        <pc:chgData name="Luiz Macedo" userId="7b3c29be-d15f-473b-8b79-40ce79eed9b8" providerId="ADAL" clId="{452D1F23-455D-4164-A89B-6A6FA952F5BD}" dt="2022-03-25T20:15:50.201" v="363" actId="2696"/>
        <pc:sldMkLst>
          <pc:docMk/>
          <pc:sldMk cId="316985794" sldId="1915"/>
        </pc:sldMkLst>
        <pc:spChg chg="add del">
          <ac:chgData name="Luiz Macedo" userId="7b3c29be-d15f-473b-8b79-40ce79eed9b8" providerId="ADAL" clId="{452D1F23-455D-4164-A89B-6A6FA952F5BD}" dt="2022-03-25T20:08:49.906" v="326" actId="478"/>
          <ac:spMkLst>
            <pc:docMk/>
            <pc:sldMk cId="316985794" sldId="1915"/>
            <ac:spMk id="9" creationId="{833C20CF-701C-4955-A581-0B0DF3E46D0F}"/>
          </ac:spMkLst>
        </pc:spChg>
        <pc:spChg chg="add del">
          <ac:chgData name="Luiz Macedo" userId="7b3c29be-d15f-473b-8b79-40ce79eed9b8" providerId="ADAL" clId="{452D1F23-455D-4164-A89B-6A6FA952F5BD}" dt="2022-03-25T20:09:02.345" v="328" actId="478"/>
          <ac:spMkLst>
            <pc:docMk/>
            <pc:sldMk cId="316985794" sldId="1915"/>
            <ac:spMk id="14" creationId="{568DB548-06CF-4865-9E95-4BE05845AAF3}"/>
          </ac:spMkLst>
        </pc:spChg>
        <pc:picChg chg="add del">
          <ac:chgData name="Luiz Macedo" userId="7b3c29be-d15f-473b-8b79-40ce79eed9b8" providerId="ADAL" clId="{452D1F23-455D-4164-A89B-6A6FA952F5BD}" dt="2022-03-25T20:09:02.345" v="328" actId="478"/>
          <ac:picMkLst>
            <pc:docMk/>
            <pc:sldMk cId="316985794" sldId="1915"/>
            <ac:picMk id="58" creationId="{A83BD6CB-C1C3-4489-B873-B23267A4FD6A}"/>
          </ac:picMkLst>
        </pc:picChg>
        <pc:picChg chg="add del">
          <ac:chgData name="Luiz Macedo" userId="7b3c29be-d15f-473b-8b79-40ce79eed9b8" providerId="ADAL" clId="{452D1F23-455D-4164-A89B-6A6FA952F5BD}" dt="2022-03-25T20:08:49.906" v="326" actId="478"/>
          <ac:picMkLst>
            <pc:docMk/>
            <pc:sldMk cId="316985794" sldId="1915"/>
            <ac:picMk id="60" creationId="{A29DCA36-B05F-4B7A-950A-1C6736187D6E}"/>
          </ac:picMkLst>
        </pc:picChg>
        <pc:cxnChg chg="add del">
          <ac:chgData name="Luiz Macedo" userId="7b3c29be-d15f-473b-8b79-40ce79eed9b8" providerId="ADAL" clId="{452D1F23-455D-4164-A89B-6A6FA952F5BD}" dt="2022-03-25T20:08:52.987" v="327" actId="478"/>
          <ac:cxnSpMkLst>
            <pc:docMk/>
            <pc:sldMk cId="316985794" sldId="1915"/>
            <ac:cxnSpMk id="48" creationId="{4A49C632-C5D9-4188-B85E-3DACCEB27936}"/>
          </ac:cxnSpMkLst>
        </pc:cxnChg>
        <pc:cxnChg chg="add del">
          <ac:chgData name="Luiz Macedo" userId="7b3c29be-d15f-473b-8b79-40ce79eed9b8" providerId="ADAL" clId="{452D1F23-455D-4164-A89B-6A6FA952F5BD}" dt="2022-03-25T20:09:04.534" v="329" actId="478"/>
          <ac:cxnSpMkLst>
            <pc:docMk/>
            <pc:sldMk cId="316985794" sldId="1915"/>
            <ac:cxnSpMk id="49" creationId="{5061CF2A-323A-4EF8-88CE-D52A263CE520}"/>
          </ac:cxnSpMkLst>
        </pc:cxnChg>
      </pc:sldChg>
      <pc:sldChg chg="del">
        <pc:chgData name="Luiz Macedo" userId="7b3c29be-d15f-473b-8b79-40ce79eed9b8" providerId="ADAL" clId="{452D1F23-455D-4164-A89B-6A6FA952F5BD}" dt="2022-03-25T20:24:04.243" v="548" actId="47"/>
        <pc:sldMkLst>
          <pc:docMk/>
          <pc:sldMk cId="3920614269" sldId="1923"/>
        </pc:sldMkLst>
      </pc:sldChg>
      <pc:sldChg chg="modSp mod ord">
        <pc:chgData name="Luiz Macedo" userId="7b3c29be-d15f-473b-8b79-40ce79eed9b8" providerId="ADAL" clId="{452D1F23-455D-4164-A89B-6A6FA952F5BD}" dt="2022-03-30T21:47:15.722" v="658" actId="20577"/>
        <pc:sldMkLst>
          <pc:docMk/>
          <pc:sldMk cId="1825210515" sldId="1924"/>
        </pc:sldMkLst>
        <pc:spChg chg="mod">
          <ac:chgData name="Luiz Macedo" userId="7b3c29be-d15f-473b-8b79-40ce79eed9b8" providerId="ADAL" clId="{452D1F23-455D-4164-A89B-6A6FA952F5BD}" dt="2022-03-30T21:47:15.722" v="658" actId="20577"/>
          <ac:spMkLst>
            <pc:docMk/>
            <pc:sldMk cId="1825210515" sldId="1924"/>
            <ac:spMk id="17" creationId="{00000000-0000-0000-0000-000000000000}"/>
          </ac:spMkLst>
        </pc:spChg>
      </pc:sldChg>
      <pc:sldChg chg="modSp mod">
        <pc:chgData name="Luiz Macedo" userId="7b3c29be-d15f-473b-8b79-40ce79eed9b8" providerId="ADAL" clId="{452D1F23-455D-4164-A89B-6A6FA952F5BD}" dt="2022-03-25T19:51:21.974" v="288" actId="20577"/>
        <pc:sldMkLst>
          <pc:docMk/>
          <pc:sldMk cId="1587072904" sldId="1925"/>
        </pc:sldMkLst>
        <pc:spChg chg="mod">
          <ac:chgData name="Luiz Macedo" userId="7b3c29be-d15f-473b-8b79-40ce79eed9b8" providerId="ADAL" clId="{452D1F23-455D-4164-A89B-6A6FA952F5BD}" dt="2022-03-25T19:51:21.974" v="288" actId="20577"/>
          <ac:spMkLst>
            <pc:docMk/>
            <pc:sldMk cId="1587072904" sldId="1925"/>
            <ac:spMk id="4" creationId="{00000000-0000-0000-0000-000000000000}"/>
          </ac:spMkLst>
        </pc:spChg>
      </pc:sldChg>
      <pc:sldChg chg="modSp add del mod">
        <pc:chgData name="Luiz Macedo" userId="7b3c29be-d15f-473b-8b79-40ce79eed9b8" providerId="ADAL" clId="{452D1F23-455D-4164-A89B-6A6FA952F5BD}" dt="2022-03-25T19:54:05.054" v="291" actId="47"/>
        <pc:sldMkLst>
          <pc:docMk/>
          <pc:sldMk cId="1335651157" sldId="1928"/>
        </pc:sldMkLst>
        <pc:spChg chg="mod">
          <ac:chgData name="Luiz Macedo" userId="7b3c29be-d15f-473b-8b79-40ce79eed9b8" providerId="ADAL" clId="{452D1F23-455D-4164-A89B-6A6FA952F5BD}" dt="2022-03-01T23:04:19.520" v="42"/>
          <ac:spMkLst>
            <pc:docMk/>
            <pc:sldMk cId="1335651157" sldId="1928"/>
            <ac:spMk id="4" creationId="{0CD8665D-5A50-4F07-9D33-48CCD3FD74C7}"/>
          </ac:spMkLst>
        </pc:spChg>
      </pc:sldChg>
      <pc:sldChg chg="add del">
        <pc:chgData name="Luiz Macedo" userId="7b3c29be-d15f-473b-8b79-40ce79eed9b8" providerId="ADAL" clId="{452D1F23-455D-4164-A89B-6A6FA952F5BD}" dt="2022-03-25T19:54:05.054" v="291" actId="47"/>
        <pc:sldMkLst>
          <pc:docMk/>
          <pc:sldMk cId="110392978" sldId="1929"/>
        </pc:sldMkLst>
      </pc:sldChg>
      <pc:sldChg chg="add del">
        <pc:chgData name="Luiz Macedo" userId="7b3c29be-d15f-473b-8b79-40ce79eed9b8" providerId="ADAL" clId="{452D1F23-455D-4164-A89B-6A6FA952F5BD}" dt="2022-03-25T19:54:17.675" v="292" actId="47"/>
        <pc:sldMkLst>
          <pc:docMk/>
          <pc:sldMk cId="4217007504" sldId="1930"/>
        </pc:sldMkLst>
      </pc:sldChg>
      <pc:sldChg chg="add del">
        <pc:chgData name="Luiz Macedo" userId="7b3c29be-d15f-473b-8b79-40ce79eed9b8" providerId="ADAL" clId="{452D1F23-455D-4164-A89B-6A6FA952F5BD}" dt="2022-03-25T19:54:17.675" v="292" actId="47"/>
        <pc:sldMkLst>
          <pc:docMk/>
          <pc:sldMk cId="3593121226" sldId="1931"/>
        </pc:sldMkLst>
      </pc:sldChg>
      <pc:sldChg chg="add del">
        <pc:chgData name="Luiz Macedo" userId="7b3c29be-d15f-473b-8b79-40ce79eed9b8" providerId="ADAL" clId="{452D1F23-455D-4164-A89B-6A6FA952F5BD}" dt="2022-03-25T19:54:17.675" v="292" actId="47"/>
        <pc:sldMkLst>
          <pc:docMk/>
          <pc:sldMk cId="819751428" sldId="1932"/>
        </pc:sldMkLst>
      </pc:sldChg>
      <pc:sldChg chg="modSp mod">
        <pc:chgData name="Luiz Macedo" userId="7b3c29be-d15f-473b-8b79-40ce79eed9b8" providerId="ADAL" clId="{452D1F23-455D-4164-A89B-6A6FA952F5BD}" dt="2022-03-12T00:00:49.150" v="68" actId="20577"/>
        <pc:sldMkLst>
          <pc:docMk/>
          <pc:sldMk cId="2096500426" sldId="1935"/>
        </pc:sldMkLst>
        <pc:spChg chg="mod">
          <ac:chgData name="Luiz Macedo" userId="7b3c29be-d15f-473b-8b79-40ce79eed9b8" providerId="ADAL" clId="{452D1F23-455D-4164-A89B-6A6FA952F5BD}" dt="2022-03-12T00:00:49.150" v="68" actId="20577"/>
          <ac:spMkLst>
            <pc:docMk/>
            <pc:sldMk cId="2096500426" sldId="1935"/>
            <ac:spMk id="2" creationId="{00000000-0000-0000-0000-000000000000}"/>
          </ac:spMkLst>
        </pc:spChg>
      </pc:sldChg>
      <pc:sldChg chg="modSp add del mod">
        <pc:chgData name="Luiz Macedo" userId="7b3c29be-d15f-473b-8b79-40ce79eed9b8" providerId="ADAL" clId="{452D1F23-455D-4164-A89B-6A6FA952F5BD}" dt="2022-03-30T21:47:25.556" v="664" actId="20577"/>
        <pc:sldMkLst>
          <pc:docMk/>
          <pc:sldMk cId="1075057062" sldId="1947"/>
        </pc:sldMkLst>
        <pc:spChg chg="mod">
          <ac:chgData name="Luiz Macedo" userId="7b3c29be-d15f-473b-8b79-40ce79eed9b8" providerId="ADAL" clId="{452D1F23-455D-4164-A89B-6A6FA952F5BD}" dt="2022-03-30T21:47:25.556" v="664" actId="20577"/>
          <ac:spMkLst>
            <pc:docMk/>
            <pc:sldMk cId="1075057062" sldId="1947"/>
            <ac:spMk id="17" creationId="{00000000-0000-0000-0000-000000000000}"/>
          </ac:spMkLst>
        </pc:spChg>
      </pc:sldChg>
      <pc:sldChg chg="delSp modSp add mod">
        <pc:chgData name="Luiz Macedo" userId="7b3c29be-d15f-473b-8b79-40ce79eed9b8" providerId="ADAL" clId="{452D1F23-455D-4164-A89B-6A6FA952F5BD}" dt="2022-03-25T20:23:57.525" v="547" actId="1035"/>
        <pc:sldMkLst>
          <pc:docMk/>
          <pc:sldMk cId="3827493866" sldId="1948"/>
        </pc:sldMkLst>
        <pc:spChg chg="mod">
          <ac:chgData name="Luiz Macedo" userId="7b3c29be-d15f-473b-8b79-40ce79eed9b8" providerId="ADAL" clId="{452D1F23-455D-4164-A89B-6A6FA952F5BD}" dt="2022-03-25T20:23:51.322" v="535" actId="1076"/>
          <ac:spMkLst>
            <pc:docMk/>
            <pc:sldMk cId="3827493866" sldId="1948"/>
            <ac:spMk id="2" creationId="{D0161B9C-B4A1-4E8B-BDD0-8D4B9DE9519A}"/>
          </ac:spMkLst>
        </pc:spChg>
        <pc:spChg chg="mod">
          <ac:chgData name="Luiz Macedo" userId="7b3c29be-d15f-473b-8b79-40ce79eed9b8" providerId="ADAL" clId="{452D1F23-455D-4164-A89B-6A6FA952F5BD}" dt="2022-03-25T20:23:57.525" v="547" actId="1035"/>
          <ac:spMkLst>
            <pc:docMk/>
            <pc:sldMk cId="3827493866" sldId="1948"/>
            <ac:spMk id="4" creationId="{B9311351-2B9D-4BC8-94A0-A5AF854E1950}"/>
          </ac:spMkLst>
        </pc:spChg>
        <pc:spChg chg="mod">
          <ac:chgData name="Luiz Macedo" userId="7b3c29be-d15f-473b-8b79-40ce79eed9b8" providerId="ADAL" clId="{452D1F23-455D-4164-A89B-6A6FA952F5BD}" dt="2022-03-25T20:23:57.525" v="547" actId="1035"/>
          <ac:spMkLst>
            <pc:docMk/>
            <pc:sldMk cId="3827493866" sldId="1948"/>
            <ac:spMk id="7" creationId="{FB7067E9-0483-4D75-93FA-5D749A14F28D}"/>
          </ac:spMkLst>
        </pc:spChg>
        <pc:spChg chg="mod">
          <ac:chgData name="Luiz Macedo" userId="7b3c29be-d15f-473b-8b79-40ce79eed9b8" providerId="ADAL" clId="{452D1F23-455D-4164-A89B-6A6FA952F5BD}" dt="2022-03-25T20:23:57.525" v="547" actId="1035"/>
          <ac:spMkLst>
            <pc:docMk/>
            <pc:sldMk cId="3827493866" sldId="1948"/>
            <ac:spMk id="10" creationId="{2978293A-9774-4E0E-B1D9-C61C4F88CFE3}"/>
          </ac:spMkLst>
        </pc:spChg>
        <pc:spChg chg="del">
          <ac:chgData name="Luiz Macedo" userId="7b3c29be-d15f-473b-8b79-40ce79eed9b8" providerId="ADAL" clId="{452D1F23-455D-4164-A89B-6A6FA952F5BD}" dt="2022-03-25T20:23:34.938" v="520" actId="478"/>
          <ac:spMkLst>
            <pc:docMk/>
            <pc:sldMk cId="3827493866" sldId="1948"/>
            <ac:spMk id="90" creationId="{4503AEDD-683F-4A5E-AF1B-AC0C6652710C}"/>
          </ac:spMkLst>
        </pc:spChg>
        <pc:spChg chg="mod">
          <ac:chgData name="Luiz Macedo" userId="7b3c29be-d15f-473b-8b79-40ce79eed9b8" providerId="ADAL" clId="{452D1F23-455D-4164-A89B-6A6FA952F5BD}" dt="2022-03-25T20:23:57.525" v="547" actId="1035"/>
          <ac:spMkLst>
            <pc:docMk/>
            <pc:sldMk cId="3827493866" sldId="1948"/>
            <ac:spMk id="99" creationId="{14D7F3E2-B034-4A83-9A23-2B5135A9E980}"/>
          </ac:spMkLst>
        </pc:spChg>
        <pc:spChg chg="mod">
          <ac:chgData name="Luiz Macedo" userId="7b3c29be-d15f-473b-8b79-40ce79eed9b8" providerId="ADAL" clId="{452D1F23-455D-4164-A89B-6A6FA952F5BD}" dt="2022-03-25T20:23:57.525" v="547" actId="1035"/>
          <ac:spMkLst>
            <pc:docMk/>
            <pc:sldMk cId="3827493866" sldId="1948"/>
            <ac:spMk id="109" creationId="{201D43D9-D126-4905-9D41-64D24DBFFE7C}"/>
          </ac:spMkLst>
        </pc:spChg>
        <pc:spChg chg="mod">
          <ac:chgData name="Luiz Macedo" userId="7b3c29be-d15f-473b-8b79-40ce79eed9b8" providerId="ADAL" clId="{452D1F23-455D-4164-A89B-6A6FA952F5BD}" dt="2022-03-25T20:23:57.525" v="547" actId="1035"/>
          <ac:spMkLst>
            <pc:docMk/>
            <pc:sldMk cId="3827493866" sldId="1948"/>
            <ac:spMk id="114" creationId="{03631DBD-DD24-463C-B2AF-970BECB02DD4}"/>
          </ac:spMkLst>
        </pc:spChg>
        <pc:picChg chg="mod">
          <ac:chgData name="Luiz Macedo" userId="7b3c29be-d15f-473b-8b79-40ce79eed9b8" providerId="ADAL" clId="{452D1F23-455D-4164-A89B-6A6FA952F5BD}" dt="2022-03-25T20:23:57.525" v="547" actId="1035"/>
          <ac:picMkLst>
            <pc:docMk/>
            <pc:sldMk cId="3827493866" sldId="1948"/>
            <ac:picMk id="3" creationId="{0EBF23E7-86FB-4686-A66E-F037EEA0378A}"/>
          </ac:picMkLst>
        </pc:picChg>
        <pc:picChg chg="mod">
          <ac:chgData name="Luiz Macedo" userId="7b3c29be-d15f-473b-8b79-40ce79eed9b8" providerId="ADAL" clId="{452D1F23-455D-4164-A89B-6A6FA952F5BD}" dt="2022-03-25T20:23:57.525" v="547" actId="1035"/>
          <ac:picMkLst>
            <pc:docMk/>
            <pc:sldMk cId="3827493866" sldId="1948"/>
            <ac:picMk id="6" creationId="{5DE8C9FF-A1C0-4E6B-9CCC-7CD0967EDCB1}"/>
          </ac:picMkLst>
        </pc:picChg>
        <pc:picChg chg="mod">
          <ac:chgData name="Luiz Macedo" userId="7b3c29be-d15f-473b-8b79-40ce79eed9b8" providerId="ADAL" clId="{452D1F23-455D-4164-A89B-6A6FA952F5BD}" dt="2022-03-25T20:23:57.525" v="547" actId="1035"/>
          <ac:picMkLst>
            <pc:docMk/>
            <pc:sldMk cId="3827493866" sldId="1948"/>
            <ac:picMk id="9" creationId="{CC74073D-79C0-41D7-8CA8-23CC2FB43AC6}"/>
          </ac:picMkLst>
        </pc:picChg>
        <pc:picChg chg="mod">
          <ac:chgData name="Luiz Macedo" userId="7b3c29be-d15f-473b-8b79-40ce79eed9b8" providerId="ADAL" clId="{452D1F23-455D-4164-A89B-6A6FA952F5BD}" dt="2022-03-25T20:23:57.525" v="547" actId="1035"/>
          <ac:picMkLst>
            <pc:docMk/>
            <pc:sldMk cId="3827493866" sldId="1948"/>
            <ac:picMk id="97" creationId="{FDDE128C-EDF2-4B6E-BAE2-AD127155CA1D}"/>
          </ac:picMkLst>
        </pc:picChg>
        <pc:picChg chg="mod">
          <ac:chgData name="Luiz Macedo" userId="7b3c29be-d15f-473b-8b79-40ce79eed9b8" providerId="ADAL" clId="{452D1F23-455D-4164-A89B-6A6FA952F5BD}" dt="2022-03-25T20:23:57.525" v="547" actId="1035"/>
          <ac:picMkLst>
            <pc:docMk/>
            <pc:sldMk cId="3827493866" sldId="1948"/>
            <ac:picMk id="107" creationId="{A360F63A-4768-4885-855D-0CB3F668E5E6}"/>
          </ac:picMkLst>
        </pc:picChg>
        <pc:picChg chg="mod">
          <ac:chgData name="Luiz Macedo" userId="7b3c29be-d15f-473b-8b79-40ce79eed9b8" providerId="ADAL" clId="{452D1F23-455D-4164-A89B-6A6FA952F5BD}" dt="2022-03-25T20:23:57.525" v="547" actId="1035"/>
          <ac:picMkLst>
            <pc:docMk/>
            <pc:sldMk cId="3827493866" sldId="1948"/>
            <ac:picMk id="112" creationId="{82B068C1-95A5-4C7C-9513-B17AF46DDB5B}"/>
          </ac:picMkLst>
        </pc:picChg>
        <pc:cxnChg chg="mod">
          <ac:chgData name="Luiz Macedo" userId="7b3c29be-d15f-473b-8b79-40ce79eed9b8" providerId="ADAL" clId="{452D1F23-455D-4164-A89B-6A6FA952F5BD}" dt="2022-03-25T20:23:57.525" v="547" actId="1035"/>
          <ac:cxnSpMkLst>
            <pc:docMk/>
            <pc:sldMk cId="3827493866" sldId="1948"/>
            <ac:cxnSpMk id="17" creationId="{B2D84384-A5FA-4A7A-8C69-6DE35701A366}"/>
          </ac:cxnSpMkLst>
        </pc:cxnChg>
        <pc:cxnChg chg="mod">
          <ac:chgData name="Luiz Macedo" userId="7b3c29be-d15f-473b-8b79-40ce79eed9b8" providerId="ADAL" clId="{452D1F23-455D-4164-A89B-6A6FA952F5BD}" dt="2022-03-25T20:23:57.525" v="547" actId="1035"/>
          <ac:cxnSpMkLst>
            <pc:docMk/>
            <pc:sldMk cId="3827493866" sldId="1948"/>
            <ac:cxnSpMk id="19" creationId="{1AB23F34-DD4C-4AB2-ACB9-8042CC00782E}"/>
          </ac:cxnSpMkLst>
        </pc:cxnChg>
        <pc:cxnChg chg="mod">
          <ac:chgData name="Luiz Macedo" userId="7b3c29be-d15f-473b-8b79-40ce79eed9b8" providerId="ADAL" clId="{452D1F23-455D-4164-A89B-6A6FA952F5BD}" dt="2022-03-25T20:23:57.525" v="547" actId="1035"/>
          <ac:cxnSpMkLst>
            <pc:docMk/>
            <pc:sldMk cId="3827493866" sldId="1948"/>
            <ac:cxnSpMk id="21" creationId="{3D2AD6E2-81B5-4541-A206-88382E346487}"/>
          </ac:cxnSpMkLst>
        </pc:cxnChg>
        <pc:cxnChg chg="mod">
          <ac:chgData name="Luiz Macedo" userId="7b3c29be-d15f-473b-8b79-40ce79eed9b8" providerId="ADAL" clId="{452D1F23-455D-4164-A89B-6A6FA952F5BD}" dt="2022-03-25T20:23:57.525" v="547" actId="1035"/>
          <ac:cxnSpMkLst>
            <pc:docMk/>
            <pc:sldMk cId="3827493866" sldId="1948"/>
            <ac:cxnSpMk id="23" creationId="{74819310-CA49-4357-AA80-052B512B9E53}"/>
          </ac:cxnSpMkLst>
        </pc:cxnChg>
        <pc:cxnChg chg="mod">
          <ac:chgData name="Luiz Macedo" userId="7b3c29be-d15f-473b-8b79-40ce79eed9b8" providerId="ADAL" clId="{452D1F23-455D-4164-A89B-6A6FA952F5BD}" dt="2022-03-25T20:23:57.525" v="547" actId="1035"/>
          <ac:cxnSpMkLst>
            <pc:docMk/>
            <pc:sldMk cId="3827493866" sldId="1948"/>
            <ac:cxnSpMk id="100" creationId="{B3F632F4-AE89-4830-A44F-63312B5519EA}"/>
          </ac:cxnSpMkLst>
        </pc:cxnChg>
      </pc:sldChg>
      <pc:sldMasterChg chg="addSldLayout delSldLayout">
        <pc:chgData name="Luiz Macedo" userId="7b3c29be-d15f-473b-8b79-40ce79eed9b8" providerId="ADAL" clId="{452D1F23-455D-4164-A89B-6A6FA952F5BD}" dt="2022-03-25T19:54:17.675" v="292" actId="47"/>
        <pc:sldMasterMkLst>
          <pc:docMk/>
          <pc:sldMasterMk cId="1881724970" sldId="2147484551"/>
        </pc:sldMasterMkLst>
        <pc:sldLayoutChg chg="add del">
          <pc:chgData name="Luiz Macedo" userId="7b3c29be-d15f-473b-8b79-40ce79eed9b8" providerId="ADAL" clId="{452D1F23-455D-4164-A89B-6A6FA952F5BD}" dt="2022-03-25T19:54:17.675" v="292" actId="47"/>
          <pc:sldLayoutMkLst>
            <pc:docMk/>
            <pc:sldMasterMk cId="1881724970" sldId="2147484551"/>
            <pc:sldLayoutMk cId="4043769408" sldId="2147484631"/>
          </pc:sldLayoutMkLst>
        </pc:sldLayoutChg>
      </pc:sldMasterChg>
    </pc:docChg>
  </pc:docChgLst>
  <pc:docChgLst>
    <pc:chgData name="Luiz Macedo" userId="7b3c29be-d15f-473b-8b79-40ce79eed9b8" providerId="ADAL" clId="{9BFAF77C-0CC3-4683-A8B1-0A6840280E42}"/>
    <pc:docChg chg="modSld sldOrd">
      <pc:chgData name="Luiz Macedo" userId="7b3c29be-d15f-473b-8b79-40ce79eed9b8" providerId="ADAL" clId="{9BFAF77C-0CC3-4683-A8B1-0A6840280E42}" dt="2022-05-02T20:30:03.018" v="9"/>
      <pc:docMkLst>
        <pc:docMk/>
      </pc:docMkLst>
      <pc:sldChg chg="modSp mod">
        <pc:chgData name="Luiz Macedo" userId="7b3c29be-d15f-473b-8b79-40ce79eed9b8" providerId="ADAL" clId="{9BFAF77C-0CC3-4683-A8B1-0A6840280E42}" dt="2022-05-02T20:29:53.701" v="7" actId="2710"/>
        <pc:sldMkLst>
          <pc:docMk/>
          <pc:sldMk cId="430513233" sldId="290"/>
        </pc:sldMkLst>
        <pc:spChg chg="mod">
          <ac:chgData name="Luiz Macedo" userId="7b3c29be-d15f-473b-8b79-40ce79eed9b8" providerId="ADAL" clId="{9BFAF77C-0CC3-4683-A8B1-0A6840280E42}" dt="2022-05-02T20:29:45.844" v="6" actId="2710"/>
          <ac:spMkLst>
            <pc:docMk/>
            <pc:sldMk cId="430513233" sldId="290"/>
            <ac:spMk id="9" creationId="{C0EB06D8-2575-4F20-8B30-C80C7DF7C9AE}"/>
          </ac:spMkLst>
        </pc:spChg>
        <pc:spChg chg="mod">
          <ac:chgData name="Luiz Macedo" userId="7b3c29be-d15f-473b-8b79-40ce79eed9b8" providerId="ADAL" clId="{9BFAF77C-0CC3-4683-A8B1-0A6840280E42}" dt="2022-05-02T20:29:53.701" v="7" actId="2710"/>
          <ac:spMkLst>
            <pc:docMk/>
            <pc:sldMk cId="430513233" sldId="290"/>
            <ac:spMk id="10" creationId="{E8ECB52B-1B0B-4B40-A2D3-1A980CD0B1BE}"/>
          </ac:spMkLst>
        </pc:spChg>
      </pc:sldChg>
      <pc:sldChg chg="ord">
        <pc:chgData name="Luiz Macedo" userId="7b3c29be-d15f-473b-8b79-40ce79eed9b8" providerId="ADAL" clId="{9BFAF77C-0CC3-4683-A8B1-0A6840280E42}" dt="2022-05-02T20:30:03.018" v="9"/>
        <pc:sldMkLst>
          <pc:docMk/>
          <pc:sldMk cId="1449306310" sldId="1501"/>
        </pc:sldMkLst>
      </pc:sldChg>
    </pc:docChg>
  </pc:docChgLst>
  <pc:docChgLst>
    <pc:chgData name="Luiz Macedo" userId="7b3c29be-d15f-473b-8b79-40ce79eed9b8" providerId="ADAL" clId="{EDE967B6-75C2-41A3-AA2A-8B313CFBF3B4}"/>
    <pc:docChg chg="undo redo custSel addSld delSld modSld">
      <pc:chgData name="Luiz Macedo" userId="7b3c29be-d15f-473b-8b79-40ce79eed9b8" providerId="ADAL" clId="{EDE967B6-75C2-41A3-AA2A-8B313CFBF3B4}" dt="2022-01-07T21:13:40.651" v="450"/>
      <pc:docMkLst>
        <pc:docMk/>
      </pc:docMkLst>
      <pc:sldChg chg="modSp mod">
        <pc:chgData name="Luiz Macedo" userId="7b3c29be-d15f-473b-8b79-40ce79eed9b8" providerId="ADAL" clId="{EDE967B6-75C2-41A3-AA2A-8B313CFBF3B4}" dt="2022-01-07T20:41:00.425" v="5" actId="1076"/>
        <pc:sldMkLst>
          <pc:docMk/>
          <pc:sldMk cId="1060830432" sldId="256"/>
        </pc:sldMkLst>
        <pc:spChg chg="mod">
          <ac:chgData name="Luiz Macedo" userId="7b3c29be-d15f-473b-8b79-40ce79eed9b8" providerId="ADAL" clId="{EDE967B6-75C2-41A3-AA2A-8B313CFBF3B4}" dt="2022-01-07T20:41:00.425" v="5" actId="1076"/>
          <ac:spMkLst>
            <pc:docMk/>
            <pc:sldMk cId="1060830432" sldId="256"/>
            <ac:spMk id="2" creationId="{06456474-6022-48BB-A434-CF09068ED1E2}"/>
          </ac:spMkLst>
        </pc:spChg>
      </pc:sldChg>
      <pc:sldChg chg="modSp add mod">
        <pc:chgData name="Luiz Macedo" userId="7b3c29be-d15f-473b-8b79-40ce79eed9b8" providerId="ADAL" clId="{EDE967B6-75C2-41A3-AA2A-8B313CFBF3B4}" dt="2022-01-07T21:09:16.169" v="312" actId="1036"/>
        <pc:sldMkLst>
          <pc:docMk/>
          <pc:sldMk cId="2903744268" sldId="258"/>
        </pc:sldMkLst>
        <pc:spChg chg="mod">
          <ac:chgData name="Luiz Macedo" userId="7b3c29be-d15f-473b-8b79-40ce79eed9b8" providerId="ADAL" clId="{EDE967B6-75C2-41A3-AA2A-8B313CFBF3B4}" dt="2022-01-07T21:09:11.464" v="307"/>
          <ac:spMkLst>
            <pc:docMk/>
            <pc:sldMk cId="2903744268" sldId="258"/>
            <ac:spMk id="2" creationId="{5F4B0404-D691-41F9-A154-BBA3D26E35C0}"/>
          </ac:spMkLst>
        </pc:spChg>
        <pc:spChg chg="mod">
          <ac:chgData name="Luiz Macedo" userId="7b3c29be-d15f-473b-8b79-40ce79eed9b8" providerId="ADAL" clId="{EDE967B6-75C2-41A3-AA2A-8B313CFBF3B4}" dt="2022-01-07T21:09:16.169" v="312" actId="1036"/>
          <ac:spMkLst>
            <pc:docMk/>
            <pc:sldMk cId="2903744268" sldId="258"/>
            <ac:spMk id="14" creationId="{A6696132-7474-496F-9A5A-247DB338AF6D}"/>
          </ac:spMkLst>
        </pc:spChg>
        <pc:picChg chg="mod">
          <ac:chgData name="Luiz Macedo" userId="7b3c29be-d15f-473b-8b79-40ce79eed9b8" providerId="ADAL" clId="{EDE967B6-75C2-41A3-AA2A-8B313CFBF3B4}" dt="2022-01-07T21:09:16.169" v="312" actId="1036"/>
          <ac:picMkLst>
            <pc:docMk/>
            <pc:sldMk cId="2903744268" sldId="258"/>
            <ac:picMk id="19" creationId="{58A0540D-C894-4A51-8963-923813E3AFCB}"/>
          </ac:picMkLst>
        </pc:picChg>
      </pc:sldChg>
      <pc:sldChg chg="modSp add mod">
        <pc:chgData name="Luiz Macedo" userId="7b3c29be-d15f-473b-8b79-40ce79eed9b8" providerId="ADAL" clId="{EDE967B6-75C2-41A3-AA2A-8B313CFBF3B4}" dt="2022-01-07T21:12:34.366" v="428" actId="1036"/>
        <pc:sldMkLst>
          <pc:docMk/>
          <pc:sldMk cId="3468777602" sldId="265"/>
        </pc:sldMkLst>
        <pc:spChg chg="mod">
          <ac:chgData name="Luiz Macedo" userId="7b3c29be-d15f-473b-8b79-40ce79eed9b8" providerId="ADAL" clId="{EDE967B6-75C2-41A3-AA2A-8B313CFBF3B4}" dt="2022-01-07T21:12:30.200" v="420"/>
          <ac:spMkLst>
            <pc:docMk/>
            <pc:sldMk cId="3468777602" sldId="265"/>
            <ac:spMk id="2" creationId="{00000000-0000-0000-0000-000000000000}"/>
          </ac:spMkLst>
        </pc:spChg>
        <pc:spChg chg="mod">
          <ac:chgData name="Luiz Macedo" userId="7b3c29be-d15f-473b-8b79-40ce79eed9b8" providerId="ADAL" clId="{EDE967B6-75C2-41A3-AA2A-8B313CFBF3B4}" dt="2022-01-07T21:12:34.366" v="428" actId="1036"/>
          <ac:spMkLst>
            <pc:docMk/>
            <pc:sldMk cId="3468777602" sldId="265"/>
            <ac:spMk id="3" creationId="{4A1918AC-A88C-4E7B-A0D6-FE921AD80EB8}"/>
          </ac:spMkLst>
        </pc:spChg>
        <pc:picChg chg="mod">
          <ac:chgData name="Luiz Macedo" userId="7b3c29be-d15f-473b-8b79-40ce79eed9b8" providerId="ADAL" clId="{EDE967B6-75C2-41A3-AA2A-8B313CFBF3B4}" dt="2022-01-07T21:12:34.366" v="428" actId="1036"/>
          <ac:picMkLst>
            <pc:docMk/>
            <pc:sldMk cId="3468777602" sldId="265"/>
            <ac:picMk id="12" creationId="{90913E97-25A5-4593-98D0-EFA86C312319}"/>
          </ac:picMkLst>
        </pc:picChg>
      </pc:sldChg>
      <pc:sldChg chg="modSp mod">
        <pc:chgData name="Luiz Macedo" userId="7b3c29be-d15f-473b-8b79-40ce79eed9b8" providerId="ADAL" clId="{EDE967B6-75C2-41A3-AA2A-8B313CFBF3B4}" dt="2022-01-07T20:54:10.653" v="192"/>
        <pc:sldMkLst>
          <pc:docMk/>
          <pc:sldMk cId="97249310" sldId="289"/>
        </pc:sldMkLst>
        <pc:spChg chg="mod">
          <ac:chgData name="Luiz Macedo" userId="7b3c29be-d15f-473b-8b79-40ce79eed9b8" providerId="ADAL" clId="{EDE967B6-75C2-41A3-AA2A-8B313CFBF3B4}" dt="2022-01-07T20:54:10.653" v="192"/>
          <ac:spMkLst>
            <pc:docMk/>
            <pc:sldMk cId="97249310" sldId="289"/>
            <ac:spMk id="2" creationId="{00000000-0000-0000-0000-000000000000}"/>
          </ac:spMkLst>
        </pc:spChg>
      </pc:sldChg>
      <pc:sldChg chg="modSp add mod">
        <pc:chgData name="Luiz Macedo" userId="7b3c29be-d15f-473b-8b79-40ce79eed9b8" providerId="ADAL" clId="{EDE967B6-75C2-41A3-AA2A-8B313CFBF3B4}" dt="2022-01-07T21:11:31.396" v="400"/>
        <pc:sldMkLst>
          <pc:docMk/>
          <pc:sldMk cId="430513233" sldId="290"/>
        </pc:sldMkLst>
        <pc:spChg chg="mod">
          <ac:chgData name="Luiz Macedo" userId="7b3c29be-d15f-473b-8b79-40ce79eed9b8" providerId="ADAL" clId="{EDE967B6-75C2-41A3-AA2A-8B313CFBF3B4}" dt="2022-01-07T21:11:31.396" v="400"/>
          <ac:spMkLst>
            <pc:docMk/>
            <pc:sldMk cId="430513233" sldId="290"/>
            <ac:spMk id="2" creationId="{00000000-0000-0000-0000-000000000000}"/>
          </ac:spMkLst>
        </pc:spChg>
      </pc:sldChg>
      <pc:sldChg chg="modSp add mod">
        <pc:chgData name="Luiz Macedo" userId="7b3c29be-d15f-473b-8b79-40ce79eed9b8" providerId="ADAL" clId="{EDE967B6-75C2-41A3-AA2A-8B313CFBF3B4}" dt="2022-01-07T21:13:13.981" v="447"/>
        <pc:sldMkLst>
          <pc:docMk/>
          <pc:sldMk cId="759333537" sldId="637"/>
        </pc:sldMkLst>
        <pc:spChg chg="mod">
          <ac:chgData name="Luiz Macedo" userId="7b3c29be-d15f-473b-8b79-40ce79eed9b8" providerId="ADAL" clId="{EDE967B6-75C2-41A3-AA2A-8B313CFBF3B4}" dt="2022-01-07T21:13:13.981" v="447"/>
          <ac:spMkLst>
            <pc:docMk/>
            <pc:sldMk cId="759333537" sldId="637"/>
            <ac:spMk id="2" creationId="{5F8C406A-AF65-4E14-8531-F8709016331F}"/>
          </ac:spMkLst>
        </pc:spChg>
      </pc:sldChg>
      <pc:sldChg chg="modSp add mod">
        <pc:chgData name="Luiz Macedo" userId="7b3c29be-d15f-473b-8b79-40ce79eed9b8" providerId="ADAL" clId="{EDE967B6-75C2-41A3-AA2A-8B313CFBF3B4}" dt="2022-01-07T21:13:40.651" v="450"/>
        <pc:sldMkLst>
          <pc:docMk/>
          <pc:sldMk cId="1375919683" sldId="1459"/>
        </pc:sldMkLst>
        <pc:spChg chg="mod">
          <ac:chgData name="Luiz Macedo" userId="7b3c29be-d15f-473b-8b79-40ce79eed9b8" providerId="ADAL" clId="{EDE967B6-75C2-41A3-AA2A-8B313CFBF3B4}" dt="2022-01-07T21:13:40.651" v="450"/>
          <ac:spMkLst>
            <pc:docMk/>
            <pc:sldMk cId="1375919683" sldId="1459"/>
            <ac:spMk id="6" creationId="{7E3067B4-8443-4570-8EA1-77B900C9DC0D}"/>
          </ac:spMkLst>
        </pc:spChg>
      </pc:sldChg>
      <pc:sldChg chg="modSp mod">
        <pc:chgData name="Luiz Macedo" userId="7b3c29be-d15f-473b-8b79-40ce79eed9b8" providerId="ADAL" clId="{EDE967B6-75C2-41A3-AA2A-8B313CFBF3B4}" dt="2022-01-07T20:57:30.504" v="266" actId="1076"/>
        <pc:sldMkLst>
          <pc:docMk/>
          <pc:sldMk cId="88213928" sldId="1499"/>
        </pc:sldMkLst>
        <pc:spChg chg="mod">
          <ac:chgData name="Luiz Macedo" userId="7b3c29be-d15f-473b-8b79-40ce79eed9b8" providerId="ADAL" clId="{EDE967B6-75C2-41A3-AA2A-8B313CFBF3B4}" dt="2022-01-07T20:57:23.276" v="265"/>
          <ac:spMkLst>
            <pc:docMk/>
            <pc:sldMk cId="88213928" sldId="1499"/>
            <ac:spMk id="11" creationId="{47959A65-21A4-4953-849C-A3CB0550886E}"/>
          </ac:spMkLst>
        </pc:spChg>
        <pc:picChg chg="mod">
          <ac:chgData name="Luiz Macedo" userId="7b3c29be-d15f-473b-8b79-40ce79eed9b8" providerId="ADAL" clId="{EDE967B6-75C2-41A3-AA2A-8B313CFBF3B4}" dt="2022-01-07T20:57:30.504" v="266" actId="1076"/>
          <ac:picMkLst>
            <pc:docMk/>
            <pc:sldMk cId="88213928" sldId="1499"/>
            <ac:picMk id="7" creationId="{9CEE6163-9370-4B0C-820B-9CFDDFCA8ECA}"/>
          </ac:picMkLst>
        </pc:picChg>
      </pc:sldChg>
      <pc:sldChg chg="modSp mod">
        <pc:chgData name="Luiz Macedo" userId="7b3c29be-d15f-473b-8b79-40ce79eed9b8" providerId="ADAL" clId="{EDE967B6-75C2-41A3-AA2A-8B313CFBF3B4}" dt="2022-01-07T21:00:43.968" v="297" actId="1036"/>
        <pc:sldMkLst>
          <pc:docMk/>
          <pc:sldMk cId="1449306310" sldId="1501"/>
        </pc:sldMkLst>
        <pc:spChg chg="mod">
          <ac:chgData name="Luiz Macedo" userId="7b3c29be-d15f-473b-8b79-40ce79eed9b8" providerId="ADAL" clId="{EDE967B6-75C2-41A3-AA2A-8B313CFBF3B4}" dt="2022-01-07T21:00:39.095" v="288"/>
          <ac:spMkLst>
            <pc:docMk/>
            <pc:sldMk cId="1449306310" sldId="1501"/>
            <ac:spMk id="4" creationId="{D7222938-45C7-4CC0-BC65-310071AE6ED6}"/>
          </ac:spMkLst>
        </pc:spChg>
        <pc:spChg chg="mod">
          <ac:chgData name="Luiz Macedo" userId="7b3c29be-d15f-473b-8b79-40ce79eed9b8" providerId="ADAL" clId="{EDE967B6-75C2-41A3-AA2A-8B313CFBF3B4}" dt="2022-01-07T21:00:43.968" v="297" actId="1036"/>
          <ac:spMkLst>
            <pc:docMk/>
            <pc:sldMk cId="1449306310" sldId="1501"/>
            <ac:spMk id="5" creationId="{EB402879-9757-4738-A403-BE9A100FAC2F}"/>
          </ac:spMkLst>
        </pc:spChg>
      </pc:sldChg>
      <pc:sldChg chg="modSp mod">
        <pc:chgData name="Luiz Macedo" userId="7b3c29be-d15f-473b-8b79-40ce79eed9b8" providerId="ADAL" clId="{EDE967B6-75C2-41A3-AA2A-8B313CFBF3B4}" dt="2022-01-07T20:56:31.089" v="252"/>
        <pc:sldMkLst>
          <pc:docMk/>
          <pc:sldMk cId="1791545435" sldId="1866"/>
        </pc:sldMkLst>
        <pc:spChg chg="mod">
          <ac:chgData name="Luiz Macedo" userId="7b3c29be-d15f-473b-8b79-40ce79eed9b8" providerId="ADAL" clId="{EDE967B6-75C2-41A3-AA2A-8B313CFBF3B4}" dt="2022-01-07T20:56:31.089" v="252"/>
          <ac:spMkLst>
            <pc:docMk/>
            <pc:sldMk cId="1791545435" sldId="1866"/>
            <ac:spMk id="4" creationId="{0CD8665D-5A50-4F07-9D33-48CCD3FD74C7}"/>
          </ac:spMkLst>
        </pc:spChg>
      </pc:sldChg>
      <pc:sldChg chg="modSp mod">
        <pc:chgData name="Luiz Macedo" userId="7b3c29be-d15f-473b-8b79-40ce79eed9b8" providerId="ADAL" clId="{EDE967B6-75C2-41A3-AA2A-8B313CFBF3B4}" dt="2022-01-07T20:57:13.067" v="264"/>
        <pc:sldMkLst>
          <pc:docMk/>
          <pc:sldMk cId="261911333" sldId="1867"/>
        </pc:sldMkLst>
        <pc:spChg chg="mod">
          <ac:chgData name="Luiz Macedo" userId="7b3c29be-d15f-473b-8b79-40ce79eed9b8" providerId="ADAL" clId="{EDE967B6-75C2-41A3-AA2A-8B313CFBF3B4}" dt="2022-01-07T20:57:13.067" v="264"/>
          <ac:spMkLst>
            <pc:docMk/>
            <pc:sldMk cId="261911333" sldId="1867"/>
            <ac:spMk id="4" creationId="{0CD8665D-5A50-4F07-9D33-48CCD3FD74C7}"/>
          </ac:spMkLst>
        </pc:spChg>
      </pc:sldChg>
      <pc:sldChg chg="del">
        <pc:chgData name="Luiz Macedo" userId="7b3c29be-d15f-473b-8b79-40ce79eed9b8" providerId="ADAL" clId="{EDE967B6-75C2-41A3-AA2A-8B313CFBF3B4}" dt="2022-01-07T21:00:31.466" v="287" actId="2696"/>
        <pc:sldMkLst>
          <pc:docMk/>
          <pc:sldMk cId="725976838" sldId="1868"/>
        </pc:sldMkLst>
      </pc:sldChg>
      <pc:sldChg chg="modSp add mod modNotesTx">
        <pc:chgData name="Luiz Macedo" userId="7b3c29be-d15f-473b-8b79-40ce79eed9b8" providerId="ADAL" clId="{EDE967B6-75C2-41A3-AA2A-8B313CFBF3B4}" dt="2022-01-07T20:53:33.917" v="179" actId="20577"/>
        <pc:sldMkLst>
          <pc:docMk/>
          <pc:sldMk cId="579194295" sldId="1870"/>
        </pc:sldMkLst>
        <pc:spChg chg="mod">
          <ac:chgData name="Luiz Macedo" userId="7b3c29be-d15f-473b-8b79-40ce79eed9b8" providerId="ADAL" clId="{EDE967B6-75C2-41A3-AA2A-8B313CFBF3B4}" dt="2022-01-07T20:53:30.899" v="177" actId="20577"/>
          <ac:spMkLst>
            <pc:docMk/>
            <pc:sldMk cId="579194295" sldId="1870"/>
            <ac:spMk id="24" creationId="{6FB8F2AC-518E-4577-AD7C-BF8FF1242B23}"/>
          </ac:spMkLst>
        </pc:spChg>
        <pc:spChg chg="mod">
          <ac:chgData name="Luiz Macedo" userId="7b3c29be-d15f-473b-8b79-40ce79eed9b8" providerId="ADAL" clId="{EDE967B6-75C2-41A3-AA2A-8B313CFBF3B4}" dt="2022-01-07T20:53:32.923" v="178" actId="20577"/>
          <ac:spMkLst>
            <pc:docMk/>
            <pc:sldMk cId="579194295" sldId="1870"/>
            <ac:spMk id="28" creationId="{0DDD116D-5C02-47AD-AC54-959FC968A1F9}"/>
          </ac:spMkLst>
        </pc:spChg>
        <pc:spChg chg="mod">
          <ac:chgData name="Luiz Macedo" userId="7b3c29be-d15f-473b-8b79-40ce79eed9b8" providerId="ADAL" clId="{EDE967B6-75C2-41A3-AA2A-8B313CFBF3B4}" dt="2022-01-07T20:53:33.917" v="179" actId="20577"/>
          <ac:spMkLst>
            <pc:docMk/>
            <pc:sldMk cId="579194295" sldId="1870"/>
            <ac:spMk id="32" creationId="{2691F13C-8065-4AFF-9744-74A64CEC9558}"/>
          </ac:spMkLst>
        </pc:spChg>
        <pc:picChg chg="mod">
          <ac:chgData name="Luiz Macedo" userId="7b3c29be-d15f-473b-8b79-40ce79eed9b8" providerId="ADAL" clId="{EDE967B6-75C2-41A3-AA2A-8B313CFBF3B4}" dt="2022-01-07T20:53:26.937" v="176" actId="1076"/>
          <ac:picMkLst>
            <pc:docMk/>
            <pc:sldMk cId="579194295" sldId="1870"/>
            <ac:picMk id="23" creationId="{08B95F04-1D7D-46CE-BE13-CF007A831473}"/>
          </ac:picMkLst>
        </pc:picChg>
      </pc:sldChg>
      <pc:sldChg chg="modSp add mod">
        <pc:chgData name="Luiz Macedo" userId="7b3c29be-d15f-473b-8b79-40ce79eed9b8" providerId="ADAL" clId="{EDE967B6-75C2-41A3-AA2A-8B313CFBF3B4}" dt="2022-01-07T21:11:53.705" v="410"/>
        <pc:sldMkLst>
          <pc:docMk/>
          <pc:sldMk cId="147127208" sldId="1871"/>
        </pc:sldMkLst>
        <pc:spChg chg="mod">
          <ac:chgData name="Luiz Macedo" userId="7b3c29be-d15f-473b-8b79-40ce79eed9b8" providerId="ADAL" clId="{EDE967B6-75C2-41A3-AA2A-8B313CFBF3B4}" dt="2022-01-07T21:11:53.705" v="410"/>
          <ac:spMkLst>
            <pc:docMk/>
            <pc:sldMk cId="147127208" sldId="1871"/>
            <ac:spMk id="4" creationId="{0CD8665D-5A50-4F07-9D33-48CCD3FD74C7}"/>
          </ac:spMkLst>
        </pc:spChg>
      </pc:sldChg>
      <pc:sldChg chg="add del">
        <pc:chgData name="Luiz Macedo" userId="7b3c29be-d15f-473b-8b79-40ce79eed9b8" providerId="ADAL" clId="{EDE967B6-75C2-41A3-AA2A-8B313CFBF3B4}" dt="2022-01-07T21:09:35.514" v="313" actId="2696"/>
        <pc:sldMkLst>
          <pc:docMk/>
          <pc:sldMk cId="35115153" sldId="1875"/>
        </pc:sldMkLst>
      </pc:sldChg>
      <pc:sldChg chg="modSp add mod">
        <pc:chgData name="Luiz Macedo" userId="7b3c29be-d15f-473b-8b79-40ce79eed9b8" providerId="ADAL" clId="{EDE967B6-75C2-41A3-AA2A-8B313CFBF3B4}" dt="2022-01-07T21:10:30.869" v="380"/>
        <pc:sldMkLst>
          <pc:docMk/>
          <pc:sldMk cId="3441544522" sldId="1876"/>
        </pc:sldMkLst>
        <pc:spChg chg="mod">
          <ac:chgData name="Luiz Macedo" userId="7b3c29be-d15f-473b-8b79-40ce79eed9b8" providerId="ADAL" clId="{EDE967B6-75C2-41A3-AA2A-8B313CFBF3B4}" dt="2022-01-07T21:10:30.869" v="380"/>
          <ac:spMkLst>
            <pc:docMk/>
            <pc:sldMk cId="3441544522" sldId="1876"/>
            <ac:spMk id="4" creationId="{0CD8665D-5A50-4F07-9D33-48CCD3FD74C7}"/>
          </ac:spMkLst>
        </pc:spChg>
      </pc:sldChg>
      <pc:sldChg chg="modSp add mod">
        <pc:chgData name="Luiz Macedo" userId="7b3c29be-d15f-473b-8b79-40ce79eed9b8" providerId="ADAL" clId="{EDE967B6-75C2-41A3-AA2A-8B313CFBF3B4}" dt="2022-01-07T21:11:17.115" v="398"/>
        <pc:sldMkLst>
          <pc:docMk/>
          <pc:sldMk cId="1472775078" sldId="1877"/>
        </pc:sldMkLst>
        <pc:spChg chg="mod">
          <ac:chgData name="Luiz Macedo" userId="7b3c29be-d15f-473b-8b79-40ce79eed9b8" providerId="ADAL" clId="{EDE967B6-75C2-41A3-AA2A-8B313CFBF3B4}" dt="2022-01-07T21:11:17.115" v="398"/>
          <ac:spMkLst>
            <pc:docMk/>
            <pc:sldMk cId="1472775078" sldId="1877"/>
            <ac:spMk id="4" creationId="{0CD8665D-5A50-4F07-9D33-48CCD3FD74C7}"/>
          </ac:spMkLst>
        </pc:spChg>
      </pc:sldChg>
      <pc:sldChg chg="modSp add mod">
        <pc:chgData name="Luiz Macedo" userId="7b3c29be-d15f-473b-8b79-40ce79eed9b8" providerId="ADAL" clId="{EDE967B6-75C2-41A3-AA2A-8B313CFBF3B4}" dt="2022-01-07T21:09:43.246" v="322" actId="1036"/>
        <pc:sldMkLst>
          <pc:docMk/>
          <pc:sldMk cId="3606776970" sldId="1882"/>
        </pc:sldMkLst>
        <pc:spChg chg="mod">
          <ac:chgData name="Luiz Macedo" userId="7b3c29be-d15f-473b-8b79-40ce79eed9b8" providerId="ADAL" clId="{EDE967B6-75C2-41A3-AA2A-8B313CFBF3B4}" dt="2022-01-07T21:09:38.180" v="314"/>
          <ac:spMkLst>
            <pc:docMk/>
            <pc:sldMk cId="3606776970" sldId="1882"/>
            <ac:spMk id="2" creationId="{00000000-0000-0000-0000-000000000000}"/>
          </ac:spMkLst>
        </pc:spChg>
        <pc:spChg chg="mod">
          <ac:chgData name="Luiz Macedo" userId="7b3c29be-d15f-473b-8b79-40ce79eed9b8" providerId="ADAL" clId="{EDE967B6-75C2-41A3-AA2A-8B313CFBF3B4}" dt="2022-01-07T21:09:43.246" v="322" actId="1036"/>
          <ac:spMkLst>
            <pc:docMk/>
            <pc:sldMk cId="3606776970" sldId="1882"/>
            <ac:spMk id="4" creationId="{38832C68-601C-4B0A-A609-97D3295B5DF7}"/>
          </ac:spMkLst>
        </pc:spChg>
        <pc:spChg chg="mod">
          <ac:chgData name="Luiz Macedo" userId="7b3c29be-d15f-473b-8b79-40ce79eed9b8" providerId="ADAL" clId="{EDE967B6-75C2-41A3-AA2A-8B313CFBF3B4}" dt="2022-01-07T21:09:43.246" v="322" actId="1036"/>
          <ac:spMkLst>
            <pc:docMk/>
            <pc:sldMk cId="3606776970" sldId="1882"/>
            <ac:spMk id="9" creationId="{17219111-172A-4758-AA39-7BD27A8E3F43}"/>
          </ac:spMkLst>
        </pc:spChg>
        <pc:spChg chg="mod">
          <ac:chgData name="Luiz Macedo" userId="7b3c29be-d15f-473b-8b79-40ce79eed9b8" providerId="ADAL" clId="{EDE967B6-75C2-41A3-AA2A-8B313CFBF3B4}" dt="2022-01-07T21:09:43.246" v="322" actId="1036"/>
          <ac:spMkLst>
            <pc:docMk/>
            <pc:sldMk cId="3606776970" sldId="1882"/>
            <ac:spMk id="10" creationId="{2CC15336-29C4-407F-8274-9D5455CE2523}"/>
          </ac:spMkLst>
        </pc:spChg>
        <pc:spChg chg="mod">
          <ac:chgData name="Luiz Macedo" userId="7b3c29be-d15f-473b-8b79-40ce79eed9b8" providerId="ADAL" clId="{EDE967B6-75C2-41A3-AA2A-8B313CFBF3B4}" dt="2022-01-07T21:09:43.246" v="322" actId="1036"/>
          <ac:spMkLst>
            <pc:docMk/>
            <pc:sldMk cId="3606776970" sldId="1882"/>
            <ac:spMk id="16" creationId="{469A682B-165E-4618-88EB-78A9BD75A104}"/>
          </ac:spMkLst>
        </pc:spChg>
        <pc:spChg chg="mod">
          <ac:chgData name="Luiz Macedo" userId="7b3c29be-d15f-473b-8b79-40ce79eed9b8" providerId="ADAL" clId="{EDE967B6-75C2-41A3-AA2A-8B313CFBF3B4}" dt="2022-01-07T21:09:43.246" v="322" actId="1036"/>
          <ac:spMkLst>
            <pc:docMk/>
            <pc:sldMk cId="3606776970" sldId="1882"/>
            <ac:spMk id="21" creationId="{4966145E-4D61-4961-8673-2F8165732391}"/>
          </ac:spMkLst>
        </pc:spChg>
        <pc:spChg chg="mod">
          <ac:chgData name="Luiz Macedo" userId="7b3c29be-d15f-473b-8b79-40ce79eed9b8" providerId="ADAL" clId="{EDE967B6-75C2-41A3-AA2A-8B313CFBF3B4}" dt="2022-01-07T21:09:43.246" v="322" actId="1036"/>
          <ac:spMkLst>
            <pc:docMk/>
            <pc:sldMk cId="3606776970" sldId="1882"/>
            <ac:spMk id="22" creationId="{2B7AEF09-3864-4594-A775-03F4001193B7}"/>
          </ac:spMkLst>
        </pc:spChg>
        <pc:spChg chg="mod">
          <ac:chgData name="Luiz Macedo" userId="7b3c29be-d15f-473b-8b79-40ce79eed9b8" providerId="ADAL" clId="{EDE967B6-75C2-41A3-AA2A-8B313CFBF3B4}" dt="2022-01-07T21:09:43.246" v="322" actId="1036"/>
          <ac:spMkLst>
            <pc:docMk/>
            <pc:sldMk cId="3606776970" sldId="1882"/>
            <ac:spMk id="28" creationId="{A6677CA3-24E5-4C0E-8BE0-AF060790504E}"/>
          </ac:spMkLst>
        </pc:spChg>
        <pc:spChg chg="mod">
          <ac:chgData name="Luiz Macedo" userId="7b3c29be-d15f-473b-8b79-40ce79eed9b8" providerId="ADAL" clId="{EDE967B6-75C2-41A3-AA2A-8B313CFBF3B4}" dt="2022-01-07T21:09:43.246" v="322" actId="1036"/>
          <ac:spMkLst>
            <pc:docMk/>
            <pc:sldMk cId="3606776970" sldId="1882"/>
            <ac:spMk id="34" creationId="{35F4A659-D96E-426C-960D-A6B141CCE9BE}"/>
          </ac:spMkLst>
        </pc:spChg>
        <pc:spChg chg="mod">
          <ac:chgData name="Luiz Macedo" userId="7b3c29be-d15f-473b-8b79-40ce79eed9b8" providerId="ADAL" clId="{EDE967B6-75C2-41A3-AA2A-8B313CFBF3B4}" dt="2022-01-07T21:09:43.246" v="322" actId="1036"/>
          <ac:spMkLst>
            <pc:docMk/>
            <pc:sldMk cId="3606776970" sldId="1882"/>
            <ac:spMk id="42" creationId="{294F2660-5BD0-4346-AAC4-37E0DAEC30D8}"/>
          </ac:spMkLst>
        </pc:spChg>
        <pc:spChg chg="mod">
          <ac:chgData name="Luiz Macedo" userId="7b3c29be-d15f-473b-8b79-40ce79eed9b8" providerId="ADAL" clId="{EDE967B6-75C2-41A3-AA2A-8B313CFBF3B4}" dt="2022-01-07T21:09:43.246" v="322" actId="1036"/>
          <ac:spMkLst>
            <pc:docMk/>
            <pc:sldMk cId="3606776970" sldId="1882"/>
            <ac:spMk id="49" creationId="{4EC41E4F-F922-4F4D-B385-098D8C515691}"/>
          </ac:spMkLst>
        </pc:spChg>
        <pc:picChg chg="mod">
          <ac:chgData name="Luiz Macedo" userId="7b3c29be-d15f-473b-8b79-40ce79eed9b8" providerId="ADAL" clId="{EDE967B6-75C2-41A3-AA2A-8B313CFBF3B4}" dt="2022-01-07T21:09:43.246" v="322" actId="1036"/>
          <ac:picMkLst>
            <pc:docMk/>
            <pc:sldMk cId="3606776970" sldId="1882"/>
            <ac:picMk id="3" creationId="{84ED7F62-C244-4318-BBCD-D8E76BCA2126}"/>
          </ac:picMkLst>
        </pc:picChg>
        <pc:picChg chg="mod">
          <ac:chgData name="Luiz Macedo" userId="7b3c29be-d15f-473b-8b79-40ce79eed9b8" providerId="ADAL" clId="{EDE967B6-75C2-41A3-AA2A-8B313CFBF3B4}" dt="2022-01-07T21:09:43.246" v="322" actId="1036"/>
          <ac:picMkLst>
            <pc:docMk/>
            <pc:sldMk cId="3606776970" sldId="1882"/>
            <ac:picMk id="5" creationId="{0357A0B5-2929-461F-8A16-1EDC5B02A2AD}"/>
          </ac:picMkLst>
        </pc:picChg>
        <pc:picChg chg="mod">
          <ac:chgData name="Luiz Macedo" userId="7b3c29be-d15f-473b-8b79-40ce79eed9b8" providerId="ADAL" clId="{EDE967B6-75C2-41A3-AA2A-8B313CFBF3B4}" dt="2022-01-07T21:09:43.246" v="322" actId="1036"/>
          <ac:picMkLst>
            <pc:docMk/>
            <pc:sldMk cId="3606776970" sldId="1882"/>
            <ac:picMk id="15" creationId="{FD4EC4B7-0811-493A-8CF1-92FBC848414F}"/>
          </ac:picMkLst>
        </pc:picChg>
        <pc:picChg chg="mod">
          <ac:chgData name="Luiz Macedo" userId="7b3c29be-d15f-473b-8b79-40ce79eed9b8" providerId="ADAL" clId="{EDE967B6-75C2-41A3-AA2A-8B313CFBF3B4}" dt="2022-01-07T21:09:43.246" v="322" actId="1036"/>
          <ac:picMkLst>
            <pc:docMk/>
            <pc:sldMk cId="3606776970" sldId="1882"/>
            <ac:picMk id="40" creationId="{F72E650D-0347-4370-84E3-7598DCCD2E6E}"/>
          </ac:picMkLst>
        </pc:picChg>
        <pc:picChg chg="mod">
          <ac:chgData name="Luiz Macedo" userId="7b3c29be-d15f-473b-8b79-40ce79eed9b8" providerId="ADAL" clId="{EDE967B6-75C2-41A3-AA2A-8B313CFBF3B4}" dt="2022-01-07T21:09:43.246" v="322" actId="1036"/>
          <ac:picMkLst>
            <pc:docMk/>
            <pc:sldMk cId="3606776970" sldId="1882"/>
            <ac:picMk id="48" creationId="{39CBEC63-8F6B-4545-A144-7D23B731CAF5}"/>
          </ac:picMkLst>
        </pc:picChg>
        <pc:cxnChg chg="mod">
          <ac:chgData name="Luiz Macedo" userId="7b3c29be-d15f-473b-8b79-40ce79eed9b8" providerId="ADAL" clId="{EDE967B6-75C2-41A3-AA2A-8B313CFBF3B4}" dt="2022-01-07T21:09:43.246" v="322" actId="1036"/>
          <ac:cxnSpMkLst>
            <pc:docMk/>
            <pc:sldMk cId="3606776970" sldId="1882"/>
            <ac:cxnSpMk id="11" creationId="{1EC67DED-C775-44F6-B418-C3FD19D58018}"/>
          </ac:cxnSpMkLst>
        </pc:cxnChg>
        <pc:cxnChg chg="mod">
          <ac:chgData name="Luiz Macedo" userId="7b3c29be-d15f-473b-8b79-40ce79eed9b8" providerId="ADAL" clId="{EDE967B6-75C2-41A3-AA2A-8B313CFBF3B4}" dt="2022-01-07T21:09:43.246" v="322" actId="1036"/>
          <ac:cxnSpMkLst>
            <pc:docMk/>
            <pc:sldMk cId="3606776970" sldId="1882"/>
            <ac:cxnSpMk id="17" creationId="{66056BD6-DA5D-44CA-9ACF-D8FDD59B4E7C}"/>
          </ac:cxnSpMkLst>
        </pc:cxnChg>
        <pc:cxnChg chg="mod">
          <ac:chgData name="Luiz Macedo" userId="7b3c29be-d15f-473b-8b79-40ce79eed9b8" providerId="ADAL" clId="{EDE967B6-75C2-41A3-AA2A-8B313CFBF3B4}" dt="2022-01-07T21:09:43.246" v="322" actId="1036"/>
          <ac:cxnSpMkLst>
            <pc:docMk/>
            <pc:sldMk cId="3606776970" sldId="1882"/>
            <ac:cxnSpMk id="23" creationId="{0BF5A53D-06AE-411C-A8B1-DEA5E8732C73}"/>
          </ac:cxnSpMkLst>
        </pc:cxnChg>
        <pc:cxnChg chg="mod">
          <ac:chgData name="Luiz Macedo" userId="7b3c29be-d15f-473b-8b79-40ce79eed9b8" providerId="ADAL" clId="{EDE967B6-75C2-41A3-AA2A-8B313CFBF3B4}" dt="2022-01-07T21:09:43.246" v="322" actId="1036"/>
          <ac:cxnSpMkLst>
            <pc:docMk/>
            <pc:sldMk cId="3606776970" sldId="1882"/>
            <ac:cxnSpMk id="29" creationId="{C29B4334-980A-4B3B-A661-D39CE7EC3985}"/>
          </ac:cxnSpMkLst>
        </pc:cxnChg>
      </pc:sldChg>
      <pc:sldChg chg="modSp add mod">
        <pc:chgData name="Luiz Macedo" userId="7b3c29be-d15f-473b-8b79-40ce79eed9b8" providerId="ADAL" clId="{EDE967B6-75C2-41A3-AA2A-8B313CFBF3B4}" dt="2022-01-07T21:12:22.413" v="419" actId="1036"/>
        <pc:sldMkLst>
          <pc:docMk/>
          <pc:sldMk cId="1869629593" sldId="1883"/>
        </pc:sldMkLst>
        <pc:spChg chg="mod">
          <ac:chgData name="Luiz Macedo" userId="7b3c29be-d15f-473b-8b79-40ce79eed9b8" providerId="ADAL" clId="{EDE967B6-75C2-41A3-AA2A-8B313CFBF3B4}" dt="2022-01-07T21:12:12.340" v="412"/>
          <ac:spMkLst>
            <pc:docMk/>
            <pc:sldMk cId="1869629593" sldId="1883"/>
            <ac:spMk id="2" creationId="{00000000-0000-0000-0000-000000000000}"/>
          </ac:spMkLst>
        </pc:spChg>
        <pc:spChg chg="mod">
          <ac:chgData name="Luiz Macedo" userId="7b3c29be-d15f-473b-8b79-40ce79eed9b8" providerId="ADAL" clId="{EDE967B6-75C2-41A3-AA2A-8B313CFBF3B4}" dt="2022-01-07T21:12:22.413" v="419" actId="1036"/>
          <ac:spMkLst>
            <pc:docMk/>
            <pc:sldMk cId="1869629593" sldId="1883"/>
            <ac:spMk id="3" creationId="{4A1918AC-A88C-4E7B-A0D6-FE921AD80EB8}"/>
          </ac:spMkLst>
        </pc:spChg>
        <pc:spChg chg="mod">
          <ac:chgData name="Luiz Macedo" userId="7b3c29be-d15f-473b-8b79-40ce79eed9b8" providerId="ADAL" clId="{EDE967B6-75C2-41A3-AA2A-8B313CFBF3B4}" dt="2022-01-07T21:12:22.413" v="419" actId="1036"/>
          <ac:spMkLst>
            <pc:docMk/>
            <pc:sldMk cId="1869629593" sldId="1883"/>
            <ac:spMk id="4" creationId="{98CDECCD-412E-42FD-B738-4DEAA4D42EC1}"/>
          </ac:spMkLst>
        </pc:spChg>
        <pc:picChg chg="mod">
          <ac:chgData name="Luiz Macedo" userId="7b3c29be-d15f-473b-8b79-40ce79eed9b8" providerId="ADAL" clId="{EDE967B6-75C2-41A3-AA2A-8B313CFBF3B4}" dt="2022-01-07T21:12:22.413" v="419" actId="1036"/>
          <ac:picMkLst>
            <pc:docMk/>
            <pc:sldMk cId="1869629593" sldId="1883"/>
            <ac:picMk id="12" creationId="{90913E97-25A5-4593-98D0-EFA86C312319}"/>
          </ac:picMkLst>
        </pc:picChg>
      </pc:sldChg>
      <pc:sldChg chg="delSp modSp add mod">
        <pc:chgData name="Luiz Macedo" userId="7b3c29be-d15f-473b-8b79-40ce79eed9b8" providerId="ADAL" clId="{EDE967B6-75C2-41A3-AA2A-8B313CFBF3B4}" dt="2022-01-07T21:12:52.362" v="443" actId="478"/>
        <pc:sldMkLst>
          <pc:docMk/>
          <pc:sldMk cId="1394745351" sldId="1884"/>
        </pc:sldMkLst>
        <pc:spChg chg="mod">
          <ac:chgData name="Luiz Macedo" userId="7b3c29be-d15f-473b-8b79-40ce79eed9b8" providerId="ADAL" clId="{EDE967B6-75C2-41A3-AA2A-8B313CFBF3B4}" dt="2022-01-07T21:12:42.639" v="429"/>
          <ac:spMkLst>
            <pc:docMk/>
            <pc:sldMk cId="1394745351" sldId="1884"/>
            <ac:spMk id="2" creationId="{00000000-0000-0000-0000-000000000000}"/>
          </ac:spMkLst>
        </pc:spChg>
        <pc:spChg chg="mod">
          <ac:chgData name="Luiz Macedo" userId="7b3c29be-d15f-473b-8b79-40ce79eed9b8" providerId="ADAL" clId="{EDE967B6-75C2-41A3-AA2A-8B313CFBF3B4}" dt="2022-01-07T21:12:46.704" v="441" actId="1036"/>
          <ac:spMkLst>
            <pc:docMk/>
            <pc:sldMk cId="1394745351" sldId="1884"/>
            <ac:spMk id="4" creationId="{38832C68-601C-4B0A-A609-97D3295B5DF7}"/>
          </ac:spMkLst>
        </pc:spChg>
        <pc:spChg chg="mod">
          <ac:chgData name="Luiz Macedo" userId="7b3c29be-d15f-473b-8b79-40ce79eed9b8" providerId="ADAL" clId="{EDE967B6-75C2-41A3-AA2A-8B313CFBF3B4}" dt="2022-01-07T21:12:46.704" v="441" actId="1036"/>
          <ac:spMkLst>
            <pc:docMk/>
            <pc:sldMk cId="1394745351" sldId="1884"/>
            <ac:spMk id="9" creationId="{17219111-172A-4758-AA39-7BD27A8E3F43}"/>
          </ac:spMkLst>
        </pc:spChg>
        <pc:spChg chg="mod">
          <ac:chgData name="Luiz Macedo" userId="7b3c29be-d15f-473b-8b79-40ce79eed9b8" providerId="ADAL" clId="{EDE967B6-75C2-41A3-AA2A-8B313CFBF3B4}" dt="2022-01-07T21:12:46.704" v="441" actId="1036"/>
          <ac:spMkLst>
            <pc:docMk/>
            <pc:sldMk cId="1394745351" sldId="1884"/>
            <ac:spMk id="10" creationId="{2CC15336-29C4-407F-8274-9D5455CE2523}"/>
          </ac:spMkLst>
        </pc:spChg>
        <pc:spChg chg="mod">
          <ac:chgData name="Luiz Macedo" userId="7b3c29be-d15f-473b-8b79-40ce79eed9b8" providerId="ADAL" clId="{EDE967B6-75C2-41A3-AA2A-8B313CFBF3B4}" dt="2022-01-07T21:12:46.704" v="441" actId="1036"/>
          <ac:spMkLst>
            <pc:docMk/>
            <pc:sldMk cId="1394745351" sldId="1884"/>
            <ac:spMk id="16" creationId="{469A682B-165E-4618-88EB-78A9BD75A104}"/>
          </ac:spMkLst>
        </pc:spChg>
        <pc:spChg chg="mod">
          <ac:chgData name="Luiz Macedo" userId="7b3c29be-d15f-473b-8b79-40ce79eed9b8" providerId="ADAL" clId="{EDE967B6-75C2-41A3-AA2A-8B313CFBF3B4}" dt="2022-01-07T21:12:46.704" v="441" actId="1036"/>
          <ac:spMkLst>
            <pc:docMk/>
            <pc:sldMk cId="1394745351" sldId="1884"/>
            <ac:spMk id="21" creationId="{4966145E-4D61-4961-8673-2F8165732391}"/>
          </ac:spMkLst>
        </pc:spChg>
        <pc:spChg chg="mod">
          <ac:chgData name="Luiz Macedo" userId="7b3c29be-d15f-473b-8b79-40ce79eed9b8" providerId="ADAL" clId="{EDE967B6-75C2-41A3-AA2A-8B313CFBF3B4}" dt="2022-01-07T21:12:46.704" v="441" actId="1036"/>
          <ac:spMkLst>
            <pc:docMk/>
            <pc:sldMk cId="1394745351" sldId="1884"/>
            <ac:spMk id="22" creationId="{2B7AEF09-3864-4594-A775-03F4001193B7}"/>
          </ac:spMkLst>
        </pc:spChg>
        <pc:spChg chg="del mod">
          <ac:chgData name="Luiz Macedo" userId="7b3c29be-d15f-473b-8b79-40ce79eed9b8" providerId="ADAL" clId="{EDE967B6-75C2-41A3-AA2A-8B313CFBF3B4}" dt="2022-01-07T21:12:49.664" v="442" actId="478"/>
          <ac:spMkLst>
            <pc:docMk/>
            <pc:sldMk cId="1394745351" sldId="1884"/>
            <ac:spMk id="42" creationId="{294F2660-5BD0-4346-AAC4-37E0DAEC30D8}"/>
          </ac:spMkLst>
        </pc:spChg>
        <pc:picChg chg="mod">
          <ac:chgData name="Luiz Macedo" userId="7b3c29be-d15f-473b-8b79-40ce79eed9b8" providerId="ADAL" clId="{EDE967B6-75C2-41A3-AA2A-8B313CFBF3B4}" dt="2022-01-07T21:12:46.704" v="441" actId="1036"/>
          <ac:picMkLst>
            <pc:docMk/>
            <pc:sldMk cId="1394745351" sldId="1884"/>
            <ac:picMk id="3" creationId="{84ED7F62-C244-4318-BBCD-D8E76BCA2126}"/>
          </ac:picMkLst>
        </pc:picChg>
        <pc:picChg chg="mod">
          <ac:chgData name="Luiz Macedo" userId="7b3c29be-d15f-473b-8b79-40ce79eed9b8" providerId="ADAL" clId="{EDE967B6-75C2-41A3-AA2A-8B313CFBF3B4}" dt="2022-01-07T21:12:46.704" v="441" actId="1036"/>
          <ac:picMkLst>
            <pc:docMk/>
            <pc:sldMk cId="1394745351" sldId="1884"/>
            <ac:picMk id="5" creationId="{0357A0B5-2929-461F-8A16-1EDC5B02A2AD}"/>
          </ac:picMkLst>
        </pc:picChg>
        <pc:picChg chg="mod">
          <ac:chgData name="Luiz Macedo" userId="7b3c29be-d15f-473b-8b79-40ce79eed9b8" providerId="ADAL" clId="{EDE967B6-75C2-41A3-AA2A-8B313CFBF3B4}" dt="2022-01-07T21:12:46.704" v="441" actId="1036"/>
          <ac:picMkLst>
            <pc:docMk/>
            <pc:sldMk cId="1394745351" sldId="1884"/>
            <ac:picMk id="15" creationId="{FD4EC4B7-0811-493A-8CF1-92FBC848414F}"/>
          </ac:picMkLst>
        </pc:picChg>
        <pc:cxnChg chg="mod">
          <ac:chgData name="Luiz Macedo" userId="7b3c29be-d15f-473b-8b79-40ce79eed9b8" providerId="ADAL" clId="{EDE967B6-75C2-41A3-AA2A-8B313CFBF3B4}" dt="2022-01-07T21:12:46.704" v="441" actId="1036"/>
          <ac:cxnSpMkLst>
            <pc:docMk/>
            <pc:sldMk cId="1394745351" sldId="1884"/>
            <ac:cxnSpMk id="11" creationId="{1EC67DED-C775-44F6-B418-C3FD19D58018}"/>
          </ac:cxnSpMkLst>
        </pc:cxnChg>
        <pc:cxnChg chg="mod">
          <ac:chgData name="Luiz Macedo" userId="7b3c29be-d15f-473b-8b79-40ce79eed9b8" providerId="ADAL" clId="{EDE967B6-75C2-41A3-AA2A-8B313CFBF3B4}" dt="2022-01-07T21:12:46.704" v="441" actId="1036"/>
          <ac:cxnSpMkLst>
            <pc:docMk/>
            <pc:sldMk cId="1394745351" sldId="1884"/>
            <ac:cxnSpMk id="17" creationId="{66056BD6-DA5D-44CA-9ACF-D8FDD59B4E7C}"/>
          </ac:cxnSpMkLst>
        </pc:cxnChg>
        <pc:cxnChg chg="del mod">
          <ac:chgData name="Luiz Macedo" userId="7b3c29be-d15f-473b-8b79-40ce79eed9b8" providerId="ADAL" clId="{EDE967B6-75C2-41A3-AA2A-8B313CFBF3B4}" dt="2022-01-07T21:12:52.362" v="443" actId="478"/>
          <ac:cxnSpMkLst>
            <pc:docMk/>
            <pc:sldMk cId="1394745351" sldId="1884"/>
            <ac:cxnSpMk id="23" creationId="{0BF5A53D-06AE-411C-A8B1-DEA5E8732C73}"/>
          </ac:cxnSpMkLst>
        </pc:cxnChg>
      </pc:sldChg>
      <pc:sldChg chg="modSp mod">
        <pc:chgData name="Luiz Macedo" userId="7b3c29be-d15f-473b-8b79-40ce79eed9b8" providerId="ADAL" clId="{EDE967B6-75C2-41A3-AA2A-8B313CFBF3B4}" dt="2022-01-07T20:44:31.443" v="6"/>
        <pc:sldMkLst>
          <pc:docMk/>
          <pc:sldMk cId="1665733696" sldId="1885"/>
        </pc:sldMkLst>
        <pc:spChg chg="mod">
          <ac:chgData name="Luiz Macedo" userId="7b3c29be-d15f-473b-8b79-40ce79eed9b8" providerId="ADAL" clId="{EDE967B6-75C2-41A3-AA2A-8B313CFBF3B4}" dt="2022-01-07T20:44:31.443" v="6"/>
          <ac:spMkLst>
            <pc:docMk/>
            <pc:sldMk cId="1665733696" sldId="1885"/>
            <ac:spMk id="4" creationId="{0CD8665D-5A50-4F07-9D33-48CCD3FD74C7}"/>
          </ac:spMkLst>
        </pc:spChg>
      </pc:sldChg>
      <pc:sldChg chg="modSp add mod">
        <pc:chgData name="Luiz Macedo" userId="7b3c29be-d15f-473b-8b79-40ce79eed9b8" providerId="ADAL" clId="{EDE967B6-75C2-41A3-AA2A-8B313CFBF3B4}" dt="2022-01-07T21:10:15.682" v="371" actId="1035"/>
        <pc:sldMkLst>
          <pc:docMk/>
          <pc:sldMk cId="1602696054" sldId="1886"/>
        </pc:sldMkLst>
        <pc:spChg chg="mod">
          <ac:chgData name="Luiz Macedo" userId="7b3c29be-d15f-473b-8b79-40ce79eed9b8" providerId="ADAL" clId="{EDE967B6-75C2-41A3-AA2A-8B313CFBF3B4}" dt="2022-01-07T21:10:05.367" v="343"/>
          <ac:spMkLst>
            <pc:docMk/>
            <pc:sldMk cId="1602696054" sldId="1886"/>
            <ac:spMk id="2" creationId="{00000000-0000-0000-0000-000000000000}"/>
          </ac:spMkLst>
        </pc:spChg>
        <pc:graphicFrameChg chg="mod">
          <ac:chgData name="Luiz Macedo" userId="7b3c29be-d15f-473b-8b79-40ce79eed9b8" providerId="ADAL" clId="{EDE967B6-75C2-41A3-AA2A-8B313CFBF3B4}" dt="2022-01-07T21:10:15.682" v="371" actId="1035"/>
          <ac:graphicFrameMkLst>
            <pc:docMk/>
            <pc:sldMk cId="1602696054" sldId="1886"/>
            <ac:graphicFrameMk id="3" creationId="{A9BD4E98-EB52-4A31-8C78-A24DF754D4B3}"/>
          </ac:graphicFrameMkLst>
        </pc:graphicFrameChg>
      </pc:sldChg>
      <pc:sldChg chg="modSp mod">
        <pc:chgData name="Luiz Macedo" userId="7b3c29be-d15f-473b-8b79-40ce79eed9b8" providerId="ADAL" clId="{EDE967B6-75C2-41A3-AA2A-8B313CFBF3B4}" dt="2022-01-07T20:54:02.856" v="191"/>
        <pc:sldMkLst>
          <pc:docMk/>
          <pc:sldMk cId="4049091675" sldId="1888"/>
        </pc:sldMkLst>
        <pc:spChg chg="mod">
          <ac:chgData name="Luiz Macedo" userId="7b3c29be-d15f-473b-8b79-40ce79eed9b8" providerId="ADAL" clId="{EDE967B6-75C2-41A3-AA2A-8B313CFBF3B4}" dt="2022-01-07T20:54:02.856" v="191"/>
          <ac:spMkLst>
            <pc:docMk/>
            <pc:sldMk cId="4049091675" sldId="1888"/>
            <ac:spMk id="4" creationId="{0CD8665D-5A50-4F07-9D33-48CCD3FD74C7}"/>
          </ac:spMkLst>
        </pc:spChg>
      </pc:sldChg>
      <pc:sldChg chg="addSp delSp modSp mod">
        <pc:chgData name="Luiz Macedo" userId="7b3c29be-d15f-473b-8b79-40ce79eed9b8" providerId="ADAL" clId="{EDE967B6-75C2-41A3-AA2A-8B313CFBF3B4}" dt="2022-01-07T20:55:18.235" v="225" actId="1076"/>
        <pc:sldMkLst>
          <pc:docMk/>
          <pc:sldMk cId="1761056051" sldId="1889"/>
        </pc:sldMkLst>
        <pc:spChg chg="mod">
          <ac:chgData name="Luiz Macedo" userId="7b3c29be-d15f-473b-8b79-40ce79eed9b8" providerId="ADAL" clId="{EDE967B6-75C2-41A3-AA2A-8B313CFBF3B4}" dt="2022-01-07T20:54:50.248" v="221" actId="6549"/>
          <ac:spMkLst>
            <pc:docMk/>
            <pc:sldMk cId="1761056051" sldId="1889"/>
            <ac:spMk id="24" creationId="{8EE6CEA4-514E-4B45-AB21-28871DE8EAD2}"/>
          </ac:spMkLst>
        </pc:spChg>
        <pc:grpChg chg="mod topLvl">
          <ac:chgData name="Luiz Macedo" userId="7b3c29be-d15f-473b-8b79-40ce79eed9b8" providerId="ADAL" clId="{EDE967B6-75C2-41A3-AA2A-8B313CFBF3B4}" dt="2022-01-07T20:54:48.111" v="219" actId="1036"/>
          <ac:grpSpMkLst>
            <pc:docMk/>
            <pc:sldMk cId="1761056051" sldId="1889"/>
            <ac:grpSpMk id="2" creationId="{373C69C8-F8EB-46D2-8A06-A93B852F3132}"/>
          </ac:grpSpMkLst>
        </pc:grpChg>
        <pc:grpChg chg="add del">
          <ac:chgData name="Luiz Macedo" userId="7b3c29be-d15f-473b-8b79-40ce79eed9b8" providerId="ADAL" clId="{EDE967B6-75C2-41A3-AA2A-8B313CFBF3B4}" dt="2022-01-07T20:54:44.717" v="215" actId="164"/>
          <ac:grpSpMkLst>
            <pc:docMk/>
            <pc:sldMk cId="1761056051" sldId="1889"/>
            <ac:grpSpMk id="4" creationId="{5A3A7665-B821-4D1E-B2EF-45F667EEC667}"/>
          </ac:grpSpMkLst>
        </pc:grpChg>
        <pc:grpChg chg="add mod">
          <ac:chgData name="Luiz Macedo" userId="7b3c29be-d15f-473b-8b79-40ce79eed9b8" providerId="ADAL" clId="{EDE967B6-75C2-41A3-AA2A-8B313CFBF3B4}" dt="2022-01-07T20:55:18.235" v="225" actId="1076"/>
          <ac:grpSpMkLst>
            <pc:docMk/>
            <pc:sldMk cId="1761056051" sldId="1889"/>
            <ac:grpSpMk id="7" creationId="{19B403D5-B790-45C4-B523-50E329D50484}"/>
          </ac:grpSpMkLst>
        </pc:grpChg>
        <pc:picChg chg="mod topLvl">
          <ac:chgData name="Luiz Macedo" userId="7b3c29be-d15f-473b-8b79-40ce79eed9b8" providerId="ADAL" clId="{EDE967B6-75C2-41A3-AA2A-8B313CFBF3B4}" dt="2022-01-07T20:54:56.755" v="223" actId="1076"/>
          <ac:picMkLst>
            <pc:docMk/>
            <pc:sldMk cId="1761056051" sldId="1889"/>
            <ac:picMk id="3" creationId="{DB45DDA5-C00F-4EEC-A84E-C210267228D5}"/>
          </ac:picMkLst>
        </pc:picChg>
      </pc:sldChg>
      <pc:sldChg chg="modSp mod">
        <pc:chgData name="Luiz Macedo" userId="7b3c29be-d15f-473b-8b79-40ce79eed9b8" providerId="ADAL" clId="{EDE967B6-75C2-41A3-AA2A-8B313CFBF3B4}" dt="2022-01-07T20:55:52.779" v="241" actId="1035"/>
        <pc:sldMkLst>
          <pc:docMk/>
          <pc:sldMk cId="446629700" sldId="1890"/>
        </pc:sldMkLst>
        <pc:spChg chg="mod">
          <ac:chgData name="Luiz Macedo" userId="7b3c29be-d15f-473b-8b79-40ce79eed9b8" providerId="ADAL" clId="{EDE967B6-75C2-41A3-AA2A-8B313CFBF3B4}" dt="2022-01-07T20:55:46.281" v="228"/>
          <ac:spMkLst>
            <pc:docMk/>
            <pc:sldMk cId="446629700" sldId="1890"/>
            <ac:spMk id="49" creationId="{3721351B-8910-478C-AE22-87308DB0C9C1}"/>
          </ac:spMkLst>
        </pc:spChg>
        <pc:grpChg chg="mod">
          <ac:chgData name="Luiz Macedo" userId="7b3c29be-d15f-473b-8b79-40ce79eed9b8" providerId="ADAL" clId="{EDE967B6-75C2-41A3-AA2A-8B313CFBF3B4}" dt="2022-01-07T20:55:52.779" v="241" actId="1035"/>
          <ac:grpSpMkLst>
            <pc:docMk/>
            <pc:sldMk cId="446629700" sldId="1890"/>
            <ac:grpSpMk id="3" creationId="{E96837DD-CE13-4418-8A99-309B64AB7D4E}"/>
          </ac:grpSpMkLst>
        </pc:grpChg>
        <pc:picChg chg="mod">
          <ac:chgData name="Luiz Macedo" userId="7b3c29be-d15f-473b-8b79-40ce79eed9b8" providerId="ADAL" clId="{EDE967B6-75C2-41A3-AA2A-8B313CFBF3B4}" dt="2022-01-07T20:55:52.779" v="241" actId="1035"/>
          <ac:picMkLst>
            <pc:docMk/>
            <pc:sldMk cId="446629700" sldId="1890"/>
            <ac:picMk id="2" creationId="{69662DF9-0642-42C6-9A07-AEA6263FDE28}"/>
          </ac:picMkLst>
        </pc:picChg>
      </pc:sldChg>
      <pc:sldChg chg="modSp mod">
        <pc:chgData name="Luiz Macedo" userId="7b3c29be-d15f-473b-8b79-40ce79eed9b8" providerId="ADAL" clId="{EDE967B6-75C2-41A3-AA2A-8B313CFBF3B4}" dt="2022-01-07T20:56:01.803" v="242"/>
        <pc:sldMkLst>
          <pc:docMk/>
          <pc:sldMk cId="590627217" sldId="1891"/>
        </pc:sldMkLst>
        <pc:spChg chg="mod">
          <ac:chgData name="Luiz Macedo" userId="7b3c29be-d15f-473b-8b79-40ce79eed9b8" providerId="ADAL" clId="{EDE967B6-75C2-41A3-AA2A-8B313CFBF3B4}" dt="2022-01-07T20:56:01.803" v="242"/>
          <ac:spMkLst>
            <pc:docMk/>
            <pc:sldMk cId="590627217" sldId="1891"/>
            <ac:spMk id="4" creationId="{3ED769DC-2722-43FD-91BF-9986FEF2CC3A}"/>
          </ac:spMkLst>
        </pc:spChg>
      </pc:sldChg>
      <pc:sldChg chg="modSp mod">
        <pc:chgData name="Luiz Macedo" userId="7b3c29be-d15f-473b-8b79-40ce79eed9b8" providerId="ADAL" clId="{EDE967B6-75C2-41A3-AA2A-8B313CFBF3B4}" dt="2022-01-07T20:56:39.794" v="253"/>
        <pc:sldMkLst>
          <pc:docMk/>
          <pc:sldMk cId="1488827631" sldId="1893"/>
        </pc:sldMkLst>
        <pc:spChg chg="mod">
          <ac:chgData name="Luiz Macedo" userId="7b3c29be-d15f-473b-8b79-40ce79eed9b8" providerId="ADAL" clId="{EDE967B6-75C2-41A3-AA2A-8B313CFBF3B4}" dt="2022-01-07T20:56:39.794" v="253"/>
          <ac:spMkLst>
            <pc:docMk/>
            <pc:sldMk cId="1488827631" sldId="1893"/>
            <ac:spMk id="4" creationId="{3ED769DC-2722-43FD-91BF-9986FEF2CC3A}"/>
          </ac:spMkLst>
        </pc:spChg>
      </pc:sldChg>
      <pc:sldChg chg="modSp mod">
        <pc:chgData name="Luiz Macedo" userId="7b3c29be-d15f-473b-8b79-40ce79eed9b8" providerId="ADAL" clId="{EDE967B6-75C2-41A3-AA2A-8B313CFBF3B4}" dt="2022-01-07T20:56:49.625" v="254"/>
        <pc:sldMkLst>
          <pc:docMk/>
          <pc:sldMk cId="2803452246" sldId="1894"/>
        </pc:sldMkLst>
        <pc:spChg chg="mod">
          <ac:chgData name="Luiz Macedo" userId="7b3c29be-d15f-473b-8b79-40ce79eed9b8" providerId="ADAL" clId="{EDE967B6-75C2-41A3-AA2A-8B313CFBF3B4}" dt="2022-01-07T20:56:49.625" v="254"/>
          <ac:spMkLst>
            <pc:docMk/>
            <pc:sldMk cId="2803452246" sldId="1894"/>
            <ac:spMk id="4" creationId="{3ED769DC-2722-43FD-91BF-9986FEF2CC3A}"/>
          </ac:spMkLst>
        </pc:spChg>
      </pc:sldChg>
      <pc:sldChg chg="modSp mod">
        <pc:chgData name="Luiz Macedo" userId="7b3c29be-d15f-473b-8b79-40ce79eed9b8" providerId="ADAL" clId="{EDE967B6-75C2-41A3-AA2A-8B313CFBF3B4}" dt="2022-01-07T20:56:57.081" v="255"/>
        <pc:sldMkLst>
          <pc:docMk/>
          <pc:sldMk cId="2513953421" sldId="1895"/>
        </pc:sldMkLst>
        <pc:spChg chg="mod">
          <ac:chgData name="Luiz Macedo" userId="7b3c29be-d15f-473b-8b79-40ce79eed9b8" providerId="ADAL" clId="{EDE967B6-75C2-41A3-AA2A-8B313CFBF3B4}" dt="2022-01-07T20:56:57.081" v="255"/>
          <ac:spMkLst>
            <pc:docMk/>
            <pc:sldMk cId="2513953421" sldId="1895"/>
            <ac:spMk id="7" creationId="{1E8D5E01-38E5-4981-863A-350963F0D29D}"/>
          </ac:spMkLst>
        </pc:spChg>
      </pc:sldChg>
      <pc:sldChg chg="modSp mod">
        <pc:chgData name="Luiz Macedo" userId="7b3c29be-d15f-473b-8b79-40ce79eed9b8" providerId="ADAL" clId="{EDE967B6-75C2-41A3-AA2A-8B313CFBF3B4}" dt="2022-01-07T20:57:41.235" v="268" actId="1076"/>
        <pc:sldMkLst>
          <pc:docMk/>
          <pc:sldMk cId="2789438501" sldId="1896"/>
        </pc:sldMkLst>
        <pc:spChg chg="mod">
          <ac:chgData name="Luiz Macedo" userId="7b3c29be-d15f-473b-8b79-40ce79eed9b8" providerId="ADAL" clId="{EDE967B6-75C2-41A3-AA2A-8B313CFBF3B4}" dt="2022-01-07T20:57:37.514" v="267"/>
          <ac:spMkLst>
            <pc:docMk/>
            <pc:sldMk cId="2789438501" sldId="1896"/>
            <ac:spMk id="2" creationId="{B7658225-281A-482A-8DCE-2AC39537A355}"/>
          </ac:spMkLst>
        </pc:spChg>
        <pc:picChg chg="mod">
          <ac:chgData name="Luiz Macedo" userId="7b3c29be-d15f-473b-8b79-40ce79eed9b8" providerId="ADAL" clId="{EDE967B6-75C2-41A3-AA2A-8B313CFBF3B4}" dt="2022-01-07T20:57:41.235" v="268" actId="1076"/>
          <ac:picMkLst>
            <pc:docMk/>
            <pc:sldMk cId="2789438501" sldId="1896"/>
            <ac:picMk id="7" creationId="{9CEE6163-9370-4B0C-820B-9CFDDFCA8ECA}"/>
          </ac:picMkLst>
        </pc:picChg>
      </pc:sldChg>
      <pc:sldChg chg="modSp mod">
        <pc:chgData name="Luiz Macedo" userId="7b3c29be-d15f-473b-8b79-40ce79eed9b8" providerId="ADAL" clId="{EDE967B6-75C2-41A3-AA2A-8B313CFBF3B4}" dt="2022-01-07T20:57:53.929" v="269"/>
        <pc:sldMkLst>
          <pc:docMk/>
          <pc:sldMk cId="2691544700" sldId="1897"/>
        </pc:sldMkLst>
        <pc:spChg chg="mod">
          <ac:chgData name="Luiz Macedo" userId="7b3c29be-d15f-473b-8b79-40ce79eed9b8" providerId="ADAL" clId="{EDE967B6-75C2-41A3-AA2A-8B313CFBF3B4}" dt="2022-01-07T20:57:53.929" v="269"/>
          <ac:spMkLst>
            <pc:docMk/>
            <pc:sldMk cId="2691544700" sldId="1897"/>
            <ac:spMk id="2" creationId="{B7658225-281A-482A-8DCE-2AC39537A355}"/>
          </ac:spMkLst>
        </pc:spChg>
      </pc:sldChg>
      <pc:sldChg chg="modSp mod">
        <pc:chgData name="Luiz Macedo" userId="7b3c29be-d15f-473b-8b79-40ce79eed9b8" providerId="ADAL" clId="{EDE967B6-75C2-41A3-AA2A-8B313CFBF3B4}" dt="2022-01-07T20:58:03.979" v="270"/>
        <pc:sldMkLst>
          <pc:docMk/>
          <pc:sldMk cId="1589717863" sldId="1898"/>
        </pc:sldMkLst>
        <pc:spChg chg="mod">
          <ac:chgData name="Luiz Macedo" userId="7b3c29be-d15f-473b-8b79-40ce79eed9b8" providerId="ADAL" clId="{EDE967B6-75C2-41A3-AA2A-8B313CFBF3B4}" dt="2022-01-07T20:58:03.979" v="270"/>
          <ac:spMkLst>
            <pc:docMk/>
            <pc:sldMk cId="1589717863" sldId="1898"/>
            <ac:spMk id="2" creationId="{B7658225-281A-482A-8DCE-2AC39537A355}"/>
          </ac:spMkLst>
        </pc:spChg>
      </pc:sldChg>
      <pc:sldChg chg="modSp mod">
        <pc:chgData name="Luiz Macedo" userId="7b3c29be-d15f-473b-8b79-40ce79eed9b8" providerId="ADAL" clId="{EDE967B6-75C2-41A3-AA2A-8B313CFBF3B4}" dt="2022-01-07T20:58:17.837" v="272"/>
        <pc:sldMkLst>
          <pc:docMk/>
          <pc:sldMk cId="2707231457" sldId="1899"/>
        </pc:sldMkLst>
        <pc:spChg chg="mod">
          <ac:chgData name="Luiz Macedo" userId="7b3c29be-d15f-473b-8b79-40ce79eed9b8" providerId="ADAL" clId="{EDE967B6-75C2-41A3-AA2A-8B313CFBF3B4}" dt="2022-01-07T20:58:17.837" v="272"/>
          <ac:spMkLst>
            <pc:docMk/>
            <pc:sldMk cId="2707231457" sldId="1899"/>
            <ac:spMk id="4" creationId="{3ED769DC-2722-43FD-91BF-9986FEF2CC3A}"/>
          </ac:spMkLst>
        </pc:spChg>
      </pc:sldChg>
      <pc:sldChg chg="modSp mod">
        <pc:chgData name="Luiz Macedo" userId="7b3c29be-d15f-473b-8b79-40ce79eed9b8" providerId="ADAL" clId="{EDE967B6-75C2-41A3-AA2A-8B313CFBF3B4}" dt="2022-01-07T20:51:16.703" v="138"/>
        <pc:sldMkLst>
          <pc:docMk/>
          <pc:sldMk cId="127600479" sldId="1900"/>
        </pc:sldMkLst>
        <pc:spChg chg="mod">
          <ac:chgData name="Luiz Macedo" userId="7b3c29be-d15f-473b-8b79-40ce79eed9b8" providerId="ADAL" clId="{EDE967B6-75C2-41A3-AA2A-8B313CFBF3B4}" dt="2022-01-07T20:51:16.703" v="138"/>
          <ac:spMkLst>
            <pc:docMk/>
            <pc:sldMk cId="127600479" sldId="1900"/>
            <ac:spMk id="4" creationId="{0CD8665D-5A50-4F07-9D33-48CCD3FD74C7}"/>
          </ac:spMkLst>
        </pc:spChg>
      </pc:sldChg>
      <pc:sldChg chg="modSp mod">
        <pc:chgData name="Luiz Macedo" userId="7b3c29be-d15f-473b-8b79-40ce79eed9b8" providerId="ADAL" clId="{EDE967B6-75C2-41A3-AA2A-8B313CFBF3B4}" dt="2022-01-07T20:51:10.446" v="137"/>
        <pc:sldMkLst>
          <pc:docMk/>
          <pc:sldMk cId="1259853690" sldId="1902"/>
        </pc:sldMkLst>
        <pc:spChg chg="mod">
          <ac:chgData name="Luiz Macedo" userId="7b3c29be-d15f-473b-8b79-40ce79eed9b8" providerId="ADAL" clId="{EDE967B6-75C2-41A3-AA2A-8B313CFBF3B4}" dt="2022-01-07T20:51:10.446" v="137"/>
          <ac:spMkLst>
            <pc:docMk/>
            <pc:sldMk cId="1259853690" sldId="1902"/>
            <ac:spMk id="4" creationId="{0CD8665D-5A50-4F07-9D33-48CCD3FD74C7}"/>
          </ac:spMkLst>
        </pc:spChg>
      </pc:sldChg>
      <pc:sldChg chg="addSp delSp modSp mod">
        <pc:chgData name="Luiz Macedo" userId="7b3c29be-d15f-473b-8b79-40ce79eed9b8" providerId="ADAL" clId="{EDE967B6-75C2-41A3-AA2A-8B313CFBF3B4}" dt="2022-01-07T20:50:32.359" v="136" actId="1076"/>
        <pc:sldMkLst>
          <pc:docMk/>
          <pc:sldMk cId="116136729" sldId="1904"/>
        </pc:sldMkLst>
        <pc:spChg chg="add mod">
          <ac:chgData name="Luiz Macedo" userId="7b3c29be-d15f-473b-8b79-40ce79eed9b8" providerId="ADAL" clId="{EDE967B6-75C2-41A3-AA2A-8B313CFBF3B4}" dt="2022-01-07T20:50:10.718" v="133" actId="1076"/>
          <ac:spMkLst>
            <pc:docMk/>
            <pc:sldMk cId="116136729" sldId="1904"/>
            <ac:spMk id="6" creationId="{A78BB56E-BAF6-42FA-8C97-BDCD3650D448}"/>
          </ac:spMkLst>
        </pc:spChg>
        <pc:spChg chg="add mod">
          <ac:chgData name="Luiz Macedo" userId="7b3c29be-d15f-473b-8b79-40ce79eed9b8" providerId="ADAL" clId="{EDE967B6-75C2-41A3-AA2A-8B313CFBF3B4}" dt="2022-01-07T20:50:32.359" v="136" actId="1076"/>
          <ac:spMkLst>
            <pc:docMk/>
            <pc:sldMk cId="116136729" sldId="1904"/>
            <ac:spMk id="9" creationId="{5F9666D8-B932-48BF-9CA2-FEFCC4B68B46}"/>
          </ac:spMkLst>
        </pc:spChg>
        <pc:spChg chg="mod">
          <ac:chgData name="Luiz Macedo" userId="7b3c29be-d15f-473b-8b79-40ce79eed9b8" providerId="ADAL" clId="{EDE967B6-75C2-41A3-AA2A-8B313CFBF3B4}" dt="2022-01-07T20:46:33.043" v="79" actId="20577"/>
          <ac:spMkLst>
            <pc:docMk/>
            <pc:sldMk cId="116136729" sldId="1904"/>
            <ac:spMk id="18" creationId="{91C1309A-98B8-4606-B633-188818DE106C}"/>
          </ac:spMkLst>
        </pc:spChg>
        <pc:spChg chg="mod">
          <ac:chgData name="Luiz Macedo" userId="7b3c29be-d15f-473b-8b79-40ce79eed9b8" providerId="ADAL" clId="{EDE967B6-75C2-41A3-AA2A-8B313CFBF3B4}" dt="2022-01-07T20:46:34.133" v="80" actId="20577"/>
          <ac:spMkLst>
            <pc:docMk/>
            <pc:sldMk cId="116136729" sldId="1904"/>
            <ac:spMk id="23" creationId="{0BDB0B5B-C6EF-4F23-AD79-5FFF0331415C}"/>
          </ac:spMkLst>
        </pc:spChg>
        <pc:spChg chg="mod">
          <ac:chgData name="Luiz Macedo" userId="7b3c29be-d15f-473b-8b79-40ce79eed9b8" providerId="ADAL" clId="{EDE967B6-75C2-41A3-AA2A-8B313CFBF3B4}" dt="2022-01-07T20:48:07.638" v="111" actId="1076"/>
          <ac:spMkLst>
            <pc:docMk/>
            <pc:sldMk cId="116136729" sldId="1904"/>
            <ac:spMk id="26" creationId="{79950E42-9EA5-4A60-94B8-9166B0DC143A}"/>
          </ac:spMkLst>
        </pc:spChg>
        <pc:spChg chg="mod">
          <ac:chgData name="Luiz Macedo" userId="7b3c29be-d15f-473b-8b79-40ce79eed9b8" providerId="ADAL" clId="{EDE967B6-75C2-41A3-AA2A-8B313CFBF3B4}" dt="2022-01-07T20:48:14.751" v="113" actId="1076"/>
          <ac:spMkLst>
            <pc:docMk/>
            <pc:sldMk cId="116136729" sldId="1904"/>
            <ac:spMk id="29" creationId="{16CE9D5F-59F5-45C8-8524-989EF4C0918C}"/>
          </ac:spMkLst>
        </pc:spChg>
        <pc:spChg chg="mod">
          <ac:chgData name="Luiz Macedo" userId="7b3c29be-d15f-473b-8b79-40ce79eed9b8" providerId="ADAL" clId="{EDE967B6-75C2-41A3-AA2A-8B313CFBF3B4}" dt="2022-01-07T20:48:34.876" v="117" actId="1076"/>
          <ac:spMkLst>
            <pc:docMk/>
            <pc:sldMk cId="116136729" sldId="1904"/>
            <ac:spMk id="31" creationId="{F7957397-8258-4533-B92E-3C166B39CFFB}"/>
          </ac:spMkLst>
        </pc:spChg>
        <pc:spChg chg="mod">
          <ac:chgData name="Luiz Macedo" userId="7b3c29be-d15f-473b-8b79-40ce79eed9b8" providerId="ADAL" clId="{EDE967B6-75C2-41A3-AA2A-8B313CFBF3B4}" dt="2022-01-07T20:49:01.674" v="124" actId="1076"/>
          <ac:spMkLst>
            <pc:docMk/>
            <pc:sldMk cId="116136729" sldId="1904"/>
            <ac:spMk id="34" creationId="{D708C4F7-6D96-48B0-9C77-7E22FB253C47}"/>
          </ac:spMkLst>
        </pc:spChg>
        <pc:spChg chg="mod">
          <ac:chgData name="Luiz Macedo" userId="7b3c29be-d15f-473b-8b79-40ce79eed9b8" providerId="ADAL" clId="{EDE967B6-75C2-41A3-AA2A-8B313CFBF3B4}" dt="2022-01-07T20:49:33.181" v="128" actId="1076"/>
          <ac:spMkLst>
            <pc:docMk/>
            <pc:sldMk cId="116136729" sldId="1904"/>
            <ac:spMk id="37" creationId="{AE0D89D9-5909-4F99-9137-F32296585240}"/>
          </ac:spMkLst>
        </pc:spChg>
        <pc:picChg chg="del">
          <ac:chgData name="Luiz Macedo" userId="7b3c29be-d15f-473b-8b79-40ce79eed9b8" providerId="ADAL" clId="{EDE967B6-75C2-41A3-AA2A-8B313CFBF3B4}" dt="2022-01-07T20:48:50.289" v="120" actId="478"/>
          <ac:picMkLst>
            <pc:docMk/>
            <pc:sldMk cId="116136729" sldId="1904"/>
            <ac:picMk id="4" creationId="{FE3307F2-0127-4470-B8BD-1080AE7C7A78}"/>
          </ac:picMkLst>
        </pc:picChg>
        <pc:picChg chg="add del mod">
          <ac:chgData name="Luiz Macedo" userId="7b3c29be-d15f-473b-8b79-40ce79eed9b8" providerId="ADAL" clId="{EDE967B6-75C2-41A3-AA2A-8B313CFBF3B4}" dt="2022-01-07T20:48:50.921" v="121" actId="478"/>
          <ac:picMkLst>
            <pc:docMk/>
            <pc:sldMk cId="116136729" sldId="1904"/>
            <ac:picMk id="5" creationId="{ABE41DDB-F9A4-4DB1-B22A-FDC3E6F3365F}"/>
          </ac:picMkLst>
        </pc:picChg>
        <pc:picChg chg="add mod">
          <ac:chgData name="Luiz Macedo" userId="7b3c29be-d15f-473b-8b79-40ce79eed9b8" providerId="ADAL" clId="{EDE967B6-75C2-41A3-AA2A-8B313CFBF3B4}" dt="2022-01-07T20:48:47.986" v="119" actId="1076"/>
          <ac:picMkLst>
            <pc:docMk/>
            <pc:sldMk cId="116136729" sldId="1904"/>
            <ac:picMk id="7" creationId="{A4DF069F-C230-43AF-A228-354398DBEDC4}"/>
          </ac:picMkLst>
        </pc:picChg>
        <pc:picChg chg="mod">
          <ac:chgData name="Luiz Macedo" userId="7b3c29be-d15f-473b-8b79-40ce79eed9b8" providerId="ADAL" clId="{EDE967B6-75C2-41A3-AA2A-8B313CFBF3B4}" dt="2022-01-07T20:47:11.096" v="107" actId="1076"/>
          <ac:picMkLst>
            <pc:docMk/>
            <pc:sldMk cId="116136729" sldId="1904"/>
            <ac:picMk id="8" creationId="{5B9D8474-DEF6-45C0-AD0B-22CADF6F36AE}"/>
          </ac:picMkLst>
        </pc:picChg>
        <pc:picChg chg="add mod">
          <ac:chgData name="Luiz Macedo" userId="7b3c29be-d15f-473b-8b79-40ce79eed9b8" providerId="ADAL" clId="{EDE967B6-75C2-41A3-AA2A-8B313CFBF3B4}" dt="2022-01-07T20:49:28.203" v="127" actId="1076"/>
          <ac:picMkLst>
            <pc:docMk/>
            <pc:sldMk cId="116136729" sldId="1904"/>
            <ac:picMk id="11" creationId="{2F281DDA-65DE-4FC2-9464-65E3102745C0}"/>
          </ac:picMkLst>
        </pc:picChg>
        <pc:picChg chg="mod">
          <ac:chgData name="Luiz Macedo" userId="7b3c29be-d15f-473b-8b79-40ce79eed9b8" providerId="ADAL" clId="{EDE967B6-75C2-41A3-AA2A-8B313CFBF3B4}" dt="2022-01-07T20:47:37.876" v="108" actId="1076"/>
          <ac:picMkLst>
            <pc:docMk/>
            <pc:sldMk cId="116136729" sldId="1904"/>
            <ac:picMk id="12" creationId="{8A39FC9C-1BCF-4731-A597-5BC17F26285E}"/>
          </ac:picMkLst>
        </pc:picChg>
        <pc:picChg chg="add mod">
          <ac:chgData name="Luiz Macedo" userId="7b3c29be-d15f-473b-8b79-40ce79eed9b8" providerId="ADAL" clId="{EDE967B6-75C2-41A3-AA2A-8B313CFBF3B4}" dt="2022-01-07T20:49:52.772" v="131" actId="1076"/>
          <ac:picMkLst>
            <pc:docMk/>
            <pc:sldMk cId="116136729" sldId="1904"/>
            <ac:picMk id="13" creationId="{377447FD-6603-4662-9012-B6003DF47175}"/>
          </ac:picMkLst>
        </pc:picChg>
        <pc:picChg chg="mod">
          <ac:chgData name="Luiz Macedo" userId="7b3c29be-d15f-473b-8b79-40ce79eed9b8" providerId="ADAL" clId="{EDE967B6-75C2-41A3-AA2A-8B313CFBF3B4}" dt="2022-01-07T20:48:28.451" v="116" actId="1076"/>
          <ac:picMkLst>
            <pc:docMk/>
            <pc:sldMk cId="116136729" sldId="1904"/>
            <ac:picMk id="17" creationId="{5D3847D1-5A5D-49C9-9010-3CB03D225C54}"/>
          </ac:picMkLst>
        </pc:picChg>
        <pc:picChg chg="mod">
          <ac:chgData name="Luiz Macedo" userId="7b3c29be-d15f-473b-8b79-40ce79eed9b8" providerId="ADAL" clId="{EDE967B6-75C2-41A3-AA2A-8B313CFBF3B4}" dt="2022-01-07T20:47:55.643" v="109" actId="1076"/>
          <ac:picMkLst>
            <pc:docMk/>
            <pc:sldMk cId="116136729" sldId="1904"/>
            <ac:picMk id="43" creationId="{0894FEBE-7278-40F7-BD03-6BF9F8F89AA0}"/>
          </ac:picMkLst>
        </pc:picChg>
        <pc:picChg chg="mod">
          <ac:chgData name="Luiz Macedo" userId="7b3c29be-d15f-473b-8b79-40ce79eed9b8" providerId="ADAL" clId="{EDE967B6-75C2-41A3-AA2A-8B313CFBF3B4}" dt="2022-01-07T20:49:59.993" v="132" actId="1076"/>
          <ac:picMkLst>
            <pc:docMk/>
            <pc:sldMk cId="116136729" sldId="1904"/>
            <ac:picMk id="47" creationId="{74762E84-5DF0-442F-8AB8-DEB690F8AA4C}"/>
          </ac:picMkLst>
        </pc:picChg>
        <pc:cxnChg chg="add mod">
          <ac:chgData name="Luiz Macedo" userId="7b3c29be-d15f-473b-8b79-40ce79eed9b8" providerId="ADAL" clId="{EDE967B6-75C2-41A3-AA2A-8B313CFBF3B4}" dt="2022-01-07T20:48:20.354" v="115" actId="1076"/>
          <ac:cxnSpMkLst>
            <pc:docMk/>
            <pc:sldMk cId="116136729" sldId="1904"/>
            <ac:cxnSpMk id="10" creationId="{20AD11F3-4868-4399-8CFA-1A62362100AD}"/>
          </ac:cxnSpMkLst>
        </pc:cxnChg>
        <pc:cxnChg chg="add mod">
          <ac:chgData name="Luiz Macedo" userId="7b3c29be-d15f-473b-8b79-40ce79eed9b8" providerId="ADAL" clId="{EDE967B6-75C2-41A3-AA2A-8B313CFBF3B4}" dt="2022-01-07T20:50:23.511" v="135" actId="1076"/>
          <ac:cxnSpMkLst>
            <pc:docMk/>
            <pc:sldMk cId="116136729" sldId="1904"/>
            <ac:cxnSpMk id="14" creationId="{868148F6-CC0B-440B-A34C-83D4D896C4EB}"/>
          </ac:cxnSpMkLst>
        </pc:cxnChg>
        <pc:cxnChg chg="mod">
          <ac:chgData name="Luiz Macedo" userId="7b3c29be-d15f-473b-8b79-40ce79eed9b8" providerId="ADAL" clId="{EDE967B6-75C2-41A3-AA2A-8B313CFBF3B4}" dt="2022-01-07T20:45:17.538" v="32" actId="1036"/>
          <ac:cxnSpMkLst>
            <pc:docMk/>
            <pc:sldMk cId="116136729" sldId="1904"/>
            <ac:cxnSpMk id="19" creationId="{2252A8FE-D7D3-4C41-9DB2-1782C07EC3EC}"/>
          </ac:cxnSpMkLst>
        </pc:cxnChg>
        <pc:cxnChg chg="mod">
          <ac:chgData name="Luiz Macedo" userId="7b3c29be-d15f-473b-8b79-40ce79eed9b8" providerId="ADAL" clId="{EDE967B6-75C2-41A3-AA2A-8B313CFBF3B4}" dt="2022-01-07T20:48:01.944" v="110" actId="1076"/>
          <ac:cxnSpMkLst>
            <pc:docMk/>
            <pc:sldMk cId="116136729" sldId="1904"/>
            <ac:cxnSpMk id="24" creationId="{2AA648B5-F92B-4909-9727-6F195C2874D5}"/>
          </ac:cxnSpMkLst>
        </pc:cxnChg>
        <pc:cxnChg chg="mod">
          <ac:chgData name="Luiz Macedo" userId="7b3c29be-d15f-473b-8b79-40ce79eed9b8" providerId="ADAL" clId="{EDE967B6-75C2-41A3-AA2A-8B313CFBF3B4}" dt="2022-01-07T20:48:09.918" v="112" actId="1076"/>
          <ac:cxnSpMkLst>
            <pc:docMk/>
            <pc:sldMk cId="116136729" sldId="1904"/>
            <ac:cxnSpMk id="27" creationId="{5E3DBB00-519C-46DA-9B8D-0E11748DD6CB}"/>
          </ac:cxnSpMkLst>
        </pc:cxnChg>
        <pc:cxnChg chg="mod">
          <ac:chgData name="Luiz Macedo" userId="7b3c29be-d15f-473b-8b79-40ce79eed9b8" providerId="ADAL" clId="{EDE967B6-75C2-41A3-AA2A-8B313CFBF3B4}" dt="2022-01-07T20:48:55.489" v="123" actId="1076"/>
          <ac:cxnSpMkLst>
            <pc:docMk/>
            <pc:sldMk cId="116136729" sldId="1904"/>
            <ac:cxnSpMk id="32" creationId="{5463FDB6-4ACE-481C-B0BF-ED9F36557AEB}"/>
          </ac:cxnSpMkLst>
        </pc:cxnChg>
        <pc:cxnChg chg="mod">
          <ac:chgData name="Luiz Macedo" userId="7b3c29be-d15f-473b-8b79-40ce79eed9b8" providerId="ADAL" clId="{EDE967B6-75C2-41A3-AA2A-8B313CFBF3B4}" dt="2022-01-07T20:49:41.463" v="129" actId="1076"/>
          <ac:cxnSpMkLst>
            <pc:docMk/>
            <pc:sldMk cId="116136729" sldId="1904"/>
            <ac:cxnSpMk id="35" creationId="{621BC381-1D2E-4024-A06A-0C1078530175}"/>
          </ac:cxnSpMkLst>
        </pc:cxnChg>
      </pc:sldChg>
      <pc:sldChg chg="modSp mod">
        <pc:chgData name="Luiz Macedo" userId="7b3c29be-d15f-473b-8b79-40ce79eed9b8" providerId="ADAL" clId="{EDE967B6-75C2-41A3-AA2A-8B313CFBF3B4}" dt="2022-01-07T20:58:11.031" v="271"/>
        <pc:sldMkLst>
          <pc:docMk/>
          <pc:sldMk cId="2036207696" sldId="1909"/>
        </pc:sldMkLst>
        <pc:spChg chg="mod">
          <ac:chgData name="Luiz Macedo" userId="7b3c29be-d15f-473b-8b79-40ce79eed9b8" providerId="ADAL" clId="{EDE967B6-75C2-41A3-AA2A-8B313CFBF3B4}" dt="2022-01-07T20:58:11.031" v="271"/>
          <ac:spMkLst>
            <pc:docMk/>
            <pc:sldMk cId="2036207696" sldId="1909"/>
            <ac:spMk id="2" creationId="{B7658225-281A-482A-8DCE-2AC39537A355}"/>
          </ac:spMkLst>
        </pc:spChg>
      </pc:sldChg>
      <pc:sldChg chg="modSp mod">
        <pc:chgData name="Luiz Macedo" userId="7b3c29be-d15f-473b-8b79-40ce79eed9b8" providerId="ADAL" clId="{EDE967B6-75C2-41A3-AA2A-8B313CFBF3B4}" dt="2022-01-07T20:55:37.861" v="227"/>
        <pc:sldMkLst>
          <pc:docMk/>
          <pc:sldMk cId="598644272" sldId="1911"/>
        </pc:sldMkLst>
        <pc:spChg chg="mod">
          <ac:chgData name="Luiz Macedo" userId="7b3c29be-d15f-473b-8b79-40ce79eed9b8" providerId="ADAL" clId="{EDE967B6-75C2-41A3-AA2A-8B313CFBF3B4}" dt="2022-01-07T20:55:37.861" v="227"/>
          <ac:spMkLst>
            <pc:docMk/>
            <pc:sldMk cId="598644272" sldId="1911"/>
            <ac:spMk id="4" creationId="{3ED769DC-2722-43FD-91BF-9986FEF2CC3A}"/>
          </ac:spMkLst>
        </pc:spChg>
      </pc:sldChg>
      <pc:sldChg chg="modSp mod">
        <pc:chgData name="Luiz Macedo" userId="7b3c29be-d15f-473b-8b79-40ce79eed9b8" providerId="ADAL" clId="{EDE967B6-75C2-41A3-AA2A-8B313CFBF3B4}" dt="2022-01-07T20:55:29.570" v="226"/>
        <pc:sldMkLst>
          <pc:docMk/>
          <pc:sldMk cId="2454353443" sldId="1912"/>
        </pc:sldMkLst>
        <pc:spChg chg="mod">
          <ac:chgData name="Luiz Macedo" userId="7b3c29be-d15f-473b-8b79-40ce79eed9b8" providerId="ADAL" clId="{EDE967B6-75C2-41A3-AA2A-8B313CFBF3B4}" dt="2022-01-07T20:55:29.570" v="226"/>
          <ac:spMkLst>
            <pc:docMk/>
            <pc:sldMk cId="2454353443" sldId="1912"/>
            <ac:spMk id="49" creationId="{3721351B-8910-478C-AE22-87308DB0C9C1}"/>
          </ac:spMkLst>
        </pc:spChg>
      </pc:sldChg>
      <pc:sldChg chg="modSp mod">
        <pc:chgData name="Luiz Macedo" userId="7b3c29be-d15f-473b-8b79-40ce79eed9b8" providerId="ADAL" clId="{EDE967B6-75C2-41A3-AA2A-8B313CFBF3B4}" dt="2022-01-07T20:56:10.130" v="243"/>
        <pc:sldMkLst>
          <pc:docMk/>
          <pc:sldMk cId="3318250477" sldId="1913"/>
        </pc:sldMkLst>
        <pc:spChg chg="mod">
          <ac:chgData name="Luiz Macedo" userId="7b3c29be-d15f-473b-8b79-40ce79eed9b8" providerId="ADAL" clId="{EDE967B6-75C2-41A3-AA2A-8B313CFBF3B4}" dt="2022-01-07T20:56:10.130" v="243"/>
          <ac:spMkLst>
            <pc:docMk/>
            <pc:sldMk cId="3318250477" sldId="1913"/>
            <ac:spMk id="2" creationId="{544A83E9-9D3F-4D27-92C5-3271240ED3D2}"/>
          </ac:spMkLst>
        </pc:spChg>
      </pc:sldChg>
      <pc:sldChg chg="modSp add mod">
        <pc:chgData name="Luiz Macedo" userId="7b3c29be-d15f-473b-8b79-40ce79eed9b8" providerId="ADAL" clId="{EDE967B6-75C2-41A3-AA2A-8B313CFBF3B4}" dt="2022-01-07T20:52:34.710" v="151" actId="20577"/>
        <pc:sldMkLst>
          <pc:docMk/>
          <pc:sldMk cId="316985794" sldId="1915"/>
        </pc:sldMkLst>
        <pc:spChg chg="mod">
          <ac:chgData name="Luiz Macedo" userId="7b3c29be-d15f-473b-8b79-40ce79eed9b8" providerId="ADAL" clId="{EDE967B6-75C2-41A3-AA2A-8B313CFBF3B4}" dt="2022-01-07T20:52:34.710" v="151" actId="20577"/>
          <ac:spMkLst>
            <pc:docMk/>
            <pc:sldMk cId="316985794" sldId="1915"/>
            <ac:spMk id="2" creationId="{D0161B9C-B4A1-4E8B-BDD0-8D4B9DE9519A}"/>
          </ac:spMkLst>
        </pc:spChg>
      </pc:sldChg>
      <pc:sldChg chg="add del">
        <pc:chgData name="Luiz Macedo" userId="7b3c29be-d15f-473b-8b79-40ce79eed9b8" providerId="ADAL" clId="{EDE967B6-75C2-41A3-AA2A-8B313CFBF3B4}" dt="2022-01-07T21:13:26.122" v="448" actId="2696"/>
        <pc:sldMkLst>
          <pc:docMk/>
          <pc:sldMk cId="4000954467" sldId="1919"/>
        </pc:sldMkLst>
      </pc:sldChg>
      <pc:sldChg chg="modSp add mod">
        <pc:chgData name="Luiz Macedo" userId="7b3c29be-d15f-473b-8b79-40ce79eed9b8" providerId="ADAL" clId="{EDE967B6-75C2-41A3-AA2A-8B313CFBF3B4}" dt="2022-01-07T20:59:39.134" v="286"/>
        <pc:sldMkLst>
          <pc:docMk/>
          <pc:sldMk cId="4050557108" sldId="1921"/>
        </pc:sldMkLst>
        <pc:spChg chg="mod">
          <ac:chgData name="Luiz Macedo" userId="7b3c29be-d15f-473b-8b79-40ce79eed9b8" providerId="ADAL" clId="{EDE967B6-75C2-41A3-AA2A-8B313CFBF3B4}" dt="2022-01-07T20:59:39.134" v="286"/>
          <ac:spMkLst>
            <pc:docMk/>
            <pc:sldMk cId="4050557108" sldId="1921"/>
            <ac:spMk id="2" creationId="{FE9336D2-3D87-49E3-BFB0-955854AE6DF8}"/>
          </ac:spMkLst>
        </pc:spChg>
      </pc:sldChg>
      <pc:sldChg chg="add">
        <pc:chgData name="Luiz Macedo" userId="7b3c29be-d15f-473b-8b79-40ce79eed9b8" providerId="ADAL" clId="{EDE967B6-75C2-41A3-AA2A-8B313CFBF3B4}" dt="2022-01-07T20:59:01.437" v="273"/>
        <pc:sldMkLst>
          <pc:docMk/>
          <pc:sldMk cId="813122168" sldId="1922"/>
        </pc:sldMkLst>
      </pc:sldChg>
      <pc:sldChg chg="modSp add mod">
        <pc:chgData name="Luiz Macedo" userId="7b3c29be-d15f-473b-8b79-40ce79eed9b8" providerId="ADAL" clId="{EDE967B6-75C2-41A3-AA2A-8B313CFBF3B4}" dt="2022-01-07T20:53:11.131" v="165" actId="20577"/>
        <pc:sldMkLst>
          <pc:docMk/>
          <pc:sldMk cId="3920614269" sldId="1923"/>
        </pc:sldMkLst>
        <pc:spChg chg="mod">
          <ac:chgData name="Luiz Macedo" userId="7b3c29be-d15f-473b-8b79-40ce79eed9b8" providerId="ADAL" clId="{EDE967B6-75C2-41A3-AA2A-8B313CFBF3B4}" dt="2022-01-07T20:53:11.131" v="165" actId="20577"/>
          <ac:spMkLst>
            <pc:docMk/>
            <pc:sldMk cId="3920614269" sldId="1923"/>
            <ac:spMk id="2" creationId="{D0161B9C-B4A1-4E8B-BDD0-8D4B9DE9519A}"/>
          </ac:spMkLst>
        </pc:spChg>
      </pc:sldChg>
      <pc:sldChg chg="add">
        <pc:chgData name="Luiz Macedo" userId="7b3c29be-d15f-473b-8b79-40ce79eed9b8" providerId="ADAL" clId="{EDE967B6-75C2-41A3-AA2A-8B313CFBF3B4}" dt="2022-01-07T20:52:49.808" v="152"/>
        <pc:sldMkLst>
          <pc:docMk/>
          <pc:sldMk cId="1825210515" sldId="1924"/>
        </pc:sldMkLst>
      </pc:sldChg>
      <pc:sldChg chg="modSp add mod">
        <pc:chgData name="Luiz Macedo" userId="7b3c29be-d15f-473b-8b79-40ce79eed9b8" providerId="ADAL" clId="{EDE967B6-75C2-41A3-AA2A-8B313CFBF3B4}" dt="2022-01-07T20:59:16.483" v="282"/>
        <pc:sldMkLst>
          <pc:docMk/>
          <pc:sldMk cId="1587072904" sldId="1925"/>
        </pc:sldMkLst>
        <pc:spChg chg="mod">
          <ac:chgData name="Luiz Macedo" userId="7b3c29be-d15f-473b-8b79-40ce79eed9b8" providerId="ADAL" clId="{EDE967B6-75C2-41A3-AA2A-8B313CFBF3B4}" dt="2022-01-07T20:59:16.483" v="282"/>
          <ac:spMkLst>
            <pc:docMk/>
            <pc:sldMk cId="1587072904" sldId="1925"/>
            <ac:spMk id="4" creationId="{00000000-0000-0000-0000-000000000000}"/>
          </ac:spMkLst>
        </pc:spChg>
      </pc:sldChg>
      <pc:sldChg chg="modSp add mod">
        <pc:chgData name="Luiz Macedo" userId="7b3c29be-d15f-473b-8b79-40ce79eed9b8" providerId="ADAL" clId="{EDE967B6-75C2-41A3-AA2A-8B313CFBF3B4}" dt="2022-01-07T20:59:24.729" v="283"/>
        <pc:sldMkLst>
          <pc:docMk/>
          <pc:sldMk cId="1517193746" sldId="1926"/>
        </pc:sldMkLst>
        <pc:spChg chg="mod">
          <ac:chgData name="Luiz Macedo" userId="7b3c29be-d15f-473b-8b79-40ce79eed9b8" providerId="ADAL" clId="{EDE967B6-75C2-41A3-AA2A-8B313CFBF3B4}" dt="2022-01-07T20:59:24.729" v="283"/>
          <ac:spMkLst>
            <pc:docMk/>
            <pc:sldMk cId="1517193746" sldId="1926"/>
            <ac:spMk id="2" creationId="{FE9336D2-3D87-49E3-BFB0-955854AE6DF8}"/>
          </ac:spMkLst>
        </pc:spChg>
      </pc:sldChg>
      <pc:sldChg chg="modSp add mod">
        <pc:chgData name="Luiz Macedo" userId="7b3c29be-d15f-473b-8b79-40ce79eed9b8" providerId="ADAL" clId="{EDE967B6-75C2-41A3-AA2A-8B313CFBF3B4}" dt="2022-01-07T20:59:37.011" v="285"/>
        <pc:sldMkLst>
          <pc:docMk/>
          <pc:sldMk cId="2855357619" sldId="1927"/>
        </pc:sldMkLst>
        <pc:spChg chg="mod">
          <ac:chgData name="Luiz Macedo" userId="7b3c29be-d15f-473b-8b79-40ce79eed9b8" providerId="ADAL" clId="{EDE967B6-75C2-41A3-AA2A-8B313CFBF3B4}" dt="2022-01-07T20:59:37.011" v="285"/>
          <ac:spMkLst>
            <pc:docMk/>
            <pc:sldMk cId="2855357619" sldId="1927"/>
            <ac:spMk id="2" creationId="{B0EBF933-5921-4DD7-9360-CD836AB6F9BC}"/>
          </ac:spMkLst>
        </pc:spChg>
      </pc:sldChg>
      <pc:sldChg chg="modSp add mod">
        <pc:chgData name="Luiz Macedo" userId="7b3c29be-d15f-473b-8b79-40ce79eed9b8" providerId="ADAL" clId="{EDE967B6-75C2-41A3-AA2A-8B313CFBF3B4}" dt="2022-01-07T21:09:03.866" v="306"/>
        <pc:sldMkLst>
          <pc:docMk/>
          <pc:sldMk cId="1335651157" sldId="1928"/>
        </pc:sldMkLst>
        <pc:spChg chg="mod">
          <ac:chgData name="Luiz Macedo" userId="7b3c29be-d15f-473b-8b79-40ce79eed9b8" providerId="ADAL" clId="{EDE967B6-75C2-41A3-AA2A-8B313CFBF3B4}" dt="2022-01-07T21:09:03.866" v="306"/>
          <ac:spMkLst>
            <pc:docMk/>
            <pc:sldMk cId="1335651157" sldId="1928"/>
            <ac:spMk id="4" creationId="{0CD8665D-5A50-4F07-9D33-48CCD3FD74C7}"/>
          </ac:spMkLst>
        </pc:spChg>
      </pc:sldChg>
      <pc:sldChg chg="modSp add mod">
        <pc:chgData name="Luiz Macedo" userId="7b3c29be-d15f-473b-8b79-40ce79eed9b8" providerId="ADAL" clId="{EDE967B6-75C2-41A3-AA2A-8B313CFBF3B4}" dt="2022-01-07T21:09:56.120" v="342" actId="1035"/>
        <pc:sldMkLst>
          <pc:docMk/>
          <pc:sldMk cId="110392978" sldId="1929"/>
        </pc:sldMkLst>
        <pc:spChg chg="mod">
          <ac:chgData name="Luiz Macedo" userId="7b3c29be-d15f-473b-8b79-40ce79eed9b8" providerId="ADAL" clId="{EDE967B6-75C2-41A3-AA2A-8B313CFBF3B4}" dt="2022-01-07T21:09:51.994" v="323"/>
          <ac:spMkLst>
            <pc:docMk/>
            <pc:sldMk cId="110392978" sldId="1929"/>
            <ac:spMk id="2" creationId="{00000000-0000-0000-0000-000000000000}"/>
          </ac:spMkLst>
        </pc:spChg>
        <pc:graphicFrameChg chg="mod">
          <ac:chgData name="Luiz Macedo" userId="7b3c29be-d15f-473b-8b79-40ce79eed9b8" providerId="ADAL" clId="{EDE967B6-75C2-41A3-AA2A-8B313CFBF3B4}" dt="2022-01-07T21:09:56.120" v="342" actId="1035"/>
          <ac:graphicFrameMkLst>
            <pc:docMk/>
            <pc:sldMk cId="110392978" sldId="1929"/>
            <ac:graphicFrameMk id="4" creationId="{CA8932F0-374D-4651-8748-165B18816DC1}"/>
          </ac:graphicFrameMkLst>
        </pc:graphicFrameChg>
      </pc:sldChg>
      <pc:sldChg chg="add">
        <pc:chgData name="Luiz Macedo" userId="7b3c29be-d15f-473b-8b79-40ce79eed9b8" providerId="ADAL" clId="{EDE967B6-75C2-41A3-AA2A-8B313CFBF3B4}" dt="2022-01-07T21:08:20.588" v="298"/>
        <pc:sldMkLst>
          <pc:docMk/>
          <pc:sldMk cId="4217007504" sldId="1930"/>
        </pc:sldMkLst>
      </pc:sldChg>
      <pc:sldChg chg="modSp add mod">
        <pc:chgData name="Luiz Macedo" userId="7b3c29be-d15f-473b-8b79-40ce79eed9b8" providerId="ADAL" clId="{EDE967B6-75C2-41A3-AA2A-8B313CFBF3B4}" dt="2022-01-07T21:10:46.537" v="388" actId="1036"/>
        <pc:sldMkLst>
          <pc:docMk/>
          <pc:sldMk cId="3593121226" sldId="1931"/>
        </pc:sldMkLst>
        <pc:spChg chg="mod">
          <ac:chgData name="Luiz Macedo" userId="7b3c29be-d15f-473b-8b79-40ce79eed9b8" providerId="ADAL" clId="{EDE967B6-75C2-41A3-AA2A-8B313CFBF3B4}" dt="2022-01-07T21:10:41.514" v="381"/>
          <ac:spMkLst>
            <pc:docMk/>
            <pc:sldMk cId="3593121226" sldId="1931"/>
            <ac:spMk id="2" creationId="{00000000-0000-0000-0000-000000000000}"/>
          </ac:spMkLst>
        </pc:spChg>
        <pc:spChg chg="mod">
          <ac:chgData name="Luiz Macedo" userId="7b3c29be-d15f-473b-8b79-40ce79eed9b8" providerId="ADAL" clId="{EDE967B6-75C2-41A3-AA2A-8B313CFBF3B4}" dt="2022-01-07T21:10:46.537" v="388" actId="1036"/>
          <ac:spMkLst>
            <pc:docMk/>
            <pc:sldMk cId="3593121226" sldId="1931"/>
            <ac:spMk id="15" creationId="{F1540F3F-CF59-4EB3-90DB-A12DA3E2FC8D}"/>
          </ac:spMkLst>
        </pc:spChg>
        <pc:picChg chg="mod">
          <ac:chgData name="Luiz Macedo" userId="7b3c29be-d15f-473b-8b79-40ce79eed9b8" providerId="ADAL" clId="{EDE967B6-75C2-41A3-AA2A-8B313CFBF3B4}" dt="2022-01-07T21:10:46.537" v="388" actId="1036"/>
          <ac:picMkLst>
            <pc:docMk/>
            <pc:sldMk cId="3593121226" sldId="1931"/>
            <ac:picMk id="11" creationId="{F66E5BBC-D698-497A-BB50-FC415B06D91E}"/>
          </ac:picMkLst>
        </pc:picChg>
      </pc:sldChg>
      <pc:sldChg chg="modSp add mod">
        <pc:chgData name="Luiz Macedo" userId="7b3c29be-d15f-473b-8b79-40ce79eed9b8" providerId="ADAL" clId="{EDE967B6-75C2-41A3-AA2A-8B313CFBF3B4}" dt="2022-01-07T21:10:54.825" v="389"/>
        <pc:sldMkLst>
          <pc:docMk/>
          <pc:sldMk cId="819751428" sldId="1932"/>
        </pc:sldMkLst>
        <pc:spChg chg="mod">
          <ac:chgData name="Luiz Macedo" userId="7b3c29be-d15f-473b-8b79-40ce79eed9b8" providerId="ADAL" clId="{EDE967B6-75C2-41A3-AA2A-8B313CFBF3B4}" dt="2022-01-07T21:10:54.825" v="389"/>
          <ac:spMkLst>
            <pc:docMk/>
            <pc:sldMk cId="819751428" sldId="1932"/>
            <ac:spMk id="2" creationId="{544A83E9-9D3F-4D27-92C5-3271240ED3D2}"/>
          </ac:spMkLst>
        </pc:spChg>
      </pc:sldChg>
      <pc:sldChg chg="modSp add mod">
        <pc:chgData name="Luiz Macedo" userId="7b3c29be-d15f-473b-8b79-40ce79eed9b8" providerId="ADAL" clId="{EDE967B6-75C2-41A3-AA2A-8B313CFBF3B4}" dt="2022-01-07T21:11:25.324" v="399"/>
        <pc:sldMkLst>
          <pc:docMk/>
          <pc:sldMk cId="3462754114" sldId="1933"/>
        </pc:sldMkLst>
        <pc:spChg chg="mod">
          <ac:chgData name="Luiz Macedo" userId="7b3c29be-d15f-473b-8b79-40ce79eed9b8" providerId="ADAL" clId="{EDE967B6-75C2-41A3-AA2A-8B313CFBF3B4}" dt="2022-01-07T21:11:25.324" v="399"/>
          <ac:spMkLst>
            <pc:docMk/>
            <pc:sldMk cId="3462754114" sldId="1933"/>
            <ac:spMk id="2" creationId="{00000000-0000-0000-0000-000000000000}"/>
          </ac:spMkLst>
        </pc:spChg>
      </pc:sldChg>
      <pc:sldChg chg="modSp add mod">
        <pc:chgData name="Luiz Macedo" userId="7b3c29be-d15f-473b-8b79-40ce79eed9b8" providerId="ADAL" clId="{EDE967B6-75C2-41A3-AA2A-8B313CFBF3B4}" dt="2022-01-07T21:11:39.008" v="401"/>
        <pc:sldMkLst>
          <pc:docMk/>
          <pc:sldMk cId="2127942544" sldId="1934"/>
        </pc:sldMkLst>
        <pc:spChg chg="mod">
          <ac:chgData name="Luiz Macedo" userId="7b3c29be-d15f-473b-8b79-40ce79eed9b8" providerId="ADAL" clId="{EDE967B6-75C2-41A3-AA2A-8B313CFBF3B4}" dt="2022-01-07T21:11:39.008" v="401"/>
          <ac:spMkLst>
            <pc:docMk/>
            <pc:sldMk cId="2127942544" sldId="1934"/>
            <ac:spMk id="2" creationId="{3D4ACEE4-474E-4B40-811E-AD4DBD723AE2}"/>
          </ac:spMkLst>
        </pc:spChg>
      </pc:sldChg>
      <pc:sldChg chg="modSp add mod">
        <pc:chgData name="Luiz Macedo" userId="7b3c29be-d15f-473b-8b79-40ce79eed9b8" providerId="ADAL" clId="{EDE967B6-75C2-41A3-AA2A-8B313CFBF3B4}" dt="2022-01-07T21:12:02.938" v="411"/>
        <pc:sldMkLst>
          <pc:docMk/>
          <pc:sldMk cId="2096500426" sldId="1935"/>
        </pc:sldMkLst>
        <pc:spChg chg="mod">
          <ac:chgData name="Luiz Macedo" userId="7b3c29be-d15f-473b-8b79-40ce79eed9b8" providerId="ADAL" clId="{EDE967B6-75C2-41A3-AA2A-8B313CFBF3B4}" dt="2022-01-07T21:12:02.938" v="411"/>
          <ac:spMkLst>
            <pc:docMk/>
            <pc:sldMk cId="2096500426" sldId="1935"/>
            <ac:spMk id="2" creationId="{00000000-0000-0000-0000-000000000000}"/>
          </ac:spMkLst>
        </pc:spChg>
      </pc:sldChg>
      <pc:sldChg chg="modSp add mod">
        <pc:chgData name="Luiz Macedo" userId="7b3c29be-d15f-473b-8b79-40ce79eed9b8" providerId="ADAL" clId="{EDE967B6-75C2-41A3-AA2A-8B313CFBF3B4}" dt="2022-01-07T21:13:05.692" v="446"/>
        <pc:sldMkLst>
          <pc:docMk/>
          <pc:sldMk cId="520336558" sldId="1936"/>
        </pc:sldMkLst>
        <pc:spChg chg="mod">
          <ac:chgData name="Luiz Macedo" userId="7b3c29be-d15f-473b-8b79-40ce79eed9b8" providerId="ADAL" clId="{EDE967B6-75C2-41A3-AA2A-8B313CFBF3B4}" dt="2022-01-07T21:13:05.692" v="446"/>
          <ac:spMkLst>
            <pc:docMk/>
            <pc:sldMk cId="520336558" sldId="1936"/>
            <ac:spMk id="2" creationId="{61B71222-0A44-4BEB-9F2A-755FB83D7AE6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Time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C41-402D-B68F-F5885B13975E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857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C41-402D-B68F-F5885B13975E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C41-402D-B68F-F5885B13975E}"/>
              </c:ext>
            </c:extLst>
          </c:dPt>
          <c:cat>
            <c:strRef>
              <c:f>Sheet1!$A$2:$A$4</c:f>
              <c:strCache>
                <c:ptCount val="2"/>
                <c:pt idx="0">
                  <c:v>Challenge</c:v>
                </c:pt>
                <c:pt idx="1">
                  <c:v>Hour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C41-402D-B68F-F5885B1397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Time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C41-402D-B68F-F5885B13975E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857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C41-402D-B68F-F5885B13975E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C41-402D-B68F-F5885B13975E}"/>
              </c:ext>
            </c:extLst>
          </c:dPt>
          <c:cat>
            <c:strRef>
              <c:f>Sheet1!$A$2:$A$4</c:f>
              <c:strCache>
                <c:ptCount val="2"/>
                <c:pt idx="0">
                  <c:v>Challenge</c:v>
                </c:pt>
                <c:pt idx="1">
                  <c:v>Hour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C41-402D-B68F-F5885B1397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Time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C41-402D-B68F-F5885B13975E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2857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C41-402D-B68F-F5885B13975E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C41-402D-B68F-F5885B13975E}"/>
              </c:ext>
            </c:extLst>
          </c:dPt>
          <c:cat>
            <c:strRef>
              <c:f>Sheet1!$A$2:$A$4</c:f>
              <c:strCache>
                <c:ptCount val="2"/>
                <c:pt idx="0">
                  <c:v>Challenge</c:v>
                </c:pt>
                <c:pt idx="1">
                  <c:v>Hour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C41-402D-B68F-F5885B1397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0.31567</cdr:x>
      <cdr:y>0.46757</cdr:y>
    </cdr:from>
    <cdr:to>
      <cdr:x>0.68433</cdr:x>
      <cdr:y>0.89347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EB42EC79-032F-4608-BC46-F537941538F9}"/>
            </a:ext>
          </a:extLst>
        </cdr:cNvPr>
        <cdr:cNvSpPr txBox="1"/>
      </cdr:nvSpPr>
      <cdr:spPr>
        <a:xfrm xmlns:a="http://schemas.openxmlformats.org/drawingml/2006/main">
          <a:off x="936976" y="925236"/>
          <a:ext cx="1094263" cy="8427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sz="3200" dirty="0">
              <a:solidFill>
                <a:schemeClr val="bg1"/>
              </a:solidFill>
            </a:rPr>
            <a:t>60 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minutes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0.31567</cdr:x>
      <cdr:y>0.46757</cdr:y>
    </cdr:from>
    <cdr:to>
      <cdr:x>0.68433</cdr:x>
      <cdr:y>0.89347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EB42EC79-032F-4608-BC46-F537941538F9}"/>
            </a:ext>
          </a:extLst>
        </cdr:cNvPr>
        <cdr:cNvSpPr txBox="1"/>
      </cdr:nvSpPr>
      <cdr:spPr>
        <a:xfrm xmlns:a="http://schemas.openxmlformats.org/drawingml/2006/main">
          <a:off x="936976" y="925236"/>
          <a:ext cx="1094263" cy="8427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sz="3200" dirty="0">
              <a:solidFill>
                <a:schemeClr val="bg1"/>
              </a:solidFill>
            </a:rPr>
            <a:t>60 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minutes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0.31567</cdr:x>
      <cdr:y>0.46757</cdr:y>
    </cdr:from>
    <cdr:to>
      <cdr:x>0.68433</cdr:x>
      <cdr:y>0.89347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EB42EC79-032F-4608-BC46-F537941538F9}"/>
            </a:ext>
          </a:extLst>
        </cdr:cNvPr>
        <cdr:cNvSpPr txBox="1"/>
      </cdr:nvSpPr>
      <cdr:spPr>
        <a:xfrm xmlns:a="http://schemas.openxmlformats.org/drawingml/2006/main">
          <a:off x="936976" y="925236"/>
          <a:ext cx="1094263" cy="8427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 anchor="ctr"/>
        <a:lstStyle xmlns:a="http://schemas.openxmlformats.org/drawingml/2006/main"/>
        <a:p xmlns:a="http://schemas.openxmlformats.org/drawingml/2006/main">
          <a:pPr algn="ctr"/>
          <a:r>
            <a:rPr lang="en-US" sz="3200" dirty="0">
              <a:solidFill>
                <a:schemeClr val="bg1"/>
              </a:solidFill>
            </a:rPr>
            <a:t>45 </a:t>
          </a:r>
          <a:br>
            <a:rPr lang="en-US" sz="1400" dirty="0">
              <a:solidFill>
                <a:schemeClr val="bg1"/>
              </a:solidFill>
            </a:rPr>
          </a:br>
          <a:r>
            <a:rPr lang="en-US" sz="1400" dirty="0">
              <a:solidFill>
                <a:schemeClr val="bg1"/>
              </a:solidFill>
            </a:rPr>
            <a:t>minutes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Segoe UI" pitchFamily="34" charset="0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FDB7B-8DB8-4A3A-95C8-7102BBC9A9E1}" type="datetime8">
              <a:rPr lang="en-US" smtClean="0">
                <a:latin typeface="Segoe UI" pitchFamily="34" charset="0"/>
              </a:rPr>
              <a:t>12/7/2022 3:28 PM</a:t>
            </a:fld>
            <a:endParaRPr lang="en-US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CE60099-03E7-4FA1-8A7F-E6E6CFB0F855}" type="datetime8">
              <a:rPr lang="en-US" smtClean="0"/>
              <a:t>12/7/2022 3:28 PM</a:t>
            </a:fld>
            <a:endParaRPr lang="en-US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" panose="020B0502040204020203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34E77-A9B7-4E08-94CE-2EBEF68CD2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23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34E77-A9B7-4E08-94CE-2EBEF68CD23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5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34E77-A9B7-4E08-94CE-2EBEF68CD23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43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619146B-24F9-441E-A368-DB3B5A84C1D4}" type="datetime8">
              <a:rPr lang="en-US" smtClean="0"/>
              <a:t>12/7/2022 3:28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0166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r>
              <a:rPr lang="en-US" b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See </a:t>
            </a:r>
            <a:r>
              <a:rPr lang="en-US" b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http://owasp.org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12/7/2022 3:28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605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12/7/2022 3:28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588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33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12/7/2022 3:28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83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DB896-29D6-924A-8309-963DBEB600F3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4651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DB896-29D6-924A-8309-963DBEB600F3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0590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DB896-29D6-924A-8309-963DBEB600F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4457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DB896-29D6-924A-8309-963DBEB600F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780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4137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DB896-29D6-924A-8309-963DBEB600F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7805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DB896-29D6-924A-8309-963DBEB600F3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1556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12/7/2022 3:28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7061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EB381C-A014-4A53-AD85-B2D06E69454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6123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The labs are updated on a regular basis. For the latest information please visit: </a:t>
            </a:r>
          </a:p>
          <a:p>
            <a:r>
              <a:rPr lang="en-US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</a:p>
          <a:p>
            <a:r>
              <a:rPr lang="en-US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https://microsoftlearning.github.io/AZ400-DesigningandImplementingMicrosoftDevOpsSolutions/</a:t>
            </a:r>
            <a:endParaRPr lang="en-US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12/7/2022 3:28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273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The labs are updated on a regular basis. For the latest information please visit: </a:t>
            </a:r>
          </a:p>
          <a:p>
            <a:r>
              <a:rPr lang="en-US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</a:p>
          <a:p>
            <a:r>
              <a:rPr lang="en-US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https://microsoftlearning.github.io/AZ400-DesigningandImplementingMicrosoftDevOpsSolutions/</a:t>
            </a:r>
            <a:endParaRPr lang="en-US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12/7/2022 3:28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273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The labs are updated on a regular basis. For the latest information please visit: </a:t>
            </a:r>
          </a:p>
          <a:p>
            <a:r>
              <a:rPr lang="en-US" b="0" dirty="0">
                <a:solidFill>
                  <a:srgbClr val="000000"/>
                </a:solidFill>
                <a:effectLst/>
                <a:latin typeface="Consolas" panose="020B0609020204030204" pitchFamily="49" charset="0"/>
              </a:rPr>
              <a:t>    </a:t>
            </a:r>
          </a:p>
          <a:p>
            <a:r>
              <a:rPr lang="en-US" b="0" dirty="0">
                <a:solidFill>
                  <a:srgbClr val="A31515"/>
                </a:solidFill>
                <a:effectLst/>
                <a:latin typeface="Consolas" panose="020B0609020204030204" pitchFamily="49" charset="0"/>
              </a:rPr>
              <a:t>https://microsoftlearning.github.io/AZ400-DesigningandImplementingMicrosoftDevOpsSolutions/</a:t>
            </a:r>
            <a:endParaRPr lang="en-US" b="0" dirty="0">
              <a:solidFill>
                <a:srgbClr val="000000"/>
              </a:solidFill>
              <a:effectLst/>
              <a:latin typeface="Consolas" panose="020B0609020204030204" pitchFamily="49" charset="0"/>
            </a:endParaRP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9F26854-F9AE-4E32-B2A5-59EE421C280D}" type="datetime8">
              <a:rPr lang="en-US" smtClean="0"/>
              <a:t>12/7/2022 3:28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2273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Q1 Answer</a:t>
            </a:r>
            <a:r>
              <a:rPr lang="en-US" dirty="0"/>
              <a:t>: </a:t>
            </a:r>
            <a:r>
              <a:rPr lang="en-US" b="0" dirty="0"/>
              <a:t>yes</a:t>
            </a:r>
          </a:p>
          <a:p>
            <a:r>
              <a:rPr lang="en-US" b="1" dirty="0"/>
              <a:t>Q2 Answer: </a:t>
            </a:r>
            <a:r>
              <a:rPr lang="en-US" b="0" i="0" u="none" strike="noStrike" dirty="0">
                <a:effectLst/>
                <a:latin typeface="Segoe UI" panose="020B0502040204020203" pitchFamily="34" charset="0"/>
              </a:rPr>
              <a:t>1. Detect and diagnose issues across applications and dependencies with Application Insights. </a:t>
            </a:r>
          </a:p>
          <a:p>
            <a:r>
              <a:rPr lang="en-US" b="0" i="0" u="none" strike="noStrike" dirty="0">
                <a:effectLst/>
                <a:latin typeface="Segoe UI" panose="020B0502040204020203" pitchFamily="34" charset="0"/>
              </a:rPr>
              <a:t>2. Correlate infrastructure issues with Azure Monitor for VMs and Azure Monitor for Containers. </a:t>
            </a:r>
          </a:p>
          <a:p>
            <a:r>
              <a:rPr lang="en-US" b="0" i="0" u="none" strike="noStrike" dirty="0">
                <a:effectLst/>
                <a:latin typeface="Segoe UI" panose="020B0502040204020203" pitchFamily="34" charset="0"/>
              </a:rPr>
              <a:t>3. Create visualizations with Azure dashboards and workbooks. </a:t>
            </a:r>
          </a:p>
          <a:p>
            <a:r>
              <a:rPr lang="en-US" b="0" i="0" u="none" strike="noStrike" dirty="0">
                <a:effectLst/>
                <a:latin typeface="Segoe UI" panose="020B0502040204020203" pitchFamily="34" charset="0"/>
              </a:rPr>
              <a:t>4. Support operations at scale with smart alerts and automated actions. </a:t>
            </a:r>
            <a:endParaRPr lang="en-US" dirty="0"/>
          </a:p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34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Q3 Answer:</a:t>
            </a:r>
            <a:r>
              <a:rPr lang="en-US" b="0" dirty="0"/>
              <a:t> Kusto Query Language (KQL)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Q4 Answer</a:t>
            </a:r>
            <a:r>
              <a:rPr lang="en-US" dirty="0"/>
              <a:t>: Power BI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Q5 Answer</a:t>
            </a:r>
            <a:r>
              <a:rPr lang="en-US" b="0" dirty="0"/>
              <a:t>: True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34E77-A9B7-4E08-94CE-2EBEF68CD23B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155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DB896-29D6-924A-8309-963DBEB600F3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860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34E77-A9B7-4E08-94CE-2EBEF68CD23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82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Explain about Azure Monitor and suggest to follow the exercise https://docs.microsoft.com/en-us/learn/modules/implement-tools-track-usage-flow/4-explore-azure-monitor-log-analytics or present as Demo.</a:t>
            </a:r>
          </a:p>
          <a:p>
            <a:endParaRPr lang="en-US" dirty="0"/>
          </a:p>
          <a:p>
            <a:endParaRPr lang="en-US" dirty="0"/>
          </a:p>
          <a:p>
            <a:pPr algn="l"/>
            <a:r>
              <a:rPr lang="en-US" b="0" i="0" dirty="0">
                <a:solidFill>
                  <a:srgbClr val="323232"/>
                </a:solidFill>
                <a:effectLst/>
                <a:latin typeface="adobe-clean"/>
              </a:rPr>
              <a:t>When you run at cloud scale, you need intelligent logging and monitoring tools that scale to your needs and provide insight into your data in real time.</a:t>
            </a:r>
          </a:p>
          <a:p>
            <a:pPr algn="l"/>
            <a:endParaRPr lang="en-US" b="0" i="0" dirty="0">
              <a:solidFill>
                <a:srgbClr val="323232"/>
              </a:solidFill>
              <a:effectLst/>
              <a:latin typeface="adobe-clean"/>
            </a:endParaRPr>
          </a:p>
          <a:p>
            <a:pPr algn="l"/>
            <a:r>
              <a:rPr lang="en-US" b="0" i="0" dirty="0">
                <a:solidFill>
                  <a:srgbClr val="323232"/>
                </a:solidFill>
                <a:effectLst/>
                <a:latin typeface="adobe-clean"/>
              </a:rPr>
              <a:t>Azure Monitor is Microsoft's native cloud monitoring solution. Azure Monitor collects monitoring telemetry from different kinds of on-premises and Azure sources.</a:t>
            </a:r>
          </a:p>
          <a:p>
            <a:pPr algn="l"/>
            <a:endParaRPr lang="en-US" b="0" i="0" dirty="0">
              <a:solidFill>
                <a:srgbClr val="323232"/>
              </a:solidFill>
              <a:effectLst/>
              <a:latin typeface="adobe-clean"/>
            </a:endParaRPr>
          </a:p>
          <a:p>
            <a:pPr algn="l"/>
            <a:r>
              <a:rPr lang="en-US" b="0" i="0" dirty="0">
                <a:solidFill>
                  <a:srgbClr val="323232"/>
                </a:solidFill>
                <a:effectLst/>
                <a:latin typeface="adobe-clean"/>
              </a:rPr>
              <a:t>Azure Monitor provides Management tools, such as those in Azure Security Center and Azure Automation, enabling ingestion of custom log data to Azure.</a:t>
            </a:r>
          </a:p>
          <a:p>
            <a:pPr algn="l"/>
            <a:endParaRPr lang="en-US" b="0" i="0" dirty="0">
              <a:solidFill>
                <a:srgbClr val="323232"/>
              </a:solidFill>
              <a:effectLst/>
              <a:latin typeface="adobe-clean"/>
            </a:endParaRPr>
          </a:p>
          <a:p>
            <a:pPr algn="l"/>
            <a:r>
              <a:rPr lang="en-US" b="0" i="0" dirty="0">
                <a:solidFill>
                  <a:srgbClr val="323232"/>
                </a:solidFill>
                <a:effectLst/>
                <a:latin typeface="adobe-clean"/>
              </a:rPr>
              <a:t>The service aggregates and stores this telemetry in a log data store optimized for cost and performance.</a:t>
            </a:r>
          </a:p>
          <a:p>
            <a:pPr algn="l"/>
            <a:endParaRPr lang="en-US" b="0" i="0" dirty="0">
              <a:solidFill>
                <a:srgbClr val="323232"/>
              </a:solidFill>
              <a:effectLst/>
              <a:latin typeface="adobe-clean"/>
            </a:endParaRPr>
          </a:p>
          <a:p>
            <a:pPr algn="l"/>
            <a:r>
              <a:rPr lang="en-US" b="0" i="0" dirty="0">
                <a:solidFill>
                  <a:srgbClr val="323232"/>
                </a:solidFill>
                <a:effectLst/>
                <a:latin typeface="adobe-clean"/>
              </a:rPr>
              <a:t>With Azure Monitor, you can analyze data, set up alerts, get end-to-end views of your applications. And use machine-learning-driven insights to identify and resolve problems quickly.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34E77-A9B7-4E08-94CE-2EBEF68CD23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709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34E77-A9B7-4E08-94CE-2EBEF68CD23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009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Take a moment to complete the demonstration, as defined in the student manual.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EB381C-A014-4A53-AD85-B2D06E69454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9063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34E77-A9B7-4E08-94CE-2EBEF68CD23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9885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234E77-A9B7-4E08-94CE-2EBEF68CD23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05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1D09A9D1-6212-8B49-96D7-B3E9D17D4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277" y="2582862"/>
            <a:ext cx="5537797" cy="1828800"/>
          </a:xfrm>
          <a:prstGeom prst="rect">
            <a:avLst/>
          </a:prstGeom>
          <a:noFill/>
        </p:spPr>
        <p:txBody>
          <a:bodyPr lIns="0" tIns="0" rIns="0" bIns="182880" anchor="b" anchorCtr="0"/>
          <a:lstStyle>
            <a:lvl1pPr>
              <a:defRPr sz="4800" strike="noStrike" spc="-50" baseline="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pic>
        <p:nvPicPr>
          <p:cNvPr id="11" name="Picture 10" descr="Microsoft Azure logo">
            <a:extLst>
              <a:ext uri="{FF2B5EF4-FFF2-40B4-BE49-F238E27FC236}">
                <a16:creationId xmlns:a16="http://schemas.microsoft.com/office/drawing/2014/main" id="{AFDC29EE-BDE7-4363-B0FC-728521A366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3276" y="448056"/>
            <a:ext cx="1362456" cy="19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161821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138" y="632779"/>
            <a:ext cx="11533187" cy="4111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200"/>
              </a:lnSpc>
              <a:defRPr sz="2800">
                <a:solidFill>
                  <a:srgbClr val="000000"/>
                </a:solidFill>
              </a:defRPr>
            </a:lvl1pPr>
          </a:lstStyle>
          <a:p>
            <a:r>
              <a:rPr lang="en-US"/>
              <a:t>Table styling</a:t>
            </a:r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0"/>
          </p:nvPr>
        </p:nvSpPr>
        <p:spPr>
          <a:xfrm>
            <a:off x="465138" y="2201862"/>
            <a:ext cx="11533187" cy="4159883"/>
          </a:xfrm>
          <a:prstGeom prst="rect">
            <a:avLst/>
          </a:prstGeo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AD9F5927-827C-2E4D-8781-07CF39C27494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63276" y="6583680"/>
            <a:ext cx="11533187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Azure </a:t>
            </a:r>
          </a:p>
        </p:txBody>
      </p:sp>
    </p:spTree>
    <p:extLst>
      <p:ext uri="{BB962C8B-B14F-4D97-AF65-F5344CB8AC3E}">
        <p14:creationId xmlns:p14="http://schemas.microsoft.com/office/powerpoint/2010/main" val="22764159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73CDB1EA-72FB-46B3-89D4-DEE1F2EF72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1953" y="496641"/>
            <a:ext cx="11087895" cy="649788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138" y="632779"/>
            <a:ext cx="11533187" cy="4111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200"/>
              </a:lnSpc>
              <a:defRPr sz="2800">
                <a:solidFill>
                  <a:srgbClr val="000000"/>
                </a:solidFill>
              </a:defRPr>
            </a:lvl1pPr>
          </a:lstStyle>
          <a:p>
            <a:r>
              <a:rPr lang="en-US"/>
              <a:t>Device layout 3</a:t>
            </a:r>
          </a:p>
        </p:txBody>
      </p:sp>
      <p:sp>
        <p:nvSpPr>
          <p:cNvPr id="8" name="Picture Placeholder 11">
            <a:extLst>
              <a:ext uri="{FF2B5EF4-FFF2-40B4-BE49-F238E27FC236}">
                <a16:creationId xmlns:a16="http://schemas.microsoft.com/office/drawing/2014/main" id="{0473E679-3B6D-497A-A0F6-454C968B760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339975" y="3559515"/>
            <a:ext cx="7832726" cy="553998"/>
          </a:xfrm>
          <a:prstGeom prst="rect">
            <a:avLst/>
          </a:prstGeom>
        </p:spPr>
        <p:txBody>
          <a:bodyPr anchor="ctr" anchorCtr="0"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Box 3">
            <a:extLst>
              <a:ext uri="{FF2B5EF4-FFF2-40B4-BE49-F238E27FC236}">
                <a16:creationId xmlns:a16="http://schemas.microsoft.com/office/drawing/2014/main" id="{A8F5F40B-56C9-1D43-9521-8583515F1C5D}"/>
              </a:ext>
            </a:extLst>
          </p:cNvPr>
          <p:cNvSpPr txBox="1">
            <a:spLocks noChangeArrowheads="1"/>
          </p:cNvSpPr>
          <p:nvPr userDrawn="1"/>
        </p:nvSpPr>
        <p:spPr bwMode="blackWhite">
          <a:xfrm>
            <a:off x="463276" y="6583680"/>
            <a:ext cx="11533187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accent6">
                    <a:lumMod val="75000"/>
                  </a:schemeClr>
                </a:solidFill>
                <a:cs typeface="Segoe UI" pitchFamily="34" charset="0"/>
              </a:rPr>
              <a:t>©Microsoft Corporation									 Azure </a:t>
            </a:r>
          </a:p>
        </p:txBody>
      </p:sp>
    </p:spTree>
    <p:extLst>
      <p:ext uri="{BB962C8B-B14F-4D97-AF65-F5344CB8AC3E}">
        <p14:creationId xmlns:p14="http://schemas.microsoft.com/office/powerpoint/2010/main" val="3976943215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b exercise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580AEB-44E6-4B65-97DE-64E3AEB487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Text layout: two rows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600200" y="1485899"/>
            <a:ext cx="10409238" cy="914400"/>
          </a:xfrm>
        </p:spPr>
        <p:txBody>
          <a:bodyPr wrap="square" lIns="0" tIns="0" rIns="0" bIns="0" anchor="t">
            <a:noAutofit/>
          </a:bodyPr>
          <a:lstStyle>
            <a:lvl1pPr marL="0" indent="0">
              <a:lnSpc>
                <a:spcPts val="1800"/>
              </a:lnSpc>
              <a:spcBef>
                <a:spcPts val="900"/>
              </a:spcBef>
              <a:buNone/>
              <a:defRPr lang="en-US" sz="1599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32563" rtl="0" eaLnBrk="1" fontAlgn="auto" latinLnBrk="0" hangingPunct="1">
              <a:lnSpc>
                <a:spcPct val="100000"/>
              </a:lnSpc>
              <a:spcBef>
                <a:spcPts val="612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2448" b="0">
                <a:solidFill>
                  <a:schemeClr val="tx1"/>
                </a:solidFill>
                <a:latin typeface="+mj-lt"/>
              </a:defRPr>
            </a:lvl2pPr>
            <a:lvl3pPr marL="457112" indent="0">
              <a:buNone/>
              <a:defRPr/>
            </a:lvl3pPr>
            <a:lvl4pPr marL="685669" indent="0">
              <a:buNone/>
              <a:defRPr/>
            </a:lvl4pPr>
            <a:lvl5pPr marL="914224" indent="0">
              <a:buNone/>
              <a:defRPr/>
            </a:lvl5pPr>
          </a:lstStyle>
          <a:p>
            <a:pPr lvl="1"/>
            <a:r>
              <a:rPr lang="en-US" dirty="0"/>
              <a:t>Body copy Segoe UI </a:t>
            </a:r>
            <a:r>
              <a:rPr lang="en-US" dirty="0" err="1"/>
              <a:t>Semibold</a:t>
            </a:r>
            <a:r>
              <a:rPr lang="en-US" dirty="0"/>
              <a:t> 20/24. </a:t>
            </a:r>
          </a:p>
          <a:p>
            <a:pPr lvl="1"/>
            <a:r>
              <a:rPr lang="en-US" dirty="0"/>
              <a:t>The quick brown fox jumps over the lazy dog. The quick brown fox jumps over the lazy dog. The quick brown fox jumps over the lazy dog.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40754" y="3040062"/>
            <a:ext cx="11568684" cy="547870"/>
          </a:xfrm>
        </p:spPr>
        <p:txBody>
          <a:bodyPr wrap="square" lIns="0" tIns="0" rIns="0" bIns="0" anchor="t">
            <a:noAutofit/>
          </a:bodyPr>
          <a:lstStyle>
            <a:lvl1pPr marL="0" indent="0">
              <a:lnSpc>
                <a:spcPts val="1800"/>
              </a:lnSpc>
              <a:spcBef>
                <a:spcPts val="900"/>
              </a:spcBef>
              <a:buNone/>
              <a:defRPr lang="en-US" sz="1599" b="0" kern="1200" spc="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marR="0" indent="0" algn="l" defTabSz="932563" rtl="0" eaLnBrk="1" fontAlgn="auto" latinLnBrk="0" hangingPunct="1">
              <a:lnSpc>
                <a:spcPct val="100000"/>
              </a:lnSpc>
              <a:spcBef>
                <a:spcPts val="612"/>
              </a:spcBef>
              <a:spcAft>
                <a:spcPts val="0"/>
              </a:spcAft>
              <a:buClrTx/>
              <a:buSzPct val="90000"/>
              <a:buFont typeface="Arial" panose="020B0604020202020204" pitchFamily="34" charset="0"/>
              <a:buNone/>
              <a:tabLst/>
              <a:defRPr sz="2448" b="0">
                <a:solidFill>
                  <a:schemeClr val="tx1"/>
                </a:solidFill>
                <a:latin typeface="+mj-lt"/>
              </a:defRPr>
            </a:lvl2pPr>
            <a:lvl3pPr marL="457112" indent="0">
              <a:buNone/>
              <a:defRPr/>
            </a:lvl3pPr>
            <a:lvl4pPr marL="685669" indent="0">
              <a:buNone/>
              <a:defRPr/>
            </a:lvl4pPr>
            <a:lvl5pPr marL="914224" indent="0">
              <a:buNone/>
              <a:defRPr/>
            </a:lvl5pPr>
          </a:lstStyle>
          <a:p>
            <a:pPr marL="0" marR="0" lvl="1" indent="0" algn="l" defTabSz="932563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600"/>
              </a:spcAft>
              <a:buClrTx/>
              <a:buSzPct val="90000"/>
              <a:buFont typeface="Arial" panose="020B0604020202020204" pitchFamily="34" charset="0"/>
              <a:buNone/>
              <a:tabLst/>
            </a:pPr>
            <a:r>
              <a:rPr lang="en-US" dirty="0"/>
              <a:t>Body copy Segoe UI </a:t>
            </a:r>
            <a:r>
              <a:rPr lang="en-US" dirty="0" err="1"/>
              <a:t>Semibold</a:t>
            </a:r>
            <a:r>
              <a:rPr lang="en-US" dirty="0"/>
              <a:t> 20/24.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E0FEDF-0787-478A-A851-B03CCD9001F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0755" y="3587932"/>
            <a:ext cx="5544766" cy="2046546"/>
          </a:xfrm>
          <a:ln w="19050">
            <a:solidFill>
              <a:schemeClr val="tx2"/>
            </a:solidFill>
          </a:ln>
        </p:spPr>
        <p:txBody>
          <a:bodyPr lIns="182880" tIns="137160" rIns="182880">
            <a:noAutofit/>
          </a:bodyPr>
          <a:lstStyle>
            <a:lvl1pPr>
              <a:defRPr sz="2040">
                <a:solidFill>
                  <a:schemeClr val="tx1"/>
                </a:solidFill>
              </a:defRPr>
            </a:lvl1pPr>
            <a:lvl2pPr>
              <a:defRPr sz="1836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25DC022-FEF0-43F5-AF4D-034F780F910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4672" y="3587932"/>
            <a:ext cx="5544766" cy="2046546"/>
          </a:xfrm>
          <a:ln w="19050">
            <a:solidFill>
              <a:schemeClr val="tx2"/>
            </a:solidFill>
          </a:ln>
        </p:spPr>
        <p:txBody>
          <a:bodyPr lIns="182880" tIns="137160" rIns="182880">
            <a:noAutofit/>
          </a:bodyPr>
          <a:lstStyle>
            <a:lvl1pPr>
              <a:defRPr sz="2040">
                <a:solidFill>
                  <a:schemeClr val="tx1"/>
                </a:solidFill>
              </a:defRPr>
            </a:lvl1pPr>
            <a:lvl2pPr>
              <a:defRPr sz="1836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88CC05-5984-4661-94A2-4BD7378D4A33}"/>
              </a:ext>
            </a:extLst>
          </p:cNvPr>
          <p:cNvSpPr txBox="1">
            <a:spLocks/>
          </p:cNvSpPr>
          <p:nvPr userDrawn="1"/>
        </p:nvSpPr>
        <p:spPr>
          <a:xfrm>
            <a:off x="4119583" y="6680282"/>
            <a:ext cx="4197310" cy="14406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>
              <a:defRPr sz="900">
                <a:solidFill>
                  <a:srgbClr val="000000"/>
                </a:solidFill>
              </a:defRPr>
            </a:lvl1pPr>
            <a:lvl2pPr marL="457183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7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50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3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18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01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84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69" algn="l" defTabSz="914367" rtl="0" eaLnBrk="1" latinLnBrk="0" hangingPunct="1">
              <a:defRPr sz="17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918" dirty="0"/>
              <a:t>© Copyright Microsoft Corporation.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90863274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D3B5B8C-7294-44EF-AF9F-0A3D34A90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039" y="507446"/>
            <a:ext cx="6430962" cy="439465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7152824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to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342899" y="632779"/>
            <a:ext cx="5653087" cy="4111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200"/>
              </a:lnSpc>
              <a:defRPr sz="2800" baseline="0">
                <a:solidFill>
                  <a:srgbClr val="000000"/>
                </a:solidFill>
              </a:defRPr>
            </a:lvl1pPr>
          </a:lstStyle>
          <a:p>
            <a:r>
              <a:rPr lang="en-US"/>
              <a:t>Photo layout 1</a:t>
            </a:r>
          </a:p>
        </p:txBody>
      </p:sp>
      <p:pic>
        <p:nvPicPr>
          <p:cNvPr id="9" name="Picture Placeholder 6" descr="A lady working in a laptop in her office">
            <a:extLst>
              <a:ext uri="{FF2B5EF4-FFF2-40B4-BE49-F238E27FC236}">
                <a16:creationId xmlns:a16="http://schemas.microsoft.com/office/drawing/2014/main" id="{7BE34D8D-0B0F-4471-8D43-E938D499D2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3576" cy="699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8463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138" y="632779"/>
            <a:ext cx="11533187" cy="4111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lnSpc>
                <a:spcPts val="3200"/>
              </a:lnSpc>
              <a:defRPr sz="2800" strike="noStrike">
                <a:solidFill>
                  <a:srgbClr val="000000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10718743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8521301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139" y="3292078"/>
            <a:ext cx="2506662" cy="41036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>
              <a:lnSpc>
                <a:spcPts val="3200"/>
              </a:lnSpc>
              <a:defRPr sz="2800" strike="noStrike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2280431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5"/>
          <p:cNvSpPr>
            <a:spLocks noGrp="1"/>
          </p:cNvSpPr>
          <p:nvPr>
            <p:ph type="title" hasCustomPrompt="1"/>
          </p:nvPr>
        </p:nvSpPr>
        <p:spPr>
          <a:xfrm>
            <a:off x="465138" y="960438"/>
            <a:ext cx="7604124" cy="362902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800" spc="-50" baseline="0" dirty="0">
                <a:solidFill>
                  <a:srgbClr val="000000"/>
                </a:solidFill>
              </a:defRPr>
            </a:lvl1pPr>
          </a:lstStyle>
          <a:p>
            <a:pPr marL="0" lvl="0">
              <a:lnSpc>
                <a:spcPts val="56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764039343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5"/>
          <p:cNvSpPr>
            <a:spLocks noGrp="1"/>
          </p:cNvSpPr>
          <p:nvPr>
            <p:ph type="title" hasCustomPrompt="1"/>
          </p:nvPr>
        </p:nvSpPr>
        <p:spPr>
          <a:xfrm>
            <a:off x="465138" y="960438"/>
            <a:ext cx="7604124" cy="362902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800" spc="-50" baseline="0" dirty="0">
                <a:solidFill>
                  <a:srgbClr val="FFFFFF"/>
                </a:solidFill>
              </a:defRPr>
            </a:lvl1pPr>
          </a:lstStyle>
          <a:p>
            <a:pPr marL="0" lvl="0">
              <a:lnSpc>
                <a:spcPts val="56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841926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1FDE817-4581-481C-9C54-D23C2F82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6951" y="3243000"/>
            <a:ext cx="9070923" cy="508524"/>
          </a:xfrm>
          <a:noFill/>
        </p:spPr>
        <p:txBody>
          <a:bodyPr wrap="square" lIns="0" tIns="0" rIns="0" bIns="0" anchor="ctr" anchorCtr="0">
            <a:spAutoFit/>
          </a:bodyPr>
          <a:lstStyle>
            <a:lvl1pPr algn="l" defTabSz="95130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1" baseline="0" dirty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1342870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5138" y="3291681"/>
            <a:ext cx="7604125" cy="411162"/>
          </a:xfrm>
        </p:spPr>
        <p:txBody>
          <a:bodyPr wrap="square" lIns="0" tIns="0" rIns="0" bIns="0" anchor="ctr">
            <a:spAutoFit/>
          </a:bodyPr>
          <a:lstStyle>
            <a:lvl1pPr algn="l" defTabSz="932742" rtl="0" eaLnBrk="1" latinLnBrk="0" hangingPunct="1">
              <a:lnSpc>
                <a:spcPts val="3200"/>
              </a:lnSpc>
              <a:spcBef>
                <a:spcPct val="0"/>
              </a:spcBef>
              <a:buNone/>
              <a:defRPr lang="en-US" sz="3200" b="0" strike="noStrike" kern="1200" cap="none" spc="-50" baseline="0">
                <a:ln w="3175">
                  <a:noFill/>
                </a:ln>
                <a:solidFill>
                  <a:schemeClr val="bg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4146537347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Section titl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5"/>
          <p:cNvSpPr>
            <a:spLocks noGrp="1"/>
          </p:cNvSpPr>
          <p:nvPr>
            <p:ph type="title" hasCustomPrompt="1"/>
          </p:nvPr>
        </p:nvSpPr>
        <p:spPr>
          <a:xfrm>
            <a:off x="465138" y="960438"/>
            <a:ext cx="7604124" cy="3629025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sz="4800" spc="-50" baseline="0" dirty="0">
                <a:solidFill>
                  <a:srgbClr val="FFFFFF"/>
                </a:solidFill>
              </a:defRPr>
            </a:lvl1pPr>
          </a:lstStyle>
          <a:p>
            <a:pPr marL="0" lvl="0">
              <a:lnSpc>
                <a:spcPts val="5600"/>
              </a:lnSpc>
            </a:pPr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518071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5138" y="567457"/>
            <a:ext cx="11530584" cy="830020"/>
          </a:xfrm>
          <a:prstGeom prst="rect">
            <a:avLst/>
          </a:prstGeom>
        </p:spPr>
        <p:txBody>
          <a:bodyPr vert="horz" wrap="square" lIns="0" tIns="91440" rIns="146304" bIns="91440" rtlCol="0" anchor="t">
            <a:noAutofit/>
          </a:bodyPr>
          <a:lstStyle/>
          <a:p>
            <a:r>
              <a:rPr lang="en-US"/>
              <a:t>Heading Segoe UI </a:t>
            </a:r>
            <a:r>
              <a:rPr lang="en-US" err="1"/>
              <a:t>Semibold</a:t>
            </a:r>
            <a:r>
              <a:rPr lang="en-US"/>
              <a:t> 28/32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465138" y="1853742"/>
            <a:ext cx="11456988" cy="2062103"/>
          </a:xfrm>
          <a:prstGeom prst="rect">
            <a:avLst/>
          </a:prstGeom>
        </p:spPr>
        <p:txBody>
          <a:bodyPr vert="horz" wrap="square" lIns="0" tIns="91440" rIns="146304" bIns="91440" rtlCol="0">
            <a:spAutoFit/>
          </a:bodyPr>
          <a:lstStyle/>
          <a:p>
            <a:pPr lvl="1"/>
            <a:r>
              <a:rPr lang="en-US"/>
              <a:t>Large: subhead Segoe UI Regular 20/24</a:t>
            </a:r>
          </a:p>
          <a:p>
            <a:pPr lvl="1"/>
            <a:endParaRPr lang="en-US"/>
          </a:p>
          <a:p>
            <a:pPr lvl="2"/>
            <a:r>
              <a:rPr lang="en-US"/>
              <a:t>Medium: paragraph heading Segoe UI </a:t>
            </a:r>
            <a:r>
              <a:rPr lang="en-US" err="1"/>
              <a:t>Semibold</a:t>
            </a:r>
            <a:r>
              <a:rPr lang="en-US"/>
              <a:t> 14/18</a:t>
            </a:r>
          </a:p>
          <a:p>
            <a:pPr lvl="3"/>
            <a:r>
              <a:rPr lang="en-US"/>
              <a:t>Medium: paragraph body copy Segoe UI Regular 14/18</a:t>
            </a:r>
          </a:p>
          <a:p>
            <a:pPr lvl="3"/>
            <a:endParaRPr lang="en-US"/>
          </a:p>
          <a:p>
            <a:pPr lvl="4"/>
            <a:r>
              <a:rPr lang="en-US"/>
              <a:t>Small: caption heading Segoe UI Bold 10/12</a:t>
            </a:r>
          </a:p>
          <a:p>
            <a:pPr lvl="6"/>
            <a:r>
              <a:rPr lang="en-US"/>
              <a:t>Small: caption body copy Segoe UI Regular 10/12</a:t>
            </a:r>
          </a:p>
          <a:p>
            <a:pPr lvl="6"/>
            <a:endParaRPr lang="en-US"/>
          </a:p>
          <a:p>
            <a:pPr lvl="6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21908" y="2898552"/>
            <a:ext cx="6979503" cy="1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72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3" r:id="rId1"/>
    <p:sldLayoutId id="2147484562" r:id="rId2"/>
    <p:sldLayoutId id="2147484628" r:id="rId3"/>
    <p:sldLayoutId id="2147484617" r:id="rId4"/>
    <p:sldLayoutId id="2147484580" r:id="rId5"/>
    <p:sldLayoutId id="2147484563" r:id="rId6"/>
    <p:sldLayoutId id="2147484619" r:id="rId7"/>
    <p:sldLayoutId id="2147484618" r:id="rId8"/>
    <p:sldLayoutId id="2147484615" r:id="rId9"/>
    <p:sldLayoutId id="2147484572" r:id="rId10"/>
    <p:sldLayoutId id="2147484627" r:id="rId11"/>
    <p:sldLayoutId id="2147484629" r:id="rId12"/>
    <p:sldLayoutId id="2147484630" r:id="rId13"/>
    <p:sldLayoutId id="2147484632" r:id="rId14"/>
  </p:sldLayoutIdLst>
  <p:transition>
    <p:fade/>
  </p:transition>
  <p:hf hdr="0" dt="0"/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2800" b="0" kern="1200" cap="none" spc="-50" baseline="0" dirty="0" smtClean="0">
          <a:ln w="3175">
            <a:noFill/>
          </a:ln>
          <a:solidFill>
            <a:srgbClr val="000000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742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2400" kern="1200" spc="-50" baseline="0">
          <a:solidFill>
            <a:srgbClr val="000000"/>
          </a:solidFill>
          <a:latin typeface="+mj-lt"/>
          <a:ea typeface="+mn-ea"/>
          <a:cs typeface="+mn-cs"/>
        </a:defRPr>
      </a:lvl1pPr>
      <a:lvl2pPr marL="0" marR="0" indent="0" algn="l" defTabSz="932742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Tx/>
        <a:buNone/>
        <a:tabLst/>
        <a:defRPr sz="2000" kern="1200" spc="0" baseline="0">
          <a:solidFill>
            <a:srgbClr val="000000"/>
          </a:solidFill>
          <a:latin typeface="+mn-lt"/>
          <a:ea typeface="+mn-ea"/>
          <a:cs typeface="+mn-cs"/>
        </a:defRPr>
      </a:lvl2pPr>
      <a:lvl3pPr marL="0" marR="0" indent="0" algn="l" defTabSz="932742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400" kern="1200" spc="0" baseline="0">
          <a:solidFill>
            <a:schemeClr val="tx2"/>
          </a:solidFill>
          <a:latin typeface="+mj-lt"/>
          <a:ea typeface="+mn-ea"/>
          <a:cs typeface="+mn-cs"/>
        </a:defRPr>
      </a:lvl3pPr>
      <a:lvl4pPr marL="0" marR="0" indent="0" algn="l" defTabSz="932742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400" kern="1200" spc="0" baseline="0">
          <a:solidFill>
            <a:srgbClr val="000000"/>
          </a:solidFill>
          <a:latin typeface="+mn-lt"/>
          <a:ea typeface="+mn-ea"/>
          <a:cs typeface="+mn-cs"/>
        </a:defRPr>
      </a:lvl4pPr>
      <a:lvl5pPr marL="0" marR="0" indent="0" algn="l" defTabSz="932742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90000"/>
        <a:buFont typeface="Wingdings" panose="05000000000000000000" pitchFamily="2" charset="2"/>
        <a:buNone/>
        <a:tabLst/>
        <a:defRPr sz="1000" b="1" kern="1200" spc="0" baseline="0">
          <a:solidFill>
            <a:srgbClr val="000000"/>
          </a:solidFill>
          <a:latin typeface="+mn-lt"/>
          <a:ea typeface="+mn-ea"/>
          <a:cs typeface="+mn-cs"/>
        </a:defRPr>
      </a:lvl5pPr>
      <a:lvl6pPr marL="2331854" indent="0" algn="l" defTabSz="932742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0" algn="l" defTabSz="932742" rtl="0" eaLnBrk="1" latinLnBrk="0" hangingPunct="1">
        <a:lnSpc>
          <a:spcPct val="100000"/>
        </a:lnSpc>
        <a:spcBef>
          <a:spcPts val="0"/>
        </a:spcBef>
        <a:spcAft>
          <a:spcPts val="0"/>
        </a:spcAft>
        <a:buFont typeface="Arial" pitchFamily="34" charset="0"/>
        <a:buNone/>
        <a:defRPr sz="1000" kern="1200">
          <a:solidFill>
            <a:srgbClr val="000000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1349" userDrawn="1">
          <p15:clr>
            <a:srgbClr val="C35EA4"/>
          </p15:clr>
        </p15:guide>
        <p15:guide id="32" pos="1528" userDrawn="1">
          <p15:clr>
            <a:srgbClr val="C35EA4"/>
          </p15:clr>
        </p15:guide>
        <p15:guide id="33" pos="2621" userDrawn="1">
          <p15:clr>
            <a:srgbClr val="C35EA4"/>
          </p15:clr>
        </p15:guide>
        <p15:guide id="34" pos="2765" userDrawn="1">
          <p15:clr>
            <a:srgbClr val="C35EA4"/>
          </p15:clr>
        </p15:guide>
        <p15:guide id="35" pos="3854" userDrawn="1">
          <p15:clr>
            <a:srgbClr val="C35EA4"/>
          </p15:clr>
        </p15:guide>
        <p15:guide id="36" pos="4003" userDrawn="1">
          <p15:clr>
            <a:srgbClr val="C35EA4"/>
          </p15:clr>
        </p15:guide>
        <p15:guide id="37" pos="5083" userDrawn="1">
          <p15:clr>
            <a:srgbClr val="C35EA4"/>
          </p15:clr>
        </p15:guide>
        <p15:guide id="38" pos="5230" userDrawn="1">
          <p15:clr>
            <a:srgbClr val="C35EA4"/>
          </p15:clr>
        </p15:guide>
        <p15:guide id="39" pos="6323" userDrawn="1">
          <p15:clr>
            <a:srgbClr val="C35EA4"/>
          </p15:clr>
        </p15:guide>
        <p15:guide id="40" pos="6469" userDrawn="1">
          <p15:clr>
            <a:srgbClr val="C35EA4"/>
          </p15:clr>
        </p15:guide>
        <p15:guide id="41" pos="269" userDrawn="1">
          <p15:clr>
            <a:srgbClr val="F26B43"/>
          </p15:clr>
        </p15:guide>
        <p15:guide id="42" pos="7565" userDrawn="1">
          <p15:clr>
            <a:srgbClr val="F26B43"/>
          </p15:clr>
        </p15:guide>
        <p15:guide id="43" orient="horz" pos="751" userDrawn="1">
          <p15:clr>
            <a:srgbClr val="5ACBF0"/>
          </p15:clr>
        </p15:guide>
        <p15:guide id="44" orient="horz" pos="1387" userDrawn="1">
          <p15:clr>
            <a:srgbClr val="5ACBF0"/>
          </p15:clr>
        </p15:guide>
        <p15:guide id="45" orient="horz" pos="605" userDrawn="1">
          <p15:clr>
            <a:srgbClr val="5ACBF0"/>
          </p15:clr>
        </p15:guide>
        <p15:guide id="46" orient="horz" pos="1514" userDrawn="1">
          <p15:clr>
            <a:srgbClr val="5ACBF0"/>
          </p15:clr>
        </p15:guide>
        <p15:guide id="47" orient="horz" pos="2130" userDrawn="1">
          <p15:clr>
            <a:srgbClr val="5ACBF0"/>
          </p15:clr>
        </p15:guide>
        <p15:guide id="48" orient="horz" pos="2299" userDrawn="1">
          <p15:clr>
            <a:srgbClr val="5ACBF0"/>
          </p15:clr>
        </p15:guide>
        <p15:guide id="49" orient="horz" pos="283" userDrawn="1">
          <p15:clr>
            <a:srgbClr val="F26B43"/>
          </p15:clr>
        </p15:guide>
        <p15:guide id="50" orient="horz" pos="4123" userDrawn="1">
          <p15:clr>
            <a:srgbClr val="F26B43"/>
          </p15:clr>
        </p15:guide>
        <p15:guide id="51" orient="horz" pos="2891" userDrawn="1">
          <p15:clr>
            <a:srgbClr val="5ACBF0"/>
          </p15:clr>
        </p15:guide>
        <p15:guide id="52" orient="horz" pos="3019" userDrawn="1">
          <p15:clr>
            <a:srgbClr val="5ACBF0"/>
          </p15:clr>
        </p15:guide>
        <p15:guide id="53" orient="horz" pos="3643" userDrawn="1">
          <p15:clr>
            <a:srgbClr val="5ACBF0"/>
          </p15:clr>
        </p15:guide>
        <p15:guide id="54" orient="horz" pos="376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emf"/><Relationship Id="rId5" Type="http://schemas.openxmlformats.org/officeDocument/2006/relationships/image" Target="../media/image37.png"/><Relationship Id="rId4" Type="http://schemas.openxmlformats.org/officeDocument/2006/relationships/image" Target="../media/image36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49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docs.microsoft.com/en-us/azure/application-insights/app-insights-overview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0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2.xml"/><Relationship Id="rId4" Type="http://schemas.openxmlformats.org/officeDocument/2006/relationships/image" Target="../media/image6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7" Type="http://schemas.openxmlformats.org/officeDocument/2006/relationships/image" Target="../media/image22.w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3.xml"/><Relationship Id="rId4" Type="http://schemas.openxmlformats.org/officeDocument/2006/relationships/image" Target="../media/image62.em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7" Type="http://schemas.openxmlformats.org/officeDocument/2006/relationships/image" Target="../media/image22.w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image" Target="../media/image24.emf"/><Relationship Id="rId7" Type="http://schemas.openxmlformats.org/officeDocument/2006/relationships/image" Target="../media/image2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56474-6022-48BB-A434-CF09068ED1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277" y="1742935"/>
            <a:ext cx="5537797" cy="3508653"/>
          </a:xfrm>
        </p:spPr>
        <p:txBody>
          <a:bodyPr>
            <a:spAutoFit/>
          </a:bodyPr>
          <a:lstStyle/>
          <a:p>
            <a:r>
              <a:rPr lang="en-US" dirty="0"/>
              <a:t>AZ-400.00</a:t>
            </a:r>
            <a:br>
              <a:rPr lang="en-US" dirty="0"/>
            </a:br>
            <a:r>
              <a:rPr lang="en-US" dirty="0"/>
              <a:t>Learning Path 09: Implement continuous feedback</a:t>
            </a:r>
          </a:p>
        </p:txBody>
      </p:sp>
    </p:spTree>
    <p:extLst>
      <p:ext uri="{BB962C8B-B14F-4D97-AF65-F5344CB8AC3E}">
        <p14:creationId xmlns:p14="http://schemas.microsoft.com/office/powerpoint/2010/main" val="1060830432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Azure Application Insights ">
            <a:extLst>
              <a:ext uri="{FF2B5EF4-FFF2-40B4-BE49-F238E27FC236}">
                <a16:creationId xmlns:a16="http://schemas.microsoft.com/office/drawing/2014/main" id="{E96837DD-CE13-4418-8A99-309B64AB7D4E}"/>
              </a:ext>
            </a:extLst>
          </p:cNvPr>
          <p:cNvGrpSpPr/>
          <p:nvPr/>
        </p:nvGrpSpPr>
        <p:grpSpPr>
          <a:xfrm>
            <a:off x="465138" y="1418170"/>
            <a:ext cx="10681834" cy="5109539"/>
            <a:chOff x="446997" y="769257"/>
            <a:chExt cx="11524341" cy="586017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B42A550-C5A6-4730-A9EB-BB08006C6C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1473486" y="769257"/>
              <a:ext cx="2002051" cy="1263665"/>
            </a:xfrm>
            <a:prstGeom prst="rect">
              <a:avLst/>
            </a:prstGeom>
            <a:solidFill>
              <a:srgbClr val="243A5E"/>
            </a:solidFill>
            <a:ln w="19050"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2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0C47A13-88A2-4703-A930-39C7DA2ED39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1540207" y="881231"/>
              <a:ext cx="2002051" cy="1263665"/>
            </a:xfrm>
            <a:prstGeom prst="rect">
              <a:avLst/>
            </a:prstGeom>
            <a:solidFill>
              <a:srgbClr val="243A5E"/>
            </a:solidFill>
            <a:ln w="19050"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400" err="1">
                <a:solidFill>
                  <a:schemeClr val="bg2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3BB0091-7CF7-417D-9DAA-E12E25CCB65E}"/>
                </a:ext>
              </a:extLst>
            </p:cNvPr>
            <p:cNvSpPr/>
            <p:nvPr/>
          </p:nvSpPr>
          <p:spPr bwMode="auto">
            <a:xfrm>
              <a:off x="1606929" y="993204"/>
              <a:ext cx="2002051" cy="1254120"/>
            </a:xfrm>
            <a:prstGeom prst="rect">
              <a:avLst/>
            </a:prstGeom>
            <a:solidFill>
              <a:srgbClr val="243A5E"/>
            </a:solidFill>
            <a:ln w="19050">
              <a:solidFill>
                <a:schemeClr val="bg1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bg1"/>
                  </a:solidFill>
                  <a:ea typeface="Segoe UI" pitchFamily="34" charset="0"/>
                  <a:cs typeface="Segoe UI" pitchFamily="34" charset="0"/>
                </a:rPr>
                <a:t>Web pages</a:t>
              </a:r>
            </a:p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bg1"/>
                  </a:solidFill>
                  <a:ea typeface="Segoe UI" pitchFamily="34" charset="0"/>
                  <a:cs typeface="Segoe UI" pitchFamily="34" charset="0"/>
                </a:rPr>
                <a:t>Client apps</a:t>
              </a: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89DA36F2-FF77-453F-B893-DBD9A3A04A32}"/>
                </a:ext>
              </a:extLst>
            </p:cNvPr>
            <p:cNvSpPr/>
            <p:nvPr/>
          </p:nvSpPr>
          <p:spPr bwMode="auto">
            <a:xfrm>
              <a:off x="2922096" y="1921437"/>
              <a:ext cx="686883" cy="335432"/>
            </a:xfrm>
            <a:prstGeom prst="rect">
              <a:avLst/>
            </a:prstGeom>
            <a:solidFill>
              <a:schemeClr val="tx2"/>
            </a:solidFill>
            <a:ln w="1905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bg1"/>
                  </a:solidFill>
                  <a:ea typeface="Segoe UI" pitchFamily="34" charset="0"/>
                  <a:cs typeface="Segoe UI" pitchFamily="34" charset="0"/>
                </a:rPr>
                <a:t>AI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AB69F095-3B9F-49B8-9B84-A78DBFBCA8EF}"/>
                </a:ext>
              </a:extLst>
            </p:cNvPr>
            <p:cNvSpPr txBox="1"/>
            <p:nvPr/>
          </p:nvSpPr>
          <p:spPr>
            <a:xfrm>
              <a:off x="1606929" y="2475687"/>
              <a:ext cx="1552576" cy="30527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000" dirty="0"/>
                <a:t>Https request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78713C7-6598-4F43-A239-2275E41D3020}"/>
                </a:ext>
              </a:extLst>
            </p:cNvPr>
            <p:cNvSpPr/>
            <p:nvPr/>
          </p:nvSpPr>
          <p:spPr bwMode="auto">
            <a:xfrm>
              <a:off x="1606929" y="3217203"/>
              <a:ext cx="2002051" cy="1263665"/>
            </a:xfrm>
            <a:prstGeom prst="rect">
              <a:avLst/>
            </a:prstGeom>
            <a:solidFill>
              <a:srgbClr val="243A5E"/>
            </a:solidFill>
            <a:ln w="1905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bg1"/>
                  </a:solidFill>
                  <a:cs typeface="Segoe UI" pitchFamily="34" charset="0"/>
                </a:rPr>
                <a:t>Your Web Services</a:t>
              </a: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78062B3-BDD8-4E72-86C4-E40A1124F00F}"/>
                </a:ext>
              </a:extLst>
            </p:cNvPr>
            <p:cNvSpPr/>
            <p:nvPr/>
          </p:nvSpPr>
          <p:spPr bwMode="auto">
            <a:xfrm>
              <a:off x="2922096" y="4145436"/>
              <a:ext cx="686883" cy="335432"/>
            </a:xfrm>
            <a:prstGeom prst="rect">
              <a:avLst/>
            </a:prstGeom>
            <a:solidFill>
              <a:schemeClr val="tx2"/>
            </a:solidFill>
            <a:ln w="1905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bg1"/>
                  </a:solidFill>
                  <a:ea typeface="Segoe UI" pitchFamily="34" charset="0"/>
                  <a:cs typeface="Segoe UI" pitchFamily="34" charset="0"/>
                </a:rPr>
                <a:t>AI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56BC268-B856-4639-890C-B81D764C2514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 flipH="1">
              <a:off x="977900" y="4480868"/>
              <a:ext cx="1630055" cy="751532"/>
            </a:xfrm>
            <a:prstGeom prst="line">
              <a:avLst/>
            </a:prstGeom>
            <a:ln w="25400">
              <a:solidFill>
                <a:schemeClr val="tx1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Cylinder 21">
              <a:extLst>
                <a:ext uri="{FF2B5EF4-FFF2-40B4-BE49-F238E27FC236}">
                  <a16:creationId xmlns:a16="http://schemas.microsoft.com/office/drawing/2014/main" id="{ECFCC108-30A9-4ED0-BA47-46A7DE81E47B}"/>
                </a:ext>
              </a:extLst>
            </p:cNvPr>
            <p:cNvSpPr/>
            <p:nvPr/>
          </p:nvSpPr>
          <p:spPr bwMode="auto">
            <a:xfrm>
              <a:off x="446997" y="5281598"/>
              <a:ext cx="997635" cy="1263665"/>
            </a:xfrm>
            <a:prstGeom prst="can">
              <a:avLst/>
            </a:prstGeom>
            <a:solidFill>
              <a:srgbClr val="243A5E"/>
            </a:solidFill>
            <a:ln w="1905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bg1"/>
                  </a:solidFill>
                  <a:cs typeface="Segoe UI" pitchFamily="34" charset="0"/>
                </a:rPr>
                <a:t>SQL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412C8E8-C090-4215-B220-60A28AA366F2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>
              <a:off x="2607955" y="4480868"/>
              <a:ext cx="0" cy="891232"/>
            </a:xfrm>
            <a:prstGeom prst="line">
              <a:avLst/>
            </a:prstGeom>
            <a:ln w="25400">
              <a:solidFill>
                <a:schemeClr val="tx1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592270A-5C29-4AD3-AAA6-5AAC18881074}"/>
                </a:ext>
              </a:extLst>
            </p:cNvPr>
            <p:cNvSpPr/>
            <p:nvPr/>
          </p:nvSpPr>
          <p:spPr bwMode="auto">
            <a:xfrm>
              <a:off x="1890685" y="5446802"/>
              <a:ext cx="1465432" cy="1098461"/>
            </a:xfrm>
            <a:prstGeom prst="rect">
              <a:avLst/>
            </a:prstGeom>
            <a:solidFill>
              <a:srgbClr val="243A5E"/>
            </a:solidFill>
            <a:ln w="1905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bg1"/>
                  </a:solidFill>
                  <a:cs typeface="Segoe UI" pitchFamily="34" charset="0"/>
                </a:rPr>
                <a:t>External Services</a:t>
              </a:r>
            </a:p>
          </p:txBody>
        </p: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7B91EFA9-4C22-4FE9-B57C-D962119785B6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>
              <a:off x="2607955" y="4480868"/>
              <a:ext cx="1659245" cy="916632"/>
            </a:xfrm>
            <a:prstGeom prst="line">
              <a:avLst/>
            </a:prstGeom>
            <a:ln w="25400">
              <a:solidFill>
                <a:schemeClr val="tx1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245D91D-6898-4BF9-B9EA-31DFC3F64108}"/>
                </a:ext>
              </a:extLst>
            </p:cNvPr>
            <p:cNvSpPr/>
            <p:nvPr/>
          </p:nvSpPr>
          <p:spPr bwMode="auto">
            <a:xfrm>
              <a:off x="3608980" y="5446802"/>
              <a:ext cx="1677099" cy="1098460"/>
            </a:xfrm>
            <a:prstGeom prst="rect">
              <a:avLst/>
            </a:prstGeom>
            <a:solidFill>
              <a:srgbClr val="243A5E"/>
            </a:solidFill>
            <a:ln w="1905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9144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bg1"/>
                  </a:solidFill>
                  <a:cs typeface="Segoe UI" pitchFamily="34" charset="0"/>
                </a:rPr>
                <a:t>Background Services</a:t>
              </a:r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6D779D33-1508-4947-A755-2464F953A810}"/>
                </a:ext>
              </a:extLst>
            </p:cNvPr>
            <p:cNvSpPr/>
            <p:nvPr/>
          </p:nvSpPr>
          <p:spPr bwMode="auto">
            <a:xfrm>
              <a:off x="4574012" y="6234295"/>
              <a:ext cx="712068" cy="335432"/>
            </a:xfrm>
            <a:prstGeom prst="rect">
              <a:avLst/>
            </a:prstGeom>
            <a:solidFill>
              <a:schemeClr val="tx2"/>
            </a:solidFill>
            <a:ln w="19050"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bg1"/>
                  </a:solidFill>
                  <a:ea typeface="Segoe UI" pitchFamily="34" charset="0"/>
                  <a:cs typeface="Segoe UI" pitchFamily="34" charset="0"/>
                </a:rPr>
                <a:t>AI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3B7B466-FE3F-4104-9E9D-6B89C28C34B2}"/>
                </a:ext>
              </a:extLst>
            </p:cNvPr>
            <p:cNvSpPr txBox="1"/>
            <p:nvPr/>
          </p:nvSpPr>
          <p:spPr>
            <a:xfrm>
              <a:off x="3733911" y="4467413"/>
              <a:ext cx="2128014" cy="30777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000" dirty="0"/>
                <a:t>Dependency Calls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EC60B2D-0086-46E6-A3C1-9EFF831042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5955538" y="1559047"/>
              <a:ext cx="2778170" cy="43800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tx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1600" err="1">
                <a:solidFill>
                  <a:schemeClr val="tx1"/>
                </a:solidFill>
                <a:cs typeface="Segoe UI" pitchFamily="34" charset="0"/>
              </a:endParaRP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C530E8A4-CF74-4543-AC2C-39008F493BDA}"/>
                </a:ext>
              </a:extLst>
            </p:cNvPr>
            <p:cNvCxnSpPr>
              <a:cxnSpLocks/>
            </p:cNvCxnSpPr>
            <p:nvPr/>
          </p:nvCxnSpPr>
          <p:spPr>
            <a:xfrm>
              <a:off x="3608979" y="2092105"/>
              <a:ext cx="2577649" cy="691948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2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36">
              <a:extLst>
                <a:ext uri="{FF2B5EF4-FFF2-40B4-BE49-F238E27FC236}">
                  <a16:creationId xmlns:a16="http://schemas.microsoft.com/office/drawing/2014/main" id="{5D60B113-3E9E-41F8-B843-F662A901C9B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08980" y="4316861"/>
              <a:ext cx="2577646" cy="0"/>
            </a:xfrm>
            <a:prstGeom prst="straightConnector1">
              <a:avLst/>
            </a:prstGeom>
            <a:ln w="25400">
              <a:solidFill>
                <a:schemeClr val="tx2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36">
              <a:extLst>
                <a:ext uri="{FF2B5EF4-FFF2-40B4-BE49-F238E27FC236}">
                  <a16:creationId xmlns:a16="http://schemas.microsoft.com/office/drawing/2014/main" id="{62E8A4E4-A334-4F3B-8DC0-299C6ECF679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70657" y="4669104"/>
              <a:ext cx="1015970" cy="173736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2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428AD38A-5888-4CDA-8E32-A7C04E379B72}"/>
                </a:ext>
              </a:extLst>
            </p:cNvPr>
            <p:cNvSpPr/>
            <p:nvPr/>
          </p:nvSpPr>
          <p:spPr bwMode="auto">
            <a:xfrm>
              <a:off x="6187379" y="2570278"/>
              <a:ext cx="2314489" cy="235763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Application</a:t>
              </a:r>
              <a:br>
                <a:rPr lang="en-US" sz="200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</a:br>
              <a:r>
                <a:rPr lang="en-US" sz="200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Insights</a:t>
              </a:r>
            </a:p>
          </p:txBody>
        </p:sp>
        <p:pic>
          <p:nvPicPr>
            <p:cNvPr id="157" name="Picture 156" descr="Icon of a bulb">
              <a:extLst>
                <a:ext uri="{FF2B5EF4-FFF2-40B4-BE49-F238E27FC236}">
                  <a16:creationId xmlns:a16="http://schemas.microsoft.com/office/drawing/2014/main" id="{7AAC19B3-6B04-438C-BCA2-F55ECFE45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9788" y="3848987"/>
              <a:ext cx="589670" cy="820117"/>
            </a:xfrm>
            <a:prstGeom prst="rect">
              <a:avLst/>
            </a:prstGeom>
          </p:spPr>
        </p:pic>
        <p:sp>
          <p:nvSpPr>
            <p:cNvPr id="159" name="Freeform 162">
              <a:extLst>
                <a:ext uri="{FF2B5EF4-FFF2-40B4-BE49-F238E27FC236}">
                  <a16:creationId xmlns:a16="http://schemas.microsoft.com/office/drawing/2014/main" id="{69932A7E-6BAF-4196-B1A2-5A3B8648C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8304" y="5609758"/>
              <a:ext cx="1016381" cy="658762"/>
            </a:xfrm>
            <a:custGeom>
              <a:avLst/>
              <a:gdLst>
                <a:gd name="connsiteX0" fmla="*/ 3730592 w 6186123"/>
                <a:gd name="connsiteY0" fmla="*/ 704234 h 4009506"/>
                <a:gd name="connsiteX1" fmla="*/ 4905742 w 6186123"/>
                <a:gd name="connsiteY1" fmla="*/ 1421442 h 4009506"/>
                <a:gd name="connsiteX2" fmla="*/ 5026805 w 6186123"/>
                <a:gd name="connsiteY2" fmla="*/ 1500420 h 4009506"/>
                <a:gd name="connsiteX3" fmla="*/ 6025568 w 6186123"/>
                <a:gd name="connsiteY3" fmla="*/ 2138323 h 4009506"/>
                <a:gd name="connsiteX4" fmla="*/ 5393018 w 6186123"/>
                <a:gd name="connsiteY4" fmla="*/ 3921415 h 4009506"/>
                <a:gd name="connsiteX5" fmla="*/ 4896663 w 6186123"/>
                <a:gd name="connsiteY5" fmla="*/ 4009506 h 4009506"/>
                <a:gd name="connsiteX6" fmla="*/ 3667881 w 6186123"/>
                <a:gd name="connsiteY6" fmla="*/ 4009506 h 4009506"/>
                <a:gd name="connsiteX7" fmla="*/ 2433046 w 6186123"/>
                <a:gd name="connsiteY7" fmla="*/ 4009506 h 4009506"/>
                <a:gd name="connsiteX8" fmla="*/ 1376778 w 6186123"/>
                <a:gd name="connsiteY8" fmla="*/ 3274399 h 4009506"/>
                <a:gd name="connsiteX9" fmla="*/ 1328353 w 6186123"/>
                <a:gd name="connsiteY9" fmla="*/ 3098216 h 4009506"/>
                <a:gd name="connsiteX10" fmla="*/ 1367698 w 6186123"/>
                <a:gd name="connsiteY10" fmla="*/ 3049614 h 4009506"/>
                <a:gd name="connsiteX11" fmla="*/ 1410070 w 6186123"/>
                <a:gd name="connsiteY11" fmla="*/ 3049614 h 4009506"/>
                <a:gd name="connsiteX12" fmla="*/ 3110995 w 6186123"/>
                <a:gd name="connsiteY12" fmla="*/ 3046576 h 4009506"/>
                <a:gd name="connsiteX13" fmla="*/ 3244163 w 6186123"/>
                <a:gd name="connsiteY13" fmla="*/ 3101253 h 4009506"/>
                <a:gd name="connsiteX14" fmla="*/ 3934218 w 6186123"/>
                <a:gd name="connsiteY14" fmla="*/ 3234909 h 4009506"/>
                <a:gd name="connsiteX15" fmla="*/ 4297405 w 6186123"/>
                <a:gd name="connsiteY15" fmla="*/ 2627383 h 4009506"/>
                <a:gd name="connsiteX16" fmla="*/ 3897899 w 6186123"/>
                <a:gd name="connsiteY16" fmla="*/ 2089721 h 4009506"/>
                <a:gd name="connsiteX17" fmla="*/ 3235083 w 6186123"/>
                <a:gd name="connsiteY17" fmla="*/ 2238565 h 4009506"/>
                <a:gd name="connsiteX18" fmla="*/ 3126127 w 6186123"/>
                <a:gd name="connsiteY18" fmla="*/ 2287168 h 4009506"/>
                <a:gd name="connsiteX19" fmla="*/ 1594690 w 6186123"/>
                <a:gd name="connsiteY19" fmla="*/ 2284130 h 4009506"/>
                <a:gd name="connsiteX20" fmla="*/ 1564424 w 6186123"/>
                <a:gd name="connsiteY20" fmla="*/ 2284130 h 4009506"/>
                <a:gd name="connsiteX21" fmla="*/ 1543238 w 6186123"/>
                <a:gd name="connsiteY21" fmla="*/ 2235528 h 4009506"/>
                <a:gd name="connsiteX22" fmla="*/ 1861027 w 6186123"/>
                <a:gd name="connsiteY22" fmla="*/ 1949990 h 4009506"/>
                <a:gd name="connsiteX23" fmla="*/ 2248426 w 6186123"/>
                <a:gd name="connsiteY23" fmla="*/ 1816334 h 4009506"/>
                <a:gd name="connsiteX24" fmla="*/ 2318037 w 6186123"/>
                <a:gd name="connsiteY24" fmla="*/ 1746469 h 4009506"/>
                <a:gd name="connsiteX25" fmla="*/ 3395491 w 6186123"/>
                <a:gd name="connsiteY25" fmla="*/ 734936 h 4009506"/>
                <a:gd name="connsiteX26" fmla="*/ 3730592 w 6186123"/>
                <a:gd name="connsiteY26" fmla="*/ 704234 h 4009506"/>
                <a:gd name="connsiteX27" fmla="*/ 2300746 w 6186123"/>
                <a:gd name="connsiteY27" fmla="*/ 8 h 4009506"/>
                <a:gd name="connsiteX28" fmla="*/ 3310471 w 6186123"/>
                <a:gd name="connsiteY28" fmla="*/ 548954 h 4009506"/>
                <a:gd name="connsiteX29" fmla="*/ 3286263 w 6186123"/>
                <a:gd name="connsiteY29" fmla="*/ 615813 h 4009506"/>
                <a:gd name="connsiteX30" fmla="*/ 3098646 w 6186123"/>
                <a:gd name="connsiteY30" fmla="*/ 679632 h 4009506"/>
                <a:gd name="connsiteX31" fmla="*/ 2980630 w 6186123"/>
                <a:gd name="connsiteY31" fmla="*/ 652281 h 4009506"/>
                <a:gd name="connsiteX32" fmla="*/ 2281608 w 6186123"/>
                <a:gd name="connsiteY32" fmla="*/ 321028 h 4009506"/>
                <a:gd name="connsiteX33" fmla="*/ 1522065 w 6186123"/>
                <a:gd name="connsiteY33" fmla="*/ 706983 h 4009506"/>
                <a:gd name="connsiteX34" fmla="*/ 1367735 w 6186123"/>
                <a:gd name="connsiteY34" fmla="*/ 1041275 h 4009506"/>
                <a:gd name="connsiteX35" fmla="*/ 1279979 w 6186123"/>
                <a:gd name="connsiteY35" fmla="*/ 1108133 h 4009506"/>
                <a:gd name="connsiteX36" fmla="*/ 889616 w 6186123"/>
                <a:gd name="connsiteY36" fmla="*/ 1120289 h 4009506"/>
                <a:gd name="connsiteX37" fmla="*/ 323741 w 6186123"/>
                <a:gd name="connsiteY37" fmla="*/ 1828380 h 4009506"/>
                <a:gd name="connsiteX38" fmla="*/ 910798 w 6186123"/>
                <a:gd name="connsiteY38" fmla="*/ 2500003 h 4009506"/>
                <a:gd name="connsiteX39" fmla="*/ 1053024 w 6186123"/>
                <a:gd name="connsiteY39" fmla="*/ 2509120 h 4009506"/>
                <a:gd name="connsiteX40" fmla="*/ 2124252 w 6186123"/>
                <a:gd name="connsiteY40" fmla="*/ 2509120 h 4009506"/>
                <a:gd name="connsiteX41" fmla="*/ 3243898 w 6186123"/>
                <a:gd name="connsiteY41" fmla="*/ 2512159 h 4009506"/>
                <a:gd name="connsiteX42" fmla="*/ 3346784 w 6186123"/>
                <a:gd name="connsiteY42" fmla="*/ 2457457 h 4009506"/>
                <a:gd name="connsiteX43" fmla="*/ 3800694 w 6186123"/>
                <a:gd name="connsiteY43" fmla="*/ 2293350 h 4009506"/>
                <a:gd name="connsiteX44" fmla="*/ 4085145 w 6186123"/>
                <a:gd name="connsiteY44" fmla="*/ 2688422 h 4009506"/>
                <a:gd name="connsiteX45" fmla="*/ 3776486 w 6186123"/>
                <a:gd name="connsiteY45" fmla="*/ 3068299 h 4009506"/>
                <a:gd name="connsiteX46" fmla="*/ 3358888 w 6186123"/>
                <a:gd name="connsiteY46" fmla="*/ 2904192 h 4009506"/>
                <a:gd name="connsiteX47" fmla="*/ 3240872 w 6186123"/>
                <a:gd name="connsiteY47" fmla="*/ 2843412 h 4009506"/>
                <a:gd name="connsiteX48" fmla="*/ 1062102 w 6186123"/>
                <a:gd name="connsiteY48" fmla="*/ 2843412 h 4009506"/>
                <a:gd name="connsiteX49" fmla="*/ 196646 w 6186123"/>
                <a:gd name="connsiteY49" fmla="*/ 2417949 h 4009506"/>
                <a:gd name="connsiteX50" fmla="*/ 886590 w 6186123"/>
                <a:gd name="connsiteY50" fmla="*/ 795115 h 4009506"/>
                <a:gd name="connsiteX51" fmla="*/ 1059076 w 6186123"/>
                <a:gd name="connsiteY51" fmla="*/ 785998 h 4009506"/>
                <a:gd name="connsiteX52" fmla="*/ 1134728 w 6186123"/>
                <a:gd name="connsiteY52" fmla="*/ 737373 h 4009506"/>
                <a:gd name="connsiteX53" fmla="*/ 2118200 w 6186123"/>
                <a:gd name="connsiteY53" fmla="*/ 11048 h 4009506"/>
                <a:gd name="connsiteX54" fmla="*/ 2300746 w 6186123"/>
                <a:gd name="connsiteY54" fmla="*/ 8 h 4009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6186123" h="4009506">
                  <a:moveTo>
                    <a:pt x="3730592" y="704234"/>
                  </a:moveTo>
                  <a:cubicBezTo>
                    <a:pt x="4211053" y="720045"/>
                    <a:pt x="4662293" y="989528"/>
                    <a:pt x="4905742" y="1421442"/>
                  </a:cubicBezTo>
                  <a:cubicBezTo>
                    <a:pt x="4932981" y="1476119"/>
                    <a:pt x="4969300" y="1497383"/>
                    <a:pt x="5026805" y="1500420"/>
                  </a:cubicBezTo>
                  <a:cubicBezTo>
                    <a:pt x="5468682" y="1539910"/>
                    <a:pt x="5801603" y="1755582"/>
                    <a:pt x="6025568" y="2138323"/>
                  </a:cubicBezTo>
                  <a:cubicBezTo>
                    <a:pt x="6400861" y="2782302"/>
                    <a:pt x="6089125" y="3657141"/>
                    <a:pt x="5393018" y="3921415"/>
                  </a:cubicBezTo>
                  <a:cubicBezTo>
                    <a:pt x="5232610" y="3982167"/>
                    <a:pt x="5066150" y="4009506"/>
                    <a:pt x="4896663" y="4009506"/>
                  </a:cubicBezTo>
                  <a:cubicBezTo>
                    <a:pt x="4488078" y="4009506"/>
                    <a:pt x="4076466" y="4009506"/>
                    <a:pt x="3667881" y="4009506"/>
                  </a:cubicBezTo>
                  <a:cubicBezTo>
                    <a:pt x="3256269" y="4009506"/>
                    <a:pt x="2844658" y="4009506"/>
                    <a:pt x="2433046" y="4009506"/>
                  </a:cubicBezTo>
                  <a:cubicBezTo>
                    <a:pt x="1948797" y="4009506"/>
                    <a:pt x="1543238" y="3730044"/>
                    <a:pt x="1376778" y="3274399"/>
                  </a:cubicBezTo>
                  <a:cubicBezTo>
                    <a:pt x="1355592" y="3216684"/>
                    <a:pt x="1343486" y="3158969"/>
                    <a:pt x="1328353" y="3098216"/>
                  </a:cubicBezTo>
                  <a:cubicBezTo>
                    <a:pt x="1319273" y="3064802"/>
                    <a:pt x="1334406" y="3049614"/>
                    <a:pt x="1367698" y="3049614"/>
                  </a:cubicBezTo>
                  <a:cubicBezTo>
                    <a:pt x="1382831" y="3049614"/>
                    <a:pt x="1394937" y="3049614"/>
                    <a:pt x="1410070" y="3049614"/>
                  </a:cubicBezTo>
                  <a:cubicBezTo>
                    <a:pt x="1976036" y="3049614"/>
                    <a:pt x="2545028" y="3049614"/>
                    <a:pt x="3110995" y="3046576"/>
                  </a:cubicBezTo>
                  <a:cubicBezTo>
                    <a:pt x="3165473" y="3046576"/>
                    <a:pt x="3204818" y="3061764"/>
                    <a:pt x="3244163" y="3101253"/>
                  </a:cubicBezTo>
                  <a:cubicBezTo>
                    <a:pt x="3425756" y="3289587"/>
                    <a:pt x="3698146" y="3341227"/>
                    <a:pt x="3934218" y="3234909"/>
                  </a:cubicBezTo>
                  <a:cubicBezTo>
                    <a:pt x="4167263" y="3128592"/>
                    <a:pt x="4318590" y="2885581"/>
                    <a:pt x="4297405" y="2627383"/>
                  </a:cubicBezTo>
                  <a:cubicBezTo>
                    <a:pt x="4276219" y="2369184"/>
                    <a:pt x="4143050" y="2180850"/>
                    <a:pt x="3897899" y="2089721"/>
                  </a:cubicBezTo>
                  <a:cubicBezTo>
                    <a:pt x="3652748" y="1998592"/>
                    <a:pt x="3425756" y="2050232"/>
                    <a:pt x="3235083" y="2238565"/>
                  </a:cubicBezTo>
                  <a:cubicBezTo>
                    <a:pt x="3204818" y="2268942"/>
                    <a:pt x="3171526" y="2287168"/>
                    <a:pt x="3126127" y="2287168"/>
                  </a:cubicBezTo>
                  <a:cubicBezTo>
                    <a:pt x="2617666" y="2284130"/>
                    <a:pt x="2106178" y="2284130"/>
                    <a:pt x="1594690" y="2284130"/>
                  </a:cubicBezTo>
                  <a:cubicBezTo>
                    <a:pt x="1585610" y="2284130"/>
                    <a:pt x="1576531" y="2284130"/>
                    <a:pt x="1564424" y="2284130"/>
                  </a:cubicBezTo>
                  <a:cubicBezTo>
                    <a:pt x="1522053" y="2284130"/>
                    <a:pt x="1515999" y="2268942"/>
                    <a:pt x="1543238" y="2235528"/>
                  </a:cubicBezTo>
                  <a:cubicBezTo>
                    <a:pt x="1631009" y="2120098"/>
                    <a:pt x="1736938" y="2022893"/>
                    <a:pt x="1861027" y="1949990"/>
                  </a:cubicBezTo>
                  <a:cubicBezTo>
                    <a:pt x="1982089" y="1883162"/>
                    <a:pt x="2109204" y="1831522"/>
                    <a:pt x="2248426" y="1816334"/>
                  </a:cubicBezTo>
                  <a:cubicBezTo>
                    <a:pt x="2290798" y="1813297"/>
                    <a:pt x="2305931" y="1785958"/>
                    <a:pt x="2318037" y="1746469"/>
                  </a:cubicBezTo>
                  <a:cubicBezTo>
                    <a:pt x="2484497" y="1202732"/>
                    <a:pt x="2841631" y="859479"/>
                    <a:pt x="3395491" y="734936"/>
                  </a:cubicBezTo>
                  <a:cubicBezTo>
                    <a:pt x="3507284" y="710446"/>
                    <a:pt x="3619716" y="700585"/>
                    <a:pt x="3730592" y="704234"/>
                  </a:cubicBezTo>
                  <a:close/>
                  <a:moveTo>
                    <a:pt x="2300746" y="8"/>
                  </a:moveTo>
                  <a:cubicBezTo>
                    <a:pt x="2715707" y="1504"/>
                    <a:pt x="3053634" y="192630"/>
                    <a:pt x="3310471" y="548954"/>
                  </a:cubicBezTo>
                  <a:cubicBezTo>
                    <a:pt x="3337706" y="588461"/>
                    <a:pt x="3334680" y="603657"/>
                    <a:pt x="3286263" y="615813"/>
                  </a:cubicBezTo>
                  <a:cubicBezTo>
                    <a:pt x="3222715" y="627969"/>
                    <a:pt x="3159168" y="649242"/>
                    <a:pt x="3098646" y="679632"/>
                  </a:cubicBezTo>
                  <a:cubicBezTo>
                    <a:pt x="3050229" y="703944"/>
                    <a:pt x="3016943" y="697866"/>
                    <a:pt x="2980630" y="652281"/>
                  </a:cubicBezTo>
                  <a:cubicBezTo>
                    <a:pt x="2799066" y="436511"/>
                    <a:pt x="2560006" y="321028"/>
                    <a:pt x="2281608" y="321028"/>
                  </a:cubicBezTo>
                  <a:cubicBezTo>
                    <a:pt x="1966897" y="321028"/>
                    <a:pt x="1712707" y="451706"/>
                    <a:pt x="1522065" y="706983"/>
                  </a:cubicBezTo>
                  <a:cubicBezTo>
                    <a:pt x="1446413" y="807271"/>
                    <a:pt x="1394970" y="916675"/>
                    <a:pt x="1367735" y="1041275"/>
                  </a:cubicBezTo>
                  <a:cubicBezTo>
                    <a:pt x="1358657" y="1092938"/>
                    <a:pt x="1331422" y="1108133"/>
                    <a:pt x="1279979" y="1108133"/>
                  </a:cubicBezTo>
                  <a:cubicBezTo>
                    <a:pt x="1149858" y="1108133"/>
                    <a:pt x="1019737" y="1095977"/>
                    <a:pt x="889616" y="1120289"/>
                  </a:cubicBezTo>
                  <a:cubicBezTo>
                    <a:pt x="553722" y="1181070"/>
                    <a:pt x="317689" y="1472815"/>
                    <a:pt x="323741" y="1828380"/>
                  </a:cubicBezTo>
                  <a:cubicBezTo>
                    <a:pt x="326767" y="2165711"/>
                    <a:pt x="574905" y="2448340"/>
                    <a:pt x="910798" y="2500003"/>
                  </a:cubicBezTo>
                  <a:cubicBezTo>
                    <a:pt x="956189" y="2506081"/>
                    <a:pt x="1004607" y="2509120"/>
                    <a:pt x="1053024" y="2509120"/>
                  </a:cubicBezTo>
                  <a:cubicBezTo>
                    <a:pt x="1410100" y="2509120"/>
                    <a:pt x="1767176" y="2509120"/>
                    <a:pt x="2124252" y="2509120"/>
                  </a:cubicBezTo>
                  <a:cubicBezTo>
                    <a:pt x="2499485" y="2509120"/>
                    <a:pt x="2871691" y="2509120"/>
                    <a:pt x="3243898" y="2512159"/>
                  </a:cubicBezTo>
                  <a:cubicBezTo>
                    <a:pt x="3289289" y="2512159"/>
                    <a:pt x="3319550" y="2500003"/>
                    <a:pt x="3346784" y="2457457"/>
                  </a:cubicBezTo>
                  <a:cubicBezTo>
                    <a:pt x="3446644" y="2302467"/>
                    <a:pt x="3631235" y="2238647"/>
                    <a:pt x="3800694" y="2293350"/>
                  </a:cubicBezTo>
                  <a:cubicBezTo>
                    <a:pt x="3973180" y="2348052"/>
                    <a:pt x="4094223" y="2515198"/>
                    <a:pt x="4085145" y="2688422"/>
                  </a:cubicBezTo>
                  <a:cubicBezTo>
                    <a:pt x="4079093" y="2870763"/>
                    <a:pt x="3955024" y="3022714"/>
                    <a:pt x="3776486" y="3068299"/>
                  </a:cubicBezTo>
                  <a:cubicBezTo>
                    <a:pt x="3622156" y="3107806"/>
                    <a:pt x="3449670" y="3043987"/>
                    <a:pt x="3358888" y="2904192"/>
                  </a:cubicBezTo>
                  <a:cubicBezTo>
                    <a:pt x="3328628" y="2855568"/>
                    <a:pt x="3292315" y="2843412"/>
                    <a:pt x="3240872" y="2843412"/>
                  </a:cubicBezTo>
                  <a:cubicBezTo>
                    <a:pt x="2514615" y="2843412"/>
                    <a:pt x="1788359" y="2846451"/>
                    <a:pt x="1062102" y="2843412"/>
                  </a:cubicBezTo>
                  <a:cubicBezTo>
                    <a:pt x="705026" y="2843412"/>
                    <a:pt x="408471" y="2709695"/>
                    <a:pt x="196646" y="2417949"/>
                  </a:cubicBezTo>
                  <a:cubicBezTo>
                    <a:pt x="-260290" y="1797990"/>
                    <a:pt x="124021" y="895402"/>
                    <a:pt x="886590" y="795115"/>
                  </a:cubicBezTo>
                  <a:cubicBezTo>
                    <a:pt x="944085" y="785998"/>
                    <a:pt x="1001581" y="782959"/>
                    <a:pt x="1059076" y="785998"/>
                  </a:cubicBezTo>
                  <a:cubicBezTo>
                    <a:pt x="1098415" y="785998"/>
                    <a:pt x="1116571" y="773842"/>
                    <a:pt x="1134728" y="737373"/>
                  </a:cubicBezTo>
                  <a:cubicBezTo>
                    <a:pt x="1334448" y="324067"/>
                    <a:pt x="1661264" y="68790"/>
                    <a:pt x="2118200" y="11048"/>
                  </a:cubicBezTo>
                  <a:cubicBezTo>
                    <a:pt x="2180613" y="3451"/>
                    <a:pt x="2241465" y="-205"/>
                    <a:pt x="2300746" y="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B5DD351A-D2E2-4D38-A9AC-DCD1E1D4A9FB}"/>
                </a:ext>
              </a:extLst>
            </p:cNvPr>
            <p:cNvSpPr txBox="1"/>
            <p:nvPr/>
          </p:nvSpPr>
          <p:spPr>
            <a:xfrm>
              <a:off x="8021640" y="6321658"/>
              <a:ext cx="712068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2000"/>
                <a:t>Azure</a:t>
              </a:r>
            </a:p>
          </p:txBody>
        </p:sp>
        <p:cxnSp>
          <p:nvCxnSpPr>
            <p:cNvPr id="64" name="Straight Connector 36">
              <a:extLst>
                <a:ext uri="{FF2B5EF4-FFF2-40B4-BE49-F238E27FC236}">
                  <a16:creationId xmlns:a16="http://schemas.microsoft.com/office/drawing/2014/main" id="{8A8698E3-07C3-4390-A1D8-ED99948DBA5A}"/>
                </a:ext>
              </a:extLst>
            </p:cNvPr>
            <p:cNvCxnSpPr>
              <a:cxnSpLocks/>
              <a:stCxn id="102" idx="3"/>
              <a:endCxn id="17" idx="1"/>
            </p:cNvCxnSpPr>
            <p:nvPr/>
          </p:nvCxnSpPr>
          <p:spPr>
            <a:xfrm flipV="1">
              <a:off x="8501868" y="1473832"/>
              <a:ext cx="1016380" cy="2275261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2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092821F-FBA8-435A-A36D-73E489ACCC53}"/>
                </a:ext>
              </a:extLst>
            </p:cNvPr>
            <p:cNvSpPr/>
            <p:nvPr/>
          </p:nvSpPr>
          <p:spPr bwMode="auto">
            <a:xfrm>
              <a:off x="9518248" y="1019481"/>
              <a:ext cx="2229334" cy="908701"/>
            </a:xfrm>
            <a:prstGeom prst="rect">
              <a:avLst/>
            </a:prstGeom>
            <a:noFill/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tx1"/>
                  </a:solidFill>
                  <a:cs typeface="Segoe UI" pitchFamily="34" charset="0"/>
                </a:rPr>
                <a:t>Alerts</a:t>
              </a:r>
            </a:p>
          </p:txBody>
        </p:sp>
        <p:pic>
          <p:nvPicPr>
            <p:cNvPr id="143" name="Picture 142" descr="Icon of a circle with letter i at the centre">
              <a:extLst>
                <a:ext uri="{FF2B5EF4-FFF2-40B4-BE49-F238E27FC236}">
                  <a16:creationId xmlns:a16="http://schemas.microsoft.com/office/drawing/2014/main" id="{42F39243-2DF4-40EB-A0D6-7B8175807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96268" y="1215883"/>
              <a:ext cx="594360" cy="594360"/>
            </a:xfrm>
            <a:prstGeom prst="rect">
              <a:avLst/>
            </a:prstGeom>
          </p:spPr>
        </p:pic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9598208F-A231-4A24-95CF-FE7D0404BCCE}"/>
                </a:ext>
              </a:extLst>
            </p:cNvPr>
            <p:cNvCxnSpPr>
              <a:cxnSpLocks/>
              <a:endCxn id="18" idx="1"/>
            </p:cNvCxnSpPr>
            <p:nvPr/>
          </p:nvCxnSpPr>
          <p:spPr>
            <a:xfrm>
              <a:off x="9009682" y="2609909"/>
              <a:ext cx="508566" cy="0"/>
            </a:xfrm>
            <a:prstGeom prst="line">
              <a:avLst/>
            </a:prstGeom>
            <a:ln w="25400">
              <a:solidFill>
                <a:schemeClr val="tx2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1CFF5D8-84CC-4EC6-B4C7-8E101C68E3DE}"/>
                </a:ext>
              </a:extLst>
            </p:cNvPr>
            <p:cNvSpPr/>
            <p:nvPr/>
          </p:nvSpPr>
          <p:spPr bwMode="auto">
            <a:xfrm>
              <a:off x="9518248" y="2155558"/>
              <a:ext cx="2229334" cy="908701"/>
            </a:xfrm>
            <a:prstGeom prst="rect">
              <a:avLst/>
            </a:prstGeom>
            <a:noFill/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tx1"/>
                  </a:solidFill>
                  <a:cs typeface="Segoe UI" pitchFamily="34" charset="0"/>
                </a:rPr>
                <a:t>Power BI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0BA57D-37F6-458F-8D6B-7191B1FB0038}"/>
                </a:ext>
              </a:extLst>
            </p:cNvPr>
            <p:cNvSpPr/>
            <p:nvPr/>
          </p:nvSpPr>
          <p:spPr bwMode="auto">
            <a:xfrm>
              <a:off x="9518248" y="3315892"/>
              <a:ext cx="2229334" cy="908701"/>
            </a:xfrm>
            <a:prstGeom prst="rect">
              <a:avLst/>
            </a:prstGeom>
            <a:noFill/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tx1"/>
                  </a:solidFill>
                  <a:cs typeface="Segoe UI" pitchFamily="34" charset="0"/>
                </a:rPr>
                <a:t>Visual </a:t>
              </a:r>
            </a:p>
            <a:p>
              <a:pPr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tx1"/>
                  </a:solidFill>
                  <a:cs typeface="Segoe UI" pitchFamily="34" charset="0"/>
                </a:rPr>
                <a:t>Studio</a:t>
              </a:r>
            </a:p>
          </p:txBody>
        </p: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EA763AA8-D401-4540-A8EB-23C673728889}"/>
                </a:ext>
              </a:extLst>
            </p:cNvPr>
            <p:cNvCxnSpPr>
              <a:cxnSpLocks/>
            </p:cNvCxnSpPr>
            <p:nvPr/>
          </p:nvCxnSpPr>
          <p:spPr>
            <a:xfrm>
              <a:off x="9009682" y="3749093"/>
              <a:ext cx="508566" cy="0"/>
            </a:xfrm>
            <a:prstGeom prst="line">
              <a:avLst/>
            </a:prstGeom>
            <a:ln w="25400">
              <a:solidFill>
                <a:schemeClr val="tx2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Freeform 74" descr="Microsoft Visual Studio Logo">
              <a:extLst>
                <a:ext uri="{FF2B5EF4-FFF2-40B4-BE49-F238E27FC236}">
                  <a16:creationId xmlns:a16="http://schemas.microsoft.com/office/drawing/2014/main" id="{97D3FCD0-7CBC-4339-AD05-FCF527044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50853" y="3534673"/>
              <a:ext cx="544288" cy="543825"/>
            </a:xfrm>
            <a:custGeom>
              <a:avLst/>
              <a:gdLst>
                <a:gd name="connsiteX0" fmla="*/ 699746 w 6178550"/>
                <a:gd name="connsiteY0" fmla="*/ 2219972 h 6173295"/>
                <a:gd name="connsiteX1" fmla="*/ 684214 w 6178550"/>
                <a:gd name="connsiteY1" fmla="*/ 2220446 h 6173295"/>
                <a:gd name="connsiteX2" fmla="*/ 684214 w 6178550"/>
                <a:gd name="connsiteY2" fmla="*/ 3905063 h 6173295"/>
                <a:gd name="connsiteX3" fmla="*/ 726514 w 6178550"/>
                <a:gd name="connsiteY3" fmla="*/ 3871674 h 6173295"/>
                <a:gd name="connsiteX4" fmla="*/ 1466798 w 6178550"/>
                <a:gd name="connsiteY4" fmla="*/ 3115873 h 6173295"/>
                <a:gd name="connsiteX5" fmla="*/ 1466798 w 6178550"/>
                <a:gd name="connsiteY5" fmla="*/ 3043025 h 6173295"/>
                <a:gd name="connsiteX6" fmla="*/ 726514 w 6178550"/>
                <a:gd name="connsiteY6" fmla="*/ 2244729 h 6173295"/>
                <a:gd name="connsiteX7" fmla="*/ 699746 w 6178550"/>
                <a:gd name="connsiteY7" fmla="*/ 2219972 h 6173295"/>
                <a:gd name="connsiteX8" fmla="*/ 4614136 w 6178550"/>
                <a:gd name="connsiteY8" fmla="*/ 1864489 h 6173295"/>
                <a:gd name="connsiteX9" fmla="*/ 4583078 w 6178550"/>
                <a:gd name="connsiteY9" fmla="*/ 1887530 h 6173295"/>
                <a:gd name="connsiteX10" fmla="*/ 3197410 w 6178550"/>
                <a:gd name="connsiteY10" fmla="*/ 2988947 h 6173295"/>
                <a:gd name="connsiteX11" fmla="*/ 3197410 w 6178550"/>
                <a:gd name="connsiteY11" fmla="*/ 3086042 h 6173295"/>
                <a:gd name="connsiteX12" fmla="*/ 4577026 w 6178550"/>
                <a:gd name="connsiteY12" fmla="*/ 4184425 h 6173295"/>
                <a:gd name="connsiteX13" fmla="*/ 4625434 w 6178550"/>
                <a:gd name="connsiteY13" fmla="*/ 4211733 h 6173295"/>
                <a:gd name="connsiteX14" fmla="*/ 4637536 w 6178550"/>
                <a:gd name="connsiteY14" fmla="*/ 4154083 h 6173295"/>
                <a:gd name="connsiteX15" fmla="*/ 4637536 w 6178550"/>
                <a:gd name="connsiteY15" fmla="*/ 3046597 h 6173295"/>
                <a:gd name="connsiteX16" fmla="*/ 4637536 w 6178550"/>
                <a:gd name="connsiteY16" fmla="*/ 1917872 h 6173295"/>
                <a:gd name="connsiteX17" fmla="*/ 4628460 w 6178550"/>
                <a:gd name="connsiteY17" fmla="*/ 1866291 h 6173295"/>
                <a:gd name="connsiteX18" fmla="*/ 4614136 w 6178550"/>
                <a:gd name="connsiteY18" fmla="*/ 1864489 h 6173295"/>
                <a:gd name="connsiteX19" fmla="*/ 4702558 w 6178550"/>
                <a:gd name="connsiteY19" fmla="*/ 1032 h 6173295"/>
                <a:gd name="connsiteX20" fmla="*/ 4732250 w 6178550"/>
                <a:gd name="connsiteY20" fmla="*/ 10093 h 6173295"/>
                <a:gd name="connsiteX21" fmla="*/ 6096854 w 6178550"/>
                <a:gd name="connsiteY21" fmla="*/ 571817 h 6173295"/>
                <a:gd name="connsiteX22" fmla="*/ 6178550 w 6178550"/>
                <a:gd name="connsiteY22" fmla="*/ 693271 h 6173295"/>
                <a:gd name="connsiteX23" fmla="*/ 6178550 w 6178550"/>
                <a:gd name="connsiteY23" fmla="*/ 3091985 h 6173295"/>
                <a:gd name="connsiteX24" fmla="*/ 6178550 w 6178550"/>
                <a:gd name="connsiteY24" fmla="*/ 5490700 h 6173295"/>
                <a:gd name="connsiteX25" fmla="*/ 6099882 w 6178550"/>
                <a:gd name="connsiteY25" fmla="*/ 5606081 h 6173295"/>
                <a:gd name="connsiteX26" fmla="*/ 4726198 w 6178550"/>
                <a:gd name="connsiteY26" fmla="*/ 6161732 h 6173295"/>
                <a:gd name="connsiteX27" fmla="*/ 4605168 w 6178550"/>
                <a:gd name="connsiteY27" fmla="*/ 6137441 h 6173295"/>
                <a:gd name="connsiteX28" fmla="*/ 2266276 w 6178550"/>
                <a:gd name="connsiteY28" fmla="*/ 3796418 h 6173295"/>
                <a:gd name="connsiteX29" fmla="*/ 2142220 w 6178550"/>
                <a:gd name="connsiteY29" fmla="*/ 3787309 h 6173295"/>
                <a:gd name="connsiteX30" fmla="*/ 596070 w 6178550"/>
                <a:gd name="connsiteY30" fmla="*/ 4956302 h 6173295"/>
                <a:gd name="connsiteX31" fmla="*/ 481092 w 6178550"/>
                <a:gd name="connsiteY31" fmla="*/ 4956302 h 6173295"/>
                <a:gd name="connsiteX32" fmla="*/ 48412 w 6178550"/>
                <a:gd name="connsiteY32" fmla="*/ 4637486 h 6173295"/>
                <a:gd name="connsiteX33" fmla="*/ 0 w 6178550"/>
                <a:gd name="connsiteY33" fmla="*/ 4546396 h 6173295"/>
                <a:gd name="connsiteX34" fmla="*/ 0 w 6178550"/>
                <a:gd name="connsiteY34" fmla="*/ 1558630 h 6173295"/>
                <a:gd name="connsiteX35" fmla="*/ 57489 w 6178550"/>
                <a:gd name="connsiteY35" fmla="*/ 1473613 h 6173295"/>
                <a:gd name="connsiteX36" fmla="*/ 735254 w 6178550"/>
                <a:gd name="connsiteY36" fmla="*/ 1227669 h 6173295"/>
                <a:gd name="connsiteX37" fmla="*/ 829052 w 6178550"/>
                <a:gd name="connsiteY37" fmla="*/ 1251959 h 6173295"/>
                <a:gd name="connsiteX38" fmla="*/ 1854776 w 6178550"/>
                <a:gd name="connsiteY38" fmla="*/ 1974610 h 6173295"/>
                <a:gd name="connsiteX39" fmla="*/ 2232992 w 6178550"/>
                <a:gd name="connsiteY39" fmla="*/ 2244845 h 6173295"/>
                <a:gd name="connsiteX40" fmla="*/ 2320738 w 6178550"/>
                <a:gd name="connsiteY40" fmla="*/ 2235735 h 6173295"/>
                <a:gd name="connsiteX41" fmla="*/ 3173996 w 6178550"/>
                <a:gd name="connsiteY41" fmla="*/ 1418958 h 6173295"/>
                <a:gd name="connsiteX42" fmla="*/ 4390342 w 6178550"/>
                <a:gd name="connsiteY42" fmla="*/ 259074 h 6173295"/>
                <a:gd name="connsiteX43" fmla="*/ 4629374 w 6178550"/>
                <a:gd name="connsiteY43" fmla="*/ 31348 h 6173295"/>
                <a:gd name="connsiteX44" fmla="*/ 4702558 w 6178550"/>
                <a:gd name="connsiteY44" fmla="*/ 1032 h 617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178550" h="6173295">
                  <a:moveTo>
                    <a:pt x="699746" y="2219972"/>
                  </a:moveTo>
                  <a:cubicBezTo>
                    <a:pt x="695356" y="2218928"/>
                    <a:pt x="690258" y="2218928"/>
                    <a:pt x="684214" y="2220446"/>
                  </a:cubicBezTo>
                  <a:cubicBezTo>
                    <a:pt x="684214" y="2778950"/>
                    <a:pt x="684214" y="3334418"/>
                    <a:pt x="684214" y="3905063"/>
                  </a:cubicBezTo>
                  <a:cubicBezTo>
                    <a:pt x="705364" y="3889886"/>
                    <a:pt x="717450" y="3880780"/>
                    <a:pt x="726514" y="3871674"/>
                  </a:cubicBezTo>
                  <a:cubicBezTo>
                    <a:pt x="974282" y="3619741"/>
                    <a:pt x="1219030" y="3367807"/>
                    <a:pt x="1466798" y="3115873"/>
                  </a:cubicBezTo>
                  <a:cubicBezTo>
                    <a:pt x="1497014" y="3085520"/>
                    <a:pt x="1490970" y="3070343"/>
                    <a:pt x="1466798" y="3043025"/>
                  </a:cubicBezTo>
                  <a:cubicBezTo>
                    <a:pt x="1219030" y="2775914"/>
                    <a:pt x="974282" y="2508804"/>
                    <a:pt x="726514" y="2244729"/>
                  </a:cubicBezTo>
                  <a:cubicBezTo>
                    <a:pt x="719716" y="2235623"/>
                    <a:pt x="712918" y="2223102"/>
                    <a:pt x="699746" y="2219972"/>
                  </a:cubicBezTo>
                  <a:close/>
                  <a:moveTo>
                    <a:pt x="4614136" y="1864489"/>
                  </a:moveTo>
                  <a:cubicBezTo>
                    <a:pt x="4601230" y="1867049"/>
                    <a:pt x="4592154" y="1880703"/>
                    <a:pt x="4583078" y="1887530"/>
                  </a:cubicBezTo>
                  <a:cubicBezTo>
                    <a:pt x="4120180" y="2254669"/>
                    <a:pt x="3660308" y="2621808"/>
                    <a:pt x="3197410" y="2988947"/>
                  </a:cubicBezTo>
                  <a:cubicBezTo>
                    <a:pt x="3136900" y="3037495"/>
                    <a:pt x="3136900" y="3037495"/>
                    <a:pt x="3197410" y="3086042"/>
                  </a:cubicBezTo>
                  <a:cubicBezTo>
                    <a:pt x="3657282" y="3453181"/>
                    <a:pt x="4117154" y="3817286"/>
                    <a:pt x="4577026" y="4184425"/>
                  </a:cubicBezTo>
                  <a:cubicBezTo>
                    <a:pt x="4592154" y="4196562"/>
                    <a:pt x="4607282" y="4217801"/>
                    <a:pt x="4625434" y="4211733"/>
                  </a:cubicBezTo>
                  <a:cubicBezTo>
                    <a:pt x="4646614" y="4202630"/>
                    <a:pt x="4637536" y="4175322"/>
                    <a:pt x="4637536" y="4154083"/>
                  </a:cubicBezTo>
                  <a:cubicBezTo>
                    <a:pt x="4637536" y="3786944"/>
                    <a:pt x="4637536" y="3416771"/>
                    <a:pt x="4637536" y="3046597"/>
                  </a:cubicBezTo>
                  <a:cubicBezTo>
                    <a:pt x="4637536" y="2670356"/>
                    <a:pt x="4637536" y="2294114"/>
                    <a:pt x="4637536" y="1917872"/>
                  </a:cubicBezTo>
                  <a:cubicBezTo>
                    <a:pt x="4637536" y="1899667"/>
                    <a:pt x="4646614" y="1878428"/>
                    <a:pt x="4628460" y="1866291"/>
                  </a:cubicBezTo>
                  <a:cubicBezTo>
                    <a:pt x="4623166" y="1864015"/>
                    <a:pt x="4618438" y="1863636"/>
                    <a:pt x="4614136" y="1864489"/>
                  </a:cubicBezTo>
                  <a:close/>
                  <a:moveTo>
                    <a:pt x="4702558" y="1032"/>
                  </a:moveTo>
                  <a:cubicBezTo>
                    <a:pt x="4711826" y="2502"/>
                    <a:pt x="4721660" y="5539"/>
                    <a:pt x="4732250" y="10093"/>
                  </a:cubicBezTo>
                  <a:cubicBezTo>
                    <a:pt x="5186110" y="198347"/>
                    <a:pt x="5639970" y="386600"/>
                    <a:pt x="6096854" y="571817"/>
                  </a:cubicBezTo>
                  <a:cubicBezTo>
                    <a:pt x="6157370" y="596108"/>
                    <a:pt x="6178550" y="626472"/>
                    <a:pt x="6178550" y="693271"/>
                  </a:cubicBezTo>
                  <a:cubicBezTo>
                    <a:pt x="6175524" y="1491831"/>
                    <a:pt x="6178550" y="2290390"/>
                    <a:pt x="6178550" y="3091985"/>
                  </a:cubicBezTo>
                  <a:cubicBezTo>
                    <a:pt x="6178550" y="3890545"/>
                    <a:pt x="6175524" y="4689104"/>
                    <a:pt x="6178550" y="5490700"/>
                  </a:cubicBezTo>
                  <a:cubicBezTo>
                    <a:pt x="6178550" y="5551426"/>
                    <a:pt x="6160396" y="5581790"/>
                    <a:pt x="6099882" y="5606081"/>
                  </a:cubicBezTo>
                  <a:cubicBezTo>
                    <a:pt x="5642994" y="5788261"/>
                    <a:pt x="5183084" y="5973479"/>
                    <a:pt x="4726198" y="6161732"/>
                  </a:cubicBezTo>
                  <a:cubicBezTo>
                    <a:pt x="4677786" y="6179950"/>
                    <a:pt x="4644502" y="6179950"/>
                    <a:pt x="4605168" y="6137441"/>
                  </a:cubicBezTo>
                  <a:cubicBezTo>
                    <a:pt x="3827554" y="5357100"/>
                    <a:pt x="3043890" y="4579795"/>
                    <a:pt x="2266276" y="3796418"/>
                  </a:cubicBezTo>
                  <a:cubicBezTo>
                    <a:pt x="2220890" y="3753909"/>
                    <a:pt x="2193658" y="3747836"/>
                    <a:pt x="2142220" y="3787309"/>
                  </a:cubicBezTo>
                  <a:cubicBezTo>
                    <a:pt x="1627846" y="4178998"/>
                    <a:pt x="1110444" y="4564614"/>
                    <a:pt x="596070" y="4956302"/>
                  </a:cubicBezTo>
                  <a:cubicBezTo>
                    <a:pt x="553710" y="4989702"/>
                    <a:pt x="523452" y="4989702"/>
                    <a:pt x="481092" y="4956302"/>
                  </a:cubicBezTo>
                  <a:cubicBezTo>
                    <a:pt x="338882" y="4846994"/>
                    <a:pt x="193648" y="4743758"/>
                    <a:pt x="48412" y="4637486"/>
                  </a:cubicBezTo>
                  <a:cubicBezTo>
                    <a:pt x="15129" y="4613195"/>
                    <a:pt x="0" y="4585868"/>
                    <a:pt x="0" y="4546396"/>
                  </a:cubicBezTo>
                  <a:cubicBezTo>
                    <a:pt x="3026" y="3550474"/>
                    <a:pt x="3026" y="2554552"/>
                    <a:pt x="0" y="1558630"/>
                  </a:cubicBezTo>
                  <a:cubicBezTo>
                    <a:pt x="0" y="1513085"/>
                    <a:pt x="15129" y="1488794"/>
                    <a:pt x="57489" y="1473613"/>
                  </a:cubicBezTo>
                  <a:cubicBezTo>
                    <a:pt x="284420" y="1391631"/>
                    <a:pt x="511350" y="1312686"/>
                    <a:pt x="735254" y="1227669"/>
                  </a:cubicBezTo>
                  <a:cubicBezTo>
                    <a:pt x="774588" y="1212487"/>
                    <a:pt x="801820" y="1230705"/>
                    <a:pt x="829052" y="1251959"/>
                  </a:cubicBezTo>
                  <a:cubicBezTo>
                    <a:pt x="1170960" y="1491831"/>
                    <a:pt x="1512868" y="1731702"/>
                    <a:pt x="1854776" y="1974610"/>
                  </a:cubicBezTo>
                  <a:cubicBezTo>
                    <a:pt x="1981856" y="2062664"/>
                    <a:pt x="2108938" y="2153754"/>
                    <a:pt x="2232992" y="2244845"/>
                  </a:cubicBezTo>
                  <a:cubicBezTo>
                    <a:pt x="2269302" y="2269136"/>
                    <a:pt x="2290482" y="2266099"/>
                    <a:pt x="2320738" y="2235735"/>
                  </a:cubicBezTo>
                  <a:cubicBezTo>
                    <a:pt x="2605158" y="1962464"/>
                    <a:pt x="2889576" y="1689193"/>
                    <a:pt x="3173996" y="1418958"/>
                  </a:cubicBezTo>
                  <a:cubicBezTo>
                    <a:pt x="3579444" y="1033342"/>
                    <a:pt x="3984892" y="647726"/>
                    <a:pt x="4390342" y="259074"/>
                  </a:cubicBezTo>
                  <a:cubicBezTo>
                    <a:pt x="4469010" y="183165"/>
                    <a:pt x="4550706" y="107256"/>
                    <a:pt x="4629374" y="31348"/>
                  </a:cubicBezTo>
                  <a:cubicBezTo>
                    <a:pt x="4652066" y="6298"/>
                    <a:pt x="4674760" y="-3381"/>
                    <a:pt x="4702558" y="103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592140DC-218D-4D84-B901-A0646305D664}"/>
                </a:ext>
              </a:extLst>
            </p:cNvPr>
            <p:cNvSpPr/>
            <p:nvPr/>
          </p:nvSpPr>
          <p:spPr bwMode="auto">
            <a:xfrm>
              <a:off x="9518248" y="4476227"/>
              <a:ext cx="2229334" cy="908701"/>
            </a:xfrm>
            <a:prstGeom prst="rect">
              <a:avLst/>
            </a:prstGeom>
            <a:noFill/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>
                  <a:solidFill>
                    <a:schemeClr val="tx1"/>
                  </a:solidFill>
                  <a:cs typeface="Segoe UI" pitchFamily="34" charset="0"/>
                </a:rPr>
                <a:t>REST API</a:t>
              </a:r>
            </a:p>
          </p:txBody>
        </p: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090FF397-4941-421B-90BD-150A04ABF683}"/>
                </a:ext>
              </a:extLst>
            </p:cNvPr>
            <p:cNvCxnSpPr>
              <a:cxnSpLocks/>
            </p:cNvCxnSpPr>
            <p:nvPr/>
          </p:nvCxnSpPr>
          <p:spPr>
            <a:xfrm>
              <a:off x="9009682" y="4953376"/>
              <a:ext cx="508566" cy="0"/>
            </a:xfrm>
            <a:prstGeom prst="line">
              <a:avLst/>
            </a:prstGeom>
            <a:ln w="25400">
              <a:solidFill>
                <a:schemeClr val="tx2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3" name="Picture 162" descr="Icon of lines going to different circles">
              <a:extLst>
                <a:ext uri="{FF2B5EF4-FFF2-40B4-BE49-F238E27FC236}">
                  <a16:creationId xmlns:a16="http://schemas.microsoft.com/office/drawing/2014/main" id="{B0B4DBAE-0162-4461-9689-E7C2C9217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51039" y="4576095"/>
              <a:ext cx="684818" cy="684818"/>
            </a:xfrm>
            <a:prstGeom prst="rect">
              <a:avLst/>
            </a:prstGeom>
          </p:spPr>
        </p:pic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4BFCB3C-B048-4E65-8880-DCF10FB10980}"/>
                </a:ext>
              </a:extLst>
            </p:cNvPr>
            <p:cNvSpPr/>
            <p:nvPr/>
          </p:nvSpPr>
          <p:spPr bwMode="auto">
            <a:xfrm>
              <a:off x="9518248" y="5636562"/>
              <a:ext cx="2229334" cy="908701"/>
            </a:xfrm>
            <a:prstGeom prst="rect">
              <a:avLst/>
            </a:prstGeom>
            <a:noFill/>
            <a:ln w="19050">
              <a:solidFill>
                <a:schemeClr val="accent5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tx1"/>
                  </a:solidFill>
                  <a:cs typeface="Segoe UI" pitchFamily="34" charset="0"/>
                </a:rPr>
                <a:t>Continuous </a:t>
              </a:r>
            </a:p>
            <a:p>
              <a:pPr defTabSz="93247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>
                  <a:solidFill>
                    <a:schemeClr val="tx1"/>
                  </a:solidFill>
                  <a:cs typeface="Segoe UI" pitchFamily="34" charset="0"/>
                </a:rPr>
                <a:t>Export</a:t>
              </a:r>
            </a:p>
          </p:txBody>
        </p:sp>
        <p:cxnSp>
          <p:nvCxnSpPr>
            <p:cNvPr id="68" name="Straight Connector 36">
              <a:extLst>
                <a:ext uri="{FF2B5EF4-FFF2-40B4-BE49-F238E27FC236}">
                  <a16:creationId xmlns:a16="http://schemas.microsoft.com/office/drawing/2014/main" id="{C5D12D78-DDB0-4295-87AB-076A3B6C52F6}"/>
                </a:ext>
              </a:extLst>
            </p:cNvPr>
            <p:cNvCxnSpPr>
              <a:cxnSpLocks/>
              <a:stCxn id="102" idx="3"/>
              <a:endCxn id="21" idx="1"/>
            </p:cNvCxnSpPr>
            <p:nvPr/>
          </p:nvCxnSpPr>
          <p:spPr>
            <a:xfrm>
              <a:off x="8501868" y="3749093"/>
              <a:ext cx="1016380" cy="2341820"/>
            </a:xfrm>
            <a:prstGeom prst="bentConnector3">
              <a:avLst>
                <a:gd name="adj1" fmla="val 50000"/>
              </a:avLst>
            </a:prstGeom>
            <a:ln w="25400">
              <a:solidFill>
                <a:schemeClr val="tx2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5" name="Picture 144" descr="Icon of check mark enclosed by an arc">
              <a:extLst>
                <a:ext uri="{FF2B5EF4-FFF2-40B4-BE49-F238E27FC236}">
                  <a16:creationId xmlns:a16="http://schemas.microsoft.com/office/drawing/2014/main" id="{1F27EC53-A0DB-4402-99FD-4E7AE4318D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080266" y="5807919"/>
              <a:ext cx="594360" cy="594360"/>
            </a:xfrm>
            <a:prstGeom prst="rect">
              <a:avLst/>
            </a:prstGeom>
          </p:spPr>
        </p:pic>
        <p:cxnSp>
          <p:nvCxnSpPr>
            <p:cNvPr id="97" name="Straight Connector 36">
              <a:extLst>
                <a:ext uri="{FF2B5EF4-FFF2-40B4-BE49-F238E27FC236}">
                  <a16:creationId xmlns:a16="http://schemas.microsoft.com/office/drawing/2014/main" id="{61B18DD0-1354-4F48-AC93-A1922960559F}"/>
                </a:ext>
              </a:extLst>
            </p:cNvPr>
            <p:cNvCxnSpPr>
              <a:cxnSpLocks/>
              <a:stCxn id="20" idx="3"/>
            </p:cNvCxnSpPr>
            <p:nvPr/>
          </p:nvCxnSpPr>
          <p:spPr>
            <a:xfrm>
              <a:off x="11747582" y="4930578"/>
              <a:ext cx="223756" cy="0"/>
            </a:xfrm>
            <a:prstGeom prst="straightConnector1">
              <a:avLst/>
            </a:prstGeom>
            <a:ln w="25400">
              <a:solidFill>
                <a:schemeClr val="accent5"/>
              </a:solidFill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F12173F-24F6-4345-80EB-7DF727AE1B43}"/>
                </a:ext>
              </a:extLst>
            </p:cNvPr>
            <p:cNvCxnSpPr>
              <a:cxnSpLocks/>
              <a:stCxn id="9" idx="2"/>
              <a:endCxn id="10" idx="0"/>
            </p:cNvCxnSpPr>
            <p:nvPr/>
          </p:nvCxnSpPr>
          <p:spPr>
            <a:xfrm>
              <a:off x="2607955" y="2247324"/>
              <a:ext cx="0" cy="969879"/>
            </a:xfrm>
            <a:prstGeom prst="line">
              <a:avLst/>
            </a:prstGeom>
            <a:ln w="25400">
              <a:solidFill>
                <a:schemeClr val="tx2"/>
              </a:solidFill>
              <a:headEnd type="none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Title 3">
            <a:extLst>
              <a:ext uri="{FF2B5EF4-FFF2-40B4-BE49-F238E27FC236}">
                <a16:creationId xmlns:a16="http://schemas.microsoft.com/office/drawing/2014/main" id="{3721351B-8910-478C-AE22-87308DB0C9C1}"/>
              </a:ext>
            </a:extLst>
          </p:cNvPr>
          <p:cNvSpPr txBox="1">
            <a:spLocks/>
          </p:cNvSpPr>
          <p:nvPr/>
        </p:nvSpPr>
        <p:spPr>
          <a:xfrm>
            <a:off x="465138" y="632779"/>
            <a:ext cx="11533187" cy="411162"/>
          </a:xfrm>
          <a:prstGeom prst="rect">
            <a:avLst/>
          </a:prstGeom>
        </p:spPr>
        <p:txBody>
          <a:bodyPr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-50" baseline="0" dirty="0" smtClean="0">
                <a:ln w="3175">
                  <a:noFill/>
                </a:ln>
                <a:solidFill>
                  <a:srgbClr val="000000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Explore Application Insights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662DF9-0642-42C6-9A07-AEA6263FDE2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35980" y="2632235"/>
            <a:ext cx="460301" cy="60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29700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D769DC-2722-43FD-91BF-9986FEF2C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AU" dirty="0"/>
              <a:t>Implement Application Insights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8DC53A-5702-4721-961D-670720C43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" y="1863545"/>
            <a:ext cx="12434316" cy="1938528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589D23E-0D4B-49C4-84AD-5C5E68E436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657114" y="2074183"/>
            <a:ext cx="3150960" cy="31509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2400" dirty="0">
                <a:solidFill>
                  <a:schemeClr val="tx1"/>
                </a:solidFill>
                <a:latin typeface="+mj-lt"/>
              </a:rPr>
              <a:t>Monitor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4CB1AB7-DCC1-4F4C-9D4D-90CAD55FA968}"/>
              </a:ext>
            </a:extLst>
          </p:cNvPr>
          <p:cNvSpPr/>
          <p:nvPr/>
        </p:nvSpPr>
        <p:spPr bwMode="auto">
          <a:xfrm>
            <a:off x="4646825" y="2074183"/>
            <a:ext cx="3150960" cy="31509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2400" dirty="0">
                <a:solidFill>
                  <a:schemeClr val="tx1"/>
                </a:solidFill>
                <a:latin typeface="+mj-lt"/>
              </a:rPr>
              <a:t>Detect, diagnose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5F47029-F2DD-4296-BC0C-089084D0F1C4}"/>
              </a:ext>
            </a:extLst>
          </p:cNvPr>
          <p:cNvSpPr/>
          <p:nvPr/>
        </p:nvSpPr>
        <p:spPr bwMode="auto">
          <a:xfrm>
            <a:off x="8636537" y="2074183"/>
            <a:ext cx="3150960" cy="315096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en-US" sz="2400" dirty="0">
                <a:solidFill>
                  <a:schemeClr val="tx1"/>
                </a:solidFill>
                <a:latin typeface="+mj-lt"/>
              </a:rPr>
              <a:t>Build, measure, learn</a:t>
            </a:r>
          </a:p>
        </p:txBody>
      </p:sp>
    </p:spTree>
    <p:extLst>
      <p:ext uri="{BB962C8B-B14F-4D97-AF65-F5344CB8AC3E}">
        <p14:creationId xmlns:p14="http://schemas.microsoft.com/office/powerpoint/2010/main" val="590627217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A83E9-9D3F-4D27-92C5-3271240ED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Demonstration: Add Application Insights to an ASP.NET core application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ED7001-E193-43E1-BE32-AF2358820125}"/>
              </a:ext>
            </a:extLst>
          </p:cNvPr>
          <p:cNvSpPr/>
          <p:nvPr/>
        </p:nvSpPr>
        <p:spPr>
          <a:xfrm>
            <a:off x="5452644" y="3312597"/>
            <a:ext cx="15311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>
                <a:latin typeface="Segoe UI Semibold" panose="020B0702040204020203" pitchFamily="34" charset="0"/>
                <a:cs typeface="Segoe UI Semibold" panose="020B0702040204020203" pitchFamily="34" charset="0"/>
              </a:rPr>
              <a:t>DEMO</a:t>
            </a:r>
            <a:endParaRPr lang="en-US" sz="2000">
              <a:latin typeface="Segoe UI Semibold" panose="020B0702040204020203" pitchFamily="34" charset="0"/>
              <a:cs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250477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D8665D-5A50-4F07-9D33-48CCD3FD7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51" y="2998664"/>
            <a:ext cx="9070923" cy="997196"/>
          </a:xfr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dirty="0"/>
              <a:t>Module 02: Develop monitor and status dashboards</a:t>
            </a:r>
          </a:p>
        </p:txBody>
      </p:sp>
      <p:pic>
        <p:nvPicPr>
          <p:cNvPr id="2" name="Picture 1" descr="Icon of a closed and open bracket">
            <a:extLst>
              <a:ext uri="{FF2B5EF4-FFF2-40B4-BE49-F238E27FC236}">
                <a16:creationId xmlns:a16="http://schemas.microsoft.com/office/drawing/2014/main" id="{2A7D2DB5-D404-4B6E-B394-B7DC5A1AF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1601" y="2914623"/>
            <a:ext cx="945700" cy="1165278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</p:pic>
    </p:spTree>
    <p:extLst>
      <p:ext uri="{BB962C8B-B14F-4D97-AF65-F5344CB8AC3E}">
        <p14:creationId xmlns:p14="http://schemas.microsoft.com/office/powerpoint/2010/main" val="261911333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47959A65-21A4-4953-849C-A3CB05508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Explore Azure Dashboards</a:t>
            </a:r>
          </a:p>
        </p:txBody>
      </p:sp>
      <p:pic>
        <p:nvPicPr>
          <p:cNvPr id="7" name="Content Placeholder 6" descr="Screenshot of Monitoring and Analytics window">
            <a:extLst>
              <a:ext uri="{FF2B5EF4-FFF2-40B4-BE49-F238E27FC236}">
                <a16:creationId xmlns:a16="http://schemas.microsoft.com/office/drawing/2014/main" id="{9CEE6163-9370-4B0C-820B-9CFDDFCA8EC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649" y="1241630"/>
            <a:ext cx="9428163" cy="5316538"/>
          </a:xfrm>
          <a:prstGeom prst="rect">
            <a:avLst/>
          </a:prstGeom>
          <a:ln w="1905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88213928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58225-281A-482A-8DCE-2AC39537A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Examine view designer in Azure Monitor</a:t>
            </a:r>
          </a:p>
        </p:txBody>
      </p:sp>
      <p:pic>
        <p:nvPicPr>
          <p:cNvPr id="7" name="Content Placeholder 6" descr="Screenshot of Container Monitoring Solution, Container status, Container Logs, Container Node Inventory, Container Images Inventory Dashboards">
            <a:extLst>
              <a:ext uri="{FF2B5EF4-FFF2-40B4-BE49-F238E27FC236}">
                <a16:creationId xmlns:a16="http://schemas.microsoft.com/office/drawing/2014/main" id="{9CEE6163-9370-4B0C-820B-9CFDDFCA8EC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38" y="1462721"/>
            <a:ext cx="11544300" cy="4899025"/>
          </a:xfrm>
          <a:ln w="1905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789438501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58225-281A-482A-8DCE-2AC39537A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Explore Azure Monitor workbooks</a:t>
            </a:r>
          </a:p>
        </p:txBody>
      </p:sp>
      <p:pic>
        <p:nvPicPr>
          <p:cNvPr id="7" name="Content Placeholder 6" descr="Screenshot of Analysis of Page Views, Usage and Time Spent on Page windows">
            <a:extLst>
              <a:ext uri="{FF2B5EF4-FFF2-40B4-BE49-F238E27FC236}">
                <a16:creationId xmlns:a16="http://schemas.microsoft.com/office/drawing/2014/main" id="{9CEE6163-9370-4B0C-820B-9CFDDFCA8EC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944" t="-6099" r="-13944" b="-6099"/>
          <a:stretch/>
        </p:blipFill>
        <p:spPr>
          <a:xfrm>
            <a:off x="465138" y="1436688"/>
            <a:ext cx="11560175" cy="5108575"/>
          </a:xfrm>
          <a:ln w="1905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2691544700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58225-281A-482A-8DCE-2AC39537A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Explore Power BI</a:t>
            </a:r>
          </a:p>
        </p:txBody>
      </p:sp>
      <p:pic>
        <p:nvPicPr>
          <p:cNvPr id="7" name="Content Placeholder 6" descr="Screenshot of IT Operations dashboard">
            <a:extLst>
              <a:ext uri="{FF2B5EF4-FFF2-40B4-BE49-F238E27FC236}">
                <a16:creationId xmlns:a16="http://schemas.microsoft.com/office/drawing/2014/main" id="{9CEE6163-9370-4B0C-820B-9CFDDFCA8EC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951" t="-2866" r="-18951" b="-2866"/>
          <a:stretch/>
        </p:blipFill>
        <p:spPr>
          <a:xfrm>
            <a:off x="465138" y="1416140"/>
            <a:ext cx="11560175" cy="5108575"/>
          </a:xfrm>
          <a:prstGeom prst="rect">
            <a:avLst/>
          </a:prstGeom>
          <a:ln w="19050"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589717863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D769DC-2722-43FD-91BF-9986FEF2C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Build your own custom application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BAD3710-428C-48F2-B3DA-C92B1C8EC0C9}"/>
              </a:ext>
            </a:extLst>
          </p:cNvPr>
          <p:cNvSpPr/>
          <p:nvPr/>
        </p:nvSpPr>
        <p:spPr>
          <a:xfrm>
            <a:off x="427039" y="2201863"/>
            <a:ext cx="5628352" cy="178593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9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137160" rIns="182880" bIns="137160" numCol="1" spcCol="1270" anchor="t" anchorCtr="0">
            <a:noAutofit/>
          </a:bodyPr>
          <a:lstStyle/>
          <a:p>
            <a:pPr lvl="0"/>
            <a:r>
              <a:rPr lang="en-US" sz="2400" dirty="0">
                <a:solidFill>
                  <a:schemeClr val="tx1"/>
                </a:solidFill>
                <a:latin typeface="+mj-lt"/>
              </a:rPr>
              <a:t>Advantages:</a:t>
            </a:r>
          </a:p>
          <a:p>
            <a:pPr fontAlgn="ctr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Complete flexibility</a:t>
            </a:r>
            <a:endParaRPr lang="en-IN" sz="2000" dirty="0">
              <a:solidFill>
                <a:schemeClr val="tx1"/>
              </a:solidFill>
            </a:endParaRPr>
          </a:p>
          <a:p>
            <a:pPr fontAlgn="ctr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Combine metrics and log data</a:t>
            </a:r>
            <a:endParaRPr lang="en-IN" sz="2000" dirty="0">
              <a:solidFill>
                <a:schemeClr val="tx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0B98D7-7210-456E-B0FD-DE216C51CD52}"/>
              </a:ext>
            </a:extLst>
          </p:cNvPr>
          <p:cNvSpPr/>
          <p:nvPr/>
        </p:nvSpPr>
        <p:spPr>
          <a:xfrm>
            <a:off x="6231873" y="2201863"/>
            <a:ext cx="5777565" cy="178593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9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137160" rIns="182880" bIns="137160" numCol="1" spcCol="1270" anchor="t" anchorCtr="0"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+mj-lt"/>
              </a:rPr>
              <a:t>Disadvantages:</a:t>
            </a:r>
          </a:p>
          <a:p>
            <a:pPr fontAlgn="ctr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Significant engineering required</a:t>
            </a:r>
          </a:p>
        </p:txBody>
      </p:sp>
    </p:spTree>
    <p:extLst>
      <p:ext uri="{BB962C8B-B14F-4D97-AF65-F5344CB8AC3E}">
        <p14:creationId xmlns:p14="http://schemas.microsoft.com/office/powerpoint/2010/main" val="2707231457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7039" y="3243000"/>
            <a:ext cx="9240836" cy="508524"/>
          </a:xfrm>
        </p:spPr>
        <p:txBody>
          <a:bodyPr/>
          <a:lstStyle/>
          <a:p>
            <a:r>
              <a:rPr lang="en-US" dirty="0"/>
              <a:t>Module 03: Share knowledge within teams</a:t>
            </a:r>
          </a:p>
        </p:txBody>
      </p:sp>
      <p:pic>
        <p:nvPicPr>
          <p:cNvPr id="2" name="Picture 1" descr="Icon of a security lock">
            <a:extLst>
              <a:ext uri="{FF2B5EF4-FFF2-40B4-BE49-F238E27FC236}">
                <a16:creationId xmlns:a16="http://schemas.microsoft.com/office/drawing/2014/main" id="{1657F62E-4537-4280-B20E-00AF627A9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6060" y="2778917"/>
            <a:ext cx="997662" cy="1683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07290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D8665D-5A50-4F07-9D33-48CCD3FD7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51" y="3243000"/>
            <a:ext cx="9070923" cy="508524"/>
          </a:xfr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dirty="0"/>
              <a:t>Learning Path overview</a:t>
            </a:r>
          </a:p>
        </p:txBody>
      </p:sp>
      <p:pic>
        <p:nvPicPr>
          <p:cNvPr id="2" name="Picture 1" descr="Icon of a magnifying glass">
            <a:extLst>
              <a:ext uri="{FF2B5EF4-FFF2-40B4-BE49-F238E27FC236}">
                <a16:creationId xmlns:a16="http://schemas.microsoft.com/office/drawing/2014/main" id="{DD9AD7A7-7D5E-4B9C-AF66-BE85FD21DF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54616" y="3061252"/>
            <a:ext cx="872020" cy="87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733696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336D2-3D87-49E3-BFB0-955854AE6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Share acquired knowledge within development teams</a:t>
            </a:r>
          </a:p>
        </p:txBody>
      </p:sp>
      <p:pic>
        <p:nvPicPr>
          <p:cNvPr id="51" name="Picture 50" descr="Icon of an organizational chart enclosed in a curly brackets">
            <a:extLst>
              <a:ext uri="{FF2B5EF4-FFF2-40B4-BE49-F238E27FC236}">
                <a16:creationId xmlns:a16="http://schemas.microsoft.com/office/drawing/2014/main" id="{32352FEA-AB8B-4522-8657-84D59F5C0C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21" t="1152" r="1221" b="1152"/>
          <a:stretch>
            <a:fillRect/>
          </a:stretch>
        </p:blipFill>
        <p:spPr>
          <a:xfrm>
            <a:off x="450624" y="1438110"/>
            <a:ext cx="1054134" cy="1054134"/>
          </a:xfrm>
          <a:custGeom>
            <a:avLst/>
            <a:gdLst>
              <a:gd name="connsiteX0" fmla="*/ 527067 w 1054134"/>
              <a:gd name="connsiteY0" fmla="*/ 0 h 1054134"/>
              <a:gd name="connsiteX1" fmla="*/ 1054134 w 1054134"/>
              <a:gd name="connsiteY1" fmla="*/ 527067 h 1054134"/>
              <a:gd name="connsiteX2" fmla="*/ 527067 w 1054134"/>
              <a:gd name="connsiteY2" fmla="*/ 1054134 h 1054134"/>
              <a:gd name="connsiteX3" fmla="*/ 0 w 1054134"/>
              <a:gd name="connsiteY3" fmla="*/ 527067 h 1054134"/>
              <a:gd name="connsiteX4" fmla="*/ 527067 w 1054134"/>
              <a:gd name="connsiteY4" fmla="*/ 0 h 105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4134" h="1054134">
                <a:moveTo>
                  <a:pt x="527067" y="0"/>
                </a:moveTo>
                <a:cubicBezTo>
                  <a:pt x="818158" y="0"/>
                  <a:pt x="1054134" y="235976"/>
                  <a:pt x="1054134" y="527067"/>
                </a:cubicBezTo>
                <a:cubicBezTo>
                  <a:pt x="1054134" y="818158"/>
                  <a:pt x="818158" y="1054134"/>
                  <a:pt x="527067" y="1054134"/>
                </a:cubicBezTo>
                <a:cubicBezTo>
                  <a:pt x="235976" y="1054134"/>
                  <a:pt x="0" y="818158"/>
                  <a:pt x="0" y="527067"/>
                </a:cubicBezTo>
                <a:cubicBezTo>
                  <a:pt x="0" y="235976"/>
                  <a:pt x="235976" y="0"/>
                  <a:pt x="527067" y="0"/>
                </a:cubicBezTo>
                <a:close/>
              </a:path>
            </a:pathLst>
          </a:cu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8806C25-781B-4AB2-B582-1CFD9D03AA0B}"/>
              </a:ext>
            </a:extLst>
          </p:cNvPr>
          <p:cNvSpPr/>
          <p:nvPr/>
        </p:nvSpPr>
        <p:spPr>
          <a:xfrm>
            <a:off x="1850044" y="1541134"/>
            <a:ext cx="10170124" cy="84808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Organizational knowledge is acquired over time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CEA902D-D1A4-4B1E-BD85-9039EF08D3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850044" y="2758303"/>
            <a:ext cx="100986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 descr="Icon of a lock pad with a cloud at the centre">
            <a:extLst>
              <a:ext uri="{FF2B5EF4-FFF2-40B4-BE49-F238E27FC236}">
                <a16:creationId xmlns:a16="http://schemas.microsoft.com/office/drawing/2014/main" id="{F5188356-E871-4411-A357-FD07311A5A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21" t="1221" r="1221" b="1221"/>
          <a:stretch>
            <a:fillRect/>
          </a:stretch>
        </p:blipFill>
        <p:spPr>
          <a:xfrm>
            <a:off x="450624" y="3024362"/>
            <a:ext cx="1054134" cy="1054134"/>
          </a:xfrm>
          <a:custGeom>
            <a:avLst/>
            <a:gdLst>
              <a:gd name="connsiteX0" fmla="*/ 527067 w 1054134"/>
              <a:gd name="connsiteY0" fmla="*/ 0 h 1054134"/>
              <a:gd name="connsiteX1" fmla="*/ 1054134 w 1054134"/>
              <a:gd name="connsiteY1" fmla="*/ 527067 h 1054134"/>
              <a:gd name="connsiteX2" fmla="*/ 527067 w 1054134"/>
              <a:gd name="connsiteY2" fmla="*/ 1054134 h 1054134"/>
              <a:gd name="connsiteX3" fmla="*/ 0 w 1054134"/>
              <a:gd name="connsiteY3" fmla="*/ 527067 h 1054134"/>
              <a:gd name="connsiteX4" fmla="*/ 527067 w 1054134"/>
              <a:gd name="connsiteY4" fmla="*/ 0 h 105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4134" h="1054134">
                <a:moveTo>
                  <a:pt x="527067" y="0"/>
                </a:moveTo>
                <a:cubicBezTo>
                  <a:pt x="818158" y="0"/>
                  <a:pt x="1054134" y="235976"/>
                  <a:pt x="1054134" y="527067"/>
                </a:cubicBezTo>
                <a:cubicBezTo>
                  <a:pt x="1054134" y="818158"/>
                  <a:pt x="818158" y="1054134"/>
                  <a:pt x="527067" y="1054134"/>
                </a:cubicBezTo>
                <a:cubicBezTo>
                  <a:pt x="235976" y="1054134"/>
                  <a:pt x="0" y="818158"/>
                  <a:pt x="0" y="527067"/>
                </a:cubicBezTo>
                <a:cubicBezTo>
                  <a:pt x="0" y="235976"/>
                  <a:pt x="235976" y="0"/>
                  <a:pt x="527067" y="0"/>
                </a:cubicBezTo>
                <a:close/>
              </a:path>
            </a:pathLst>
          </a:cu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35DB36E-4583-48BB-97C5-AD4751D91EFA}"/>
              </a:ext>
            </a:extLst>
          </p:cNvPr>
          <p:cNvSpPr/>
          <p:nvPr/>
        </p:nvSpPr>
        <p:spPr>
          <a:xfrm>
            <a:off x="1850044" y="3127386"/>
            <a:ext cx="10170124" cy="84808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5551BE7-D0DB-40D3-8491-A18F0B366D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850044" y="4344555"/>
            <a:ext cx="100986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Picture 56" descr="Icon of a book with a bookmark">
            <a:extLst>
              <a:ext uri="{FF2B5EF4-FFF2-40B4-BE49-F238E27FC236}">
                <a16:creationId xmlns:a16="http://schemas.microsoft.com/office/drawing/2014/main" id="{954A74E6-27B4-4139-A569-A7405BCE3B9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21" t="1152" r="1221" b="1152"/>
          <a:stretch>
            <a:fillRect/>
          </a:stretch>
        </p:blipFill>
        <p:spPr>
          <a:xfrm>
            <a:off x="450624" y="4610614"/>
            <a:ext cx="1054134" cy="1054134"/>
          </a:xfrm>
          <a:custGeom>
            <a:avLst/>
            <a:gdLst>
              <a:gd name="connsiteX0" fmla="*/ 527067 w 1054134"/>
              <a:gd name="connsiteY0" fmla="*/ 0 h 1054134"/>
              <a:gd name="connsiteX1" fmla="*/ 1054134 w 1054134"/>
              <a:gd name="connsiteY1" fmla="*/ 527067 h 1054134"/>
              <a:gd name="connsiteX2" fmla="*/ 527067 w 1054134"/>
              <a:gd name="connsiteY2" fmla="*/ 1054134 h 1054134"/>
              <a:gd name="connsiteX3" fmla="*/ 0 w 1054134"/>
              <a:gd name="connsiteY3" fmla="*/ 527067 h 1054134"/>
              <a:gd name="connsiteX4" fmla="*/ 527067 w 1054134"/>
              <a:gd name="connsiteY4" fmla="*/ 0 h 105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4134" h="1054134">
                <a:moveTo>
                  <a:pt x="527067" y="0"/>
                </a:moveTo>
                <a:cubicBezTo>
                  <a:pt x="818158" y="0"/>
                  <a:pt x="1054134" y="235976"/>
                  <a:pt x="1054134" y="527067"/>
                </a:cubicBezTo>
                <a:cubicBezTo>
                  <a:pt x="1054134" y="818158"/>
                  <a:pt x="818158" y="1054134"/>
                  <a:pt x="527067" y="1054134"/>
                </a:cubicBezTo>
                <a:cubicBezTo>
                  <a:pt x="235976" y="1054134"/>
                  <a:pt x="0" y="818158"/>
                  <a:pt x="0" y="527067"/>
                </a:cubicBezTo>
                <a:cubicBezTo>
                  <a:pt x="0" y="235976"/>
                  <a:pt x="235976" y="0"/>
                  <a:pt x="527067" y="0"/>
                </a:cubicBezTo>
                <a:close/>
              </a:path>
            </a:pathLst>
          </a:cu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A74A5D68-0084-4A84-9355-901BFE6D8231}"/>
              </a:ext>
            </a:extLst>
          </p:cNvPr>
          <p:cNvSpPr/>
          <p:nvPr/>
        </p:nvSpPr>
        <p:spPr>
          <a:xfrm>
            <a:off x="1850044" y="4713638"/>
            <a:ext cx="10170124" cy="84808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Relearning old lessons is wasteful and expensive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873FC5-90F8-4F06-8F09-801B92D21DD3}"/>
              </a:ext>
            </a:extLst>
          </p:cNvPr>
          <p:cNvSpPr/>
          <p:nvPr/>
        </p:nvSpPr>
        <p:spPr>
          <a:xfrm>
            <a:off x="1850044" y="3127386"/>
            <a:ext cx="10170124" cy="84808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Organizational knowledge can easily be lost through staff turnover</a:t>
            </a:r>
          </a:p>
        </p:txBody>
      </p:sp>
    </p:spTree>
    <p:extLst>
      <p:ext uri="{BB962C8B-B14F-4D97-AF65-F5344CB8AC3E}">
        <p14:creationId xmlns:p14="http://schemas.microsoft.com/office/powerpoint/2010/main" val="1517193746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BF933-5921-4DD7-9360-CD836AB6F9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Discussion: Tools for knowledge sharing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12CD040F-A468-48BF-9D76-7ACA0CB1368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1649954" y="1997775"/>
            <a:ext cx="3326880" cy="3326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+mj-lt"/>
                <a:cs typeface="Segoe UI Semilight" panose="020B0402040204020203" pitchFamily="34" charset="0"/>
              </a:rPr>
              <a:t>Which knowledge sharing tools do you currently use? 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DEEB079-4500-4597-8039-1090CB92FC3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6231731" y="1997775"/>
            <a:ext cx="3326880" cy="332688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200" dirty="0">
                <a:solidFill>
                  <a:schemeClr val="tx1"/>
                </a:solidFill>
                <a:latin typeface="+mj-lt"/>
                <a:cs typeface="Segoe UI Semilight" panose="020B0402040204020203" pitchFamily="34" charset="0"/>
              </a:rPr>
              <a:t>What do you</a:t>
            </a:r>
            <a:br>
              <a:rPr lang="en-US" sz="2200" dirty="0">
                <a:solidFill>
                  <a:schemeClr val="tx1"/>
                </a:solidFill>
                <a:latin typeface="+mj-lt"/>
                <a:cs typeface="Segoe UI Semilight" panose="020B0402040204020203" pitchFamily="34" charset="0"/>
              </a:rPr>
            </a:br>
            <a:r>
              <a:rPr lang="en-US" sz="2200" dirty="0">
                <a:solidFill>
                  <a:schemeClr val="tx1"/>
                </a:solidFill>
                <a:latin typeface="+mj-lt"/>
                <a:cs typeface="Segoe UI Semilight" panose="020B0402040204020203" pitchFamily="34" charset="0"/>
              </a:rPr>
              <a:t>or don’t you like about the tools?</a:t>
            </a:r>
          </a:p>
        </p:txBody>
      </p:sp>
    </p:spTree>
    <p:extLst>
      <p:ext uri="{BB962C8B-B14F-4D97-AF65-F5344CB8AC3E}">
        <p14:creationId xmlns:p14="http://schemas.microsoft.com/office/powerpoint/2010/main" val="2855357619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336D2-3D87-49E3-BFB0-955854AE6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Introduction to Azure DevOps project wikis</a:t>
            </a:r>
          </a:p>
        </p:txBody>
      </p:sp>
      <p:pic>
        <p:nvPicPr>
          <p:cNvPr id="51" name="Picture 50" descr="Icon of an organizational chart enclosed in a curly brackets">
            <a:extLst>
              <a:ext uri="{FF2B5EF4-FFF2-40B4-BE49-F238E27FC236}">
                <a16:creationId xmlns:a16="http://schemas.microsoft.com/office/drawing/2014/main" id="{32352FEA-AB8B-4522-8657-84D59F5C0C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21" t="1152" r="1221" b="1152"/>
          <a:stretch>
            <a:fillRect/>
          </a:stretch>
        </p:blipFill>
        <p:spPr>
          <a:xfrm>
            <a:off x="450624" y="1438110"/>
            <a:ext cx="1054134" cy="1054134"/>
          </a:xfrm>
          <a:custGeom>
            <a:avLst/>
            <a:gdLst>
              <a:gd name="connsiteX0" fmla="*/ 527067 w 1054134"/>
              <a:gd name="connsiteY0" fmla="*/ 0 h 1054134"/>
              <a:gd name="connsiteX1" fmla="*/ 1054134 w 1054134"/>
              <a:gd name="connsiteY1" fmla="*/ 527067 h 1054134"/>
              <a:gd name="connsiteX2" fmla="*/ 527067 w 1054134"/>
              <a:gd name="connsiteY2" fmla="*/ 1054134 h 1054134"/>
              <a:gd name="connsiteX3" fmla="*/ 0 w 1054134"/>
              <a:gd name="connsiteY3" fmla="*/ 527067 h 1054134"/>
              <a:gd name="connsiteX4" fmla="*/ 527067 w 1054134"/>
              <a:gd name="connsiteY4" fmla="*/ 0 h 105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4134" h="1054134">
                <a:moveTo>
                  <a:pt x="527067" y="0"/>
                </a:moveTo>
                <a:cubicBezTo>
                  <a:pt x="818158" y="0"/>
                  <a:pt x="1054134" y="235976"/>
                  <a:pt x="1054134" y="527067"/>
                </a:cubicBezTo>
                <a:cubicBezTo>
                  <a:pt x="1054134" y="818158"/>
                  <a:pt x="818158" y="1054134"/>
                  <a:pt x="527067" y="1054134"/>
                </a:cubicBezTo>
                <a:cubicBezTo>
                  <a:pt x="235976" y="1054134"/>
                  <a:pt x="0" y="818158"/>
                  <a:pt x="0" y="527067"/>
                </a:cubicBezTo>
                <a:cubicBezTo>
                  <a:pt x="0" y="235976"/>
                  <a:pt x="235976" y="0"/>
                  <a:pt x="527067" y="0"/>
                </a:cubicBezTo>
                <a:close/>
              </a:path>
            </a:pathLst>
          </a:cu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8806C25-781B-4AB2-B582-1CFD9D03AA0B}"/>
              </a:ext>
            </a:extLst>
          </p:cNvPr>
          <p:cNvSpPr/>
          <p:nvPr/>
        </p:nvSpPr>
        <p:spPr>
          <a:xfrm>
            <a:off x="1850044" y="1541134"/>
            <a:ext cx="10170124" cy="84808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Created in Azure DevOps projects, stored in a repository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35DB36E-4583-48BB-97C5-AD4751D91EFA}"/>
              </a:ext>
            </a:extLst>
          </p:cNvPr>
          <p:cNvSpPr/>
          <p:nvPr/>
        </p:nvSpPr>
        <p:spPr>
          <a:xfrm>
            <a:off x="1850044" y="3127386"/>
            <a:ext cx="10170124" cy="84808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CD7C05-C957-4C10-BB02-468BFDA8AA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087" y="2886413"/>
            <a:ext cx="10552381" cy="2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557108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336D2-3D87-49E3-BFB0-955854AE6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Wiki contents</a:t>
            </a:r>
          </a:p>
        </p:txBody>
      </p:sp>
      <p:pic>
        <p:nvPicPr>
          <p:cNvPr id="51" name="Picture 50" descr="Icon of an organizational chart enclosed in a curly brackets">
            <a:extLst>
              <a:ext uri="{FF2B5EF4-FFF2-40B4-BE49-F238E27FC236}">
                <a16:creationId xmlns:a16="http://schemas.microsoft.com/office/drawing/2014/main" id="{32352FEA-AB8B-4522-8657-84D59F5C0C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21" t="1152" r="1221" b="1152"/>
          <a:stretch>
            <a:fillRect/>
          </a:stretch>
        </p:blipFill>
        <p:spPr>
          <a:xfrm>
            <a:off x="450624" y="1438110"/>
            <a:ext cx="1054134" cy="1054134"/>
          </a:xfrm>
          <a:custGeom>
            <a:avLst/>
            <a:gdLst>
              <a:gd name="connsiteX0" fmla="*/ 527067 w 1054134"/>
              <a:gd name="connsiteY0" fmla="*/ 0 h 1054134"/>
              <a:gd name="connsiteX1" fmla="*/ 1054134 w 1054134"/>
              <a:gd name="connsiteY1" fmla="*/ 527067 h 1054134"/>
              <a:gd name="connsiteX2" fmla="*/ 527067 w 1054134"/>
              <a:gd name="connsiteY2" fmla="*/ 1054134 h 1054134"/>
              <a:gd name="connsiteX3" fmla="*/ 0 w 1054134"/>
              <a:gd name="connsiteY3" fmla="*/ 527067 h 1054134"/>
              <a:gd name="connsiteX4" fmla="*/ 527067 w 1054134"/>
              <a:gd name="connsiteY4" fmla="*/ 0 h 105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4134" h="1054134">
                <a:moveTo>
                  <a:pt x="527067" y="0"/>
                </a:moveTo>
                <a:cubicBezTo>
                  <a:pt x="818158" y="0"/>
                  <a:pt x="1054134" y="235976"/>
                  <a:pt x="1054134" y="527067"/>
                </a:cubicBezTo>
                <a:cubicBezTo>
                  <a:pt x="1054134" y="818158"/>
                  <a:pt x="818158" y="1054134"/>
                  <a:pt x="527067" y="1054134"/>
                </a:cubicBezTo>
                <a:cubicBezTo>
                  <a:pt x="235976" y="1054134"/>
                  <a:pt x="0" y="818158"/>
                  <a:pt x="0" y="527067"/>
                </a:cubicBezTo>
                <a:cubicBezTo>
                  <a:pt x="0" y="235976"/>
                  <a:pt x="235976" y="0"/>
                  <a:pt x="527067" y="0"/>
                </a:cubicBezTo>
                <a:close/>
              </a:path>
            </a:pathLst>
          </a:cu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8806C25-781B-4AB2-B582-1CFD9D03AA0B}"/>
              </a:ext>
            </a:extLst>
          </p:cNvPr>
          <p:cNvSpPr/>
          <p:nvPr/>
        </p:nvSpPr>
        <p:spPr>
          <a:xfrm>
            <a:off x="1850044" y="1541134"/>
            <a:ext cx="10170124" cy="84808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Written in markdown and can contain file attachments, including videos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CEA902D-D1A4-4B1E-BD85-9039EF08D3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850044" y="2758303"/>
            <a:ext cx="1009865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A35DB36E-4583-48BB-97C5-AD4751D91EFA}"/>
              </a:ext>
            </a:extLst>
          </p:cNvPr>
          <p:cNvSpPr/>
          <p:nvPr/>
        </p:nvSpPr>
        <p:spPr>
          <a:xfrm>
            <a:off x="1850044" y="3127386"/>
            <a:ext cx="10170124" cy="84808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7" name="Picture 56" descr="Icon of a book with a bookmark">
            <a:extLst>
              <a:ext uri="{FF2B5EF4-FFF2-40B4-BE49-F238E27FC236}">
                <a16:creationId xmlns:a16="http://schemas.microsoft.com/office/drawing/2014/main" id="{954A74E6-27B4-4139-A569-A7405BCE3B9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21" t="1152" r="1221" b="1152"/>
          <a:stretch>
            <a:fillRect/>
          </a:stretch>
        </p:blipFill>
        <p:spPr>
          <a:xfrm>
            <a:off x="465138" y="2991471"/>
            <a:ext cx="1054134" cy="1054134"/>
          </a:xfrm>
          <a:custGeom>
            <a:avLst/>
            <a:gdLst>
              <a:gd name="connsiteX0" fmla="*/ 527067 w 1054134"/>
              <a:gd name="connsiteY0" fmla="*/ 0 h 1054134"/>
              <a:gd name="connsiteX1" fmla="*/ 1054134 w 1054134"/>
              <a:gd name="connsiteY1" fmla="*/ 527067 h 1054134"/>
              <a:gd name="connsiteX2" fmla="*/ 527067 w 1054134"/>
              <a:gd name="connsiteY2" fmla="*/ 1054134 h 1054134"/>
              <a:gd name="connsiteX3" fmla="*/ 0 w 1054134"/>
              <a:gd name="connsiteY3" fmla="*/ 527067 h 1054134"/>
              <a:gd name="connsiteX4" fmla="*/ 527067 w 1054134"/>
              <a:gd name="connsiteY4" fmla="*/ 0 h 1054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4134" h="1054134">
                <a:moveTo>
                  <a:pt x="527067" y="0"/>
                </a:moveTo>
                <a:cubicBezTo>
                  <a:pt x="818158" y="0"/>
                  <a:pt x="1054134" y="235976"/>
                  <a:pt x="1054134" y="527067"/>
                </a:cubicBezTo>
                <a:cubicBezTo>
                  <a:pt x="1054134" y="818158"/>
                  <a:pt x="818158" y="1054134"/>
                  <a:pt x="527067" y="1054134"/>
                </a:cubicBezTo>
                <a:cubicBezTo>
                  <a:pt x="235976" y="1054134"/>
                  <a:pt x="0" y="818158"/>
                  <a:pt x="0" y="527067"/>
                </a:cubicBezTo>
                <a:cubicBezTo>
                  <a:pt x="0" y="235976"/>
                  <a:pt x="235976" y="0"/>
                  <a:pt x="527067" y="0"/>
                </a:cubicBez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5873FC5-90F8-4F06-8F09-801B92D21DD3}"/>
              </a:ext>
            </a:extLst>
          </p:cNvPr>
          <p:cNvSpPr/>
          <p:nvPr/>
        </p:nvSpPr>
        <p:spPr>
          <a:xfrm>
            <a:off x="1801213" y="3015718"/>
            <a:ext cx="10170124" cy="84808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Supports insertion of Mermaid diagrams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5070C7-F458-492B-9087-DA94A84C3E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5680" y="5587408"/>
            <a:ext cx="7285714" cy="11904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51E6B6-80DE-4053-B555-2B41594084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2382" y="3685814"/>
            <a:ext cx="10182778" cy="1767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122168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D8665D-5A50-4F07-9D33-48CCD3FD7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038" y="2998664"/>
            <a:ext cx="9070923" cy="997196"/>
          </a:xfrm>
        </p:spPr>
        <p:txBody>
          <a:bodyPr/>
          <a:lstStyle/>
          <a:p>
            <a:r>
              <a:rPr lang="en-US" dirty="0"/>
              <a:t>Module 04: Design processes to automate application analytics</a:t>
            </a:r>
          </a:p>
        </p:txBody>
      </p:sp>
      <p:pic>
        <p:nvPicPr>
          <p:cNvPr id="3" name="Picture 2" descr="Icon of two chat bubbles">
            <a:extLst>
              <a:ext uri="{FF2B5EF4-FFF2-40B4-BE49-F238E27FC236}">
                <a16:creationId xmlns:a16="http://schemas.microsoft.com/office/drawing/2014/main" id="{491193E4-A93F-4A22-BA62-90AD704968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7860" y="3021012"/>
            <a:ext cx="952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775078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Explore rapid responses and augmented search</a:t>
            </a:r>
            <a:endParaRPr lang="nl-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ED7F62-C244-4318-BBCD-D8E76BCA2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28" y="1445352"/>
            <a:ext cx="915924" cy="915924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38832C68-601C-4B0A-A609-97D3295B5DF7}"/>
              </a:ext>
            </a:extLst>
          </p:cNvPr>
          <p:cNvSpPr/>
          <p:nvPr/>
        </p:nvSpPr>
        <p:spPr bwMode="auto">
          <a:xfrm rot="10800000" flipV="1">
            <a:off x="499585" y="1513508"/>
            <a:ext cx="778086" cy="778086"/>
          </a:xfrm>
          <a:prstGeom prst="ellipse">
            <a:avLst/>
          </a:prstGeom>
          <a:noFill/>
          <a:ln w="28575">
            <a:noFill/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rPr>
              <a:t>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C15336-29C4-407F-8274-9D5455CE2523}"/>
              </a:ext>
            </a:extLst>
          </p:cNvPr>
          <p:cNvSpPr/>
          <p:nvPr/>
        </p:nvSpPr>
        <p:spPr>
          <a:xfrm>
            <a:off x="1562100" y="1673951"/>
            <a:ext cx="10447338" cy="4572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800"/>
              </a:spcBef>
            </a:pPr>
            <a:r>
              <a:rPr lang="en-US" sz="2400" dirty="0">
                <a:solidFill>
                  <a:schemeClr val="tx1"/>
                </a:solidFill>
              </a:rPr>
              <a:t>In Agile teams, issues that "slip through the cracks" directly impact end-users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EC67DED-C775-44F6-B418-C3FD19D580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562100" y="2460932"/>
            <a:ext cx="1044733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0357A0B5-2929-461F-8A16-1EDC5B02A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28" y="2560588"/>
            <a:ext cx="915924" cy="915924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7219111-172A-4758-AA39-7BD27A8E3F43}"/>
              </a:ext>
            </a:extLst>
          </p:cNvPr>
          <p:cNvSpPr/>
          <p:nvPr/>
        </p:nvSpPr>
        <p:spPr bwMode="auto">
          <a:xfrm rot="10800000" flipV="1">
            <a:off x="499585" y="2630267"/>
            <a:ext cx="778086" cy="778086"/>
          </a:xfrm>
          <a:prstGeom prst="ellipse">
            <a:avLst/>
          </a:prstGeom>
          <a:noFill/>
          <a:ln w="28575">
            <a:noFill/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rPr>
              <a:t>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9A682B-165E-4618-88EB-78A9BD75A104}"/>
              </a:ext>
            </a:extLst>
          </p:cNvPr>
          <p:cNvSpPr/>
          <p:nvPr/>
        </p:nvSpPr>
        <p:spPr>
          <a:xfrm>
            <a:off x="1562100" y="2789567"/>
            <a:ext cx="10447338" cy="4572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tx1"/>
                </a:solidFill>
              </a:rPr>
              <a:t>Speedy resolution required – even if root cause determined later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6056BD6-DA5D-44CA-9ACF-D8FDD59B4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562100" y="3576168"/>
            <a:ext cx="1044733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FD4EC4B7-0811-493A-8CF1-92FBC8484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28" y="3675824"/>
            <a:ext cx="915924" cy="915924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4966145E-4D61-4961-8673-2F8165732391}"/>
              </a:ext>
            </a:extLst>
          </p:cNvPr>
          <p:cNvSpPr/>
          <p:nvPr/>
        </p:nvSpPr>
        <p:spPr bwMode="auto">
          <a:xfrm rot="10800000" flipV="1">
            <a:off x="499585" y="3745502"/>
            <a:ext cx="778086" cy="778086"/>
          </a:xfrm>
          <a:prstGeom prst="ellipse">
            <a:avLst/>
          </a:prstGeom>
          <a:noFill/>
          <a:ln w="28575">
            <a:noFill/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rPr>
              <a:t>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7AEF09-3864-4594-A775-03F4001193B7}"/>
              </a:ext>
            </a:extLst>
          </p:cNvPr>
          <p:cNvSpPr/>
          <p:nvPr/>
        </p:nvSpPr>
        <p:spPr>
          <a:xfrm>
            <a:off x="1562100" y="3905183"/>
            <a:ext cx="10447338" cy="4572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tx1"/>
                </a:solidFill>
              </a:rPr>
              <a:t>Large volume of infrastructure and application logs to search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F5A53D-06AE-411C-A8B1-DEA5E8732C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562100" y="4691404"/>
            <a:ext cx="1044733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F72E650D-0347-4370-84E3-7598DCCD2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28" y="4791060"/>
            <a:ext cx="915924" cy="915924"/>
          </a:xfrm>
          <a:prstGeom prst="rect">
            <a:avLst/>
          </a:prstGeom>
        </p:spPr>
      </p:pic>
      <p:sp>
        <p:nvSpPr>
          <p:cNvPr id="42" name="Oval 41">
            <a:extLst>
              <a:ext uri="{FF2B5EF4-FFF2-40B4-BE49-F238E27FC236}">
                <a16:creationId xmlns:a16="http://schemas.microsoft.com/office/drawing/2014/main" id="{294F2660-5BD0-4346-AAC4-37E0DAEC30D8}"/>
              </a:ext>
            </a:extLst>
          </p:cNvPr>
          <p:cNvSpPr/>
          <p:nvPr/>
        </p:nvSpPr>
        <p:spPr bwMode="auto">
          <a:xfrm rot="10800000" flipV="1">
            <a:off x="499585" y="4860737"/>
            <a:ext cx="778086" cy="778086"/>
          </a:xfrm>
          <a:prstGeom prst="ellipse">
            <a:avLst/>
          </a:prstGeom>
          <a:noFill/>
          <a:ln w="28575">
            <a:noFill/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rPr>
              <a:t>4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6677CA3-24E5-4C0E-8BE0-AF060790504E}"/>
              </a:ext>
            </a:extLst>
          </p:cNvPr>
          <p:cNvSpPr/>
          <p:nvPr/>
        </p:nvSpPr>
        <p:spPr>
          <a:xfrm>
            <a:off x="1562100" y="5020799"/>
            <a:ext cx="10447338" cy="4572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dirty="0">
                <a:solidFill>
                  <a:schemeClr val="tx1"/>
                </a:solidFill>
              </a:rPr>
              <a:t>Augmented search uses semantic processing, statistical models, and ML</a:t>
            </a:r>
          </a:p>
        </p:txBody>
      </p:sp>
    </p:spTree>
    <p:extLst>
      <p:ext uri="{BB962C8B-B14F-4D97-AF65-F5344CB8AC3E}">
        <p14:creationId xmlns:p14="http://schemas.microsoft.com/office/powerpoint/2010/main" val="3462754114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Integrate telemetry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0EB06D8-2575-4F20-8B30-C80C7DF7C9AE}"/>
              </a:ext>
            </a:extLst>
          </p:cNvPr>
          <p:cNvSpPr/>
          <p:nvPr/>
        </p:nvSpPr>
        <p:spPr>
          <a:xfrm>
            <a:off x="427038" y="1790998"/>
            <a:ext cx="5693390" cy="29888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182880" tIns="146304" rIns="182880" bIns="146304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+mj-lt"/>
              </a:rPr>
              <a:t>Benefits: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Provides detailed accurate insights on usage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Monitors an object while physically far removed from it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ECB52B-1B0B-4B40-A2D3-1A980CD0B1BE}"/>
              </a:ext>
            </a:extLst>
          </p:cNvPr>
          <p:cNvSpPr/>
          <p:nvPr/>
        </p:nvSpPr>
        <p:spPr>
          <a:xfrm>
            <a:off x="6304935" y="1790997"/>
            <a:ext cx="5693390" cy="29888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182880" tIns="146304" rIns="182880" bIns="146304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latin typeface="+mj-lt"/>
              </a:rPr>
              <a:t>Challenges: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Do end users want it enabled?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Users might not be comfortable with being monitored</a:t>
            </a:r>
          </a:p>
        </p:txBody>
      </p:sp>
    </p:spTree>
    <p:extLst>
      <p:ext uri="{BB962C8B-B14F-4D97-AF65-F5344CB8AC3E}">
        <p14:creationId xmlns:p14="http://schemas.microsoft.com/office/powerpoint/2010/main" val="430513233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ACEE4-474E-4B40-811E-AD4DBD723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Examine monitoring tools and technologies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531C4369-25A7-41E2-8645-317CD0F91E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0"/>
            <a:ext cx="12436475" cy="1412786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8CF76E1-4BF8-4058-A647-74339C8F9D49}"/>
              </a:ext>
            </a:extLst>
          </p:cNvPr>
          <p:cNvSpPr/>
          <p:nvPr/>
        </p:nvSpPr>
        <p:spPr>
          <a:xfrm>
            <a:off x="549274" y="2440789"/>
            <a:ext cx="2449516" cy="24479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Synthetic</a:t>
            </a:r>
            <a:br>
              <a:rPr lang="en-US" sz="2400" dirty="0">
                <a:solidFill>
                  <a:schemeClr val="tx1"/>
                </a:solidFill>
                <a:latin typeface="+mj-lt"/>
              </a:rPr>
            </a:br>
            <a:r>
              <a:rPr lang="en-US" sz="2400" dirty="0">
                <a:solidFill>
                  <a:schemeClr val="tx1"/>
                </a:solidFill>
                <a:latin typeface="+mj-lt"/>
              </a:rPr>
              <a:t>monitoring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27ED76C-D4F4-4FD0-9BE6-651F862FA77A}"/>
              </a:ext>
            </a:extLst>
          </p:cNvPr>
          <p:cNvSpPr/>
          <p:nvPr/>
        </p:nvSpPr>
        <p:spPr>
          <a:xfrm>
            <a:off x="3512077" y="2440789"/>
            <a:ext cx="2449516" cy="24479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Alert</a:t>
            </a:r>
            <a:br>
              <a:rPr lang="en-US" sz="2400" dirty="0">
                <a:solidFill>
                  <a:schemeClr val="tx1"/>
                </a:solidFill>
                <a:latin typeface="+mj-lt"/>
              </a:rPr>
            </a:br>
            <a:r>
              <a:rPr lang="en-US" sz="2400" dirty="0">
                <a:solidFill>
                  <a:schemeClr val="tx1"/>
                </a:solidFill>
                <a:latin typeface="+mj-lt"/>
              </a:rPr>
              <a:t>management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8E9BD66-80CA-4BB5-9FF9-78E63AF93EFF}"/>
              </a:ext>
            </a:extLst>
          </p:cNvPr>
          <p:cNvSpPr/>
          <p:nvPr/>
        </p:nvSpPr>
        <p:spPr>
          <a:xfrm>
            <a:off x="6474881" y="2440789"/>
            <a:ext cx="2449516" cy="24479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Deployment</a:t>
            </a:r>
            <a:br>
              <a:rPr lang="en-US" sz="2400" dirty="0">
                <a:solidFill>
                  <a:schemeClr val="tx1"/>
                </a:solidFill>
                <a:latin typeface="+mj-lt"/>
              </a:rPr>
            </a:br>
            <a:r>
              <a:rPr lang="en-US" sz="2400" dirty="0">
                <a:solidFill>
                  <a:schemeClr val="tx1"/>
                </a:solidFill>
                <a:latin typeface="+mj-lt"/>
              </a:rPr>
              <a:t>automation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FF498F55-03F6-44BD-A4D7-1AFBB820D059}"/>
              </a:ext>
            </a:extLst>
          </p:cNvPr>
          <p:cNvSpPr/>
          <p:nvPr/>
        </p:nvSpPr>
        <p:spPr>
          <a:xfrm>
            <a:off x="9437684" y="2440789"/>
            <a:ext cx="2449516" cy="24479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+mj-lt"/>
              </a:rPr>
              <a:t>Analytics</a:t>
            </a:r>
          </a:p>
        </p:txBody>
      </p:sp>
    </p:spTree>
    <p:extLst>
      <p:ext uri="{BB962C8B-B14F-4D97-AF65-F5344CB8AC3E}">
        <p14:creationId xmlns:p14="http://schemas.microsoft.com/office/powerpoint/2010/main" val="2127942544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222938-45C7-4CC0-BC65-310071AE6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 anchor="ctr">
            <a:normAutofit/>
          </a:bodyPr>
          <a:lstStyle/>
          <a:p>
            <a:r>
              <a:rPr lang="en-US" dirty="0"/>
              <a:t>Explore IT Service Management Connector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402879-9757-4738-A403-BE9A100FAC2F}"/>
              </a:ext>
            </a:extLst>
          </p:cNvPr>
          <p:cNvSpPr/>
          <p:nvPr/>
        </p:nvSpPr>
        <p:spPr>
          <a:xfrm>
            <a:off x="465137" y="1491441"/>
            <a:ext cx="10291905" cy="2904393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bg1">
                <a:lumMod val="9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137160" rIns="182880" bIns="137160" numCol="1" spcCol="1270" anchor="t" anchorCtr="0">
            <a:noAutofit/>
          </a:bodyPr>
          <a:lstStyle/>
          <a:p>
            <a:pPr lvl="0"/>
            <a:r>
              <a:rPr lang="en-US" sz="2400" dirty="0">
                <a:solidFill>
                  <a:schemeClr val="tx1"/>
                </a:solidFill>
                <a:latin typeface="+mj-lt"/>
              </a:rPr>
              <a:t>Advantages:</a:t>
            </a:r>
          </a:p>
          <a:p>
            <a:pPr fontAlgn="ctr">
              <a:spcBef>
                <a:spcPts val="600"/>
              </a:spcBef>
              <a:spcAft>
                <a:spcPts val="600"/>
              </a:spcAft>
            </a:pPr>
            <a:r>
              <a:rPr lang="en-AU" sz="2000" dirty="0">
                <a:solidFill>
                  <a:schemeClr val="tx1"/>
                </a:solidFill>
              </a:rPr>
              <a:t>Create an incident or alert in your service desk solution based on alerts from Azure</a:t>
            </a:r>
            <a:endParaRPr lang="en-IN" sz="2000" dirty="0">
              <a:solidFill>
                <a:schemeClr val="tx1"/>
              </a:solidFill>
            </a:endParaRPr>
          </a:p>
          <a:p>
            <a:pPr fontAlgn="ctr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Sync incident data from service desk solution to Azure Log Analytics</a:t>
            </a:r>
          </a:p>
          <a:p>
            <a:pPr fontAlgn="ctr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Correlate service desk data with Log Analytics data</a:t>
            </a:r>
          </a:p>
          <a:p>
            <a:pPr fontAlgn="ctr">
              <a:spcBef>
                <a:spcPts val="600"/>
              </a:spcBef>
              <a:spcAft>
                <a:spcPts val="600"/>
              </a:spcAft>
            </a:pPr>
            <a:endParaRPr lang="en-IN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306310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D8665D-5A50-4F07-9D33-48CCD3FD7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038" y="2998664"/>
            <a:ext cx="9070923" cy="997196"/>
          </a:xfrm>
        </p:spPr>
        <p:txBody>
          <a:bodyPr/>
          <a:lstStyle/>
          <a:p>
            <a:r>
              <a:rPr lang="en-US" dirty="0"/>
              <a:t>Module 05: Manage alerts, Blameless retrospectives and a just culture</a:t>
            </a:r>
          </a:p>
        </p:txBody>
      </p:sp>
      <p:pic>
        <p:nvPicPr>
          <p:cNvPr id="3" name="Picture 2" descr="Icon of two chat bubbles">
            <a:extLst>
              <a:ext uri="{FF2B5EF4-FFF2-40B4-BE49-F238E27FC236}">
                <a16:creationId xmlns:a16="http://schemas.microsoft.com/office/drawing/2014/main" id="{2E7151B1-B82D-4C58-A897-A47657A7D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7079" y="3021011"/>
            <a:ext cx="952500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2720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61B9C-B4A1-4E8B-BDD0-8D4B9DE95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Learning Path overview</a:t>
            </a:r>
          </a:p>
        </p:txBody>
      </p:sp>
      <p:pic>
        <p:nvPicPr>
          <p:cNvPr id="3" name="Picture 2" descr="Icon of a magnifying glass">
            <a:extLst>
              <a:ext uri="{FF2B5EF4-FFF2-40B4-BE49-F238E27FC236}">
                <a16:creationId xmlns:a16="http://schemas.microsoft.com/office/drawing/2014/main" id="{00673FBC-3936-4FCE-B857-0AB6B75F05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179" y="1612484"/>
            <a:ext cx="950976" cy="95097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1C1309A-98B8-4606-B633-188818DE106C}"/>
              </a:ext>
            </a:extLst>
          </p:cNvPr>
          <p:cNvSpPr txBox="1"/>
          <p:nvPr/>
        </p:nvSpPr>
        <p:spPr>
          <a:xfrm>
            <a:off x="1553251" y="1749418"/>
            <a:ext cx="4416552" cy="67710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dirty="0"/>
              <a:t>Module 01: Implement tools to track usage and flow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252A8FE-D7D3-4C41-9DB2-1782C07EC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53250" y="2607653"/>
            <a:ext cx="441655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Icon of four circles connected by lines and arranged in a diamond pattern">
            <a:extLst>
              <a:ext uri="{FF2B5EF4-FFF2-40B4-BE49-F238E27FC236}">
                <a16:creationId xmlns:a16="http://schemas.microsoft.com/office/drawing/2014/main" id="{8A39FC9C-1BCF-4731-A597-5BC17F2628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047" y="2827030"/>
            <a:ext cx="952500" cy="9525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9950E42-9EA5-4A60-94B8-9166B0DC143A}"/>
              </a:ext>
            </a:extLst>
          </p:cNvPr>
          <p:cNvSpPr txBox="1"/>
          <p:nvPr/>
        </p:nvSpPr>
        <p:spPr>
          <a:xfrm>
            <a:off x="1607179" y="2923848"/>
            <a:ext cx="4416552" cy="67710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2200" dirty="0"/>
              <a:t>Module 02: Develop monitor and status dashboards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3DBB00-519C-46DA-9B8D-0E11748DD6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607179" y="3861961"/>
            <a:ext cx="441655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 descr="Icon of a closed and open bracket">
            <a:extLst>
              <a:ext uri="{FF2B5EF4-FFF2-40B4-BE49-F238E27FC236}">
                <a16:creationId xmlns:a16="http://schemas.microsoft.com/office/drawing/2014/main" id="{0894FEBE-7278-40F7-BD03-6BF9F8F89A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047" y="4041576"/>
            <a:ext cx="952500" cy="9525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16CE9D5F-59F5-45C8-8524-989EF4C0918C}"/>
              </a:ext>
            </a:extLst>
          </p:cNvPr>
          <p:cNvSpPr txBox="1"/>
          <p:nvPr/>
        </p:nvSpPr>
        <p:spPr>
          <a:xfrm>
            <a:off x="1607179" y="4128692"/>
            <a:ext cx="4416552" cy="67710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dirty="0"/>
              <a:t>Module 03: Share knowledge within teams</a:t>
            </a:r>
          </a:p>
        </p:txBody>
      </p:sp>
      <p:pic>
        <p:nvPicPr>
          <p:cNvPr id="47" name="Picture 46" descr="Icon of a lab flask">
            <a:extLst>
              <a:ext uri="{FF2B5EF4-FFF2-40B4-BE49-F238E27FC236}">
                <a16:creationId xmlns:a16="http://schemas.microsoft.com/office/drawing/2014/main" id="{74762E84-5DF0-442F-8AB8-DEB690F8AA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67249" y="4041576"/>
            <a:ext cx="950976" cy="950976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21BC381-1D2E-4024-A06A-0C1078530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581773" y="2618880"/>
            <a:ext cx="441655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AE0D89D9-5909-4F99-9137-F32296585240}"/>
              </a:ext>
            </a:extLst>
          </p:cNvPr>
          <p:cNvSpPr txBox="1"/>
          <p:nvPr/>
        </p:nvSpPr>
        <p:spPr>
          <a:xfrm>
            <a:off x="7657876" y="1749418"/>
            <a:ext cx="4416552" cy="67710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dirty="0"/>
              <a:t>Module 04: Design processes to automate application analytics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8BB56E-BAF6-42FA-8C97-BDCD3650D448}"/>
              </a:ext>
            </a:extLst>
          </p:cNvPr>
          <p:cNvSpPr txBox="1"/>
          <p:nvPr/>
        </p:nvSpPr>
        <p:spPr>
          <a:xfrm>
            <a:off x="7657876" y="2762343"/>
            <a:ext cx="4416552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dirty="0"/>
              <a:t>Module 05: Manage alerts, Blameless retrospectives and a just culture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9666D8-B932-48BF-9CA2-FEFCC4B68B46}"/>
              </a:ext>
            </a:extLst>
          </p:cNvPr>
          <p:cNvSpPr txBox="1"/>
          <p:nvPr/>
        </p:nvSpPr>
        <p:spPr>
          <a:xfrm>
            <a:off x="7657876" y="4112305"/>
            <a:ext cx="4416552" cy="67710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dirty="0"/>
              <a:t>Labs &amp; Learning Path review and takeaways</a:t>
            </a:r>
          </a:p>
        </p:txBody>
      </p:sp>
      <p:pic>
        <p:nvPicPr>
          <p:cNvPr id="11" name="Picture 10" descr="Icon of coding brackets">
            <a:extLst>
              <a:ext uri="{FF2B5EF4-FFF2-40B4-BE49-F238E27FC236}">
                <a16:creationId xmlns:a16="http://schemas.microsoft.com/office/drawing/2014/main" id="{2F281DDA-65DE-4FC2-9464-65E3102745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67249" y="1612484"/>
            <a:ext cx="950976" cy="950976"/>
          </a:xfrm>
          <a:prstGeom prst="rect">
            <a:avLst/>
          </a:prstGeom>
        </p:spPr>
      </p:pic>
      <p:pic>
        <p:nvPicPr>
          <p:cNvPr id="13" name="Picture 12" descr="Icon of two people">
            <a:extLst>
              <a:ext uri="{FF2B5EF4-FFF2-40B4-BE49-F238E27FC236}">
                <a16:creationId xmlns:a16="http://schemas.microsoft.com/office/drawing/2014/main" id="{377447FD-6603-4662-9012-B6003DF471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67249" y="2827030"/>
            <a:ext cx="950976" cy="950976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68148F6-CC0B-440B-A34C-83D4D896C4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657876" y="3876456"/>
            <a:ext cx="4416552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136729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039" y="507446"/>
            <a:ext cx="6430962" cy="439465"/>
          </a:xfrm>
        </p:spPr>
        <p:txBody>
          <a:bodyPr/>
          <a:lstStyle/>
          <a:p>
            <a:r>
              <a:rPr lang="en-US" dirty="0"/>
              <a:t>Examine when to get notifications</a:t>
            </a:r>
          </a:p>
        </p:txBody>
      </p:sp>
      <p:pic>
        <p:nvPicPr>
          <p:cNvPr id="9" name="Picture 8" descr="Icon of a magnifying glass">
            <a:extLst>
              <a:ext uri="{FF2B5EF4-FFF2-40B4-BE49-F238E27FC236}">
                <a16:creationId xmlns:a16="http://schemas.microsoft.com/office/drawing/2014/main" id="{38E336D8-4488-48B0-B1A0-C9553F199A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29" y="1465226"/>
            <a:ext cx="1091184" cy="109270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F90210E-24EF-4BA3-8264-CD3EA3AF3BFB}"/>
              </a:ext>
            </a:extLst>
          </p:cNvPr>
          <p:cNvSpPr/>
          <p:nvPr/>
        </p:nvSpPr>
        <p:spPr>
          <a:xfrm>
            <a:off x="1821295" y="1465226"/>
            <a:ext cx="4750955" cy="1551643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</a:pPr>
            <a:r>
              <a:rPr lang="en-US" sz="2400" dirty="0">
                <a:solidFill>
                  <a:schemeClr val="accent4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Application Insights</a:t>
            </a:r>
            <a:r>
              <a:rPr lang="en-US" sz="2400" dirty="0">
                <a:solidFill>
                  <a:schemeClr val="accent4"/>
                </a:solidFill>
              </a:rPr>
              <a:t> </a:t>
            </a:r>
            <a:r>
              <a:rPr lang="en-US" sz="2400" dirty="0">
                <a:solidFill>
                  <a:schemeClr val="tx1"/>
                </a:solidFill>
              </a:rPr>
              <a:t>automatically analyzes the performance of your web application and can warn you about potential problems</a:t>
            </a:r>
          </a:p>
        </p:txBody>
      </p:sp>
    </p:spTree>
    <p:extLst>
      <p:ext uri="{BB962C8B-B14F-4D97-AF65-F5344CB8AC3E}">
        <p14:creationId xmlns:p14="http://schemas.microsoft.com/office/powerpoint/2010/main" val="2096500426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Explore how to fix it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A1918AC-A88C-4E7B-A0D6-FE921AD80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27037" y="1270270"/>
            <a:ext cx="3598032" cy="5353050"/>
          </a:xfrm>
          <a:prstGeom prst="rect">
            <a:avLst/>
          </a:prstGeom>
          <a:noFill/>
          <a:ln w="1905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0913E97-25A5-4593-98D0-EFA86C3123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8960" y="1381329"/>
            <a:ext cx="2480321" cy="5058474"/>
          </a:xfrm>
          <a:custGeom>
            <a:avLst/>
            <a:gdLst>
              <a:gd name="connsiteX0" fmla="*/ 0 w 8625206"/>
              <a:gd name="connsiteY0" fmla="*/ 0 h 4998354"/>
              <a:gd name="connsiteX1" fmla="*/ 8625206 w 8625206"/>
              <a:gd name="connsiteY1" fmla="*/ 0 h 4998354"/>
              <a:gd name="connsiteX2" fmla="*/ 8625206 w 8625206"/>
              <a:gd name="connsiteY2" fmla="*/ 4998354 h 4998354"/>
              <a:gd name="connsiteX3" fmla="*/ 0 w 8625206"/>
              <a:gd name="connsiteY3" fmla="*/ 4998354 h 499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5206" h="4998354">
                <a:moveTo>
                  <a:pt x="0" y="0"/>
                </a:moveTo>
                <a:lnTo>
                  <a:pt x="8625206" y="0"/>
                </a:lnTo>
                <a:lnTo>
                  <a:pt x="8625206" y="4998354"/>
                </a:lnTo>
                <a:lnTo>
                  <a:pt x="0" y="4998354"/>
                </a:lnTo>
                <a:close/>
              </a:path>
            </a:pathLst>
          </a:custGeom>
          <a:ln w="6350">
            <a:solidFill>
              <a:schemeClr val="bg1">
                <a:lumMod val="75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8CDECCD-412E-42FD-B738-4DEAA4D42EC1}"/>
              </a:ext>
            </a:extLst>
          </p:cNvPr>
          <p:cNvSpPr txBox="1"/>
          <p:nvPr/>
        </p:nvSpPr>
        <p:spPr>
          <a:xfrm>
            <a:off x="5093293" y="1616300"/>
            <a:ext cx="6392254" cy="1446550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Triage (how many users/ops are affected?)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Scope (all traffic or some pages?)</a:t>
            </a:r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Diagnose (often will suggest the issue)</a:t>
            </a:r>
          </a:p>
        </p:txBody>
      </p:sp>
    </p:spTree>
    <p:extLst>
      <p:ext uri="{BB962C8B-B14F-4D97-AF65-F5344CB8AC3E}">
        <p14:creationId xmlns:p14="http://schemas.microsoft.com/office/powerpoint/2010/main" val="1869629593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Explore smart detection notifications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A1918AC-A88C-4E7B-A0D6-FE921AD80E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27037" y="1281421"/>
            <a:ext cx="11582400" cy="5353050"/>
          </a:xfrm>
          <a:prstGeom prst="rect">
            <a:avLst/>
          </a:prstGeom>
          <a:noFill/>
          <a:ln w="1905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2" name="Picture 11" descr="Screenshot of Smart Detection settings window">
            <a:extLst>
              <a:ext uri="{FF2B5EF4-FFF2-40B4-BE49-F238E27FC236}">
                <a16:creationId xmlns:a16="http://schemas.microsoft.com/office/drawing/2014/main" id="{90913E97-25A5-4593-98D0-EFA86C3123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94228" y="1452159"/>
            <a:ext cx="8648020" cy="5011575"/>
          </a:xfrm>
          <a:custGeom>
            <a:avLst/>
            <a:gdLst>
              <a:gd name="connsiteX0" fmla="*/ 0 w 8625206"/>
              <a:gd name="connsiteY0" fmla="*/ 0 h 4998354"/>
              <a:gd name="connsiteX1" fmla="*/ 8625206 w 8625206"/>
              <a:gd name="connsiteY1" fmla="*/ 0 h 4998354"/>
              <a:gd name="connsiteX2" fmla="*/ 8625206 w 8625206"/>
              <a:gd name="connsiteY2" fmla="*/ 4998354 h 4998354"/>
              <a:gd name="connsiteX3" fmla="*/ 0 w 8625206"/>
              <a:gd name="connsiteY3" fmla="*/ 4998354 h 499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25206" h="4998354">
                <a:moveTo>
                  <a:pt x="0" y="0"/>
                </a:moveTo>
                <a:lnTo>
                  <a:pt x="8625206" y="0"/>
                </a:lnTo>
                <a:lnTo>
                  <a:pt x="8625206" y="4998354"/>
                </a:lnTo>
                <a:lnTo>
                  <a:pt x="0" y="4998354"/>
                </a:lnTo>
                <a:close/>
              </a:path>
            </a:pathLst>
          </a:custGeom>
          <a:ln w="6350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68777602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Improve performance</a:t>
            </a:r>
            <a:endParaRPr lang="nl-NL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ED7F62-C244-4318-BBCD-D8E76BCA2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28" y="1419751"/>
            <a:ext cx="915924" cy="915924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38832C68-601C-4B0A-A609-97D3295B5DF7}"/>
              </a:ext>
            </a:extLst>
          </p:cNvPr>
          <p:cNvSpPr/>
          <p:nvPr/>
        </p:nvSpPr>
        <p:spPr bwMode="auto">
          <a:xfrm rot="10800000" flipV="1">
            <a:off x="499585" y="1487907"/>
            <a:ext cx="778086" cy="778086"/>
          </a:xfrm>
          <a:prstGeom prst="ellipse">
            <a:avLst/>
          </a:prstGeom>
          <a:noFill/>
          <a:ln w="28575">
            <a:noFill/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rPr>
              <a:t>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C15336-29C4-407F-8274-9D5455CE2523}"/>
              </a:ext>
            </a:extLst>
          </p:cNvPr>
          <p:cNvSpPr/>
          <p:nvPr/>
        </p:nvSpPr>
        <p:spPr>
          <a:xfrm>
            <a:off x="1562100" y="1648350"/>
            <a:ext cx="10447338" cy="4572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800"/>
              </a:spcBef>
            </a:pPr>
            <a:r>
              <a:rPr lang="en-US" sz="2400" dirty="0">
                <a:solidFill>
                  <a:schemeClr val="tx1"/>
                </a:solidFill>
              </a:rPr>
              <a:t>Triage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EC67DED-C775-44F6-B418-C3FD19D580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562100" y="2435331"/>
            <a:ext cx="1044733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0357A0B5-2929-461F-8A16-1EDC5B02A2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28" y="2534987"/>
            <a:ext cx="915924" cy="915924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17219111-172A-4758-AA39-7BD27A8E3F43}"/>
              </a:ext>
            </a:extLst>
          </p:cNvPr>
          <p:cNvSpPr/>
          <p:nvPr/>
        </p:nvSpPr>
        <p:spPr bwMode="auto">
          <a:xfrm rot="10800000" flipV="1">
            <a:off x="499585" y="2604666"/>
            <a:ext cx="778086" cy="778086"/>
          </a:xfrm>
          <a:prstGeom prst="ellipse">
            <a:avLst/>
          </a:prstGeom>
          <a:noFill/>
          <a:ln w="28575">
            <a:noFill/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rPr>
              <a:t>2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9A682B-165E-4618-88EB-78A9BD75A104}"/>
              </a:ext>
            </a:extLst>
          </p:cNvPr>
          <p:cNvSpPr/>
          <p:nvPr/>
        </p:nvSpPr>
        <p:spPr>
          <a:xfrm>
            <a:off x="1562100" y="2763966"/>
            <a:ext cx="10447338" cy="4572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tx1"/>
                </a:solidFill>
              </a:rPr>
              <a:t>Diagnose slow page loads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6056BD6-DA5D-44CA-9ACF-D8FDD59B4E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1562100" y="3550567"/>
            <a:ext cx="1044733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FD4EC4B7-0811-493A-8CF1-92FBC8484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28" y="3650223"/>
            <a:ext cx="915924" cy="915924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4966145E-4D61-4961-8673-2F8165732391}"/>
              </a:ext>
            </a:extLst>
          </p:cNvPr>
          <p:cNvSpPr/>
          <p:nvPr/>
        </p:nvSpPr>
        <p:spPr bwMode="auto">
          <a:xfrm rot="10800000" flipV="1">
            <a:off x="499585" y="3719901"/>
            <a:ext cx="778086" cy="778086"/>
          </a:xfrm>
          <a:prstGeom prst="ellipse">
            <a:avLst/>
          </a:prstGeom>
          <a:noFill/>
          <a:ln w="28575">
            <a:noFill/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 dirty="0">
                <a:solidFill>
                  <a:schemeClr val="tx1"/>
                </a:solidFill>
                <a:latin typeface="+mj-lt"/>
                <a:ea typeface="Segoe UI" pitchFamily="34" charset="0"/>
                <a:cs typeface="Segoe UI" pitchFamily="34" charset="0"/>
              </a:rPr>
              <a:t>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B7AEF09-3864-4594-A775-03F4001193B7}"/>
              </a:ext>
            </a:extLst>
          </p:cNvPr>
          <p:cNvSpPr/>
          <p:nvPr/>
        </p:nvSpPr>
        <p:spPr>
          <a:xfrm>
            <a:off x="1562100" y="3879582"/>
            <a:ext cx="10447338" cy="4572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R="0" lv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chemeClr val="tx1"/>
                </a:solidFill>
              </a:rPr>
              <a:t>Improve slow pages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EC41E4F-F922-4F4D-B385-098D8C515691}"/>
              </a:ext>
            </a:extLst>
          </p:cNvPr>
          <p:cNvSpPr/>
          <p:nvPr/>
        </p:nvSpPr>
        <p:spPr bwMode="auto">
          <a:xfrm rot="10800000" flipV="1">
            <a:off x="499585" y="5716197"/>
            <a:ext cx="778086" cy="778086"/>
          </a:xfrm>
          <a:prstGeom prst="ellipse">
            <a:avLst/>
          </a:prstGeom>
          <a:noFill/>
          <a:ln w="28575">
            <a:noFill/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600" dirty="0">
              <a:solidFill>
                <a:schemeClr val="tx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745351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71222-0A44-4BEB-9F2A-755FB83D7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Example: Understand server response time degradation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BDAA4C-FB66-4FB7-B6E7-0F53FBB9F33B}"/>
              </a:ext>
            </a:extLst>
          </p:cNvPr>
          <p:cNvSpPr/>
          <p:nvPr/>
        </p:nvSpPr>
        <p:spPr>
          <a:xfrm>
            <a:off x="726136" y="1328706"/>
            <a:ext cx="10548938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lvl="0" defTabSz="488950">
              <a:spcBef>
                <a:spcPct val="0"/>
              </a:spcBef>
              <a:spcAft>
                <a:spcPct val="35000"/>
              </a:spcAft>
            </a:pPr>
            <a:r>
              <a:rPr lang="en-IE" sz="2000" dirty="0">
                <a:solidFill>
                  <a:schemeClr val="tx1"/>
                </a:solidFill>
              </a:rPr>
              <a:t>Response time compared to normal response time</a:t>
            </a:r>
            <a:endParaRPr lang="en-IN" sz="2000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8EA94D-720F-4657-A634-768B85B67F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57165" y="1897062"/>
            <a:ext cx="1051220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C6E3C852-DB78-406C-9975-B7C1E03A04C6}"/>
              </a:ext>
            </a:extLst>
          </p:cNvPr>
          <p:cNvSpPr/>
          <p:nvPr/>
        </p:nvSpPr>
        <p:spPr>
          <a:xfrm>
            <a:off x="738800" y="2149950"/>
            <a:ext cx="10548938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lvl="0" defTabSz="488950">
              <a:spcBef>
                <a:spcPct val="0"/>
              </a:spcBef>
              <a:spcAft>
                <a:spcPct val="35000"/>
              </a:spcAft>
            </a:pPr>
            <a:r>
              <a:rPr lang="en-IN" sz="2000" dirty="0">
                <a:solidFill>
                  <a:schemeClr val="tx1"/>
                </a:solidFill>
              </a:rPr>
              <a:t>Number of affected users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D37C348-F9CB-44B3-9DA0-469430CE4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75530" y="2735262"/>
            <a:ext cx="1051220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DC466907-9CF3-42C0-8DD9-E43B5724AF46}"/>
              </a:ext>
            </a:extLst>
          </p:cNvPr>
          <p:cNvSpPr/>
          <p:nvPr/>
        </p:nvSpPr>
        <p:spPr>
          <a:xfrm>
            <a:off x="740126" y="3046462"/>
            <a:ext cx="10548938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lvl="0" defTabSz="755650">
              <a:spcBef>
                <a:spcPct val="0"/>
              </a:spcBef>
              <a:spcAft>
                <a:spcPct val="35000"/>
              </a:spcAft>
            </a:pPr>
            <a:r>
              <a:rPr lang="en-IE" sz="2000" dirty="0">
                <a:solidFill>
                  <a:schemeClr val="tx1"/>
                </a:solidFill>
              </a:rPr>
              <a:t>Average response time</a:t>
            </a:r>
            <a:endParaRPr lang="en-IN" sz="2000" kern="1200" dirty="0">
              <a:solidFill>
                <a:schemeClr val="tx1"/>
              </a:solidFill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BAC004E-0917-4CD4-B73E-7A29E8CE0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26136" y="3725862"/>
            <a:ext cx="1051220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C24CF5EB-F993-48B9-BB2B-B0B52A912813}"/>
              </a:ext>
            </a:extLst>
          </p:cNvPr>
          <p:cNvSpPr/>
          <p:nvPr/>
        </p:nvSpPr>
        <p:spPr>
          <a:xfrm>
            <a:off x="713472" y="4040459"/>
            <a:ext cx="1053753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Count of this operation requests on the day of detection and 7 days before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858D7A0-6AFA-4F7F-A172-673DCC2C72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57165" y="4640262"/>
            <a:ext cx="1051220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5E566E93-4B3A-4573-840B-968AB39CDF87}"/>
              </a:ext>
            </a:extLst>
          </p:cNvPr>
          <p:cNvSpPr/>
          <p:nvPr/>
        </p:nvSpPr>
        <p:spPr>
          <a:xfrm>
            <a:off x="750202" y="4986103"/>
            <a:ext cx="10537536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lvl="1">
              <a:spcAft>
                <a:spcPts val="600"/>
              </a:spcAft>
            </a:pPr>
            <a:r>
              <a:rPr lang="en-US" sz="2000" dirty="0">
                <a:solidFill>
                  <a:schemeClr val="tx1"/>
                </a:solidFill>
              </a:rPr>
              <a:t>Correlation between degradation in this operation and degradations in related dependencies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60C6C85-4611-4DED-B008-4E441A54F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44501" y="5554662"/>
            <a:ext cx="1051220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B022CED-C318-41A6-B098-09FF45F364A1}"/>
              </a:ext>
            </a:extLst>
          </p:cNvPr>
          <p:cNvSpPr txBox="1"/>
          <p:nvPr/>
        </p:nvSpPr>
        <p:spPr>
          <a:xfrm>
            <a:off x="726136" y="5842245"/>
            <a:ext cx="685372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Links to help diagnose the problem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20336558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Icon of a screen with line charts">
            <a:extLst>
              <a:ext uri="{FF2B5EF4-FFF2-40B4-BE49-F238E27FC236}">
                <a16:creationId xmlns:a16="http://schemas.microsoft.com/office/drawing/2014/main" id="{5F8C406A-AF65-4E14-8531-F87090163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039" y="507446"/>
            <a:ext cx="6430962" cy="439465"/>
          </a:xfrm>
        </p:spPr>
        <p:txBody>
          <a:bodyPr/>
          <a:lstStyle/>
          <a:p>
            <a:r>
              <a:rPr lang="en-US" dirty="0"/>
              <a:t>Reduce meaningless and non-actionable alerts</a:t>
            </a:r>
          </a:p>
        </p:txBody>
      </p:sp>
      <p:pic>
        <p:nvPicPr>
          <p:cNvPr id="15" name="Picture 14" descr="Icon of a screen with line charts">
            <a:extLst>
              <a:ext uri="{FF2B5EF4-FFF2-40B4-BE49-F238E27FC236}">
                <a16:creationId xmlns:a16="http://schemas.microsoft.com/office/drawing/2014/main" id="{80ABEF4F-0688-4161-828B-AF17163A2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39" y="2109463"/>
            <a:ext cx="1097280" cy="109881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9F001FF-AA11-4369-AACC-518AE79E21F5}"/>
              </a:ext>
            </a:extLst>
          </p:cNvPr>
          <p:cNvSpPr/>
          <p:nvPr/>
        </p:nvSpPr>
        <p:spPr>
          <a:xfrm>
            <a:off x="1722582" y="1945619"/>
            <a:ext cx="4870450" cy="1551643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</a:pPr>
            <a:r>
              <a:rPr lang="en-US" sz="2400" dirty="0">
                <a:solidFill>
                  <a:schemeClr val="tx1"/>
                </a:solidFill>
              </a:rPr>
              <a:t>Monitoring and alerting enables a system to tell us when it’s broken, or, potentially, what’s about to break</a:t>
            </a:r>
          </a:p>
        </p:txBody>
      </p:sp>
      <p:pic>
        <p:nvPicPr>
          <p:cNvPr id="5" name="Picture 4" descr="Icon of a cloud with multiples lines extending from it">
            <a:extLst>
              <a:ext uri="{FF2B5EF4-FFF2-40B4-BE49-F238E27FC236}">
                <a16:creationId xmlns:a16="http://schemas.microsoft.com/office/drawing/2014/main" id="{B83EEAD5-097E-408B-9691-E00B89E415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038" y="3786248"/>
            <a:ext cx="1098813" cy="109881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A226DA-B731-40A9-9F3E-4022DEF93342}"/>
              </a:ext>
            </a:extLst>
          </p:cNvPr>
          <p:cNvSpPr/>
          <p:nvPr/>
        </p:nvSpPr>
        <p:spPr>
          <a:xfrm>
            <a:off x="1722582" y="3786248"/>
            <a:ext cx="4870450" cy="115647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</a:pPr>
            <a:r>
              <a:rPr lang="en-US" sz="2400" dirty="0">
                <a:solidFill>
                  <a:schemeClr val="tx1"/>
                </a:solidFill>
              </a:rPr>
              <a:t>Alerts requesting immediate action should be urgent, important, actionable, and real</a:t>
            </a:r>
          </a:p>
        </p:txBody>
      </p:sp>
    </p:spTree>
    <p:extLst>
      <p:ext uri="{BB962C8B-B14F-4D97-AF65-F5344CB8AC3E}">
        <p14:creationId xmlns:p14="http://schemas.microsoft.com/office/powerpoint/2010/main" val="759333537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E3067B4-8443-4570-8EA1-77B900C9D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2899" y="632779"/>
            <a:ext cx="5653087" cy="411162"/>
          </a:xfrm>
        </p:spPr>
        <p:txBody>
          <a:bodyPr/>
          <a:lstStyle/>
          <a:p>
            <a:r>
              <a:rPr lang="en-IN" dirty="0"/>
              <a:t>Discussion: Blameless retrospective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399C4F-D8ED-46B3-9E2E-87C944B4A863}"/>
              </a:ext>
            </a:extLst>
          </p:cNvPr>
          <p:cNvSpPr/>
          <p:nvPr/>
        </p:nvSpPr>
        <p:spPr>
          <a:xfrm>
            <a:off x="6367462" y="2555275"/>
            <a:ext cx="5653087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400" dirty="0">
                <a:solidFill>
                  <a:schemeClr val="tx2"/>
                </a:solidFill>
                <a:latin typeface="+mj-lt"/>
              </a:rPr>
              <a:t>What does it mean to have a blameless retrospective?</a:t>
            </a:r>
          </a:p>
        </p:txBody>
      </p:sp>
    </p:spTree>
    <p:extLst>
      <p:ext uri="{BB962C8B-B14F-4D97-AF65-F5344CB8AC3E}">
        <p14:creationId xmlns:p14="http://schemas.microsoft.com/office/powerpoint/2010/main" val="1375919683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D8665D-5A50-4F07-9D33-48CCD3FD7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51" y="3243000"/>
            <a:ext cx="9070923" cy="508524"/>
          </a:xfr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dirty="0"/>
              <a:t>Labs</a:t>
            </a:r>
          </a:p>
        </p:txBody>
      </p:sp>
      <p:pic>
        <p:nvPicPr>
          <p:cNvPr id="2" name="Picture 1" descr="Icon of a lab flask">
            <a:extLst>
              <a:ext uri="{FF2B5EF4-FFF2-40B4-BE49-F238E27FC236}">
                <a16:creationId xmlns:a16="http://schemas.microsoft.com/office/drawing/2014/main" id="{8FD8ED3C-8A8F-434B-BC9A-13DACE613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7950" y="2813524"/>
            <a:ext cx="940279" cy="136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00479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465138" y="567457"/>
            <a:ext cx="11530584" cy="830020"/>
          </a:xfrm>
        </p:spPr>
        <p:txBody>
          <a:bodyPr/>
          <a:lstStyle/>
          <a:p>
            <a:r>
              <a:rPr lang="en-US" dirty="0"/>
              <a:t>Lab: Monitoring application performance with Application Insights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600200" y="1485899"/>
            <a:ext cx="10409238" cy="914400"/>
          </a:xfrm>
        </p:spPr>
        <p:txBody>
          <a:bodyPr/>
          <a:lstStyle/>
          <a:p>
            <a:pPr lvl="1"/>
            <a:r>
              <a:rPr lang="en-US" dirty="0"/>
              <a:t>Lab overview:</a:t>
            </a:r>
          </a:p>
          <a:p>
            <a:pPr lvl="1"/>
            <a:r>
              <a:rPr lang="en-US" dirty="0"/>
              <a:t>In this lab, you'll learn about how you can add Application Insights to an existing web application, as well as how to monitor the application via the Azure portal.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723EE74-D03B-43E6-8DA4-03A69A4F70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1325" y="3587749"/>
            <a:ext cx="5543550" cy="3049357"/>
          </a:xfrm>
        </p:spPr>
        <p:txBody>
          <a:bodyPr/>
          <a:lstStyle/>
          <a:p>
            <a:r>
              <a:rPr lang="en-US" dirty="0"/>
              <a:t>Objectives: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Deploy Azure App Service web apps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Generate and monitor Azure web app application traffic by using Application Insights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Investigate Azure web app performance by using Application Insights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Track Azure web app usage by using Application Insights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Create Azure web app alerts by using Application Insights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3059D41-9728-4B58-9237-CADB42E28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4672" y="3587932"/>
            <a:ext cx="5544766" cy="3049174"/>
          </a:xfrm>
        </p:spPr>
        <p:txBody>
          <a:bodyPr/>
          <a:lstStyle/>
          <a:p>
            <a:r>
              <a:rPr lang="en-US" dirty="0"/>
              <a:t>Duration:</a:t>
            </a:r>
          </a:p>
        </p:txBody>
      </p:sp>
      <p:grpSp>
        <p:nvGrpSpPr>
          <p:cNvPr id="22" name="Group 21" descr="Icon of a bulb">
            <a:extLst>
              <a:ext uri="{FF2B5EF4-FFF2-40B4-BE49-F238E27FC236}">
                <a16:creationId xmlns:a16="http://schemas.microsoft.com/office/drawing/2014/main" id="{532636F5-FEE9-4794-A28F-4B991A3E3012}"/>
              </a:ext>
            </a:extLst>
          </p:cNvPr>
          <p:cNvGrpSpPr/>
          <p:nvPr/>
        </p:nvGrpSpPr>
        <p:grpSpPr>
          <a:xfrm>
            <a:off x="427859" y="1485899"/>
            <a:ext cx="914269" cy="914398"/>
            <a:chOff x="3031669" y="4181240"/>
            <a:chExt cx="702132" cy="70223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968E878-80EC-45B0-90F5-557E32129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3031669" y="4181240"/>
              <a:ext cx="702132" cy="702231"/>
              <a:chOff x="7962901" y="3032919"/>
              <a:chExt cx="981074" cy="981076"/>
            </a:xfrm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27C23F06-B917-4EB8-9B2F-B33416B6E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2901" y="3032919"/>
                <a:ext cx="981074" cy="98107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64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383D5909-A731-4FF6-8FE2-656861218C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31163" y="3102770"/>
                <a:ext cx="846137" cy="844550"/>
              </a:xfrm>
              <a:prstGeom prst="ellipse">
                <a:avLst/>
              </a:prstGeom>
              <a:noFill/>
              <a:ln w="28575">
                <a:solidFill>
                  <a:schemeClr val="tx2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64"/>
              </a:p>
            </p:txBody>
          </p:sp>
        </p:grpSp>
        <p:pic>
          <p:nvPicPr>
            <p:cNvPr id="24" name="Picture 23" descr="Icon of a bulb">
              <a:extLst>
                <a:ext uri="{FF2B5EF4-FFF2-40B4-BE49-F238E27FC236}">
                  <a16:creationId xmlns:a16="http://schemas.microsoft.com/office/drawing/2014/main" id="{8CEED23D-F446-4B18-9872-F167497CCB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48883" y="4346193"/>
              <a:ext cx="267705" cy="372325"/>
            </a:xfrm>
            <a:prstGeom prst="rect">
              <a:avLst/>
            </a:prstGeom>
          </p:spPr>
        </p:pic>
      </p:grpSp>
      <p:graphicFrame>
        <p:nvGraphicFramePr>
          <p:cNvPr id="4" name="!!timer" descr="Pie chart indicating that students have 45 minutes (out of 60 minutes total) to complete the lab.">
            <a:extLst>
              <a:ext uri="{FF2B5EF4-FFF2-40B4-BE49-F238E27FC236}">
                <a16:creationId xmlns:a16="http://schemas.microsoft.com/office/drawing/2014/main" id="{C9185D39-4EAA-4D92-A08E-1EDDF1A983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0050577"/>
              </p:ext>
            </p:extLst>
          </p:nvPr>
        </p:nvGraphicFramePr>
        <p:xfrm>
          <a:off x="7723403" y="4103325"/>
          <a:ext cx="3027304" cy="2018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9029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465138" y="567457"/>
            <a:ext cx="11530584" cy="830020"/>
          </a:xfrm>
        </p:spPr>
        <p:txBody>
          <a:bodyPr/>
          <a:lstStyle/>
          <a:p>
            <a:r>
              <a:rPr lang="en-US" dirty="0"/>
              <a:t>Lab: Integration between Azure DevOps and Microsoft Teams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600200" y="1485899"/>
            <a:ext cx="10409238" cy="914400"/>
          </a:xfrm>
        </p:spPr>
        <p:txBody>
          <a:bodyPr/>
          <a:lstStyle/>
          <a:p>
            <a:pPr lvl="1"/>
            <a:r>
              <a:rPr lang="en-US" dirty="0"/>
              <a:t>Lab overview:</a:t>
            </a:r>
          </a:p>
          <a:p>
            <a:pPr lvl="1"/>
            <a:r>
              <a:rPr lang="en-US" dirty="0"/>
              <a:t>In this lab, you will implement integration scenarios between Azure DevOps services and Microsoft Teams.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723EE74-D03B-43E6-8DA4-03A69A4F70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1325" y="3587749"/>
            <a:ext cx="5543550" cy="3031259"/>
          </a:xfrm>
        </p:spPr>
        <p:txBody>
          <a:bodyPr/>
          <a:lstStyle/>
          <a:p>
            <a:r>
              <a:rPr lang="en-US" dirty="0"/>
              <a:t>Objectives: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Integrate Microsoft Teams with Azure DevOps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Integrate Azure DevOps Kanban boards and Dashboards in Teams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Integrate Azure Pipelines with Microsoft Teams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Install the Azure Pipelines app in Microsoft Teams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Subscribe for Azure Pipelines notifications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3059D41-9728-4B58-9237-CADB42E28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4672" y="3587932"/>
            <a:ext cx="5544766" cy="3031076"/>
          </a:xfrm>
        </p:spPr>
        <p:txBody>
          <a:bodyPr/>
          <a:lstStyle/>
          <a:p>
            <a:r>
              <a:rPr lang="en-US" dirty="0"/>
              <a:t>Duration:</a:t>
            </a:r>
          </a:p>
        </p:txBody>
      </p:sp>
      <p:grpSp>
        <p:nvGrpSpPr>
          <p:cNvPr id="22" name="Group 21" descr="Icon of a bulb">
            <a:extLst>
              <a:ext uri="{FF2B5EF4-FFF2-40B4-BE49-F238E27FC236}">
                <a16:creationId xmlns:a16="http://schemas.microsoft.com/office/drawing/2014/main" id="{532636F5-FEE9-4794-A28F-4B991A3E3012}"/>
              </a:ext>
            </a:extLst>
          </p:cNvPr>
          <p:cNvGrpSpPr/>
          <p:nvPr/>
        </p:nvGrpSpPr>
        <p:grpSpPr>
          <a:xfrm>
            <a:off x="427859" y="1485899"/>
            <a:ext cx="914269" cy="914398"/>
            <a:chOff x="3031669" y="4181240"/>
            <a:chExt cx="702132" cy="70223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968E878-80EC-45B0-90F5-557E32129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3031669" y="4181240"/>
              <a:ext cx="702132" cy="702231"/>
              <a:chOff x="7962901" y="3032919"/>
              <a:chExt cx="981074" cy="981076"/>
            </a:xfrm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27C23F06-B917-4EB8-9B2F-B33416B6E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2901" y="3032919"/>
                <a:ext cx="981074" cy="98107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64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383D5909-A731-4FF6-8FE2-656861218C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31163" y="3102770"/>
                <a:ext cx="846137" cy="844550"/>
              </a:xfrm>
              <a:prstGeom prst="ellipse">
                <a:avLst/>
              </a:prstGeom>
              <a:noFill/>
              <a:ln w="28575">
                <a:solidFill>
                  <a:schemeClr val="tx2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64"/>
              </a:p>
            </p:txBody>
          </p:sp>
        </p:grpSp>
        <p:pic>
          <p:nvPicPr>
            <p:cNvPr id="24" name="Picture 23" descr="Icon of a bulb">
              <a:extLst>
                <a:ext uri="{FF2B5EF4-FFF2-40B4-BE49-F238E27FC236}">
                  <a16:creationId xmlns:a16="http://schemas.microsoft.com/office/drawing/2014/main" id="{8CEED23D-F446-4B18-9872-F167497CCB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48883" y="4346193"/>
              <a:ext cx="267705" cy="372325"/>
            </a:xfrm>
            <a:prstGeom prst="rect">
              <a:avLst/>
            </a:prstGeom>
          </p:spPr>
        </p:pic>
      </p:grpSp>
      <p:grpSp>
        <p:nvGrpSpPr>
          <p:cNvPr id="27" name="Group 26" descr="Icon of three dots and outward pointing chevrons on left and right">
            <a:extLst>
              <a:ext uri="{FF2B5EF4-FFF2-40B4-BE49-F238E27FC236}">
                <a16:creationId xmlns:a16="http://schemas.microsoft.com/office/drawing/2014/main" id="{8174A7C7-6B81-49F3-BE91-6D71CE83AD09}"/>
              </a:ext>
            </a:extLst>
          </p:cNvPr>
          <p:cNvGrpSpPr/>
          <p:nvPr/>
        </p:nvGrpSpPr>
        <p:grpSpPr>
          <a:xfrm>
            <a:off x="5113072" y="5710856"/>
            <a:ext cx="716110" cy="716212"/>
            <a:chOff x="3088645" y="5729498"/>
            <a:chExt cx="648328" cy="648420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74FF4C6-C943-4932-85D4-E1DACC5E22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3088645" y="5729498"/>
              <a:ext cx="648328" cy="648420"/>
              <a:chOff x="7962901" y="3032919"/>
              <a:chExt cx="981074" cy="981076"/>
            </a:xfrm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BACF119-C361-45D1-AA6B-733353585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2901" y="3032919"/>
                <a:ext cx="981074" cy="98107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64"/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841ADBC4-DE26-40A7-8FB9-2A22222978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31163" y="3102770"/>
                <a:ext cx="846137" cy="844550"/>
              </a:xfrm>
              <a:prstGeom prst="ellipse">
                <a:avLst/>
              </a:prstGeom>
              <a:noFill/>
              <a:ln w="28575">
                <a:solidFill>
                  <a:schemeClr val="tx2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64"/>
              </a:p>
            </p:txBody>
          </p:sp>
        </p:grpSp>
        <p:pic>
          <p:nvPicPr>
            <p:cNvPr id="29" name="Picture 28" descr="Icon of three dots and outward pointing chevrons on left and right">
              <a:extLst>
                <a:ext uri="{FF2B5EF4-FFF2-40B4-BE49-F238E27FC236}">
                  <a16:creationId xmlns:a16="http://schemas.microsoft.com/office/drawing/2014/main" id="{FA89E376-F5CD-40A6-B92D-C5BC8A6D7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84209" y="5952822"/>
              <a:ext cx="457200" cy="201773"/>
            </a:xfrm>
            <a:prstGeom prst="rect">
              <a:avLst/>
            </a:prstGeom>
          </p:spPr>
        </p:pic>
      </p:grpSp>
      <p:graphicFrame>
        <p:nvGraphicFramePr>
          <p:cNvPr id="4" name="!!timer" descr="Pie chart indicating that students have 45 minutes (out of 60 minutes total) to complete the lab.">
            <a:extLst>
              <a:ext uri="{FF2B5EF4-FFF2-40B4-BE49-F238E27FC236}">
                <a16:creationId xmlns:a16="http://schemas.microsoft.com/office/drawing/2014/main" id="{C9185D39-4EAA-4D92-A08E-1EDDF1A983D1}"/>
              </a:ext>
            </a:extLst>
          </p:cNvPr>
          <p:cNvGraphicFramePr/>
          <p:nvPr/>
        </p:nvGraphicFramePr>
        <p:xfrm>
          <a:off x="7723403" y="4094276"/>
          <a:ext cx="3027304" cy="2018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2521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61B9C-B4A1-4E8B-BDD0-8D4B9DE95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503AEDD-683F-4A5E-AF1B-AC0C6652710C}"/>
              </a:ext>
            </a:extLst>
          </p:cNvPr>
          <p:cNvSpPr txBox="1"/>
          <p:nvPr/>
        </p:nvSpPr>
        <p:spPr>
          <a:xfrm>
            <a:off x="465138" y="1032698"/>
            <a:ext cx="8158162" cy="73866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r>
              <a:rPr lang="en-US" sz="2400" dirty="0">
                <a:latin typeface="+mj-lt"/>
              </a:rPr>
              <a:t>After completing this Learning Path, students will be able to:</a:t>
            </a:r>
          </a:p>
        </p:txBody>
      </p:sp>
      <p:pic>
        <p:nvPicPr>
          <p:cNvPr id="97" name="Picture 96" descr="Icon of three concentric arcs">
            <a:extLst>
              <a:ext uri="{FF2B5EF4-FFF2-40B4-BE49-F238E27FC236}">
                <a16:creationId xmlns:a16="http://schemas.microsoft.com/office/drawing/2014/main" id="{FDDE128C-EDF2-4B6E-BAE2-AD127155CA1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445260" y="1671424"/>
            <a:ext cx="803913" cy="803913"/>
          </a:xfrm>
          <a:prstGeom prst="rect">
            <a:avLst/>
          </a:prstGeom>
        </p:spPr>
      </p:pic>
      <p:sp>
        <p:nvSpPr>
          <p:cNvPr id="99" name="Rectangle 98">
            <a:extLst>
              <a:ext uri="{FF2B5EF4-FFF2-40B4-BE49-F238E27FC236}">
                <a16:creationId xmlns:a16="http://schemas.microsoft.com/office/drawing/2014/main" id="{14D7F3E2-B034-4A83-9A23-2B5135A9E980}"/>
              </a:ext>
            </a:extLst>
          </p:cNvPr>
          <p:cNvSpPr/>
          <p:nvPr/>
        </p:nvSpPr>
        <p:spPr>
          <a:xfrm>
            <a:off x="1574028" y="1912512"/>
            <a:ext cx="10360152" cy="30508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16"/>
              </a:spcAft>
            </a:pPr>
            <a:r>
              <a:rPr lang="en-US" sz="2000" dirty="0">
                <a:solidFill>
                  <a:schemeClr val="tx1"/>
                </a:solidFill>
              </a:rPr>
              <a:t>Develop monitoring and status dashboards</a:t>
            </a: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B3F632F4-AE89-4830-A44F-63312B551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74028" y="2475337"/>
            <a:ext cx="9819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" name="Picture 106" descr="Icon of wrench and screw driver">
            <a:extLst>
              <a:ext uri="{FF2B5EF4-FFF2-40B4-BE49-F238E27FC236}">
                <a16:creationId xmlns:a16="http://schemas.microsoft.com/office/drawing/2014/main" id="{A360F63A-4768-4885-855D-0CB3F668E5E6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45260" y="2547957"/>
            <a:ext cx="822098" cy="803912"/>
          </a:xfrm>
          <a:prstGeom prst="rect">
            <a:avLst/>
          </a:prstGeom>
        </p:spPr>
      </p:pic>
      <p:sp>
        <p:nvSpPr>
          <p:cNvPr id="109" name="Rectangle 108">
            <a:extLst>
              <a:ext uri="{FF2B5EF4-FFF2-40B4-BE49-F238E27FC236}">
                <a16:creationId xmlns:a16="http://schemas.microsoft.com/office/drawing/2014/main" id="{201D43D9-D126-4905-9D41-64D24DBFFE7C}"/>
              </a:ext>
            </a:extLst>
          </p:cNvPr>
          <p:cNvSpPr/>
          <p:nvPr/>
        </p:nvSpPr>
        <p:spPr>
          <a:xfrm>
            <a:off x="1574028" y="2834257"/>
            <a:ext cx="10360152" cy="30508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16"/>
              </a:spcAft>
            </a:pPr>
            <a:r>
              <a:rPr lang="en-US" sz="2000" dirty="0">
                <a:solidFill>
                  <a:schemeClr val="tx1"/>
                </a:solidFill>
              </a:rPr>
              <a:t>Implement tools to track system usage, feature usage, and flow</a:t>
            </a:r>
          </a:p>
        </p:txBody>
      </p:sp>
      <p:pic>
        <p:nvPicPr>
          <p:cNvPr id="112" name="Picture 111" descr="Icon of a document">
            <a:extLst>
              <a:ext uri="{FF2B5EF4-FFF2-40B4-BE49-F238E27FC236}">
                <a16:creationId xmlns:a16="http://schemas.microsoft.com/office/drawing/2014/main" id="{82B068C1-95A5-4C7C-9513-B17AF46DDB5B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63444" y="3420851"/>
            <a:ext cx="803914" cy="803913"/>
          </a:xfrm>
          <a:prstGeom prst="rect">
            <a:avLst/>
          </a:prstGeom>
        </p:spPr>
      </p:pic>
      <p:sp>
        <p:nvSpPr>
          <p:cNvPr id="114" name="Rectangle 113">
            <a:extLst>
              <a:ext uri="{FF2B5EF4-FFF2-40B4-BE49-F238E27FC236}">
                <a16:creationId xmlns:a16="http://schemas.microsoft.com/office/drawing/2014/main" id="{03631DBD-DD24-463C-B2AF-970BECB02DD4}"/>
              </a:ext>
            </a:extLst>
          </p:cNvPr>
          <p:cNvSpPr/>
          <p:nvPr/>
        </p:nvSpPr>
        <p:spPr>
          <a:xfrm>
            <a:off x="1574028" y="3670265"/>
            <a:ext cx="9819536" cy="30508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16"/>
              </a:spcAft>
            </a:pPr>
            <a:r>
              <a:rPr lang="en-US" sz="2000" dirty="0">
                <a:solidFill>
                  <a:schemeClr val="tx1"/>
                </a:solidFill>
              </a:rPr>
              <a:t>Integrate and configure ticketing systems with development team’s work management</a:t>
            </a:r>
          </a:p>
        </p:txBody>
      </p:sp>
      <p:pic>
        <p:nvPicPr>
          <p:cNvPr id="3" name="Picture 2" descr="Icon of a document">
            <a:extLst>
              <a:ext uri="{FF2B5EF4-FFF2-40B4-BE49-F238E27FC236}">
                <a16:creationId xmlns:a16="http://schemas.microsoft.com/office/drawing/2014/main" id="{0EBF23E7-86FB-4686-A66E-F037EEA037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444" y="4313130"/>
            <a:ext cx="803914" cy="80391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311351-2B9D-4BC8-94A0-A5AF854E1950}"/>
              </a:ext>
            </a:extLst>
          </p:cNvPr>
          <p:cNvSpPr/>
          <p:nvPr/>
        </p:nvSpPr>
        <p:spPr>
          <a:xfrm>
            <a:off x="1574028" y="4562545"/>
            <a:ext cx="5773440" cy="30508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000" dirty="0"/>
              <a:t>Design processes to automate application analytics</a:t>
            </a:r>
          </a:p>
        </p:txBody>
      </p:sp>
      <p:pic>
        <p:nvPicPr>
          <p:cNvPr id="6" name="Picture 5" descr="Icon of a gear and a arrow going across it">
            <a:extLst>
              <a:ext uri="{FF2B5EF4-FFF2-40B4-BE49-F238E27FC236}">
                <a16:creationId xmlns:a16="http://schemas.microsoft.com/office/drawing/2014/main" id="{5DE8C9FF-A1C0-4E6B-9CCC-7CD0967EDC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259" y="5205693"/>
            <a:ext cx="803914" cy="80391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B7067E9-0483-4D75-93FA-5D749A14F28D}"/>
              </a:ext>
            </a:extLst>
          </p:cNvPr>
          <p:cNvSpPr/>
          <p:nvPr/>
        </p:nvSpPr>
        <p:spPr>
          <a:xfrm>
            <a:off x="1574028" y="5458879"/>
            <a:ext cx="7401193" cy="30508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07000"/>
              </a:lnSpc>
              <a:spcAft>
                <a:spcPts val="816"/>
              </a:spcAft>
            </a:pPr>
            <a:r>
              <a:rPr lang="en-US" sz="2000" dirty="0"/>
              <a:t>Manage alerts and reduce meaningless and non-actionable alerts</a:t>
            </a:r>
          </a:p>
        </p:txBody>
      </p:sp>
      <p:pic>
        <p:nvPicPr>
          <p:cNvPr id="9" name="Picture 8" descr="Icon of wrench and screw driver">
            <a:extLst>
              <a:ext uri="{FF2B5EF4-FFF2-40B4-BE49-F238E27FC236}">
                <a16:creationId xmlns:a16="http://schemas.microsoft.com/office/drawing/2014/main" id="{CC74073D-79C0-41D7-8CA8-23CC2FB43A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444" y="6097973"/>
            <a:ext cx="803914" cy="80259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978293A-9774-4E0E-B1D9-C61C4F88CFE3}"/>
              </a:ext>
            </a:extLst>
          </p:cNvPr>
          <p:cNvSpPr/>
          <p:nvPr/>
        </p:nvSpPr>
        <p:spPr>
          <a:xfrm>
            <a:off x="1574028" y="6346730"/>
            <a:ext cx="6664901" cy="30508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07000"/>
              </a:lnSpc>
              <a:spcAft>
                <a:spcPts val="816"/>
              </a:spcAft>
            </a:pPr>
            <a:r>
              <a:rPr lang="en-US" sz="2000" dirty="0"/>
              <a:t>Carry out blameless retrospectives and create a just culture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2D84384-A5FA-4A7A-8C69-6DE35701A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87878" y="3348173"/>
            <a:ext cx="9819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B23F34-DD4C-4AB2-ACB9-8042CC0078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74028" y="4224764"/>
            <a:ext cx="9819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D2AD6E2-81B5-4541-A206-88382E346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87878" y="5117044"/>
            <a:ext cx="9819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4819310-CA49-4357-AA80-052B512B9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87878" y="6097973"/>
            <a:ext cx="9819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4089580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465138" y="567457"/>
            <a:ext cx="11530584" cy="830020"/>
          </a:xfrm>
        </p:spPr>
        <p:txBody>
          <a:bodyPr/>
          <a:lstStyle/>
          <a:p>
            <a:r>
              <a:rPr lang="en-US"/>
              <a:t>Lab: </a:t>
            </a:r>
            <a:r>
              <a:rPr lang="en-US" dirty="0"/>
              <a:t>Sharing team knowledge using Azure project wikis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600200" y="1485899"/>
            <a:ext cx="10409238" cy="914400"/>
          </a:xfrm>
        </p:spPr>
        <p:txBody>
          <a:bodyPr/>
          <a:lstStyle/>
          <a:p>
            <a:pPr lvl="1"/>
            <a:r>
              <a:rPr lang="en-US" dirty="0"/>
              <a:t>Lab overview:</a:t>
            </a:r>
          </a:p>
          <a:p>
            <a:pPr lvl="1"/>
            <a:r>
              <a:rPr lang="en-US" dirty="0"/>
              <a:t>In this lab, you will create and configure wiki in an Azure DevOps, including managing markdown content and creating a Mermaid diagram.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723EE74-D03B-43E6-8DA4-03A69A4F70C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0755" y="3587932"/>
            <a:ext cx="5544766" cy="2046546"/>
          </a:xfrm>
        </p:spPr>
        <p:txBody>
          <a:bodyPr/>
          <a:lstStyle/>
          <a:p>
            <a:r>
              <a:rPr lang="en-US" dirty="0"/>
              <a:t>Objectives: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Create a wiki in an Azure Project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Add and edit markdown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Create a Mermaid diagram</a:t>
            </a:r>
          </a:p>
          <a:p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E3059D41-9728-4B58-9237-CADB42E287F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4672" y="3587932"/>
            <a:ext cx="5544766" cy="2046546"/>
          </a:xfrm>
        </p:spPr>
        <p:txBody>
          <a:bodyPr/>
          <a:lstStyle/>
          <a:p>
            <a:r>
              <a:rPr lang="en-US" dirty="0"/>
              <a:t>Duration:</a:t>
            </a:r>
          </a:p>
        </p:txBody>
      </p:sp>
      <p:grpSp>
        <p:nvGrpSpPr>
          <p:cNvPr id="22" name="Group 21" descr="Icon of a bulb">
            <a:extLst>
              <a:ext uri="{FF2B5EF4-FFF2-40B4-BE49-F238E27FC236}">
                <a16:creationId xmlns:a16="http://schemas.microsoft.com/office/drawing/2014/main" id="{532636F5-FEE9-4794-A28F-4B991A3E3012}"/>
              </a:ext>
            </a:extLst>
          </p:cNvPr>
          <p:cNvGrpSpPr/>
          <p:nvPr/>
        </p:nvGrpSpPr>
        <p:grpSpPr>
          <a:xfrm>
            <a:off x="427859" y="1485899"/>
            <a:ext cx="914269" cy="914398"/>
            <a:chOff x="3031669" y="4181240"/>
            <a:chExt cx="702132" cy="702231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968E878-80EC-45B0-90F5-557E321293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3031669" y="4181240"/>
              <a:ext cx="702132" cy="702231"/>
              <a:chOff x="7962901" y="3032919"/>
              <a:chExt cx="981074" cy="981076"/>
            </a:xfrm>
          </p:grpSpPr>
          <p:sp>
            <p:nvSpPr>
              <p:cNvPr id="25" name="Freeform 5">
                <a:extLst>
                  <a:ext uri="{FF2B5EF4-FFF2-40B4-BE49-F238E27FC236}">
                    <a16:creationId xmlns:a16="http://schemas.microsoft.com/office/drawing/2014/main" id="{27C23F06-B917-4EB8-9B2F-B33416B6EB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2901" y="3032919"/>
                <a:ext cx="981074" cy="98107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64"/>
              </a:p>
            </p:txBody>
          </p:sp>
          <p:sp>
            <p:nvSpPr>
              <p:cNvPr id="26" name="Freeform 6">
                <a:extLst>
                  <a:ext uri="{FF2B5EF4-FFF2-40B4-BE49-F238E27FC236}">
                    <a16:creationId xmlns:a16="http://schemas.microsoft.com/office/drawing/2014/main" id="{383D5909-A731-4FF6-8FE2-656861218C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31163" y="3102770"/>
                <a:ext cx="846137" cy="844550"/>
              </a:xfrm>
              <a:prstGeom prst="ellipse">
                <a:avLst/>
              </a:prstGeom>
              <a:noFill/>
              <a:ln w="28575">
                <a:solidFill>
                  <a:schemeClr val="tx2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64"/>
              </a:p>
            </p:txBody>
          </p:sp>
        </p:grpSp>
        <p:pic>
          <p:nvPicPr>
            <p:cNvPr id="24" name="Picture 23" descr="Icon of a bulb">
              <a:extLst>
                <a:ext uri="{FF2B5EF4-FFF2-40B4-BE49-F238E27FC236}">
                  <a16:creationId xmlns:a16="http://schemas.microsoft.com/office/drawing/2014/main" id="{8CEED23D-F446-4B18-9872-F167497CCB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48883" y="4346193"/>
              <a:ext cx="267705" cy="372325"/>
            </a:xfrm>
            <a:prstGeom prst="rect">
              <a:avLst/>
            </a:prstGeom>
          </p:spPr>
        </p:pic>
      </p:grpSp>
      <p:grpSp>
        <p:nvGrpSpPr>
          <p:cNvPr id="27" name="Group 26" descr="Icon of three dots and outward pointing chevrons on left and right">
            <a:extLst>
              <a:ext uri="{FF2B5EF4-FFF2-40B4-BE49-F238E27FC236}">
                <a16:creationId xmlns:a16="http://schemas.microsoft.com/office/drawing/2014/main" id="{8174A7C7-6B81-49F3-BE91-6D71CE83AD09}"/>
              </a:ext>
            </a:extLst>
          </p:cNvPr>
          <p:cNvGrpSpPr/>
          <p:nvPr/>
        </p:nvGrpSpPr>
        <p:grpSpPr>
          <a:xfrm>
            <a:off x="5049245" y="4792414"/>
            <a:ext cx="716110" cy="716212"/>
            <a:chOff x="3088645" y="5729498"/>
            <a:chExt cx="648328" cy="648420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74FF4C6-C943-4932-85D4-E1DACC5E22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/>
          </p:nvGrpSpPr>
          <p:grpSpPr>
            <a:xfrm>
              <a:off x="3088645" y="5729498"/>
              <a:ext cx="648328" cy="648420"/>
              <a:chOff x="7962901" y="3032919"/>
              <a:chExt cx="981074" cy="981076"/>
            </a:xfrm>
          </p:grpSpPr>
          <p:sp>
            <p:nvSpPr>
              <p:cNvPr id="30" name="Freeform 5">
                <a:extLst>
                  <a:ext uri="{FF2B5EF4-FFF2-40B4-BE49-F238E27FC236}">
                    <a16:creationId xmlns:a16="http://schemas.microsoft.com/office/drawing/2014/main" id="{DBACF119-C361-45D1-AA6B-733353585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2901" y="3032919"/>
                <a:ext cx="981074" cy="98107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64"/>
              </a:p>
            </p:txBody>
          </p:sp>
          <p:sp>
            <p:nvSpPr>
              <p:cNvPr id="31" name="Freeform 6">
                <a:extLst>
                  <a:ext uri="{FF2B5EF4-FFF2-40B4-BE49-F238E27FC236}">
                    <a16:creationId xmlns:a16="http://schemas.microsoft.com/office/drawing/2014/main" id="{841ADBC4-DE26-40A7-8FB9-2A22222978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31163" y="3102770"/>
                <a:ext cx="846137" cy="844550"/>
              </a:xfrm>
              <a:prstGeom prst="ellipse">
                <a:avLst/>
              </a:prstGeom>
              <a:noFill/>
              <a:ln w="28575">
                <a:solidFill>
                  <a:schemeClr val="tx2"/>
                </a:solidFill>
                <a:prstDash val="sysDot"/>
                <a:round/>
                <a:headEnd/>
                <a:tailEnd/>
              </a:ln>
            </p:spPr>
            <p:txBody>
              <a:bodyPr vert="horz" wrap="square" lIns="93260" tIns="46630" rIns="93260" bIns="4663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764"/>
              </a:p>
            </p:txBody>
          </p:sp>
        </p:grpSp>
        <p:pic>
          <p:nvPicPr>
            <p:cNvPr id="29" name="Picture 28" descr="Icon of three dots and outward pointing chevrons on left and right">
              <a:extLst>
                <a:ext uri="{FF2B5EF4-FFF2-40B4-BE49-F238E27FC236}">
                  <a16:creationId xmlns:a16="http://schemas.microsoft.com/office/drawing/2014/main" id="{FA89E376-F5CD-40A6-B92D-C5BC8A6D7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84209" y="5952822"/>
              <a:ext cx="457200" cy="201773"/>
            </a:xfrm>
            <a:prstGeom prst="rect">
              <a:avLst/>
            </a:prstGeom>
          </p:spPr>
        </p:pic>
      </p:grpSp>
      <p:graphicFrame>
        <p:nvGraphicFramePr>
          <p:cNvPr id="4" name="!!timer" descr="Pie chart indicating that students have 45 minutes (out of 60 minutes total) to complete the lab.">
            <a:extLst>
              <a:ext uri="{FF2B5EF4-FFF2-40B4-BE49-F238E27FC236}">
                <a16:creationId xmlns:a16="http://schemas.microsoft.com/office/drawing/2014/main" id="{C9185D39-4EAA-4D92-A08E-1EDDF1A983D1}"/>
              </a:ext>
            </a:extLst>
          </p:cNvPr>
          <p:cNvGraphicFramePr/>
          <p:nvPr/>
        </p:nvGraphicFramePr>
        <p:xfrm>
          <a:off x="8117828" y="3616275"/>
          <a:ext cx="3027304" cy="20182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7505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D8665D-5A50-4F07-9D33-48CCD3FD7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51" y="3243000"/>
            <a:ext cx="9070923" cy="508524"/>
          </a:xfr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dirty="0"/>
              <a:t>Learning Path review and takeaways</a:t>
            </a:r>
          </a:p>
        </p:txBody>
      </p:sp>
      <p:pic>
        <p:nvPicPr>
          <p:cNvPr id="2" name="Picture 1" descr="Icon of a document with a checkmark">
            <a:extLst>
              <a:ext uri="{FF2B5EF4-FFF2-40B4-BE49-F238E27FC236}">
                <a16:creationId xmlns:a16="http://schemas.microsoft.com/office/drawing/2014/main" id="{6E41ECA3-2F43-409B-87D5-F0A8AE1F2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749" y="2897319"/>
            <a:ext cx="825044" cy="119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53690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61B9C-B4A1-4E8B-BDD0-8D4B9DE95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What did you learn?</a:t>
            </a:r>
          </a:p>
        </p:txBody>
      </p:sp>
      <p:pic>
        <p:nvPicPr>
          <p:cNvPr id="97" name="Picture 96" descr="Icon of three concentric arcs">
            <a:extLst>
              <a:ext uri="{FF2B5EF4-FFF2-40B4-BE49-F238E27FC236}">
                <a16:creationId xmlns:a16="http://schemas.microsoft.com/office/drawing/2014/main" id="{FDDE128C-EDF2-4B6E-BAE2-AD127155CA1D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445260" y="1338912"/>
            <a:ext cx="803913" cy="803913"/>
          </a:xfrm>
          <a:prstGeom prst="rect">
            <a:avLst/>
          </a:prstGeom>
        </p:spPr>
      </p:pic>
      <p:sp>
        <p:nvSpPr>
          <p:cNvPr id="99" name="Rectangle 98">
            <a:extLst>
              <a:ext uri="{FF2B5EF4-FFF2-40B4-BE49-F238E27FC236}">
                <a16:creationId xmlns:a16="http://schemas.microsoft.com/office/drawing/2014/main" id="{14D7F3E2-B034-4A83-9A23-2B5135A9E980}"/>
              </a:ext>
            </a:extLst>
          </p:cNvPr>
          <p:cNvSpPr/>
          <p:nvPr/>
        </p:nvSpPr>
        <p:spPr>
          <a:xfrm>
            <a:off x="1574028" y="1580000"/>
            <a:ext cx="10360152" cy="30508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16"/>
              </a:spcAft>
            </a:pPr>
            <a:r>
              <a:rPr lang="en-US" sz="2000" dirty="0">
                <a:solidFill>
                  <a:schemeClr val="tx1"/>
                </a:solidFill>
              </a:rPr>
              <a:t>Develop monitoring and status dashboards</a:t>
            </a:r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B3F632F4-AE89-4830-A44F-63312B5519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74028" y="2142825"/>
            <a:ext cx="9819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" name="Picture 106" descr="Icon of wrench and screw driver">
            <a:extLst>
              <a:ext uri="{FF2B5EF4-FFF2-40B4-BE49-F238E27FC236}">
                <a16:creationId xmlns:a16="http://schemas.microsoft.com/office/drawing/2014/main" id="{A360F63A-4768-4885-855D-0CB3F668E5E6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445260" y="2215445"/>
            <a:ext cx="822098" cy="803912"/>
          </a:xfrm>
          <a:prstGeom prst="rect">
            <a:avLst/>
          </a:prstGeom>
        </p:spPr>
      </p:pic>
      <p:sp>
        <p:nvSpPr>
          <p:cNvPr id="109" name="Rectangle 108">
            <a:extLst>
              <a:ext uri="{FF2B5EF4-FFF2-40B4-BE49-F238E27FC236}">
                <a16:creationId xmlns:a16="http://schemas.microsoft.com/office/drawing/2014/main" id="{201D43D9-D126-4905-9D41-64D24DBFFE7C}"/>
              </a:ext>
            </a:extLst>
          </p:cNvPr>
          <p:cNvSpPr/>
          <p:nvPr/>
        </p:nvSpPr>
        <p:spPr>
          <a:xfrm>
            <a:off x="1574028" y="2501745"/>
            <a:ext cx="10360152" cy="30508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16"/>
              </a:spcAft>
            </a:pPr>
            <a:r>
              <a:rPr lang="en-US" sz="2000" dirty="0">
                <a:solidFill>
                  <a:schemeClr val="tx1"/>
                </a:solidFill>
              </a:rPr>
              <a:t>Implement tools to track system usage, feature usage, and flow</a:t>
            </a:r>
          </a:p>
        </p:txBody>
      </p:sp>
      <p:pic>
        <p:nvPicPr>
          <p:cNvPr id="112" name="Picture 111" descr="Icon of a document">
            <a:extLst>
              <a:ext uri="{FF2B5EF4-FFF2-40B4-BE49-F238E27FC236}">
                <a16:creationId xmlns:a16="http://schemas.microsoft.com/office/drawing/2014/main" id="{82B068C1-95A5-4C7C-9513-B17AF46DDB5B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63444" y="3088339"/>
            <a:ext cx="803914" cy="803913"/>
          </a:xfrm>
          <a:prstGeom prst="rect">
            <a:avLst/>
          </a:prstGeom>
        </p:spPr>
      </p:pic>
      <p:sp>
        <p:nvSpPr>
          <p:cNvPr id="114" name="Rectangle 113">
            <a:extLst>
              <a:ext uri="{FF2B5EF4-FFF2-40B4-BE49-F238E27FC236}">
                <a16:creationId xmlns:a16="http://schemas.microsoft.com/office/drawing/2014/main" id="{03631DBD-DD24-463C-B2AF-970BECB02DD4}"/>
              </a:ext>
            </a:extLst>
          </p:cNvPr>
          <p:cNvSpPr/>
          <p:nvPr/>
        </p:nvSpPr>
        <p:spPr>
          <a:xfrm>
            <a:off x="1574028" y="3337753"/>
            <a:ext cx="9819536" cy="30508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07000"/>
              </a:lnSpc>
              <a:spcAft>
                <a:spcPts val="816"/>
              </a:spcAft>
            </a:pPr>
            <a:r>
              <a:rPr lang="en-US" sz="2000" dirty="0">
                <a:solidFill>
                  <a:schemeClr val="tx1"/>
                </a:solidFill>
              </a:rPr>
              <a:t>Integrate and configure ticketing systems with development team’s work management</a:t>
            </a:r>
          </a:p>
        </p:txBody>
      </p:sp>
      <p:pic>
        <p:nvPicPr>
          <p:cNvPr id="3" name="Picture 2" descr="Icon of a document">
            <a:extLst>
              <a:ext uri="{FF2B5EF4-FFF2-40B4-BE49-F238E27FC236}">
                <a16:creationId xmlns:a16="http://schemas.microsoft.com/office/drawing/2014/main" id="{0EBF23E7-86FB-4686-A66E-F037EEA037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444" y="3980618"/>
            <a:ext cx="803914" cy="80391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311351-2B9D-4BC8-94A0-A5AF854E1950}"/>
              </a:ext>
            </a:extLst>
          </p:cNvPr>
          <p:cNvSpPr/>
          <p:nvPr/>
        </p:nvSpPr>
        <p:spPr>
          <a:xfrm>
            <a:off x="1574028" y="4230033"/>
            <a:ext cx="5773440" cy="30508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000" dirty="0"/>
              <a:t>Design processes to automate application analytics</a:t>
            </a:r>
          </a:p>
        </p:txBody>
      </p:sp>
      <p:pic>
        <p:nvPicPr>
          <p:cNvPr id="6" name="Picture 5" descr="Icon of a gear and a arrow going across it">
            <a:extLst>
              <a:ext uri="{FF2B5EF4-FFF2-40B4-BE49-F238E27FC236}">
                <a16:creationId xmlns:a16="http://schemas.microsoft.com/office/drawing/2014/main" id="{5DE8C9FF-A1C0-4E6B-9CCC-7CD0967EDC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259" y="4873181"/>
            <a:ext cx="803914" cy="80391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B7067E9-0483-4D75-93FA-5D749A14F28D}"/>
              </a:ext>
            </a:extLst>
          </p:cNvPr>
          <p:cNvSpPr/>
          <p:nvPr/>
        </p:nvSpPr>
        <p:spPr>
          <a:xfrm>
            <a:off x="1574028" y="5126367"/>
            <a:ext cx="7401193" cy="30508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07000"/>
              </a:lnSpc>
              <a:spcAft>
                <a:spcPts val="816"/>
              </a:spcAft>
            </a:pPr>
            <a:r>
              <a:rPr lang="en-US" sz="2000" dirty="0"/>
              <a:t>Manage alerts and reduce meaningless and non-actionable alerts</a:t>
            </a:r>
          </a:p>
        </p:txBody>
      </p:sp>
      <p:pic>
        <p:nvPicPr>
          <p:cNvPr id="9" name="Picture 8" descr="Icon of wrench and screw driver">
            <a:extLst>
              <a:ext uri="{FF2B5EF4-FFF2-40B4-BE49-F238E27FC236}">
                <a16:creationId xmlns:a16="http://schemas.microsoft.com/office/drawing/2014/main" id="{CC74073D-79C0-41D7-8CA8-23CC2FB43A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3444" y="5765461"/>
            <a:ext cx="803914" cy="80259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978293A-9774-4E0E-B1D9-C61C4F88CFE3}"/>
              </a:ext>
            </a:extLst>
          </p:cNvPr>
          <p:cNvSpPr/>
          <p:nvPr/>
        </p:nvSpPr>
        <p:spPr>
          <a:xfrm>
            <a:off x="1574028" y="6014218"/>
            <a:ext cx="6664901" cy="30508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07000"/>
              </a:lnSpc>
              <a:spcAft>
                <a:spcPts val="816"/>
              </a:spcAft>
            </a:pPr>
            <a:r>
              <a:rPr lang="en-US" sz="2000" dirty="0"/>
              <a:t>Carry out blameless retrospectives and create a just culture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2D84384-A5FA-4A7A-8C69-6DE35701A3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87878" y="3015661"/>
            <a:ext cx="9819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AB23F34-DD4C-4AB2-ACB9-8042CC0078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74028" y="3892252"/>
            <a:ext cx="9819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D2AD6E2-81B5-4541-A206-88382E3464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87878" y="4784532"/>
            <a:ext cx="9819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4819310-CA49-4357-AA80-052B512B9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587878" y="5765461"/>
            <a:ext cx="9819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7493866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59BF1-DFBD-478C-ACA3-333D99FCF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Learning Path review questions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BCC6B5B-E734-42D5-A95D-2379702B1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28" y="1398705"/>
            <a:ext cx="915924" cy="915924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EE71D688-3DFD-433A-8FB1-E08ACDC54BDE}"/>
              </a:ext>
            </a:extLst>
          </p:cNvPr>
          <p:cNvSpPr/>
          <p:nvPr/>
        </p:nvSpPr>
        <p:spPr bwMode="auto">
          <a:xfrm rot="10800000" flipV="1">
            <a:off x="499585" y="1467624"/>
            <a:ext cx="778086" cy="778086"/>
          </a:xfrm>
          <a:prstGeom prst="ellipse">
            <a:avLst/>
          </a:prstGeom>
          <a:noFill/>
          <a:ln w="28575">
            <a:noFill/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 b="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E1AA9EE-68A7-4FBE-8D10-19D13CDBBBFA}"/>
              </a:ext>
            </a:extLst>
          </p:cNvPr>
          <p:cNvSpPr/>
          <p:nvPr/>
        </p:nvSpPr>
        <p:spPr bwMode="auto">
          <a:xfrm>
            <a:off x="1614488" y="2332869"/>
            <a:ext cx="10383837" cy="104241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What features are provided by Azure Monitor? 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6751CCA-5BBE-425C-9B49-4040AA60D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625600" y="2357358"/>
            <a:ext cx="1038383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B2FF532F-CC1C-4AA6-A644-88C1992440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37" y="2383548"/>
            <a:ext cx="915924" cy="915924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A799C467-24A2-4DD6-82DF-C1E0879F55C5}"/>
              </a:ext>
            </a:extLst>
          </p:cNvPr>
          <p:cNvSpPr/>
          <p:nvPr/>
        </p:nvSpPr>
        <p:spPr bwMode="auto">
          <a:xfrm rot="10800000" flipV="1">
            <a:off x="499585" y="2482863"/>
            <a:ext cx="778086" cy="778086"/>
          </a:xfrm>
          <a:prstGeom prst="ellipse">
            <a:avLst/>
          </a:prstGeom>
          <a:noFill/>
          <a:ln w="28575">
            <a:noFill/>
            <a:prstDash val="sysDot"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600" b="1" dirty="0">
                <a:solidFill>
                  <a:schemeClr val="tx1"/>
                </a:solidFill>
                <a:ea typeface="Segoe UI" pitchFamily="34" charset="0"/>
                <a:cs typeface="Segoe UI" pitchFamily="34" charset="0"/>
              </a:rPr>
              <a:t>2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E3982CF-1216-4591-BD5D-82C2A6DAEEB0}"/>
              </a:ext>
            </a:extLst>
          </p:cNvPr>
          <p:cNvSpPr/>
          <p:nvPr/>
        </p:nvSpPr>
        <p:spPr bwMode="auto">
          <a:xfrm>
            <a:off x="1625600" y="3619240"/>
            <a:ext cx="10383837" cy="47091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What query language can you use to query Azure Log Analytics? 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4EB8687-B1DC-4130-A414-44A7B28342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625600" y="3291565"/>
            <a:ext cx="1038383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id="{237B70A4-5793-4325-92EC-BDC603973BD3}"/>
              </a:ext>
            </a:extLst>
          </p:cNvPr>
          <p:cNvGrpSpPr/>
          <p:nvPr/>
        </p:nvGrpSpPr>
        <p:grpSpPr>
          <a:xfrm>
            <a:off x="427037" y="3398787"/>
            <a:ext cx="915924" cy="915924"/>
            <a:chOff x="427037" y="3585433"/>
            <a:chExt cx="915924" cy="915924"/>
          </a:xfrm>
        </p:grpSpPr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D15B399E-76EB-4703-A20B-BE4289CB0E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7037" y="3585433"/>
              <a:ext cx="915924" cy="915924"/>
            </a:xfrm>
            <a:prstGeom prst="rect">
              <a:avLst/>
            </a:prstGeom>
          </p:spPr>
        </p:pic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F4C62852-D173-46B1-BB95-A24EA2CA280F}"/>
                </a:ext>
              </a:extLst>
            </p:cNvPr>
            <p:cNvSpPr/>
            <p:nvPr/>
          </p:nvSpPr>
          <p:spPr bwMode="auto">
            <a:xfrm rot="10800000" flipV="1">
              <a:off x="495194" y="3654352"/>
              <a:ext cx="778086" cy="778086"/>
            </a:xfrm>
            <a:prstGeom prst="ellipse">
              <a:avLst/>
            </a:prstGeom>
            <a:noFill/>
            <a:ln w="28575">
              <a:noFill/>
              <a:prstDash val="sysDot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600" b="1" dirty="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3</a:t>
              </a: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FB5B4994-1935-431F-9B98-C8C9C3572951}"/>
              </a:ext>
            </a:extLst>
          </p:cNvPr>
          <p:cNvSpPr/>
          <p:nvPr/>
        </p:nvSpPr>
        <p:spPr bwMode="auto">
          <a:xfrm>
            <a:off x="1614487" y="1276426"/>
            <a:ext cx="10383837" cy="104241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Does Azure Monitor allow you to create alerts from log queries?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36D64FF-EE44-4A9A-B56F-D2A9239FF9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625600" y="4364564"/>
            <a:ext cx="1038383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D2E41F00-AFB9-4546-B17F-1A0A9A94CEB5}"/>
              </a:ext>
            </a:extLst>
          </p:cNvPr>
          <p:cNvGrpSpPr/>
          <p:nvPr/>
        </p:nvGrpSpPr>
        <p:grpSpPr>
          <a:xfrm>
            <a:off x="427037" y="4414026"/>
            <a:ext cx="915924" cy="915924"/>
            <a:chOff x="431428" y="5191058"/>
            <a:chExt cx="915924" cy="915924"/>
          </a:xfrm>
        </p:grpSpPr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C31BA16-185E-4BA8-83F6-0B300036D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428" y="5191058"/>
              <a:ext cx="915924" cy="915924"/>
            </a:xfrm>
            <a:prstGeom prst="rect">
              <a:avLst/>
            </a:prstGeom>
          </p:spPr>
        </p:pic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8B6F6DA-1DDD-4EB9-9E6F-01C026A883C0}"/>
                </a:ext>
              </a:extLst>
            </p:cNvPr>
            <p:cNvSpPr/>
            <p:nvPr/>
          </p:nvSpPr>
          <p:spPr bwMode="auto">
            <a:xfrm rot="10800000" flipV="1">
              <a:off x="499585" y="5259977"/>
              <a:ext cx="778086" cy="778086"/>
            </a:xfrm>
            <a:prstGeom prst="ellipse">
              <a:avLst/>
            </a:prstGeom>
            <a:noFill/>
            <a:ln w="28575">
              <a:noFill/>
              <a:prstDash val="sysDot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600" b="1" dirty="0">
                  <a:solidFill>
                    <a:schemeClr val="tx1"/>
                  </a:solidFill>
                  <a:ea typeface="Segoe UI" pitchFamily="34" charset="0"/>
                  <a:cs typeface="Segoe UI" pitchFamily="34" charset="0"/>
                </a:rPr>
                <a:t>4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AF8F83F5-DB30-4CD8-B90F-26E77F95B8CE}"/>
              </a:ext>
            </a:extLst>
          </p:cNvPr>
          <p:cNvSpPr/>
          <p:nvPr/>
        </p:nvSpPr>
        <p:spPr bwMode="auto">
          <a:xfrm>
            <a:off x="1625600" y="4401534"/>
            <a:ext cx="10383837" cy="104241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200" dirty="0">
                <a:solidFill>
                  <a:schemeClr val="tx1"/>
                </a:solidFill>
              </a:rPr>
              <a:t>What platform integrations does Azure Monitor provide to visualize your logs in real time?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DF2FA11-2D44-4763-8B3F-2C966D528CDE}"/>
              </a:ext>
            </a:extLst>
          </p:cNvPr>
          <p:cNvGrpSpPr/>
          <p:nvPr/>
        </p:nvGrpSpPr>
        <p:grpSpPr>
          <a:xfrm>
            <a:off x="426274" y="5595820"/>
            <a:ext cx="915924" cy="915924"/>
            <a:chOff x="431428" y="4063779"/>
            <a:chExt cx="915924" cy="91592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F56742A-3539-4EE5-9C76-860CD59968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428" y="4063779"/>
              <a:ext cx="915924" cy="915924"/>
            </a:xfrm>
            <a:prstGeom prst="rect">
              <a:avLst/>
            </a:prstGeom>
          </p:spPr>
        </p:pic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F4D8B222-CE49-4D98-A73E-1016430AECB3}"/>
                </a:ext>
              </a:extLst>
            </p:cNvPr>
            <p:cNvSpPr/>
            <p:nvPr/>
          </p:nvSpPr>
          <p:spPr bwMode="auto">
            <a:xfrm rot="10800000" flipV="1">
              <a:off x="499585" y="4133459"/>
              <a:ext cx="778086" cy="778086"/>
            </a:xfrm>
            <a:prstGeom prst="ellipse">
              <a:avLst/>
            </a:prstGeom>
            <a:noFill/>
            <a:ln w="28575">
              <a:noFill/>
              <a:prstDash val="sysDot"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600" dirty="0">
                  <a:solidFill>
                    <a:schemeClr val="tx1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5</a:t>
              </a:r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061F465A-7E17-4ADB-A182-BB12436522DE}"/>
              </a:ext>
            </a:extLst>
          </p:cNvPr>
          <p:cNvSpPr/>
          <p:nvPr/>
        </p:nvSpPr>
        <p:spPr>
          <a:xfrm>
            <a:off x="1620836" y="5733742"/>
            <a:ext cx="10371138" cy="64008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AU" sz="2200" dirty="0">
                <a:solidFill>
                  <a:schemeClr val="tx1"/>
                </a:solidFill>
              </a:rPr>
              <a:t>True or False: Application Insights analyses the traffic from your website against historic trends and sends you smart detection notifications on degradation.</a:t>
            </a:r>
            <a:r>
              <a:rPr lang="en-US" sz="2200" dirty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E7EDB9B-95D6-4308-B058-3D1D257A9E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614486" y="5513630"/>
            <a:ext cx="1038383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322398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D8665D-5A50-4F07-9D33-48CCD3FD7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951" y="2998664"/>
            <a:ext cx="9070923" cy="997196"/>
          </a:xfr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r>
              <a:rPr lang="en-US" dirty="0"/>
              <a:t>Module 01: Implement tools to track usage and flow</a:t>
            </a:r>
          </a:p>
        </p:txBody>
      </p:sp>
      <p:pic>
        <p:nvPicPr>
          <p:cNvPr id="2" name="Picture 1" descr="Icon of a document">
            <a:extLst>
              <a:ext uri="{FF2B5EF4-FFF2-40B4-BE49-F238E27FC236}">
                <a16:creationId xmlns:a16="http://schemas.microsoft.com/office/drawing/2014/main" id="{1226EF9E-405C-4B1A-A33D-9E1EBEB92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5571" y="2941983"/>
            <a:ext cx="1110558" cy="111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091675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Understand the inner loop</a:t>
            </a:r>
            <a:endParaRPr lang="nl-NL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40D5999-6146-4BF9-AE13-DA351CB82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27038" y="1192213"/>
            <a:ext cx="11582400" cy="5353050"/>
          </a:xfrm>
          <a:prstGeom prst="rect">
            <a:avLst/>
          </a:prstGeom>
          <a:noFill/>
          <a:ln w="19050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IN" sz="24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5" name="Group 4" descr="An inner loop which has Code, Build and Test moving in circular path">
            <a:extLst>
              <a:ext uri="{FF2B5EF4-FFF2-40B4-BE49-F238E27FC236}">
                <a16:creationId xmlns:a16="http://schemas.microsoft.com/office/drawing/2014/main" id="{1ED9A604-C4D9-4998-8375-1DBB75C2FAB7}"/>
              </a:ext>
            </a:extLst>
          </p:cNvPr>
          <p:cNvGrpSpPr/>
          <p:nvPr/>
        </p:nvGrpSpPr>
        <p:grpSpPr>
          <a:xfrm>
            <a:off x="3677206" y="1440987"/>
            <a:ext cx="5167790" cy="4855502"/>
            <a:chOff x="3677206" y="1440987"/>
            <a:chExt cx="5167790" cy="485550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4F488CFA-BD08-4343-AF7E-B302F07AF7F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200128" y="1684986"/>
              <a:ext cx="4036221" cy="4036221"/>
            </a:xfrm>
            <a:prstGeom prst="ellipse">
              <a:avLst/>
            </a:prstGeom>
            <a:noFill/>
            <a:ln w="57150">
              <a:solidFill>
                <a:schemeClr val="bg1">
                  <a:lumMod val="75000"/>
                </a:schemeClr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800" dirty="0">
                  <a:solidFill>
                    <a:schemeClr val="tx1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The inner loop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EFB5214-8087-4F86-99D0-B47083CB8953}"/>
                </a:ext>
              </a:extLst>
            </p:cNvPr>
            <p:cNvSpPr/>
            <p:nvPr/>
          </p:nvSpPr>
          <p:spPr bwMode="auto">
            <a:xfrm>
              <a:off x="3677206" y="1947769"/>
              <a:ext cx="1645920" cy="1645920"/>
            </a:xfrm>
            <a:prstGeom prst="ellipse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chemeClr val="tx1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Code</a:t>
              </a:r>
            </a:p>
          </p:txBody>
        </p:sp>
        <p:sp>
          <p:nvSpPr>
            <p:cNvPr id="4" name="Isosceles Triangle 3" descr="An arrow pointing forward">
              <a:extLst>
                <a:ext uri="{FF2B5EF4-FFF2-40B4-BE49-F238E27FC236}">
                  <a16:creationId xmlns:a16="http://schemas.microsoft.com/office/drawing/2014/main" id="{CC8FA85E-D251-4AE2-9E12-0E5929946106}"/>
                </a:ext>
              </a:extLst>
            </p:cNvPr>
            <p:cNvSpPr/>
            <p:nvPr/>
          </p:nvSpPr>
          <p:spPr bwMode="auto">
            <a:xfrm rot="5400000">
              <a:off x="5932844" y="1521780"/>
              <a:ext cx="503237" cy="341651"/>
            </a:xfrm>
            <a:prstGeom prst="triangle">
              <a:avLst/>
            </a:prstGeom>
            <a:solidFill>
              <a:srgbClr val="00B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F3DFFA6-7BC5-4D0D-A9AF-A1BA19DFC3B2}"/>
                </a:ext>
              </a:extLst>
            </p:cNvPr>
            <p:cNvSpPr/>
            <p:nvPr/>
          </p:nvSpPr>
          <p:spPr bwMode="auto">
            <a:xfrm>
              <a:off x="7199076" y="1947769"/>
              <a:ext cx="1645920" cy="1645920"/>
            </a:xfrm>
            <a:prstGeom prst="ellipse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chemeClr val="tx1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Build</a:t>
              </a:r>
            </a:p>
          </p:txBody>
        </p:sp>
        <p:sp>
          <p:nvSpPr>
            <p:cNvPr id="7" name="Isosceles Triangle 6" descr="An arrow pointing forward">
              <a:extLst>
                <a:ext uri="{FF2B5EF4-FFF2-40B4-BE49-F238E27FC236}">
                  <a16:creationId xmlns:a16="http://schemas.microsoft.com/office/drawing/2014/main" id="{DE33807E-E174-42EB-975B-8FBDB5D4DA0A}"/>
                </a:ext>
              </a:extLst>
            </p:cNvPr>
            <p:cNvSpPr/>
            <p:nvPr/>
          </p:nvSpPr>
          <p:spPr bwMode="auto">
            <a:xfrm rot="12418051">
              <a:off x="7753353" y="4469288"/>
              <a:ext cx="503237" cy="341651"/>
            </a:xfrm>
            <a:prstGeom prst="triangle">
              <a:avLst/>
            </a:prstGeom>
            <a:solidFill>
              <a:srgbClr val="C0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1FBAE1AF-9FE2-4EC8-AB8A-5DEB48D12A91}"/>
                </a:ext>
              </a:extLst>
            </p:cNvPr>
            <p:cNvSpPr/>
            <p:nvPr/>
          </p:nvSpPr>
          <p:spPr bwMode="auto">
            <a:xfrm>
              <a:off x="5542816" y="4650569"/>
              <a:ext cx="1645920" cy="1645920"/>
            </a:xfrm>
            <a:prstGeom prst="ellipse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chemeClr val="tx1"/>
                  </a:solidFill>
                  <a:latin typeface="+mj-lt"/>
                  <a:ea typeface="Segoe UI" pitchFamily="34" charset="0"/>
                  <a:cs typeface="Segoe UI" pitchFamily="34" charset="0"/>
                </a:rPr>
                <a:t>Test</a:t>
              </a:r>
            </a:p>
          </p:txBody>
        </p:sp>
        <p:sp>
          <p:nvSpPr>
            <p:cNvPr id="9" name="Isosceles Triangle 8" descr="An arrow pointing forward">
              <a:extLst>
                <a:ext uri="{FF2B5EF4-FFF2-40B4-BE49-F238E27FC236}">
                  <a16:creationId xmlns:a16="http://schemas.microsoft.com/office/drawing/2014/main" id="{AE291C08-E341-4D5D-BFBA-781D2A44D13D}"/>
                </a:ext>
              </a:extLst>
            </p:cNvPr>
            <p:cNvSpPr/>
            <p:nvPr/>
          </p:nvSpPr>
          <p:spPr bwMode="auto">
            <a:xfrm rot="19953817">
              <a:off x="4192818" y="4498509"/>
              <a:ext cx="503237" cy="341651"/>
            </a:xfrm>
            <a:prstGeom prst="triangle">
              <a:avLst/>
            </a:prstGeom>
            <a:solidFill>
              <a:schemeClr val="tx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240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249310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19B403D5-B790-45C4-B523-50E329D50484}"/>
              </a:ext>
            </a:extLst>
          </p:cNvPr>
          <p:cNvGrpSpPr/>
          <p:nvPr/>
        </p:nvGrpSpPr>
        <p:grpSpPr>
          <a:xfrm>
            <a:off x="613684" y="1197319"/>
            <a:ext cx="11209105" cy="5499329"/>
            <a:chOff x="359596" y="1043941"/>
            <a:chExt cx="11209105" cy="5499329"/>
          </a:xfrm>
        </p:grpSpPr>
        <p:grpSp>
          <p:nvGrpSpPr>
            <p:cNvPr id="2" name="Group 1" descr="Microsoft Azure Management Overview which includes Migrate, Secure, Project, Monitor, Configure and Govern">
              <a:extLst>
                <a:ext uri="{FF2B5EF4-FFF2-40B4-BE49-F238E27FC236}">
                  <a16:creationId xmlns:a16="http://schemas.microsoft.com/office/drawing/2014/main" id="{373C69C8-F8EB-46D2-8A06-A93B852F3132}"/>
                </a:ext>
              </a:extLst>
            </p:cNvPr>
            <p:cNvGrpSpPr/>
            <p:nvPr/>
          </p:nvGrpSpPr>
          <p:grpSpPr>
            <a:xfrm>
              <a:off x="359596" y="1043941"/>
              <a:ext cx="11209105" cy="5499329"/>
              <a:chOff x="374606" y="558058"/>
              <a:chExt cx="11792461" cy="6031137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FC81343A-8E72-4088-8460-05F606CDD9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/>
              <p:nvPr/>
            </p:nvSpPr>
            <p:spPr bwMode="auto">
              <a:xfrm>
                <a:off x="4346215" y="1410203"/>
                <a:ext cx="3743326" cy="374332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472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en-US" sz="2400" err="1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pic>
            <p:nvPicPr>
              <p:cNvPr id="22" name="Picture 21" descr="Icon of arrow positioned diagonally">
                <a:extLst>
                  <a:ext uri="{FF2B5EF4-FFF2-40B4-BE49-F238E27FC236}">
                    <a16:creationId xmlns:a16="http://schemas.microsoft.com/office/drawing/2014/main" id="{EEEFD641-C67D-4C19-88E0-5A724327CD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778774" y="1039575"/>
                <a:ext cx="896112" cy="896112"/>
              </a:xfrm>
              <a:prstGeom prst="rect">
                <a:avLst/>
              </a:prstGeom>
            </p:spPr>
          </p:pic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5ED44FC1-3570-440A-8E38-47862B00622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18237" y="876301"/>
                <a:ext cx="0" cy="18046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1584A3B4-C66E-4B4B-A001-A6A7769FCA17}"/>
                  </a:ext>
                </a:extLst>
              </p:cNvPr>
              <p:cNvSpPr txBox="1"/>
              <p:nvPr/>
            </p:nvSpPr>
            <p:spPr>
              <a:xfrm>
                <a:off x="5493378" y="558058"/>
                <a:ext cx="1484195" cy="2692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en-US" sz="1600" dirty="0">
                    <a:latin typeface="+mj-lt"/>
                  </a:rPr>
                  <a:t>MIGRATE</a:t>
                </a:r>
              </a:p>
            </p:txBody>
          </p:sp>
          <p:pic>
            <p:nvPicPr>
              <p:cNvPr id="25" name="Picture 24" descr="Icon of a security lock">
                <a:extLst>
                  <a:ext uri="{FF2B5EF4-FFF2-40B4-BE49-F238E27FC236}">
                    <a16:creationId xmlns:a16="http://schemas.microsoft.com/office/drawing/2014/main" id="{ADE1033D-16B3-46FE-A7D9-C471EB5BD5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314690" y="1881960"/>
                <a:ext cx="896112" cy="917448"/>
              </a:xfrm>
              <a:prstGeom prst="rect">
                <a:avLst/>
              </a:prstGeom>
            </p:spPr>
          </p:pic>
          <p:cxnSp>
            <p:nvCxnSpPr>
              <p:cNvPr id="41" name="Straight Connector 22">
                <a:extLst>
                  <a:ext uri="{FF2B5EF4-FFF2-40B4-BE49-F238E27FC236}">
                    <a16:creationId xmlns:a16="http://schemas.microsoft.com/office/drawing/2014/main" id="{9278A05A-87BF-4315-B78B-3CD79C87EB4F}"/>
                  </a:ext>
                </a:extLst>
              </p:cNvPr>
              <p:cNvCxnSpPr>
                <a:cxnSpLocks/>
                <a:stCxn id="25" idx="3"/>
              </p:cNvCxnSpPr>
              <p:nvPr/>
            </p:nvCxnSpPr>
            <p:spPr>
              <a:xfrm flipV="1">
                <a:off x="8210802" y="2295592"/>
                <a:ext cx="1259108" cy="0"/>
              </a:xfrm>
              <a:prstGeom prst="straightConnector1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8479826E-B387-47CF-961F-6B0C89147F7F}"/>
                  </a:ext>
                </a:extLst>
              </p:cNvPr>
              <p:cNvSpPr txBox="1"/>
              <p:nvPr/>
            </p:nvSpPr>
            <p:spPr>
              <a:xfrm>
                <a:off x="9663283" y="2145530"/>
                <a:ext cx="2503784" cy="89448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>
                <a:defPPr>
                  <a:defRPr lang="en-US"/>
                </a:defPPr>
                <a:lvl1pPr algn="r"/>
              </a:lstStyle>
              <a:p>
                <a:pPr algn="l"/>
                <a:r>
                  <a:rPr lang="en-US" sz="1600" dirty="0">
                    <a:latin typeface="+mj-lt"/>
                  </a:rPr>
                  <a:t>SECURE</a:t>
                </a:r>
              </a:p>
              <a:p>
                <a:pPr algn="l"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en-US" sz="1600" dirty="0"/>
                  <a:t>Security management</a:t>
                </a:r>
              </a:p>
              <a:p>
                <a:pPr algn="l"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en-US" sz="1600" dirty="0"/>
                  <a:t>Threat protection</a:t>
                </a:r>
              </a:p>
            </p:txBody>
          </p:sp>
          <p:pic>
            <p:nvPicPr>
              <p:cNvPr id="28" name="Picture 27" descr="Icon of an arrow in a circular motion and a cloud inside it">
                <a:extLst>
                  <a:ext uri="{FF2B5EF4-FFF2-40B4-BE49-F238E27FC236}">
                    <a16:creationId xmlns:a16="http://schemas.microsoft.com/office/drawing/2014/main" id="{B1F51FAA-3606-4401-A213-4ED6552609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14690" y="3715010"/>
                <a:ext cx="896112" cy="896112"/>
              </a:xfrm>
              <a:prstGeom prst="rect">
                <a:avLst/>
              </a:prstGeom>
            </p:spPr>
          </p:pic>
          <p:cxnSp>
            <p:nvCxnSpPr>
              <p:cNvPr id="39" name="Straight Connector 22">
                <a:extLst>
                  <a:ext uri="{FF2B5EF4-FFF2-40B4-BE49-F238E27FC236}">
                    <a16:creationId xmlns:a16="http://schemas.microsoft.com/office/drawing/2014/main" id="{E6826AB6-DAF8-49C8-B7EE-D6E4495CDEC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8210802" y="4143065"/>
                <a:ext cx="1259108" cy="0"/>
              </a:xfrm>
              <a:prstGeom prst="straightConnector1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9E2B4EE5-F960-46D2-AB3D-78F308904987}"/>
                  </a:ext>
                </a:extLst>
              </p:cNvPr>
              <p:cNvSpPr txBox="1"/>
              <p:nvPr/>
            </p:nvSpPr>
            <p:spPr>
              <a:xfrm>
                <a:off x="9663284" y="3984879"/>
                <a:ext cx="2157899" cy="89448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>
                <a:defPPr>
                  <a:defRPr lang="en-US"/>
                </a:defPPr>
                <a:lvl1pPr algn="r"/>
              </a:lstStyle>
              <a:p>
                <a:pPr algn="l"/>
                <a:r>
                  <a:rPr lang="en-US" sz="1600" dirty="0">
                    <a:latin typeface="+mj-lt"/>
                  </a:rPr>
                  <a:t>PROTECT</a:t>
                </a:r>
              </a:p>
              <a:p>
                <a:pPr algn="l"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en-US" sz="1600" dirty="0"/>
                  <a:t>Backup</a:t>
                </a:r>
              </a:p>
              <a:p>
                <a:pPr algn="l"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en-US" sz="1600" dirty="0"/>
                  <a:t>Disaster recovery</a:t>
                </a:r>
              </a:p>
            </p:txBody>
          </p:sp>
          <p:pic>
            <p:nvPicPr>
              <p:cNvPr id="32" name="Picture 31" descr="Icon of three concentric arcs">
                <a:extLst>
                  <a:ext uri="{FF2B5EF4-FFF2-40B4-BE49-F238E27FC236}">
                    <a16:creationId xmlns:a16="http://schemas.microsoft.com/office/drawing/2014/main" id="{A2998E15-A588-41B0-B561-0E3E60DE88D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70943" y="4568006"/>
                <a:ext cx="894588" cy="894588"/>
              </a:xfrm>
              <a:prstGeom prst="rect">
                <a:avLst/>
              </a:prstGeom>
            </p:spPr>
          </p:pic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BC98DFAF-E479-4E4F-88EE-B256A3583A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6345" y="5462594"/>
                <a:ext cx="0" cy="195256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B224A56-6F85-4021-8F18-7E4AE668DCF5}"/>
                  </a:ext>
                </a:extLst>
              </p:cNvPr>
              <p:cNvSpPr txBox="1"/>
              <p:nvPr/>
            </p:nvSpPr>
            <p:spPr>
              <a:xfrm>
                <a:off x="4346215" y="5750971"/>
                <a:ext cx="3951271" cy="83822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algn="r"/>
              </a:lstStyle>
              <a:p>
                <a:pPr algn="ctr"/>
                <a:r>
                  <a:rPr lang="en-US" sz="1600" dirty="0">
                    <a:latin typeface="+mj-lt"/>
                  </a:rPr>
                  <a:t>MONITOR</a:t>
                </a:r>
              </a:p>
              <a:p>
                <a:pPr algn="ctr"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en-US" sz="1600" dirty="0"/>
                  <a:t>App, infra &amp; network monitoring </a:t>
                </a:r>
                <a:br>
                  <a:rPr lang="en-US" sz="1600" dirty="0"/>
                </a:br>
                <a:r>
                  <a:rPr lang="en-US" sz="1600" dirty="0"/>
                  <a:t>Log Analytics &amp; Diagnostics</a:t>
                </a:r>
              </a:p>
            </p:txBody>
          </p:sp>
          <p:pic>
            <p:nvPicPr>
              <p:cNvPr id="35" name="Picture 34" descr="Icon of a arrow in a circular path with a timer inside the circle">
                <a:extLst>
                  <a:ext uri="{FF2B5EF4-FFF2-40B4-BE49-F238E27FC236}">
                    <a16:creationId xmlns:a16="http://schemas.microsoft.com/office/drawing/2014/main" id="{3B4922DE-F64C-4155-8D2E-C30CAAE47D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225672" y="3712629"/>
                <a:ext cx="894588" cy="896112"/>
              </a:xfrm>
              <a:prstGeom prst="rect">
                <a:avLst/>
              </a:prstGeom>
            </p:spPr>
          </p:pic>
          <p:cxnSp>
            <p:nvCxnSpPr>
              <p:cNvPr id="33" name="Straight Connector 22">
                <a:extLst>
                  <a:ext uri="{FF2B5EF4-FFF2-40B4-BE49-F238E27FC236}">
                    <a16:creationId xmlns:a16="http://schemas.microsoft.com/office/drawing/2014/main" id="{0791B251-4756-40E3-9D01-2FA878A6C4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46400" y="4169278"/>
                <a:ext cx="1279272" cy="3126"/>
              </a:xfrm>
              <a:prstGeom prst="straightConnector1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7E4C4DC-55A6-4A00-A485-01BF3CD8E442}"/>
                  </a:ext>
                </a:extLst>
              </p:cNvPr>
              <p:cNvSpPr txBox="1"/>
              <p:nvPr/>
            </p:nvSpPr>
            <p:spPr>
              <a:xfrm>
                <a:off x="374606" y="3956108"/>
                <a:ext cx="2424626" cy="154705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>
                <a:defPPr>
                  <a:defRPr lang="en-US"/>
                </a:defPPr>
                <a:lvl1pPr algn="r"/>
              </a:lstStyle>
              <a:p>
                <a:r>
                  <a:rPr lang="en-US" sz="1600" dirty="0">
                    <a:latin typeface="+mj-lt"/>
                  </a:rPr>
                  <a:t>CONFIGURE</a:t>
                </a:r>
              </a:p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en-US" sz="1600" dirty="0"/>
                  <a:t>Configuration</a:t>
                </a:r>
              </a:p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en-US" sz="1600" dirty="0"/>
                  <a:t>Update management</a:t>
                </a:r>
              </a:p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en-US" sz="1600" dirty="0"/>
                  <a:t>Automation</a:t>
                </a:r>
              </a:p>
              <a:p>
                <a:pPr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en-US" sz="1600" dirty="0"/>
                  <a:t>Scripting</a:t>
                </a:r>
              </a:p>
            </p:txBody>
          </p:sp>
          <p:pic>
            <p:nvPicPr>
              <p:cNvPr id="37" name="Picture 36" descr="Icon of a circle branched into three connect circles">
                <a:extLst>
                  <a:ext uri="{FF2B5EF4-FFF2-40B4-BE49-F238E27FC236}">
                    <a16:creationId xmlns:a16="http://schemas.microsoft.com/office/drawing/2014/main" id="{BE727D41-AC8E-4AAA-AF18-51AF6E2480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225672" y="1881960"/>
                <a:ext cx="894588" cy="896112"/>
              </a:xfrm>
              <a:prstGeom prst="rect">
                <a:avLst/>
              </a:prstGeom>
            </p:spPr>
          </p:pic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4E63C6C7-017E-45BC-A029-2978B26627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46400" y="2321423"/>
                <a:ext cx="1279272" cy="863"/>
              </a:xfrm>
              <a:prstGeom prst="straightConnector1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1E9E589-0C26-474B-9A00-EBD7EF672FBE}"/>
                  </a:ext>
                </a:extLst>
              </p:cNvPr>
              <p:cNvSpPr txBox="1"/>
              <p:nvPr/>
            </p:nvSpPr>
            <p:spPr>
              <a:xfrm>
                <a:off x="374606" y="2145530"/>
                <a:ext cx="2424626" cy="89448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r"/>
                <a:r>
                  <a:rPr lang="en-US" sz="1600" dirty="0">
                    <a:latin typeface="+mj-lt"/>
                  </a:rPr>
                  <a:t>GOVERN</a:t>
                </a:r>
              </a:p>
              <a:p>
                <a:pPr algn="r"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en-US" sz="1600" dirty="0"/>
                  <a:t>Policy management</a:t>
                </a:r>
              </a:p>
              <a:p>
                <a:pPr algn="r">
                  <a:spcBef>
                    <a:spcPts val="200"/>
                  </a:spcBef>
                  <a:spcAft>
                    <a:spcPts val="200"/>
                  </a:spcAft>
                </a:pPr>
                <a:r>
                  <a:rPr lang="en-US" sz="1600" dirty="0"/>
                  <a:t>Cost management </a:t>
                </a:r>
              </a:p>
            </p:txBody>
          </p:sp>
        </p:grpSp>
        <p:pic>
          <p:nvPicPr>
            <p:cNvPr id="3" name="Picture 2" descr="Microsoft Azure Logo">
              <a:extLst>
                <a:ext uri="{FF2B5EF4-FFF2-40B4-BE49-F238E27FC236}">
                  <a16:creationId xmlns:a16="http://schemas.microsoft.com/office/drawing/2014/main" id="{DB45DDA5-C00F-4EEC-A84E-C210267228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50757" y="2951813"/>
              <a:ext cx="2143124" cy="1132002"/>
            </a:xfrm>
            <a:prstGeom prst="rect">
              <a:avLst/>
            </a:prstGeom>
          </p:spPr>
        </p:pic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F6E37793-8A71-363A-14B5-A53F19B37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0369"/>
          </a:xfrm>
        </p:spPr>
        <p:txBody>
          <a:bodyPr/>
          <a:lstStyle/>
          <a:p>
            <a:r>
              <a:rPr lang="en-US" dirty="0"/>
              <a:t>Introduction to continuous monitoring</a:t>
            </a:r>
          </a:p>
        </p:txBody>
      </p:sp>
    </p:spTree>
    <p:extLst>
      <p:ext uri="{BB962C8B-B14F-4D97-AF65-F5344CB8AC3E}">
        <p14:creationId xmlns:p14="http://schemas.microsoft.com/office/powerpoint/2010/main" val="176105605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460AF42-18ED-4F46-90E4-790BE88901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500" y="1323616"/>
            <a:ext cx="9186817" cy="52800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7F0C4F-85C7-581A-42A5-2F2C32839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Explore Azure Monitor and Log Analytics</a:t>
            </a:r>
          </a:p>
        </p:txBody>
      </p:sp>
    </p:spTree>
    <p:extLst>
      <p:ext uri="{BB962C8B-B14F-4D97-AF65-F5344CB8AC3E}">
        <p14:creationId xmlns:p14="http://schemas.microsoft.com/office/powerpoint/2010/main" val="245435344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D769DC-2722-43FD-91BF-9986FEF2C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632779"/>
            <a:ext cx="11533187" cy="411162"/>
          </a:xfrm>
        </p:spPr>
        <p:txBody>
          <a:bodyPr/>
          <a:lstStyle/>
          <a:p>
            <a:r>
              <a:rPr lang="en-US" dirty="0"/>
              <a:t>Examine Kusto Query Language (KQL)</a:t>
            </a:r>
          </a:p>
        </p:txBody>
      </p:sp>
      <p:pic>
        <p:nvPicPr>
          <p:cNvPr id="36" name="Picture 35" descr="Icon of a cloud with multiples lines extending from it">
            <a:extLst>
              <a:ext uri="{FF2B5EF4-FFF2-40B4-BE49-F238E27FC236}">
                <a16:creationId xmlns:a16="http://schemas.microsoft.com/office/drawing/2014/main" id="{5782F28C-44CD-4BCB-BEE1-237F702CB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38" y="1494154"/>
            <a:ext cx="952500" cy="95250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981DF678-7BFD-4147-84F9-C0DBD6826DD3}"/>
              </a:ext>
            </a:extLst>
          </p:cNvPr>
          <p:cNvSpPr>
            <a:spLocks/>
          </p:cNvSpPr>
          <p:nvPr/>
        </p:nvSpPr>
        <p:spPr bwMode="auto">
          <a:xfrm>
            <a:off x="1700340" y="1798681"/>
            <a:ext cx="10297985" cy="369332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KQL is the language used to query Log Analytics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944C022-BA17-4382-B491-51A84AEB7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729357" y="2922754"/>
            <a:ext cx="1029798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 descr="Icon of an arrow pointing down to a rectangular shape">
            <a:extLst>
              <a:ext uri="{FF2B5EF4-FFF2-40B4-BE49-F238E27FC236}">
                <a16:creationId xmlns:a16="http://schemas.microsoft.com/office/drawing/2014/main" id="{A459AFE3-78FA-4AEC-9D2F-B7D139D50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138" y="3243358"/>
            <a:ext cx="952500" cy="952500"/>
          </a:xfrm>
          <a:prstGeom prst="rect">
            <a:avLst/>
          </a:prstGeom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B181C9B8-EB8E-497F-8A2B-E170D2935FF2}"/>
              </a:ext>
            </a:extLst>
          </p:cNvPr>
          <p:cNvSpPr>
            <a:spLocks/>
          </p:cNvSpPr>
          <p:nvPr/>
        </p:nvSpPr>
        <p:spPr bwMode="auto">
          <a:xfrm>
            <a:off x="1714499" y="3243358"/>
            <a:ext cx="10297985" cy="95762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Supports queries and control commands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ECCC375-4D1D-48A0-9863-D11C0B049D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729357" y="4521583"/>
            <a:ext cx="10297985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Picture 45" descr="Icon of four circle connected in a branch">
            <a:extLst>
              <a:ext uri="{FF2B5EF4-FFF2-40B4-BE49-F238E27FC236}">
                <a16:creationId xmlns:a16="http://schemas.microsoft.com/office/drawing/2014/main" id="{E853EC2D-966B-4F4E-B191-621153C113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138" y="4780862"/>
            <a:ext cx="952500" cy="952500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0C041203-AB6F-4713-B6FE-09A8E765658E}"/>
              </a:ext>
            </a:extLst>
          </p:cNvPr>
          <p:cNvSpPr>
            <a:spLocks/>
          </p:cNvSpPr>
          <p:nvPr/>
        </p:nvSpPr>
        <p:spPr bwMode="auto">
          <a:xfrm>
            <a:off x="1714501" y="4842188"/>
            <a:ext cx="10297985" cy="89117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Supported within Azure Data Explorer and Azure Data Studio (with notebook support)</a:t>
            </a:r>
          </a:p>
        </p:txBody>
      </p:sp>
    </p:spTree>
    <p:extLst>
      <p:ext uri="{BB962C8B-B14F-4D97-AF65-F5344CB8AC3E}">
        <p14:creationId xmlns:p14="http://schemas.microsoft.com/office/powerpoint/2010/main" val="59864427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Azure 1">
  <a:themeElements>
    <a:clrScheme name="Custom 3">
      <a:dk1>
        <a:srgbClr val="000000"/>
      </a:dk1>
      <a:lt1>
        <a:srgbClr val="FFFFFF"/>
      </a:lt1>
      <a:dk2>
        <a:srgbClr val="0078D3"/>
      </a:dk2>
      <a:lt2>
        <a:srgbClr val="FFFFFF"/>
      </a:lt2>
      <a:accent1>
        <a:srgbClr val="EBEBEB"/>
      </a:accent1>
      <a:accent2>
        <a:srgbClr val="75757A"/>
      </a:accent2>
      <a:accent3>
        <a:srgbClr val="000041"/>
      </a:accent3>
      <a:accent4>
        <a:srgbClr val="0078D3"/>
      </a:accent4>
      <a:accent5>
        <a:srgbClr val="50E6FF"/>
      </a:accent5>
      <a:accent6>
        <a:srgbClr val="EBEBEB"/>
      </a:accent6>
      <a:hlink>
        <a:srgbClr val="0078D4"/>
      </a:hlink>
      <a:folHlink>
        <a:srgbClr val="0078D4"/>
      </a:folHlink>
    </a:clrScheme>
    <a:fontScheme name="Dynamics 365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TT_Azure_PowerPoint_Template_Dec19" id="{4D812253-AE16-49B7-9E8B-E155C396F1B1}" vid="{CDFF03D5-E879-4992-95FD-25D14F5B9F5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AE0AACF14ED30409321E086CBD493A2" ma:contentTypeVersion="4" ma:contentTypeDescription="Create a new document." ma:contentTypeScope="" ma:versionID="4889ff27a5c2cc44e382597e2323a2d2">
  <xsd:schema xmlns:xsd="http://www.w3.org/2001/XMLSchema" xmlns:xs="http://www.w3.org/2001/XMLSchema" xmlns:p="http://schemas.microsoft.com/office/2006/metadata/properties" xmlns:ns2="cdb59daf-14e9-4edf-afe9-ce5cf0512301" targetNamespace="http://schemas.microsoft.com/office/2006/metadata/properties" ma:root="true" ma:fieldsID="ccc9e7c3ccd46f28271fd42ef4ff5512" ns2:_="">
    <xsd:import namespace="cdb59daf-14e9-4edf-afe9-ce5cf05123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b59daf-14e9-4edf-afe9-ce5cf05123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5AB25E-C072-4080-B60A-DDC7BB225B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b59daf-14e9-4edf-afe9-ce5cf051230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1731</Words>
  <Application>Microsoft Office PowerPoint</Application>
  <PresentationFormat>Custom</PresentationFormat>
  <Paragraphs>277</Paragraphs>
  <Slides>43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adobe-clean</vt:lpstr>
      <vt:lpstr>Arial</vt:lpstr>
      <vt:lpstr>Consolas</vt:lpstr>
      <vt:lpstr>Segoe UI</vt:lpstr>
      <vt:lpstr>Segoe UI Semibold</vt:lpstr>
      <vt:lpstr>Wingdings</vt:lpstr>
      <vt:lpstr>Azure 1</vt:lpstr>
      <vt:lpstr>AZ-400.00 Learning Path 09: Implement continuous feedback</vt:lpstr>
      <vt:lpstr>Learning Path overview</vt:lpstr>
      <vt:lpstr>Learning Path overview</vt:lpstr>
      <vt:lpstr>Learning objectives</vt:lpstr>
      <vt:lpstr>Module 01: Implement tools to track usage and flow</vt:lpstr>
      <vt:lpstr>Understand the inner loop</vt:lpstr>
      <vt:lpstr>Introduction to continuous monitoring</vt:lpstr>
      <vt:lpstr>Explore Azure Monitor and Log Analytics</vt:lpstr>
      <vt:lpstr>Examine Kusto Query Language (KQL)</vt:lpstr>
      <vt:lpstr>PowerPoint Presentation</vt:lpstr>
      <vt:lpstr>Implement Application Insights</vt:lpstr>
      <vt:lpstr>Demonstration: Add Application Insights to an ASP.NET core application</vt:lpstr>
      <vt:lpstr>Module 02: Develop monitor and status dashboards</vt:lpstr>
      <vt:lpstr>Explore Azure Dashboards</vt:lpstr>
      <vt:lpstr>Examine view designer in Azure Monitor</vt:lpstr>
      <vt:lpstr>Explore Azure Monitor workbooks</vt:lpstr>
      <vt:lpstr>Explore Power BI</vt:lpstr>
      <vt:lpstr>Build your own custom application</vt:lpstr>
      <vt:lpstr>Module 03: Share knowledge within teams</vt:lpstr>
      <vt:lpstr>Share acquired knowledge within development teams</vt:lpstr>
      <vt:lpstr>Discussion: Tools for knowledge sharing</vt:lpstr>
      <vt:lpstr>Introduction to Azure DevOps project wikis</vt:lpstr>
      <vt:lpstr>Wiki contents</vt:lpstr>
      <vt:lpstr>Module 04: Design processes to automate application analytics</vt:lpstr>
      <vt:lpstr>Explore rapid responses and augmented search</vt:lpstr>
      <vt:lpstr>Integrate telemetry</vt:lpstr>
      <vt:lpstr>Examine monitoring tools and technologies</vt:lpstr>
      <vt:lpstr>Explore IT Service Management Connector</vt:lpstr>
      <vt:lpstr>Module 05: Manage alerts, Blameless retrospectives and a just culture</vt:lpstr>
      <vt:lpstr>Examine when to get notifications</vt:lpstr>
      <vt:lpstr>Explore how to fix it</vt:lpstr>
      <vt:lpstr>Explore smart detection notifications</vt:lpstr>
      <vt:lpstr>Improve performance</vt:lpstr>
      <vt:lpstr>Example: Understand server response time degradation</vt:lpstr>
      <vt:lpstr>Reduce meaningless and non-actionable alerts</vt:lpstr>
      <vt:lpstr>Discussion: Blameless retrospective</vt:lpstr>
      <vt:lpstr>Labs</vt:lpstr>
      <vt:lpstr>Lab: Monitoring application performance with Application Insights</vt:lpstr>
      <vt:lpstr>Lab: Integration between Azure DevOps and Microsoft Teams</vt:lpstr>
      <vt:lpstr>Lab: Sharing team knowledge using Azure project wikis</vt:lpstr>
      <vt:lpstr>Learning Path review and takeaways</vt:lpstr>
      <vt:lpstr>What did you learn?</vt:lpstr>
      <vt:lpstr>Learning Path review 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Implementing Continuous Delivery</dc:title>
  <dc:creator>Luiz Macedo</dc:creator>
  <cp:lastModifiedBy>Luiz Macedo</cp:lastModifiedBy>
  <cp:revision>37</cp:revision>
  <dcterms:created xsi:type="dcterms:W3CDTF">2020-04-30T00:33:59Z</dcterms:created>
  <dcterms:modified xsi:type="dcterms:W3CDTF">2022-12-07T21:28:15Z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SetDate">
    <vt:lpwstr>2020-04-30T16:58:44.8526099Z</vt:lpwstr>
  </property>
  <property fmtid="{D5CDD505-2E9C-101B-9397-08002B2CF9AE}" pid="5" name="MSIP_Label_f42aa342-8706-4288-bd11-ebb85995028c_Name">
    <vt:lpwstr>General</vt:lpwstr>
  </property>
  <property fmtid="{D5CDD505-2E9C-101B-9397-08002B2CF9AE}" pid="6" name="MSIP_Label_f42aa342-8706-4288-bd11-ebb85995028c_ActionId">
    <vt:lpwstr>a6dbb04b-5cb4-4cb5-bb6f-3d6af857b37d</vt:lpwstr>
  </property>
  <property fmtid="{D5CDD505-2E9C-101B-9397-08002B2CF9AE}" pid="7" name="MSIP_Label_f42aa342-8706-4288-bd11-ebb85995028c_Extended_MSFT_Method">
    <vt:lpwstr>Automatic</vt:lpwstr>
  </property>
  <property fmtid="{D5CDD505-2E9C-101B-9397-08002B2CF9AE}" pid="8" name="Sensitivity">
    <vt:lpwstr>General</vt:lpwstr>
  </property>
  <property fmtid="{D5CDD505-2E9C-101B-9397-08002B2CF9AE}" pid="9" name="ContentTypeId">
    <vt:lpwstr>0x0101002AE0AACF14ED30409321E086CBD493A2</vt:lpwstr>
  </property>
</Properties>
</file>