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0" r:id="rId1"/>
  </p:sldMasterIdLst>
  <p:notesMasterIdLst>
    <p:notesMasterId r:id="rId16"/>
  </p:notesMasterIdLst>
  <p:sldIdLst>
    <p:sldId id="2579" r:id="rId2"/>
    <p:sldId id="2147479656" r:id="rId3"/>
    <p:sldId id="1901" r:id="rId4"/>
    <p:sldId id="2147479569" r:id="rId5"/>
    <p:sldId id="2147479572" r:id="rId6"/>
    <p:sldId id="2147479600" r:id="rId7"/>
    <p:sldId id="2147479659" r:id="rId8"/>
    <p:sldId id="2147479658" r:id="rId9"/>
    <p:sldId id="2619" r:id="rId10"/>
    <p:sldId id="2147479646" r:id="rId11"/>
    <p:sldId id="2147479648" r:id="rId12"/>
    <p:sldId id="2147479649" r:id="rId13"/>
    <p:sldId id="2147479607" r:id="rId14"/>
    <p:sldId id="2147479594" r:id="rId15"/>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DP-600 Intro Deck" id="{AD894918-241D-47F9-A462-B7E992D27205}">
          <p14:sldIdLst>
            <p14:sldId id="2579"/>
            <p14:sldId id="2147479656"/>
            <p14:sldId id="1901"/>
            <p14:sldId id="2147479569"/>
            <p14:sldId id="2147479572"/>
            <p14:sldId id="2147479600"/>
            <p14:sldId id="2147479659"/>
            <p14:sldId id="2147479658"/>
            <p14:sldId id="2619"/>
            <p14:sldId id="2147479646"/>
            <p14:sldId id="2147479648"/>
            <p14:sldId id="2147479649"/>
            <p14:sldId id="2147479607"/>
            <p14:sldId id="2147479594"/>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1947" autoAdjust="0"/>
  </p:normalViewPr>
  <p:slideViewPr>
    <p:cSldViewPr snapToGrid="0">
      <p:cViewPr varScale="1">
        <p:scale>
          <a:sx n="98" d="100"/>
          <a:sy n="98" d="100"/>
        </p:scale>
        <p:origin x="988" y="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E1FA86-202D-4487-B5ED-BFCA65BF4AD8}" type="datetimeFigureOut">
              <a:rPr lang="en-US" smtClean="0"/>
              <a:t>12/19/2024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304759-77AB-4459-B8C9-BCB4B3EC9CEC}" type="slidenum">
              <a:rPr lang="en-US" smtClean="0"/>
              <a:t>‹#›</a:t>
            </a:fld>
            <a:endParaRPr lang="en-US"/>
          </a:p>
        </p:txBody>
      </p:sp>
    </p:spTree>
    <p:extLst>
      <p:ext uri="{BB962C8B-B14F-4D97-AF65-F5344CB8AC3E}">
        <p14:creationId xmlns:p14="http://schemas.microsoft.com/office/powerpoint/2010/main" val="966658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docs.microsoft.com/en-us/learn/certifications/azure-data-fundamental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 and guidance.</a:t>
            </a:r>
          </a:p>
          <a:p>
            <a:endParaRPr lang="en-US" dirty="0"/>
          </a:p>
          <a:p>
            <a:r>
              <a:rPr lang="en-US" dirty="0"/>
              <a:t>This space has been left deliberately blank</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12/19/2024 10:01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2080395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aka.ms/DP700Course</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598136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83440-7043-B24A-F5A1-84F9876678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627D72-178F-9133-2C4B-97232DE41F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F0815C-FB07-B3F3-1CC8-01A590A9C504}"/>
              </a:ext>
            </a:extLst>
          </p:cNvPr>
          <p:cNvSpPr>
            <a:spLocks noGrp="1"/>
          </p:cNvSpPr>
          <p:nvPr>
            <p:ph type="body" idx="1"/>
          </p:nvPr>
        </p:nvSpPr>
        <p:spPr/>
        <p:txBody>
          <a:bodyPr/>
          <a:lstStyle/>
          <a:p>
            <a:r>
              <a:rPr lang="en-US" b="1" dirty="0"/>
              <a:t>Instructor notes and guidance.</a:t>
            </a:r>
          </a:p>
          <a:p>
            <a:endParaRPr lang="en-US" dirty="0"/>
          </a:p>
          <a:p>
            <a:r>
              <a:rPr lang="en-US" dirty="0"/>
              <a:t>If students need to learn (or brush up on) basic data engineering skills, recommend the following resources on Microsoft Learn:</a:t>
            </a:r>
          </a:p>
          <a:p>
            <a:r>
              <a:rPr lang="en-US" dirty="0"/>
              <a:t>https://learn.microsoft.com/training/paths/get-started-data-engineering/</a:t>
            </a:r>
          </a:p>
          <a:p>
            <a:endParaRPr lang="en-US" dirty="0"/>
          </a:p>
          <a:p>
            <a:pPr algn="l"/>
            <a:r>
              <a:rPr lang="en-US" b="0" i="0" dirty="0">
                <a:solidFill>
                  <a:srgbClr val="E6E6E6"/>
                </a:solidFill>
                <a:effectLst/>
                <a:latin typeface="Segoe UI" panose="020B0502040204020203" pitchFamily="34" charset="0"/>
              </a:rPr>
              <a:t>Before attending this course, it is recommended that students have:</a:t>
            </a:r>
          </a:p>
          <a:p>
            <a:pPr algn="l"/>
            <a:endParaRPr lang="en-US" b="0" i="0" dirty="0">
              <a:solidFill>
                <a:srgbClr val="E6E6E6"/>
              </a:solidFill>
              <a:effectLst/>
              <a:latin typeface="Segoe UI" panose="020B0502040204020203" pitchFamily="34" charset="0"/>
            </a:endParaRPr>
          </a:p>
          <a:p>
            <a:pPr algn="l">
              <a:buFont typeface="Arial" panose="020B0604020202020204" pitchFamily="34" charset="0"/>
              <a:buChar char="•"/>
            </a:pPr>
            <a:r>
              <a:rPr lang="en-US" b="0" i="0" dirty="0">
                <a:solidFill>
                  <a:srgbClr val="E6E6E6"/>
                </a:solidFill>
                <a:effectLst/>
                <a:latin typeface="Segoe UI" panose="020B0502040204020203" pitchFamily="34" charset="0"/>
              </a:rPr>
              <a:t>A foundational knowledge of core data concepts and how they’re implemented using Azure data services. For more information see </a:t>
            </a:r>
            <a:r>
              <a:rPr lang="en-US" b="0" i="0" u="none" strike="noStrike" dirty="0">
                <a:solidFill>
                  <a:srgbClr val="E6E6E6"/>
                </a:solidFill>
                <a:effectLst/>
                <a:latin typeface="Segoe UI" panose="020B0502040204020203" pitchFamily="34" charset="0"/>
                <a:hlinkClick r:id="rId3"/>
              </a:rPr>
              <a:t>Azure Data Fundamentals</a:t>
            </a:r>
            <a:r>
              <a:rPr lang="en-US" b="0" i="0" dirty="0">
                <a:solidFill>
                  <a:srgbClr val="E6E6E6"/>
                </a:solidFill>
                <a:effectLst/>
                <a:latin typeface="Segoe UI" panose="020B0502040204020203" pitchFamily="34" charset="0"/>
              </a:rPr>
              <a:t>.</a:t>
            </a:r>
          </a:p>
          <a:p>
            <a:pPr algn="l">
              <a:buFont typeface="Arial" panose="020B0604020202020204" pitchFamily="34" charset="0"/>
              <a:buChar char="•"/>
            </a:pPr>
            <a:endParaRPr lang="en-US" b="0" i="0" dirty="0">
              <a:solidFill>
                <a:srgbClr val="E6E6E6"/>
              </a:solidFill>
              <a:effectLst/>
              <a:latin typeface="Segoe UI" panose="020B0502040204020203" pitchFamily="34" charset="0"/>
            </a:endParaRPr>
          </a:p>
          <a:p>
            <a:r>
              <a:rPr lang="en-US" b="0" i="0" dirty="0">
                <a:effectLst/>
                <a:latin typeface="Segoe UI VSS (Regular)"/>
              </a:rPr>
              <a:t>This course is designed for experienced data professionals skilled at data integration, loading, and orchestration, such as those the DP-203: Azure Data Engineer certification.</a:t>
            </a:r>
          </a:p>
          <a:p>
            <a:r>
              <a:rPr lang="en-US" dirty="0"/>
              <a:t>https://learn.microsoft.com/credentials/certifications/azure-data-engineer </a:t>
            </a:r>
          </a:p>
        </p:txBody>
      </p:sp>
      <p:sp>
        <p:nvSpPr>
          <p:cNvPr id="4" name="Header Placeholder 3">
            <a:extLst>
              <a:ext uri="{FF2B5EF4-FFF2-40B4-BE49-F238E27FC236}">
                <a16:creationId xmlns:a16="http://schemas.microsoft.com/office/drawing/2014/main" id="{A23B0864-4195-FE5F-F090-32797AF03841}"/>
              </a:ext>
            </a:extLst>
          </p:cNvPr>
          <p:cNvSpPr>
            <a:spLocks noGrp="1"/>
          </p:cNvSpPr>
          <p:nvPr>
            <p:ph type="hdr" sz="quarter"/>
          </p:nvPr>
        </p:nvSpPr>
        <p:spPr/>
        <p:txBody>
          <a:bodyPr/>
          <a:lstStyle/>
          <a:p>
            <a:endParaRPr lang="en-US" dirty="0"/>
          </a:p>
        </p:txBody>
      </p:sp>
      <p:sp>
        <p:nvSpPr>
          <p:cNvPr id="5" name="Footer Placeholder 4">
            <a:extLst>
              <a:ext uri="{FF2B5EF4-FFF2-40B4-BE49-F238E27FC236}">
                <a16:creationId xmlns:a16="http://schemas.microsoft.com/office/drawing/2014/main" id="{841ABC2F-9C57-63BF-3FFB-A63E50DB2D58}"/>
              </a:ext>
            </a:extLst>
          </p:cNvPr>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3BDF45F6-F8D2-FE16-42C2-65E2340E45B8}"/>
              </a:ext>
            </a:extLst>
          </p:cNvPr>
          <p:cNvSpPr>
            <a:spLocks noGrp="1"/>
          </p:cNvSpPr>
          <p:nvPr>
            <p:ph type="sldNum" sz="quarter" idx="5"/>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955596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effectLst/>
                <a:latin typeface="Segoe UI VSS (Regular)"/>
              </a:rPr>
              <a:t>This course covers methods and practices to implement and manage data engineering solutions by using Microsoft Fabric. Students will learn how to design and develop effective data loading patterns, data architectures, and orchestration processes. The primary objectives for this course include ingesting and transforming data, securing and managing data engineering solutions, and monitoring and optimization.</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123425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Set student expectations for the lab exercises. Microsoft Fabric is in preview, and as such, may be subject to frequent changes and occasional bugs.</a:t>
            </a:r>
          </a:p>
          <a:p>
            <a:endParaRPr lang="en-US" dirty="0"/>
          </a:p>
          <a:p>
            <a:r>
              <a:rPr lang="en-US" dirty="0"/>
              <a:t>All lab instructions can be found at: aka.ms/DP700Labs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316358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304759-77AB-4459-B8C9-BCB4B3EC9CEC}" type="slidenum">
              <a:rPr lang="en-US" smtClean="0"/>
              <a:t>10</a:t>
            </a:fld>
            <a:endParaRPr lang="en-US"/>
          </a:p>
        </p:txBody>
      </p:sp>
    </p:spTree>
    <p:extLst>
      <p:ext uri="{BB962C8B-B14F-4D97-AF65-F5344CB8AC3E}">
        <p14:creationId xmlns:p14="http://schemas.microsoft.com/office/powerpoint/2010/main" val="1200808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8AFE116-C913-47B9-A2FE-E7F4B9E58C38}" type="datetime8">
              <a:rPr lang="en-US" smtClean="0"/>
              <a:t>12/19/2024 10:01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754741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Segoe UI" panose="020B0502040204020203" pitchFamily="34" charset="0"/>
                <a:ea typeface="Calibri" panose="020F0502020204030204" pitchFamily="34" charset="0"/>
              </a:rPr>
              <a:t>Note that all DP-700 labs can be found in this repo, but not all labs in this repo are associated with DP-700.</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2815978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36545475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p:bg bwMode="gray">
      <p:bgPr>
        <a:solidFill>
          <a:schemeClr val="tx2"/>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p:nvPicPr>
        <p:blipFill>
          <a:blip r:embed="rId2"/>
          <a:stretch>
            <a:fillRect/>
          </a:stretch>
        </p:blipFill>
        <p:spPr bwMode="black">
          <a:xfrm>
            <a:off x="584200" y="585788"/>
            <a:ext cx="1366245" cy="292608"/>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
        <p:nvSpPr>
          <p:cNvPr id="5" name="Footer Placeholder 10">
            <a:extLst>
              <a:ext uri="{FF2B5EF4-FFF2-40B4-BE49-F238E27FC236}">
                <a16:creationId xmlns:a16="http://schemas.microsoft.com/office/drawing/2014/main" id="{C271FB7A-72FC-2B10-878C-854A9CF5A5F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bg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pic>
        <p:nvPicPr>
          <p:cNvPr id="2" name="MS logo white - EMF" descr="Microsoft logo white text version">
            <a:extLst>
              <a:ext uri="{FF2B5EF4-FFF2-40B4-BE49-F238E27FC236}">
                <a16:creationId xmlns:a16="http://schemas.microsoft.com/office/drawing/2014/main" id="{9279DA2E-7896-4042-793D-A5F96B78C44D}"/>
              </a:ext>
            </a:extLst>
          </p:cNvPr>
          <p:cNvPicPr>
            <a:picLocks noChangeAspect="1"/>
          </p:cNvPicPr>
          <p:nvPr/>
        </p:nvPicPr>
        <p:blipFill>
          <a:blip r:embed="rId2"/>
          <a:stretch>
            <a:fillRect/>
          </a:stretch>
        </p:blipFill>
        <p:spPr bwMode="black">
          <a:xfrm>
            <a:off x="584200" y="585788"/>
            <a:ext cx="1366245" cy="292608"/>
          </a:xfrm>
          <a:prstGeom prst="rect">
            <a:avLst/>
          </a:prstGeom>
        </p:spPr>
      </p:pic>
      <p:pic>
        <p:nvPicPr>
          <p:cNvPr id="3" name="Picture 2" descr="Microsoft Learn&#10;Spark possibility">
            <a:extLst>
              <a:ext uri="{FF2B5EF4-FFF2-40B4-BE49-F238E27FC236}">
                <a16:creationId xmlns:a16="http://schemas.microsoft.com/office/drawing/2014/main" id="{642994C2-F39B-FB93-4D38-9506D2692EFC}"/>
              </a:ext>
            </a:extLst>
          </p:cNvPr>
          <p:cNvPicPr/>
          <p:nvPr/>
        </p:nvPicPr>
        <p:blipFill>
          <a:blip r:embed="rId3" cstate="print">
            <a:extLst>
              <a:ext uri="{28A0092B-C50C-407E-A947-70E740481C1C}">
                <a14:useLocalDpi xmlns:a14="http://schemas.microsoft.com/office/drawing/2010/main" val="0"/>
              </a:ext>
            </a:extLst>
          </a:blip>
          <a:srcRect/>
          <a:stretch/>
        </p:blipFill>
        <p:spPr>
          <a:xfrm>
            <a:off x="223228" y="2573202"/>
            <a:ext cx="5344642" cy="1681958"/>
          </a:xfrm>
          <a:prstGeom prst="rect">
            <a:avLst/>
          </a:prstGeom>
        </p:spPr>
      </p:pic>
    </p:spTree>
    <p:extLst>
      <p:ext uri="{BB962C8B-B14F-4D97-AF65-F5344CB8AC3E}">
        <p14:creationId xmlns:p14="http://schemas.microsoft.com/office/powerpoint/2010/main" val="9875654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
        <p:nvSpPr>
          <p:cNvPr id="3" name="Text Placeholder 11">
            <a:extLst>
              <a:ext uri="{FF2B5EF4-FFF2-40B4-BE49-F238E27FC236}">
                <a16:creationId xmlns:a16="http://schemas.microsoft.com/office/drawing/2014/main" id="{CA4E92E8-A50E-5AB4-8891-983AC58DB6A9}"/>
              </a:ext>
            </a:extLst>
          </p:cNvPr>
          <p:cNvSpPr>
            <a:spLocks noGrp="1"/>
          </p:cNvSpPr>
          <p:nvPr>
            <p:ph type="body" sz="quarter" idx="17"/>
          </p:nvPr>
        </p:nvSpPr>
        <p:spPr>
          <a:xfrm>
            <a:off x="584199" y="1386766"/>
            <a:ext cx="11011601"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315574642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8189027"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200" y="1594155"/>
            <a:ext cx="5364224"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4340E81D-820D-EB95-DECF-8E23BA57E5B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10438787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2" name="Text Placeholder 3">
            <a:extLst>
              <a:ext uri="{FF2B5EF4-FFF2-40B4-BE49-F238E27FC236}">
                <a16:creationId xmlns:a16="http://schemas.microsoft.com/office/drawing/2014/main" id="{53CBC165-170D-08C9-3B02-A3330AE9A5C6}"/>
              </a:ext>
            </a:extLst>
          </p:cNvPr>
          <p:cNvSpPr>
            <a:spLocks noGrp="1"/>
          </p:cNvSpPr>
          <p:nvPr>
            <p:ph type="body" sz="quarter" idx="15"/>
          </p:nvPr>
        </p:nvSpPr>
        <p:spPr>
          <a:xfrm>
            <a:off x="586390" y="1591056"/>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3">
            <a:extLst>
              <a:ext uri="{FF2B5EF4-FFF2-40B4-BE49-F238E27FC236}">
                <a16:creationId xmlns:a16="http://schemas.microsoft.com/office/drawing/2014/main" id="{7382E19E-C6C9-5DF7-1994-AFE741475188}"/>
              </a:ext>
            </a:extLst>
          </p:cNvPr>
          <p:cNvSpPr>
            <a:spLocks noGrp="1"/>
          </p:cNvSpPr>
          <p:nvPr>
            <p:ph type="body" sz="quarter" idx="20"/>
          </p:nvPr>
        </p:nvSpPr>
        <p:spPr>
          <a:xfrm>
            <a:off x="6253664" y="1591056"/>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74C53E4F-2958-0FC0-1745-B9DBECE7AEA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105025154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7" name="Text Placeholder 11">
            <a:extLst>
              <a:ext uri="{FF2B5EF4-FFF2-40B4-BE49-F238E27FC236}">
                <a16:creationId xmlns:a16="http://schemas.microsoft.com/office/drawing/2014/main" id="{B99DE518-C598-A940-A59E-AD0A05432BA4}"/>
              </a:ext>
            </a:extLst>
          </p:cNvPr>
          <p:cNvSpPr>
            <a:spLocks noGrp="1"/>
          </p:cNvSpPr>
          <p:nvPr>
            <p:ph type="body" sz="quarter" idx="16"/>
          </p:nvPr>
        </p:nvSpPr>
        <p:spPr>
          <a:xfrm>
            <a:off x="584200" y="1594155"/>
            <a:ext cx="5219700"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24E25ABE-71E1-BA48-6C8C-383755934901}"/>
              </a:ext>
            </a:extLst>
          </p:cNvPr>
          <p:cNvSpPr>
            <a:spLocks noGrp="1"/>
          </p:cNvSpPr>
          <p:nvPr>
            <p:ph type="body" sz="quarter" idx="15"/>
          </p:nvPr>
        </p:nvSpPr>
        <p:spPr>
          <a:xfrm>
            <a:off x="586390" y="2085764"/>
            <a:ext cx="5217510"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11">
            <a:extLst>
              <a:ext uri="{FF2B5EF4-FFF2-40B4-BE49-F238E27FC236}">
                <a16:creationId xmlns:a16="http://schemas.microsoft.com/office/drawing/2014/main" id="{1B7E7F6E-4D9D-5F8C-A5F0-526CA973BE99}"/>
              </a:ext>
            </a:extLst>
          </p:cNvPr>
          <p:cNvSpPr>
            <a:spLocks noGrp="1"/>
          </p:cNvSpPr>
          <p:nvPr>
            <p:ph type="body" sz="quarter" idx="19"/>
          </p:nvPr>
        </p:nvSpPr>
        <p:spPr>
          <a:xfrm>
            <a:off x="6244220" y="1594155"/>
            <a:ext cx="5219700"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37DAE155-2008-5357-51E8-E6B1FA7558C2}"/>
              </a:ext>
            </a:extLst>
          </p:cNvPr>
          <p:cNvSpPr>
            <a:spLocks noGrp="1"/>
          </p:cNvSpPr>
          <p:nvPr>
            <p:ph type="body" sz="quarter" idx="20"/>
          </p:nvPr>
        </p:nvSpPr>
        <p:spPr>
          <a:xfrm>
            <a:off x="6253664" y="2085764"/>
            <a:ext cx="5187106"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5" name="Footer Placeholder 10">
            <a:extLst>
              <a:ext uri="{FF2B5EF4-FFF2-40B4-BE49-F238E27FC236}">
                <a16:creationId xmlns:a16="http://schemas.microsoft.com/office/drawing/2014/main" id="{0B703353-C9ED-0F6F-D7CB-28042BD0536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291007436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8">
          <p15:clr>
            <a:srgbClr val="954F72"/>
          </p15:clr>
        </p15:guide>
        <p15:guide id="9" pos="2150">
          <p15:clr>
            <a:srgbClr val="954F72"/>
          </p15:clr>
        </p15:guide>
        <p15:guide id="10" pos="2544">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F940B0D9-7832-B819-D230-4F210761A29F}"/>
              </a:ext>
            </a:extLst>
          </p:cNvPr>
          <p:cNvSpPr>
            <a:spLocks noGrp="1"/>
          </p:cNvSpPr>
          <p:nvPr>
            <p:ph type="body" sz="quarter" idx="15"/>
          </p:nvPr>
        </p:nvSpPr>
        <p:spPr>
          <a:xfrm>
            <a:off x="5863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Text Placeholder 3">
            <a:extLst>
              <a:ext uri="{FF2B5EF4-FFF2-40B4-BE49-F238E27FC236}">
                <a16:creationId xmlns:a16="http://schemas.microsoft.com/office/drawing/2014/main" id="{C0D492BA-29A5-F31A-7F93-39ADE3E5EDA1}"/>
              </a:ext>
            </a:extLst>
          </p:cNvPr>
          <p:cNvSpPr>
            <a:spLocks noGrp="1"/>
          </p:cNvSpPr>
          <p:nvPr>
            <p:ph type="body" sz="quarter" idx="16"/>
          </p:nvPr>
        </p:nvSpPr>
        <p:spPr>
          <a:xfrm>
            <a:off x="4362862"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36EDCFC9-DB25-88C3-92DA-E2554C14A27E}"/>
              </a:ext>
            </a:extLst>
          </p:cNvPr>
          <p:cNvSpPr>
            <a:spLocks noGrp="1"/>
          </p:cNvSpPr>
          <p:nvPr>
            <p:ph type="body" sz="quarter" idx="17"/>
          </p:nvPr>
        </p:nvSpPr>
        <p:spPr>
          <a:xfrm>
            <a:off x="8130190" y="1591310"/>
            <a:ext cx="34791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6EDDB5AC-BBCB-7CEB-9BCA-27715FCAD14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214428128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column_Text_with Subhead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738664"/>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738664"/>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1594155"/>
            <a:ext cx="3479071" cy="738664"/>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2286000"/>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1918742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3-column_Text_with Subheads-Icons">
    <p:bg>
      <p:bgRef idx="1001">
        <a:schemeClr val="bg1"/>
      </p:bgRef>
    </p:bg>
    <p:spTree>
      <p:nvGrpSpPr>
        <p:cNvPr id="1" name=""/>
        <p:cNvGrpSpPr/>
        <p:nvPr/>
      </p:nvGrpSpPr>
      <p:grpSpPr>
        <a:xfrm>
          <a:off x="0" y="0"/>
          <a:ext cx="0" cy="0"/>
          <a:chOff x="0" y="0"/>
          <a:chExt cx="0" cy="0"/>
        </a:xfrm>
      </p:grpSpPr>
      <p:cxnSp>
        <p:nvCxnSpPr>
          <p:cNvPr id="5" name="Straight Connector 4" descr="Microsoft Certification renewal process flow">
            <a:extLst>
              <a:ext uri="{FF2B5EF4-FFF2-40B4-BE49-F238E27FC236}">
                <a16:creationId xmlns:a16="http://schemas.microsoft.com/office/drawing/2014/main" id="{ED4FC5EF-0434-AB45-07F5-AAD2BF06D8B8}"/>
              </a:ext>
              <a:ext uri="{C183D7F6-B498-43B3-948B-1728B52AA6E4}">
                <adec:decorative xmlns:adec="http://schemas.microsoft.com/office/drawing/2017/decorative" val="0"/>
              </a:ext>
            </a:extLst>
          </p:cNvPr>
          <p:cNvCxnSpPr>
            <a:cxnSpLocks/>
          </p:cNvCxnSpPr>
          <p:nvPr/>
        </p:nvCxnSpPr>
        <p:spPr>
          <a:xfrm>
            <a:off x="1767" y="2042154"/>
            <a:ext cx="12175719" cy="0"/>
          </a:xfrm>
          <a:prstGeom prst="line">
            <a:avLst/>
          </a:prstGeom>
          <a:noFill/>
          <a:ln w="76200" cap="flat">
            <a:gradFill>
              <a:gsLst>
                <a:gs pos="0">
                  <a:srgbClr val="FF5C39"/>
                </a:gs>
                <a:gs pos="54796">
                  <a:srgbClr val="C73ECC"/>
                </a:gs>
                <a:gs pos="100000">
                  <a:srgbClr val="8DC8E8"/>
                </a:gs>
              </a:gsLst>
              <a:lin ang="21399750" scaled="1"/>
            </a:gradFill>
            <a:prstDash val="solid"/>
            <a:miter/>
          </a:ln>
        </p:spPr>
      </p:cxn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2995283"/>
            <a:ext cx="3479071" cy="738664"/>
          </a:xfrm>
          <a:prstGeom prst="rect">
            <a:avLst/>
          </a:prstGeom>
        </p:spPr>
        <p:txBody>
          <a:bodyPr anchor="t"/>
          <a:lstStyle>
            <a:lvl1pPr marL="0" indent="0" algn="ctr">
              <a:spcBef>
                <a:spcPts val="0"/>
              </a:spcBef>
              <a:buNone/>
              <a:defRPr sz="24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2995283"/>
            <a:ext cx="3479071" cy="738664"/>
          </a:xfrm>
          <a:prstGeom prst="rect">
            <a:avLst/>
          </a:prstGeom>
        </p:spPr>
        <p:txBody>
          <a:bodyPr anchor="t"/>
          <a:lstStyle>
            <a:lvl1pPr marL="0" indent="0" algn="ctr">
              <a:spcBef>
                <a:spcPts val="0"/>
              </a:spcBef>
              <a:buNone/>
              <a:defRPr sz="24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3" name="Text Placeholder 11">
            <a:extLst>
              <a:ext uri="{FF2B5EF4-FFF2-40B4-BE49-F238E27FC236}">
                <a16:creationId xmlns:a16="http://schemas.microsoft.com/office/drawing/2014/main" id="{4759A57E-BDDC-1596-6959-BA7696DE9B08}"/>
              </a:ext>
            </a:extLst>
          </p:cNvPr>
          <p:cNvSpPr>
            <a:spLocks noGrp="1"/>
          </p:cNvSpPr>
          <p:nvPr>
            <p:ph type="body" sz="quarter" idx="24"/>
          </p:nvPr>
        </p:nvSpPr>
        <p:spPr>
          <a:xfrm>
            <a:off x="8130894" y="2995283"/>
            <a:ext cx="3479071" cy="738664"/>
          </a:xfrm>
          <a:prstGeom prst="rect">
            <a:avLst/>
          </a:prstGeom>
        </p:spPr>
        <p:txBody>
          <a:bodyPr anchor="t"/>
          <a:lstStyle>
            <a:lvl1pPr marL="0" indent="0" algn="ctr">
              <a:spcBef>
                <a:spcPts val="0"/>
              </a:spcBef>
              <a:buNone/>
              <a:defRPr sz="2400">
                <a:solidFill>
                  <a:schemeClr val="tx1"/>
                </a:solidFill>
                <a:latin typeface="+mj-lt"/>
              </a:defRPr>
            </a:lvl1pPr>
          </a:lstStyle>
          <a:p>
            <a:pPr lvl="0"/>
            <a:r>
              <a:rPr lang="en-US"/>
              <a:t>Click to edit Master text styles</a:t>
            </a:r>
          </a:p>
        </p:txBody>
      </p:sp>
      <p:sp>
        <p:nvSpPr>
          <p:cNvPr id="4" name="Text Placeholder 3">
            <a:extLst>
              <a:ext uri="{FF2B5EF4-FFF2-40B4-BE49-F238E27FC236}">
                <a16:creationId xmlns:a16="http://schemas.microsoft.com/office/drawing/2014/main" id="{CDA52B45-289B-E4AF-9D79-083305995111}"/>
              </a:ext>
            </a:extLst>
          </p:cNvPr>
          <p:cNvSpPr>
            <a:spLocks noGrp="1"/>
          </p:cNvSpPr>
          <p:nvPr>
            <p:ph type="body" sz="quarter" idx="25"/>
          </p:nvPr>
        </p:nvSpPr>
        <p:spPr>
          <a:xfrm>
            <a:off x="8133084" y="3616497"/>
            <a:ext cx="3477611" cy="246221"/>
          </a:xfrm>
          <a:prstGeom prst="rect">
            <a:avLst/>
          </a:prstGeom>
        </p:spPr>
        <p:txBody>
          <a:bodyPr wrap="square">
            <a:spAutoFit/>
          </a:bodyPr>
          <a:lstStyle>
            <a:lvl1pPr marL="0" indent="0" algn="ctr">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B60C4C06-0136-7314-8B24-FE41EFCE149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359432692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92">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1464">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609">
          <p15:clr>
            <a:srgbClr val="FBAE40"/>
          </p15:clr>
        </p15:guide>
        <p15:guide id="41" pos="3840">
          <p15:clr>
            <a:srgbClr val="FBAE40"/>
          </p15:clr>
        </p15:guide>
        <p15:guide id="42" pos="6216">
          <p15:clr>
            <a:srgbClr val="FBAE40"/>
          </p15:clr>
        </p15:guide>
        <p15:guide id="43" orient="horz" pos="1284">
          <p15:clr>
            <a:srgbClr val="FBAE40"/>
          </p15:clr>
        </p15:guide>
        <p15:guide id="44" pos="3940">
          <p15:clr>
            <a:srgbClr val="FBAE40"/>
          </p15:clr>
        </p15:guide>
        <p15:guide id="45"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D54F7E24-0716-000F-A23E-D45713ECDD7E}"/>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 name="Title 1">
            <a:extLst>
              <a:ext uri="{FF2B5EF4-FFF2-40B4-BE49-F238E27FC236}">
                <a16:creationId xmlns:a16="http://schemas.microsoft.com/office/drawing/2014/main" id="{64830DA7-1CDF-18F6-E151-AAB776959AA8}"/>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BC534918-4E28-3067-DE75-AAF487EA48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136107355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op horizontal photo">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67F0464-FA9D-1DC7-827A-17DF799B90E9}"/>
              </a:ext>
            </a:extLst>
          </p:cNvPr>
          <p:cNvSpPr>
            <a:spLocks noGrp="1"/>
          </p:cNvSpPr>
          <p:nvPr>
            <p:ph type="body" sz="quarter" idx="15"/>
          </p:nvPr>
        </p:nvSpPr>
        <p:spPr>
          <a:xfrm>
            <a:off x="586390" y="4978881"/>
            <a:ext cx="5217510"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Text Placeholder 3">
            <a:extLst>
              <a:ext uri="{FF2B5EF4-FFF2-40B4-BE49-F238E27FC236}">
                <a16:creationId xmlns:a16="http://schemas.microsoft.com/office/drawing/2014/main" id="{51FB34ED-A66E-89F2-95F6-C0038B49554C}"/>
              </a:ext>
            </a:extLst>
          </p:cNvPr>
          <p:cNvSpPr>
            <a:spLocks noGrp="1"/>
          </p:cNvSpPr>
          <p:nvPr>
            <p:ph type="body" sz="quarter" idx="20"/>
          </p:nvPr>
        </p:nvSpPr>
        <p:spPr>
          <a:xfrm>
            <a:off x="6253664" y="4978881"/>
            <a:ext cx="518710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74320" indent="-137160">
              <a:spcAft>
                <a:spcPts val="0"/>
              </a:spcAft>
              <a:buFont typeface="Arial" panose="020B0604020202020204" pitchFamily="34" charset="0"/>
              <a:buChar char="•"/>
              <a:defRPr>
                <a:solidFill>
                  <a:schemeClr val="tx1"/>
                </a:solidFill>
              </a:defRPr>
            </a:lvl2pPr>
            <a:lvl3pPr marL="411480" indent="-137160">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E6FC6DD5-F717-45AB-C65A-E483E17C4FEC}"/>
              </a:ext>
            </a:extLst>
          </p:cNvPr>
          <p:cNvSpPr>
            <a:spLocks noGrp="1"/>
          </p:cNvSpPr>
          <p:nvPr>
            <p:ph type="pic" sz="quarter" idx="21" hasCustomPrompt="1"/>
          </p:nvPr>
        </p:nvSpPr>
        <p:spPr bwMode="ltGray">
          <a:xfrm>
            <a:off x="0" y="0"/>
            <a:ext cx="12192000" cy="45974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6" name="Footer Placeholder 10">
            <a:extLst>
              <a:ext uri="{FF2B5EF4-FFF2-40B4-BE49-F238E27FC236}">
                <a16:creationId xmlns:a16="http://schemas.microsoft.com/office/drawing/2014/main" id="{714A3419-0299-D6E2-EAEC-B759C421A756}"/>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71309423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op horizontal photo, subheads, and title">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276999"/>
          </a:xfrm>
          <a:prstGeom prst="rect">
            <a:avLst/>
          </a:prstGeom>
        </p:spPr>
        <p:txBody>
          <a:bodyPr wrap="square">
            <a:spAutoFit/>
          </a:bodyPr>
          <a:lstStyle>
            <a:lvl1pPr marL="0" indent="0">
              <a:buFont typeface="Arial" panose="020B0604020202020204" pitchFamily="34" charset="0"/>
              <a:buNone/>
              <a:defRPr sz="18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276999"/>
          </a:xfrm>
          <a:prstGeom prst="rect">
            <a:avLst/>
          </a:prstGeom>
        </p:spPr>
        <p:txBody>
          <a:bodyPr wrap="square">
            <a:spAutoFit/>
          </a:bodyPr>
          <a:lstStyle>
            <a:lvl1pPr marL="0" indent="0">
              <a:buFont typeface="Arial" panose="020B0604020202020204" pitchFamily="34" charset="0"/>
              <a:buNone/>
              <a:defRPr sz="18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4" name="Title 1">
            <a:extLst>
              <a:ext uri="{FF2B5EF4-FFF2-40B4-BE49-F238E27FC236}">
                <a16:creationId xmlns:a16="http://schemas.microsoft.com/office/drawing/2014/main" id="{A1F55E03-DF85-0E93-780C-71A8898D2AD4}"/>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624839F-BBCE-45B6-246E-E8C737903DF8}"/>
              </a:ext>
            </a:extLst>
          </p:cNvPr>
          <p:cNvSpPr>
            <a:spLocks noGrp="1"/>
          </p:cNvSpPr>
          <p:nvPr>
            <p:ph type="pic" sz="quarter" idx="21" hasCustomPrompt="1"/>
          </p:nvPr>
        </p:nvSpPr>
        <p:spPr bwMode="ltGray">
          <a:xfrm>
            <a:off x="0" y="1152766"/>
            <a:ext cx="12192000" cy="3444634"/>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A87FC08B-CC69-ED5E-1E89-0FB4958D4A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875761164"/>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dirty="0"/>
              <a:t>Date</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26169886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op horizontal photo and subhead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9E0A83-7ED9-6F5C-AEC4-5B98F5388F70}"/>
              </a:ext>
            </a:extLst>
          </p:cNvPr>
          <p:cNvSpPr/>
          <p:nvPr/>
        </p:nvSpPr>
        <p:spPr bwMode="auto">
          <a:xfrm>
            <a:off x="0" y="0"/>
            <a:ext cx="12192000" cy="4572000"/>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1">
            <a:extLst>
              <a:ext uri="{FF2B5EF4-FFF2-40B4-BE49-F238E27FC236}">
                <a16:creationId xmlns:a16="http://schemas.microsoft.com/office/drawing/2014/main" id="{6F456F5C-E654-C0BD-30BA-55CC632F074D}"/>
              </a:ext>
            </a:extLst>
          </p:cNvPr>
          <p:cNvSpPr>
            <a:spLocks noGrp="1"/>
          </p:cNvSpPr>
          <p:nvPr>
            <p:ph type="body" sz="quarter" idx="16"/>
          </p:nvPr>
        </p:nvSpPr>
        <p:spPr>
          <a:xfrm>
            <a:off x="584199" y="4956104"/>
            <a:ext cx="5364429"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3" name="Text Placeholder 3">
            <a:extLst>
              <a:ext uri="{FF2B5EF4-FFF2-40B4-BE49-F238E27FC236}">
                <a16:creationId xmlns:a16="http://schemas.microsoft.com/office/drawing/2014/main" id="{AAE74A98-D9A9-7258-AB00-FA281DFC7D2F}"/>
              </a:ext>
            </a:extLst>
          </p:cNvPr>
          <p:cNvSpPr>
            <a:spLocks noGrp="1"/>
          </p:cNvSpPr>
          <p:nvPr>
            <p:ph type="body" sz="quarter" idx="15"/>
          </p:nvPr>
        </p:nvSpPr>
        <p:spPr>
          <a:xfrm>
            <a:off x="586390" y="5357443"/>
            <a:ext cx="5362178" cy="276999"/>
          </a:xfrm>
          <a:prstGeom prst="rect">
            <a:avLst/>
          </a:prstGeom>
        </p:spPr>
        <p:txBody>
          <a:bodyPr wrap="square">
            <a:spAutoFit/>
          </a:bodyPr>
          <a:lstStyle>
            <a:lvl1pPr marL="0" indent="0">
              <a:buFont typeface="Arial" panose="020B0604020202020204" pitchFamily="34" charset="0"/>
              <a:buNone/>
              <a:defRPr sz="18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Text Placeholder 11">
            <a:extLst>
              <a:ext uri="{FF2B5EF4-FFF2-40B4-BE49-F238E27FC236}">
                <a16:creationId xmlns:a16="http://schemas.microsoft.com/office/drawing/2014/main" id="{6A2D886A-4337-E9FA-7DBB-9D84D80A3A67}"/>
              </a:ext>
            </a:extLst>
          </p:cNvPr>
          <p:cNvSpPr>
            <a:spLocks noGrp="1"/>
          </p:cNvSpPr>
          <p:nvPr>
            <p:ph type="body" sz="quarter" idx="22"/>
          </p:nvPr>
        </p:nvSpPr>
        <p:spPr>
          <a:xfrm>
            <a:off x="6243372" y="4956104"/>
            <a:ext cx="5356490"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41A1665-88FA-58ED-F1C0-48840A180ACD}"/>
              </a:ext>
            </a:extLst>
          </p:cNvPr>
          <p:cNvSpPr>
            <a:spLocks noGrp="1"/>
          </p:cNvSpPr>
          <p:nvPr>
            <p:ph type="body" sz="quarter" idx="33"/>
          </p:nvPr>
        </p:nvSpPr>
        <p:spPr>
          <a:xfrm>
            <a:off x="6252435" y="5357442"/>
            <a:ext cx="5357598" cy="276999"/>
          </a:xfrm>
          <a:prstGeom prst="rect">
            <a:avLst/>
          </a:prstGeom>
        </p:spPr>
        <p:txBody>
          <a:bodyPr wrap="square">
            <a:spAutoFit/>
          </a:bodyPr>
          <a:lstStyle>
            <a:lvl1pPr marL="0" indent="0">
              <a:buFont typeface="Arial" panose="020B0604020202020204" pitchFamily="34" charset="0"/>
              <a:buNone/>
              <a:defRPr sz="18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2" name="Picture Placeholder" descr="This photo is a 'placeholder' only. Drag or drop your photo here, or click and tap the center to insert a photo.">
            <a:extLst>
              <a:ext uri="{FF2B5EF4-FFF2-40B4-BE49-F238E27FC236}">
                <a16:creationId xmlns:a16="http://schemas.microsoft.com/office/drawing/2014/main" id="{E7ADEB9F-DC30-5B40-6D59-13194450FB08}"/>
              </a:ext>
            </a:extLst>
          </p:cNvPr>
          <p:cNvSpPr>
            <a:spLocks noGrp="1"/>
          </p:cNvSpPr>
          <p:nvPr>
            <p:ph type="pic" sz="quarter" idx="21" hasCustomPrompt="1"/>
          </p:nvPr>
        </p:nvSpPr>
        <p:spPr bwMode="ltGray">
          <a:xfrm>
            <a:off x="0" y="0"/>
            <a:ext cx="12192000" cy="457200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10" name="Footer Placeholder 10">
            <a:extLst>
              <a:ext uri="{FF2B5EF4-FFF2-40B4-BE49-F238E27FC236}">
                <a16:creationId xmlns:a16="http://schemas.microsoft.com/office/drawing/2014/main" id="{0ADD2377-43F1-3C9F-D5EF-EBBBA2C54BF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58627154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984885"/>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1594155"/>
            <a:ext cx="4714663"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085764"/>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414828703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492443"/>
          </a:xfrm>
        </p:spPr>
        <p:txBody>
          <a:bodyPr/>
          <a:lstStyle>
            <a:lvl1pPr>
              <a:defRPr sz="3200" b="0" i="0">
                <a:solidFill>
                  <a:srgbClr val="001F2D"/>
                </a:solidFill>
                <a:latin typeface="+mj-lt"/>
                <a:cs typeface="Segoe UI Semibold" panose="020B0502040204020203" pitchFamily="34" charset="0"/>
              </a:defRPr>
            </a:lvl1pPr>
          </a:lstStyle>
          <a:p>
            <a:r>
              <a:rPr lang="en-US"/>
              <a:t>Click to edit Master title style</a:t>
            </a:r>
            <a:endParaRPr lang="en-US" dirty="0"/>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738664"/>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738664"/>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a:p>
            <a:endParaRPr lang="en-US" dirty="0"/>
          </a:p>
          <a:p>
            <a:endParaRPr lang="en-US" dirty="0"/>
          </a:p>
        </p:txBody>
      </p:sp>
      <p:sp>
        <p:nvSpPr>
          <p:cNvPr id="6" name="Footer Placeholder 10">
            <a:extLst>
              <a:ext uri="{FF2B5EF4-FFF2-40B4-BE49-F238E27FC236}">
                <a16:creationId xmlns:a16="http://schemas.microsoft.com/office/drawing/2014/main" id="{59737277-FC4D-0B1F-1FD5-5CD35AF445C5}"/>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367425437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43561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5364224"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5361973"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107996"/>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24235654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column_Callout_with Image">
    <p:bg>
      <p:bgRef idx="1001">
        <a:schemeClr val="bg1"/>
      </p:bgRef>
    </p:bg>
    <p:spTree>
      <p:nvGrpSpPr>
        <p:cNvPr id="1" name=""/>
        <p:cNvGrpSpPr/>
        <p:nvPr/>
      </p:nvGrpSpPr>
      <p:grpSpPr>
        <a:xfrm>
          <a:off x="0" y="0"/>
          <a:ext cx="0" cy="0"/>
          <a:chOff x="0" y="0"/>
          <a:chExt cx="0" cy="0"/>
        </a:xfrm>
      </p:grpSpPr>
      <p:sp>
        <p:nvSpPr>
          <p:cNvPr id="7" name="Footer Placeholder 10">
            <a:extLst>
              <a:ext uri="{FF2B5EF4-FFF2-40B4-BE49-F238E27FC236}">
                <a16:creationId xmlns:a16="http://schemas.microsoft.com/office/drawing/2014/main" id="{5E5F3DC3-1739-4680-A88C-C7B8F0E6D388}"/>
              </a:ext>
            </a:extLst>
          </p:cNvPr>
          <p:cNvSpPr>
            <a:spLocks noGrp="1"/>
          </p:cNvSpPr>
          <p:nvPr>
            <p:ph type="ftr" sz="quarter" idx="3"/>
          </p:nvPr>
        </p:nvSpPr>
        <p:spPr>
          <a:xfrm>
            <a:off x="4064000"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292233"/>
            <a:ext cx="7535862" cy="3279768"/>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photo</a:t>
            </a:r>
          </a:p>
          <a:p>
            <a:r>
              <a:rPr lang="en-US" dirty="0"/>
              <a:t>here or click or tap </a:t>
            </a:r>
          </a:p>
          <a:p>
            <a:r>
              <a:rPr lang="en-US" dirty="0"/>
              <a:t>icon below to insert</a:t>
            </a:r>
          </a:p>
          <a:p>
            <a:endParaRPr lang="en-US" dirty="0"/>
          </a:p>
          <a:p>
            <a:endParaRPr lang="en-US" dirty="0"/>
          </a:p>
        </p:txBody>
      </p:sp>
      <p:sp>
        <p:nvSpPr>
          <p:cNvPr id="20" name="Text Placeholder 11">
            <a:extLst>
              <a:ext uri="{FF2B5EF4-FFF2-40B4-BE49-F238E27FC236}">
                <a16:creationId xmlns:a16="http://schemas.microsoft.com/office/drawing/2014/main" id="{B0CE4749-2B49-FDC6-1E4B-4745903086DB}"/>
              </a:ext>
            </a:extLst>
          </p:cNvPr>
          <p:cNvSpPr>
            <a:spLocks noGrp="1"/>
          </p:cNvSpPr>
          <p:nvPr>
            <p:ph type="body" sz="quarter" idx="22"/>
          </p:nvPr>
        </p:nvSpPr>
        <p:spPr>
          <a:xfrm>
            <a:off x="4064000" y="4830309"/>
            <a:ext cx="7535862"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23" name="Text Placeholder 3">
            <a:extLst>
              <a:ext uri="{FF2B5EF4-FFF2-40B4-BE49-F238E27FC236}">
                <a16:creationId xmlns:a16="http://schemas.microsoft.com/office/drawing/2014/main" id="{FEC9D9DE-CE99-5608-0152-4E27F1BE0034}"/>
              </a:ext>
            </a:extLst>
          </p:cNvPr>
          <p:cNvSpPr>
            <a:spLocks noGrp="1"/>
          </p:cNvSpPr>
          <p:nvPr>
            <p:ph type="body" sz="quarter" idx="33"/>
          </p:nvPr>
        </p:nvSpPr>
        <p:spPr>
          <a:xfrm>
            <a:off x="4073063" y="5231647"/>
            <a:ext cx="7526800" cy="276999"/>
          </a:xfrm>
          <a:prstGeom prst="rect">
            <a:avLst/>
          </a:prstGeom>
        </p:spPr>
        <p:txBody>
          <a:bodyPr wrap="square">
            <a:spAutoFit/>
          </a:bodyPr>
          <a:lstStyle>
            <a:lvl1pPr marL="0" indent="0">
              <a:buFont typeface="Arial" panose="020B0604020202020204" pitchFamily="34" charset="0"/>
              <a:buNone/>
              <a:defRPr sz="1800">
                <a:solidFill>
                  <a:schemeClr val="tx1"/>
                </a:solidFill>
              </a:defRPr>
            </a:lvl1pPr>
            <a:lvl2pPr marL="137160" indent="0">
              <a:buFont typeface="Arial" panose="020B0604020202020204" pitchFamily="34" charset="0"/>
              <a:buNone/>
              <a:defRPr>
                <a:solidFill>
                  <a:schemeClr val="tx1"/>
                </a:solidFill>
              </a:defRPr>
            </a:lvl2pPr>
            <a:lvl3pPr marL="411480" indent="-137160">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5" name="Rectangle: Single Corner Rounded 4">
            <a:extLst>
              <a:ext uri="{FF2B5EF4-FFF2-40B4-BE49-F238E27FC236}">
                <a16:creationId xmlns:a16="http://schemas.microsoft.com/office/drawing/2014/main" id="{F30B2090-3FEF-BD7A-3D1A-F15263CED050}"/>
              </a:ext>
              <a:ext uri="{C183D7F6-B498-43B3-948B-1728B52AA6E4}">
                <adec:decorative xmlns:adec="http://schemas.microsoft.com/office/drawing/2017/decorative" val="1"/>
              </a:ext>
            </a:extLst>
          </p:cNvPr>
          <p:cNvSpPr/>
          <p:nvPr/>
        </p:nvSpPr>
        <p:spPr bwMode="auto">
          <a:xfrm>
            <a:off x="-1" y="1292232"/>
            <a:ext cx="3121026" cy="5565768"/>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11">
            <a:extLst>
              <a:ext uri="{FF2B5EF4-FFF2-40B4-BE49-F238E27FC236}">
                <a16:creationId xmlns:a16="http://schemas.microsoft.com/office/drawing/2014/main" id="{69AA33E8-65E2-5482-066C-B301F74B3FCC}"/>
              </a:ext>
            </a:extLst>
          </p:cNvPr>
          <p:cNvSpPr>
            <a:spLocks noGrp="1"/>
          </p:cNvSpPr>
          <p:nvPr>
            <p:ph type="body" sz="quarter" idx="34"/>
          </p:nvPr>
        </p:nvSpPr>
        <p:spPr>
          <a:xfrm>
            <a:off x="588262" y="2210101"/>
            <a:ext cx="2113253" cy="1107996"/>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Tree>
    <p:extLst>
      <p:ext uri="{BB962C8B-B14F-4D97-AF65-F5344CB8AC3E}">
        <p14:creationId xmlns:p14="http://schemas.microsoft.com/office/powerpoint/2010/main" val="163164828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Learn Clickdown">
    <p:bg>
      <p:bgPr>
        <a:solidFill>
          <a:srgbClr val="E8E6D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E890A9B-98DE-E407-1677-225E1CB27E04}"/>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Top Corners Rounded 1">
            <a:extLst>
              <a:ext uri="{FF2B5EF4-FFF2-40B4-BE49-F238E27FC236}">
                <a16:creationId xmlns:a16="http://schemas.microsoft.com/office/drawing/2014/main" id="{960FA2C5-0F45-1F96-1312-4AD604060381}"/>
              </a:ext>
              <a:ext uri="{C183D7F6-B498-43B3-948B-1728B52AA6E4}">
                <adec:decorative xmlns:adec="http://schemas.microsoft.com/office/drawing/2017/decorative" val="1"/>
              </a:ext>
            </a:extLst>
          </p:cNvPr>
          <p:cNvSpPr>
            <a:spLocks/>
          </p:cNvSpPr>
          <p:nvPr/>
        </p:nvSpPr>
        <p:spPr bwMode="auto">
          <a:xfrm rot="16200000" flipH="1">
            <a:off x="7958667" y="1348398"/>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dirty="0">
              <a:ln>
                <a:noFill/>
              </a:ln>
              <a:solidFill>
                <a:srgbClr val="FFFFFF"/>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C7858406-DE31-8249-0E02-6D12B1500EBC}"/>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458887" y="1759165"/>
            <a:ext cx="4737876" cy="3870680"/>
          </a:xfrm>
          <a:prstGeom prst="rect">
            <a:avLst/>
          </a:prstGeom>
          <a:noFill/>
          <a:ln w="38100">
            <a:noFill/>
          </a:ln>
          <a:effectLst/>
        </p:spPr>
      </p:pic>
      <p:sp>
        <p:nvSpPr>
          <p:cNvPr id="4" name="Picture Placeholder" descr="This photo is a 'placeholder' only. Drag or drop your photo here, or click and tap the center to insert a photo.">
            <a:extLst>
              <a:ext uri="{FF2B5EF4-FFF2-40B4-BE49-F238E27FC236}">
                <a16:creationId xmlns:a16="http://schemas.microsoft.com/office/drawing/2014/main" id="{D5402C46-D31C-FDEF-C231-716FBE6417FF}"/>
              </a:ext>
            </a:extLst>
          </p:cNvPr>
          <p:cNvSpPr>
            <a:spLocks noGrp="1"/>
          </p:cNvSpPr>
          <p:nvPr>
            <p:ph type="pic" sz="quarter" idx="20" hasCustomPrompt="1"/>
          </p:nvPr>
        </p:nvSpPr>
        <p:spPr bwMode="ltGray">
          <a:xfrm>
            <a:off x="7724775" y="2041526"/>
            <a:ext cx="4467225" cy="3311524"/>
          </a:xfrm>
          <a:prstGeom prst="rect">
            <a:avLst/>
          </a:prstGeom>
          <a:solidFill>
            <a:srgbClr val="F4F4F7"/>
          </a:solidFill>
          <a:ln>
            <a:noFill/>
          </a:ln>
        </p:spPr>
        <p:txBody>
          <a:bodyPr lIns="914400" tIns="0" rIns="914400" bIns="146304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dirty="0"/>
              <a:t>Drag &amp; drop your website screenshot here or click or tap icon below to insert</a:t>
            </a:r>
          </a:p>
          <a:p>
            <a:endParaRPr lang="en-US" dirty="0"/>
          </a:p>
          <a:p>
            <a:endParaRPr lang="en-US" dirty="0"/>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652201"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10" name="Text Placeholder 11">
            <a:extLst>
              <a:ext uri="{FF2B5EF4-FFF2-40B4-BE49-F238E27FC236}">
                <a16:creationId xmlns:a16="http://schemas.microsoft.com/office/drawing/2014/main" id="{5FD7D075-9E51-3CE8-5505-AE5C8CAB0439}"/>
              </a:ext>
            </a:extLst>
          </p:cNvPr>
          <p:cNvSpPr>
            <a:spLocks noGrp="1"/>
          </p:cNvSpPr>
          <p:nvPr>
            <p:ph type="body" sz="quarter" idx="16"/>
          </p:nvPr>
        </p:nvSpPr>
        <p:spPr>
          <a:xfrm>
            <a:off x="584199" y="1594155"/>
            <a:ext cx="5654573"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11" name="Text Placeholder 3">
            <a:extLst>
              <a:ext uri="{FF2B5EF4-FFF2-40B4-BE49-F238E27FC236}">
                <a16:creationId xmlns:a16="http://schemas.microsoft.com/office/drawing/2014/main" id="{F4BA9016-5747-B1D1-36DE-145A4E94C4B2}"/>
              </a:ext>
            </a:extLst>
          </p:cNvPr>
          <p:cNvSpPr>
            <a:spLocks noGrp="1"/>
          </p:cNvSpPr>
          <p:nvPr>
            <p:ph type="body" sz="quarter" idx="15"/>
          </p:nvPr>
        </p:nvSpPr>
        <p:spPr>
          <a:xfrm>
            <a:off x="586389" y="2085764"/>
            <a:ext cx="565220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8" name="Footer Placeholder 10">
            <a:extLst>
              <a:ext uri="{FF2B5EF4-FFF2-40B4-BE49-F238E27FC236}">
                <a16:creationId xmlns:a16="http://schemas.microsoft.com/office/drawing/2014/main" id="{481D8892-E962-43F0-5F5F-08F524F7EAA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176973798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4479409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17415758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nk_with Head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Tree>
    <p:extLst>
      <p:ext uri="{BB962C8B-B14F-4D97-AF65-F5344CB8AC3E}">
        <p14:creationId xmlns:p14="http://schemas.microsoft.com/office/powerpoint/2010/main" val="56570155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column contain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771955"/>
            <a:ext cx="8778782" cy="369332"/>
          </a:xfrm>
          <a:prstGeom prst="rect">
            <a:avLst/>
          </a:prstGeo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2263564"/>
            <a:ext cx="8775098"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772263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slide">
    <p:bg>
      <p:bgPr>
        <a:solidFill>
          <a:srgbClr val="E8E6D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D1096F-1307-5006-527D-D3AF4C75C5EF}"/>
              </a:ex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6345239" cy="615553"/>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Section divider title</a:t>
            </a:r>
          </a:p>
        </p:txBody>
      </p:sp>
      <p:sp>
        <p:nvSpPr>
          <p:cNvPr id="5" name="Footer Placeholder 10">
            <a:extLst>
              <a:ext uri="{FF2B5EF4-FFF2-40B4-BE49-F238E27FC236}">
                <a16:creationId xmlns:a16="http://schemas.microsoft.com/office/drawing/2014/main" id="{CF739926-D45E-64CA-0DB0-97104E14A5A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pic>
        <p:nvPicPr>
          <p:cNvPr id="4" name="Picture 3">
            <a:extLst>
              <a:ext uri="{FF2B5EF4-FFF2-40B4-BE49-F238E27FC236}">
                <a16:creationId xmlns:a16="http://schemas.microsoft.com/office/drawing/2014/main" id="{8B8AD883-BB79-FF76-2310-08CE05EF6B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417010" y="0"/>
            <a:ext cx="9774990" cy="6858000"/>
          </a:xfrm>
          <a:prstGeom prst="rect">
            <a:avLst/>
          </a:prstGeom>
        </p:spPr>
      </p:pic>
    </p:spTree>
    <p:extLst>
      <p:ext uri="{BB962C8B-B14F-4D97-AF65-F5344CB8AC3E}">
        <p14:creationId xmlns:p14="http://schemas.microsoft.com/office/powerpoint/2010/main" val="23340345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Knowledge Che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5" name="Footer Placeholder 10">
            <a:extLst>
              <a:ext uri="{FF2B5EF4-FFF2-40B4-BE49-F238E27FC236}">
                <a16:creationId xmlns:a16="http://schemas.microsoft.com/office/drawing/2014/main" id="{AE09A77D-BE61-2556-4E7D-60B0A94FD88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
        <p:nvSpPr>
          <p:cNvPr id="3" name="Rounded Rectangle 3_1">
            <a:extLst>
              <a:ext uri="{FF2B5EF4-FFF2-40B4-BE49-F238E27FC236}">
                <a16:creationId xmlns:a16="http://schemas.microsoft.com/office/drawing/2014/main" id="{E9B8C20E-B8A8-8B4B-E6D5-102814292B16}"/>
              </a:ext>
            </a:extLst>
          </p:cNvPr>
          <p:cNvSpPr/>
          <p:nvPr/>
        </p:nvSpPr>
        <p:spPr>
          <a:xfrm>
            <a:off x="588261" y="1292745"/>
            <a:ext cx="10074975" cy="4749970"/>
          </a:xfrm>
          <a:prstGeom prst="roundRect">
            <a:avLst>
              <a:gd name="adj" fmla="val 6113"/>
            </a:avLst>
          </a:prstGeom>
          <a:solidFill>
            <a:schemeClr val="bg1"/>
          </a:solidFill>
          <a:ln>
            <a:noFill/>
          </a:ln>
          <a:effectLst>
            <a:outerShdw blurRad="190500" dist="38100" dir="8100000" sx="101000" sy="101000" algn="tr" rotWithShape="0">
              <a:srgbClr val="CAC5B8">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07777"/>
          </a:xfrm>
          <a:prstGeom prst="rect">
            <a:avLst/>
          </a:prstGeom>
        </p:spPr>
        <p:txBody>
          <a:bodyPr anchor="t"/>
          <a:lstStyle>
            <a:lvl1pPr marL="0" indent="0">
              <a:spcBef>
                <a:spcPts val="0"/>
              </a:spcBef>
              <a:buNone/>
              <a:defRPr lang="en-US" sz="20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76999"/>
          </a:xfrm>
          <a:prstGeom prst="rect">
            <a:avLst/>
          </a:prstGeom>
        </p:spPr>
        <p:txBody>
          <a:bodyPr wrap="square" lIns="91440">
            <a:spAutoFit/>
          </a:bodyPr>
          <a:lstStyle>
            <a:lvl1pPr marL="137160" indent="-137160">
              <a:buFont typeface="Segoe UI" panose="020B0502040204020203" pitchFamily="34" charset="0"/>
              <a:buChar char="⃣"/>
              <a:defRPr sz="18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76999"/>
          </a:xfrm>
          <a:prstGeom prst="rect">
            <a:avLst/>
          </a:prstGeom>
        </p:spPr>
        <p:txBody>
          <a:bodyPr wrap="square" lIns="91440">
            <a:spAutoFit/>
          </a:bodyPr>
          <a:lstStyle>
            <a:lvl1pPr marL="137160" indent="-137160">
              <a:buFont typeface="Segoe UI" panose="020B0502040204020203" pitchFamily="34" charset="0"/>
              <a:buChar char="⃣"/>
              <a:defRPr sz="18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307777"/>
          </a:xfrm>
          <a:prstGeom prst="rect">
            <a:avLst/>
          </a:prstGeom>
        </p:spPr>
        <p:txBody>
          <a:bodyPr anchor="t"/>
          <a:lstStyle>
            <a:lvl1pPr marL="0" indent="0">
              <a:spcBef>
                <a:spcPts val="0"/>
              </a:spcBef>
              <a:buNone/>
              <a:defRPr lang="en-US" sz="2000" kern="1200" spc="0" baseline="0" dirty="0" smtClean="0">
                <a:solidFill>
                  <a:schemeClr val="tx1"/>
                </a:solidFill>
                <a:latin typeface="+mj-lt"/>
                <a:ea typeface="+mn-ea"/>
                <a:cs typeface="Segoe UI" panose="020B0502040204020203" pitchFamily="34" charset="0"/>
              </a:defRPr>
            </a:lvl1pPr>
            <a:lvl2pPr marL="155448" indent="0">
              <a:buNone/>
              <a:defRPr/>
            </a:lvl2pPr>
          </a:lstStyle>
          <a:p>
            <a:pPr lvl="0"/>
            <a:r>
              <a:rPr lang="en-US"/>
              <a:t>Click to edit Master text styles</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51836"/>
            <a:ext cx="8775098" cy="276999"/>
          </a:xfrm>
          <a:prstGeom prst="rect">
            <a:avLst/>
          </a:prstGeom>
        </p:spPr>
        <p:txBody>
          <a:bodyPr wrap="square" lIns="91440">
            <a:spAutoFit/>
          </a:bodyPr>
          <a:lstStyle>
            <a:lvl1pPr marL="137160" indent="-137160">
              <a:buFont typeface="Segoe UI" panose="020B0502040204020203" pitchFamily="34" charset="0"/>
              <a:buChar char="⃣"/>
              <a:defRPr sz="18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58213329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LearningPath1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pic>
        <p:nvPicPr>
          <p:cNvPr id="6" name="Graphic 5">
            <a:extLst>
              <a:ext uri="{FF2B5EF4-FFF2-40B4-BE49-F238E27FC236}">
                <a16:creationId xmlns:a16="http://schemas.microsoft.com/office/drawing/2014/main" id="{DF318326-19BB-DD5B-81E3-D6586A45E47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2827846"/>
            <a:ext cx="12192001" cy="3035200"/>
          </a:xfrm>
          <a:prstGeom prst="rect">
            <a:avLst/>
          </a:prstGeom>
        </p:spPr>
      </p:pic>
    </p:spTree>
    <p:extLst>
      <p:ext uri="{BB962C8B-B14F-4D97-AF65-F5344CB8AC3E}">
        <p14:creationId xmlns:p14="http://schemas.microsoft.com/office/powerpoint/2010/main" val="42155481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229785462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Developer code full page">
    <p:bg>
      <p:bgPr>
        <a:solidFill>
          <a:srgbClr val="E8E6DF"/>
        </a:solid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A2F35014-FB65-ACD9-730E-E1D616E56103}"/>
              </a:ext>
            </a:extLst>
          </p:cNvPr>
          <p:cNvSpPr>
            <a:spLocks noGrp="1"/>
          </p:cNvSpPr>
          <p:nvPr>
            <p:ph type="body" sz="quarter" idx="13" hasCustomPrompt="1"/>
          </p:nvPr>
        </p:nvSpPr>
        <p:spPr>
          <a:xfrm>
            <a:off x="0" y="0"/>
            <a:ext cx="4541520" cy="630942"/>
          </a:xfrm>
          <a:gradFill flip="none" rotWithShape="1">
            <a:gsLst>
              <a:gs pos="0">
                <a:srgbClr val="000000"/>
              </a:gs>
              <a:gs pos="92000">
                <a:srgbClr val="000000"/>
              </a:gs>
              <a:gs pos="92000">
                <a:schemeClr val="accent3"/>
              </a:gs>
            </a:gsLst>
            <a:lin ang="16200000" scaled="1"/>
            <a:tileRect/>
          </a:gradFill>
        </p:spPr>
        <p:txBody>
          <a:bodyPr vert="horz" wrap="square" lIns="585216" tIns="91440" rIns="0" bIns="45720" rtlCol="0">
            <a:spAutoFit/>
          </a:bodyPr>
          <a:lstStyle>
            <a:lvl1pPr marL="0" indent="0">
              <a:buNone/>
              <a:defRPr kumimoji="0" lang="en-US" sz="3200" b="0" i="0" u="none" strike="noStrike" cap="none" normalizeH="0" dirty="0">
                <a:ln>
                  <a:noFill/>
                </a:ln>
                <a:solidFill>
                  <a:srgbClr val="FFFFFF"/>
                </a:solidFill>
                <a:effectLst/>
                <a:uLnTx/>
                <a:uFillTx/>
                <a:latin typeface="Segoe UI Semibold"/>
              </a:defRPr>
            </a:lvl1pPr>
          </a:lstStyle>
          <a:p>
            <a:pPr marL="228600" lvl="0" indent="-228600"/>
            <a:r>
              <a:rPr lang="en-US" dirty="0"/>
              <a:t>Click to enter title</a:t>
            </a:r>
          </a:p>
        </p:txBody>
      </p:sp>
      <p:sp>
        <p:nvSpPr>
          <p:cNvPr id="3" name="Footer Placeholder 10">
            <a:extLst>
              <a:ext uri="{FF2B5EF4-FFF2-40B4-BE49-F238E27FC236}">
                <a16:creationId xmlns:a16="http://schemas.microsoft.com/office/drawing/2014/main" id="{EC3CADB3-1E72-D613-A509-B863360A3F3D}"/>
              </a:ext>
            </a:extLst>
          </p:cNvPr>
          <p:cNvSpPr>
            <a:spLocks noGrp="1"/>
          </p:cNvSpPr>
          <p:nvPr>
            <p:ph type="ftr" sz="quarter" idx="3"/>
          </p:nvPr>
        </p:nvSpPr>
        <p:spPr>
          <a:xfrm>
            <a:off x="7448551" y="6421083"/>
            <a:ext cx="4151312" cy="197976"/>
          </a:xfrm>
          <a:prstGeom prst="rect">
            <a:avLst/>
          </a:prstGeom>
        </p:spPr>
        <p:txBody>
          <a:bodyPr vert="horz" lIns="0" tIns="0" rIns="0" bIns="0" rtlCol="0" anchor="ctr"/>
          <a:lstStyle>
            <a:lvl1pPr marL="0" algn="r"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
        <p:nvSpPr>
          <p:cNvPr id="8" name="Text Placeholder 3">
            <a:extLst>
              <a:ext uri="{FF2B5EF4-FFF2-40B4-BE49-F238E27FC236}">
                <a16:creationId xmlns:a16="http://schemas.microsoft.com/office/drawing/2014/main" id="{642E0005-D466-9A2B-2F72-437D2E7450DA}"/>
              </a:ext>
            </a:extLst>
          </p:cNvPr>
          <p:cNvSpPr txBox="1">
            <a:spLocks/>
          </p:cNvSpPr>
          <p:nvPr/>
        </p:nvSpPr>
        <p:spPr>
          <a:xfrm>
            <a:off x="295276" y="770467"/>
            <a:ext cx="11604624" cy="5504921"/>
          </a:xfrm>
          <a:prstGeom prst="rect">
            <a:avLst/>
          </a:prstGeom>
          <a:solidFill>
            <a:srgbClr val="FFFFFF"/>
          </a:solidFill>
        </p:spPr>
        <p:txBody>
          <a:bodyPr vert="horz" lIns="274320" tIns="182880" rIns="182880" bIns="182880" rtlCol="0">
            <a:noAutofit/>
          </a:bodyPr>
          <a:lstStyle>
            <a:lvl1pPr marL="0" indent="0" algn="l" defTabSz="914132" rtl="0" eaLnBrk="1" latinLnBrk="0" hangingPunct="1">
              <a:lnSpc>
                <a:spcPct val="150000"/>
              </a:lnSpc>
              <a:spcBef>
                <a:spcPts val="0"/>
              </a:spcBef>
              <a:spcAft>
                <a:spcPts val="600"/>
              </a:spcAft>
              <a:buClr>
                <a:schemeClr val="bg1"/>
              </a:buClr>
              <a:buSzPct val="120000"/>
              <a:buFontTx/>
              <a:buNone/>
              <a:defRPr lang="en-US" sz="1400" b="0" i="0" kern="1200">
                <a:solidFill>
                  <a:schemeClr val="tx1"/>
                </a:solidFill>
                <a:effectLst/>
                <a:latin typeface="Consolas" panose="020B0609020204030204" pitchFamily="49" charset="0"/>
                <a:ea typeface="Segoe UI Semibold" charset="0"/>
                <a:cs typeface="Segoe UI Semibold" charset="0"/>
              </a:defRPr>
            </a:lvl1pPr>
            <a:lvl2pPr marL="0" indent="0" algn="l" defTabSz="914132" rtl="0" eaLnBrk="1" latinLnBrk="0" hangingPunct="1">
              <a:lnSpc>
                <a:spcPct val="110000"/>
              </a:lnSpc>
              <a:spcBef>
                <a:spcPts val="0"/>
              </a:spcBef>
              <a:spcAft>
                <a:spcPts val="600"/>
              </a:spcAft>
              <a:buClrTx/>
              <a:buSzPct val="110000"/>
              <a:buFont typeface="Arial" charset="0"/>
              <a:buNone/>
              <a:defRPr lang="en-US" sz="2000" b="0" i="0" kern="1200" dirty="0" smtClean="0">
                <a:solidFill>
                  <a:schemeClr val="tx1"/>
                </a:solidFill>
                <a:effectLst/>
                <a:latin typeface="Segoe UI" charset="0"/>
                <a:ea typeface="Segoe UI" charset="0"/>
                <a:cs typeface="Segoe UI" charset="0"/>
              </a:defRPr>
            </a:lvl2pPr>
            <a:lvl3pPr marL="288925" indent="-222250" algn="l" defTabSz="914132" rtl="0" eaLnBrk="1" latinLnBrk="0" hangingPunct="1">
              <a:lnSpc>
                <a:spcPct val="110000"/>
              </a:lnSpc>
              <a:spcBef>
                <a:spcPts val="0"/>
              </a:spcBef>
              <a:spcAft>
                <a:spcPts val="600"/>
              </a:spcAft>
              <a:buClrTx/>
              <a:buSzPct val="120000"/>
              <a:buFont typeface="Arial" charset="0"/>
              <a:buChar char="•"/>
              <a:defRPr lang="en-US" sz="2000" b="0" i="0" kern="1200" dirty="0" smtClean="0">
                <a:solidFill>
                  <a:schemeClr val="tx1"/>
                </a:solidFill>
                <a:effectLst/>
                <a:latin typeface="Segoe UI" charset="0"/>
                <a:ea typeface="Segoe UI" charset="0"/>
                <a:cs typeface="Segoe UI" charset="0"/>
              </a:defRPr>
            </a:lvl3pPr>
            <a:lvl4pPr marL="631825" indent="-182880" algn="l" defTabSz="914132" rtl="0" eaLnBrk="1" latinLnBrk="0" hangingPunct="1">
              <a:lnSpc>
                <a:spcPct val="110000"/>
              </a:lnSpc>
              <a:spcBef>
                <a:spcPts val="0"/>
              </a:spcBef>
              <a:spcAft>
                <a:spcPts val="600"/>
              </a:spcAft>
              <a:buClrTx/>
              <a:buFont typeface="Arial" charset="0"/>
              <a:buChar char="•"/>
              <a:tabLst/>
              <a:defRPr lang="en-US" sz="1800" b="0" i="0" kern="1200" dirty="0" smtClean="0">
                <a:solidFill>
                  <a:schemeClr val="tx1"/>
                </a:solidFill>
                <a:effectLst/>
                <a:latin typeface="Segoe UI" charset="0"/>
                <a:ea typeface="Segoe UI" charset="0"/>
                <a:cs typeface="Segoe UI" charset="0"/>
              </a:defRPr>
            </a:lvl4pPr>
            <a:lvl5pPr marL="1162685" indent="-194310" algn="l" defTabSz="914132" rtl="0" eaLnBrk="1" latinLnBrk="0" hangingPunct="1">
              <a:lnSpc>
                <a:spcPct val="110000"/>
              </a:lnSpc>
              <a:spcBef>
                <a:spcPts val="500"/>
              </a:spcBef>
              <a:buClr>
                <a:schemeClr val="tx1"/>
              </a:buClr>
              <a:buFont typeface="Arial"/>
              <a:buChar char="•"/>
              <a:defRPr lang="en-US" sz="1600" b="0" i="0" kern="1200" dirty="0">
                <a:solidFill>
                  <a:schemeClr val="tx1"/>
                </a:solidFill>
                <a:effectLst/>
                <a:latin typeface="Segoe UI" charset="0"/>
                <a:ea typeface="Segoe UI" charset="0"/>
                <a:cs typeface="Segoe UI" charset="0"/>
              </a:defRPr>
            </a:lvl5pPr>
            <a:lvl6pPr marL="1873781" indent="-228533" algn="l" defTabSz="914132"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6pPr>
            <a:lvl7pPr marL="2970926"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7992"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057" indent="-228533" algn="l" defTabSz="9141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0" marR="0" lvl="0" indent="0" algn="l" defTabSz="914132" rtl="0" eaLnBrk="1" fontAlgn="auto" latinLnBrk="0" hangingPunct="1">
              <a:lnSpc>
                <a:spcPct val="150000"/>
              </a:lnSpc>
              <a:spcBef>
                <a:spcPts val="0"/>
              </a:spcBef>
              <a:spcAft>
                <a:spcPts val="600"/>
              </a:spcAft>
              <a:buClr>
                <a:srgbClr val="E9E9E9"/>
              </a:buClr>
              <a:buSzPct val="120000"/>
              <a:buFontTx/>
              <a:buNone/>
              <a:tabLst/>
              <a:defRPr/>
            </a:pPr>
            <a:endParaRPr kumimoji="0" lang="en-US" sz="1400" b="0" i="0" u="none" strike="noStrike" kern="1200" cap="none" spc="0" normalizeH="0" baseline="0" noProof="0" dirty="0">
              <a:ln>
                <a:noFill/>
              </a:ln>
              <a:solidFill>
                <a:srgbClr val="000000"/>
              </a:solidFill>
              <a:effectLst/>
              <a:uLnTx/>
              <a:uFillTx/>
              <a:latin typeface="Consolas" panose="020B0609020204030204" pitchFamily="49" charset="0"/>
              <a:cs typeface="Segoe UI Semibold" charset="0"/>
            </a:endParaRPr>
          </a:p>
        </p:txBody>
      </p:sp>
      <p:sp>
        <p:nvSpPr>
          <p:cNvPr id="9" name="Text Placeholder 4" descr="This layout should only be used for developer code. The font used is a monospace font which is ideal for showing code.">
            <a:extLst>
              <a:ext uri="{FF2B5EF4-FFF2-40B4-BE49-F238E27FC236}">
                <a16:creationId xmlns:a16="http://schemas.microsoft.com/office/drawing/2014/main" id="{3EC8DAD9-3274-7DD3-8458-A6CF6E36618D}"/>
              </a:ext>
            </a:extLst>
          </p:cNvPr>
          <p:cNvSpPr>
            <a:spLocks noGrp="1"/>
          </p:cNvSpPr>
          <p:nvPr>
            <p:ph type="body" sz="quarter" idx="11" hasCustomPrompt="1"/>
          </p:nvPr>
        </p:nvSpPr>
        <p:spPr>
          <a:xfrm>
            <a:off x="579438" y="1083733"/>
            <a:ext cx="11020425"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Tree>
    <p:extLst>
      <p:ext uri="{BB962C8B-B14F-4D97-AF65-F5344CB8AC3E}">
        <p14:creationId xmlns:p14="http://schemas.microsoft.com/office/powerpoint/2010/main" val="348487912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eveloper code right">
    <p:bg>
      <p:bgPr>
        <a:solidFill>
          <a:srgbClr val="E8E6D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DFD107E2-140D-CB86-9FA1-B9481E49E6FE}"/>
              </a:ext>
            </a:extLst>
          </p:cNvPr>
          <p:cNvSpPr>
            <a:spLocks noGrp="1"/>
          </p:cNvSpPr>
          <p:nvPr>
            <p:ph type="title"/>
          </p:nvPr>
        </p:nvSpPr>
        <p:spPr>
          <a:xfrm>
            <a:off x="588262" y="585216"/>
            <a:ext cx="4042761" cy="984885"/>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Text Placeholder 3">
            <a:extLst>
              <a:ext uri="{FF2B5EF4-FFF2-40B4-BE49-F238E27FC236}">
                <a16:creationId xmlns:a16="http://schemas.microsoft.com/office/drawing/2014/main" id="{277F5E94-C055-4558-A211-EF7933FCA82F}"/>
              </a:ext>
            </a:extLst>
          </p:cNvPr>
          <p:cNvSpPr>
            <a:spLocks noGrp="1"/>
          </p:cNvSpPr>
          <p:nvPr>
            <p:ph type="body" sz="quarter" idx="15"/>
          </p:nvPr>
        </p:nvSpPr>
        <p:spPr>
          <a:xfrm>
            <a:off x="586389" y="1594155"/>
            <a:ext cx="4042761" cy="726353"/>
          </a:xfrm>
          <a:prstGeom prst="rect">
            <a:avLst/>
          </a:prstGeom>
        </p:spPr>
        <p:txBody>
          <a:bodyPr wrap="square">
            <a:spAutoFit/>
          </a:bodyPr>
          <a:lstStyle>
            <a:lvl1pPr marL="0" indent="0">
              <a:buFont typeface="Arial" panose="020B0604020202020204" pitchFamily="34" charset="0"/>
              <a:buNone/>
              <a:defRPr>
                <a:solidFill>
                  <a:schemeClr val="tx1"/>
                </a:solidFill>
              </a:defRPr>
            </a:lvl1pPr>
            <a:lvl2pPr marL="137160" indent="0">
              <a:buFont typeface="Arial" panose="020B0604020202020204" pitchFamily="34" charset="0"/>
              <a:buNone/>
              <a:defRPr>
                <a:solidFill>
                  <a:schemeClr val="tx1"/>
                </a:solidFill>
              </a:defRPr>
            </a:lvl2pPr>
            <a:lvl3pPr marL="265176" indent="0">
              <a:buFont typeface="Arial" panose="020B0604020202020204" pitchFamily="34" charset="0"/>
              <a:buNone/>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7" name="Text Placeholder 4" descr="This layout should only be used for developer code. The font used is a monospace font which is ideal for showing code.">
            <a:extLst>
              <a:ext uri="{FF2B5EF4-FFF2-40B4-BE49-F238E27FC236}">
                <a16:creationId xmlns:a16="http://schemas.microsoft.com/office/drawing/2014/main" id="{A89B3FAE-417F-41EF-9D05-0D6CAF8EC76C}"/>
              </a:ext>
            </a:extLst>
          </p:cNvPr>
          <p:cNvSpPr>
            <a:spLocks noGrp="1"/>
          </p:cNvSpPr>
          <p:nvPr>
            <p:ph type="body" sz="quarter" idx="11" hasCustomPrompt="1"/>
          </p:nvPr>
        </p:nvSpPr>
        <p:spPr>
          <a:xfrm>
            <a:off x="5800725" y="582613"/>
            <a:ext cx="5799138" cy="5692775"/>
          </a:xfrm>
        </p:spPr>
        <p:txBody>
          <a:bodyPr/>
          <a:lstStyle>
            <a:lvl1pPr marL="0" indent="0">
              <a:buNone/>
              <a:tabLst/>
              <a:defRPr sz="1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dirty="0"/>
              <a:t>Click to edit or paste code</a:t>
            </a:r>
          </a:p>
        </p:txBody>
      </p:sp>
      <p:sp>
        <p:nvSpPr>
          <p:cNvPr id="2" name="Rectangle 1">
            <a:extLst>
              <a:ext uri="{FF2B5EF4-FFF2-40B4-BE49-F238E27FC236}">
                <a16:creationId xmlns:a16="http://schemas.microsoft.com/office/drawing/2014/main" id="{25A86EA6-5431-D90D-B826-0ABF04E4E939}"/>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51794412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Resources">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5F055FC1-EF87-C5EC-9545-B346C73ACDA3}"/>
              </a:ext>
            </a:extLst>
          </p:cNvPr>
          <p:cNvSpPr>
            <a:spLocks noGrp="1"/>
          </p:cNvSpPr>
          <p:nvPr>
            <p:ph type="body" sz="quarter" idx="19"/>
          </p:nvPr>
        </p:nvSpPr>
        <p:spPr>
          <a:xfrm>
            <a:off x="586389" y="2081710"/>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a:extLst>
              <a:ext uri="{FF2B5EF4-FFF2-40B4-BE49-F238E27FC236}">
                <a16:creationId xmlns:a16="http://schemas.microsoft.com/office/drawing/2014/main" id="{5EBA1527-2F4C-29A6-6A08-4FBA5CAE4E7E}"/>
              </a:ext>
            </a:extLst>
          </p:cNvPr>
          <p:cNvSpPr>
            <a:spLocks noGrp="1"/>
          </p:cNvSpPr>
          <p:nvPr>
            <p:ph type="body" sz="quarter" idx="20"/>
          </p:nvPr>
        </p:nvSpPr>
        <p:spPr>
          <a:xfrm>
            <a:off x="586389" y="3587124"/>
            <a:ext cx="8193024" cy="541687"/>
          </a:xfrm>
          <a:prstGeom prst="rect">
            <a:avLst/>
          </a:prstGeom>
        </p:spPr>
        <p:txBody>
          <a:bodyPr wrap="square">
            <a:spAutoFit/>
          </a:bodyPr>
          <a:lstStyle>
            <a:lvl1pPr marL="0" indent="0">
              <a:buFont typeface="Arial" panose="020B0604020202020204" pitchFamily="34" charset="0"/>
              <a:buNone/>
              <a:defRPr>
                <a:solidFill>
                  <a:schemeClr val="tx1"/>
                </a:solidFill>
                <a:latin typeface="+mj-lt"/>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3B81DC28-90DC-14C9-6ED7-101D16E58FA0}"/>
              </a:ext>
            </a:extLst>
          </p:cNvPr>
          <p:cNvSpPr>
            <a:spLocks noGrp="1"/>
          </p:cNvSpPr>
          <p:nvPr>
            <p:ph type="body" sz="quarter" idx="21"/>
          </p:nvPr>
        </p:nvSpPr>
        <p:spPr>
          <a:xfrm>
            <a:off x="586389" y="4077778"/>
            <a:ext cx="8193024" cy="1132618"/>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Footer Placeholder 10">
            <a:extLst>
              <a:ext uri="{FF2B5EF4-FFF2-40B4-BE49-F238E27FC236}">
                <a16:creationId xmlns:a16="http://schemas.microsoft.com/office/drawing/2014/main" id="{0281408E-274B-89C6-8571-F986E6EE6541}"/>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3301370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25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dirty="0"/>
              <a:t>Final slide with logo</a:t>
            </a:r>
          </a:p>
        </p:txBody>
      </p:sp>
      <p:sp>
        <p:nvSpPr>
          <p:cNvPr id="7" name="Footer Placeholder 10">
            <a:extLst>
              <a:ext uri="{FF2B5EF4-FFF2-40B4-BE49-F238E27FC236}">
                <a16:creationId xmlns:a16="http://schemas.microsoft.com/office/drawing/2014/main" id="{3B2054C5-1258-8F24-CB3E-C0C7AA29451F}"/>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351097609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2_Closing slide_with Logo">
    <p:bg>
      <p:bgPr>
        <a:solidFill>
          <a:srgbClr val="E8E6DF"/>
        </a:solidFill>
        <a:effectLst/>
      </p:bgPr>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616043"/>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dirty="0"/>
              <a:t>Final slide with logo</a:t>
            </a:r>
          </a:p>
        </p:txBody>
      </p:sp>
      <p:sp>
        <p:nvSpPr>
          <p:cNvPr id="6" name="Text Placeholder 4">
            <a:extLst>
              <a:ext uri="{FF2B5EF4-FFF2-40B4-BE49-F238E27FC236}">
                <a16:creationId xmlns:a16="http://schemas.microsoft.com/office/drawing/2014/main" id="{BD9E8228-6949-BCF9-F825-22D65A43DBCD}"/>
              </a:ext>
            </a:extLst>
          </p:cNvPr>
          <p:cNvSpPr>
            <a:spLocks noGrp="1"/>
          </p:cNvSpPr>
          <p:nvPr>
            <p:ph type="body" sz="quarter" idx="12" hasCustomPrompt="1"/>
          </p:nvPr>
        </p:nvSpPr>
        <p:spPr>
          <a:xfrm>
            <a:off x="585216" y="2080227"/>
            <a:ext cx="3361943" cy="553998"/>
          </a:xfrm>
          <a:noFill/>
        </p:spPr>
        <p:txBody>
          <a:bodyPr wrap="square" lIns="0" tIns="0" rIns="0" bIns="0">
            <a:spAutoFit/>
          </a:bodyPr>
          <a:lstStyle>
            <a:lvl1pPr marL="0" indent="0" algn="l" defTabSz="457200" rtl="0" eaLnBrk="1" latinLnBrk="0" hangingPunct="1">
              <a:lnSpc>
                <a:spcPct val="100000"/>
              </a:lnSpc>
              <a:spcBef>
                <a:spcPct val="0"/>
              </a:spcBef>
              <a:spcAft>
                <a:spcPts val="0"/>
              </a:spcAft>
              <a:buFont typeface="Arial" panose="020B0604020202020204" pitchFamily="34" charset="0"/>
              <a:buNone/>
              <a:defRPr lang="en-US" sz="3600" b="0" kern="1200" cap="none" spc="-50" baseline="0" dirty="0">
                <a:ln w="3175">
                  <a:noFill/>
                </a:ln>
                <a:solidFill>
                  <a:schemeClr val="accent3"/>
                </a:solidFill>
                <a:effectLst/>
                <a:latin typeface="+mj-lt"/>
                <a:ea typeface="+mn-ea"/>
                <a:cs typeface="Segoe UI" panose="020B0502040204020203" pitchFamily="34" charset="0"/>
              </a:defRPr>
            </a:lvl1pPr>
          </a:lstStyle>
          <a:p>
            <a:pPr lvl="0"/>
            <a:r>
              <a:rPr lang="en-US" dirty="0"/>
              <a:t>Thank you.</a:t>
            </a:r>
          </a:p>
        </p:txBody>
      </p:sp>
      <p:sp>
        <p:nvSpPr>
          <p:cNvPr id="9" name="Text Placeholder 8">
            <a:extLst>
              <a:ext uri="{FF2B5EF4-FFF2-40B4-BE49-F238E27FC236}">
                <a16:creationId xmlns:a16="http://schemas.microsoft.com/office/drawing/2014/main" id="{FCDD9B65-7B9C-E803-654B-692D90202D54}"/>
              </a:ext>
            </a:extLst>
          </p:cNvPr>
          <p:cNvSpPr>
            <a:spLocks noGrp="1"/>
          </p:cNvSpPr>
          <p:nvPr>
            <p:ph type="body" sz="quarter" idx="13"/>
          </p:nvPr>
        </p:nvSpPr>
        <p:spPr>
          <a:xfrm>
            <a:off x="4485640" y="2276475"/>
            <a:ext cx="7114222" cy="430887"/>
          </a:xfrm>
        </p:spPr>
        <p:txBody>
          <a:bodyPr/>
          <a:lstStyle>
            <a:lvl1pPr marL="0" indent="0" algn="l" defTabSz="457200" rtl="0" eaLnBrk="1" latinLnBrk="0" hangingPunct="1">
              <a:lnSpc>
                <a:spcPct val="100000"/>
              </a:lnSpc>
              <a:spcBef>
                <a:spcPct val="0"/>
              </a:spcBef>
              <a:buNone/>
              <a:defRPr lang="en-US" sz="2800" b="0" kern="1200" cap="none" spc="-50" baseline="0" dirty="0" smtClean="0">
                <a:ln w="3175">
                  <a:noFill/>
                </a:ln>
                <a:solidFill>
                  <a:schemeClr val="tx1"/>
                </a:solidFill>
                <a:effectLst/>
                <a:latin typeface="+mn-lt"/>
                <a:ea typeface="+mn-ea"/>
                <a:cs typeface="Segoe UI" panose="020B0502040204020203" pitchFamily="34" charset="0"/>
              </a:defRPr>
            </a:lvl1pPr>
            <a:lvl2pPr marL="155448" indent="0">
              <a:buNone/>
              <a:defRPr lang="en-US" sz="2000" b="0" kern="1200" cap="none" spc="-50" baseline="0" dirty="0" smtClean="0">
                <a:ln w="3175">
                  <a:noFill/>
                </a:ln>
                <a:solidFill>
                  <a:schemeClr val="bg1"/>
                </a:solidFill>
                <a:effectLst/>
                <a:latin typeface="+mn-lt"/>
                <a:ea typeface="+mn-ea"/>
                <a:cs typeface="Segoe UI" panose="020B0502040204020203" pitchFamily="34" charset="0"/>
              </a:defRPr>
            </a:lvl2pPr>
            <a:lvl3pPr marL="265176" indent="0">
              <a:buNone/>
              <a:defRPr/>
            </a:lvl3pPr>
            <a:lvl4pPr marL="661988" indent="0">
              <a:buNone/>
              <a:defRPr/>
            </a:lvl4pPr>
            <a:lvl5pPr marL="855663" indent="0">
              <a:buNone/>
              <a:defRPr/>
            </a:lvl5pPr>
          </a:lstStyle>
          <a:p>
            <a:pPr lvl="0"/>
            <a:r>
              <a:rPr lang="en-US"/>
              <a:t>Click to edit Master text styles</a:t>
            </a:r>
          </a:p>
        </p:txBody>
      </p:sp>
      <p:sp>
        <p:nvSpPr>
          <p:cNvPr id="7" name="Footer Placeholder 10">
            <a:extLst>
              <a:ext uri="{FF2B5EF4-FFF2-40B4-BE49-F238E27FC236}">
                <a16:creationId xmlns:a16="http://schemas.microsoft.com/office/drawing/2014/main" id="{3D724FF2-BFB6-0799-B9AE-F83BA9177AA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178430815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592">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1_Learn Clickdown">
    <p:bg>
      <p:bgPr>
        <a:solidFill>
          <a:srgbClr val="E8E6DF"/>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5AC9CC-CBA7-2165-37C5-00D2CAABAC31}"/>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1">
            <a:extLst>
              <a:ext uri="{FF2B5EF4-FFF2-40B4-BE49-F238E27FC236}">
                <a16:creationId xmlns:a16="http://schemas.microsoft.com/office/drawing/2014/main" id="{7B5F9DFC-8F86-66C5-68A6-019BCDEDB8C2}"/>
              </a:ext>
            </a:extLst>
          </p:cNvPr>
          <p:cNvSpPr>
            <a:spLocks noGrp="1"/>
          </p:cNvSpPr>
          <p:nvPr>
            <p:ph type="title"/>
          </p:nvPr>
        </p:nvSpPr>
        <p:spPr>
          <a:xfrm>
            <a:off x="588262" y="585216"/>
            <a:ext cx="5863338" cy="37151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Footer Placeholder 10">
            <a:extLst>
              <a:ext uri="{FF2B5EF4-FFF2-40B4-BE49-F238E27FC236}">
                <a16:creationId xmlns:a16="http://schemas.microsoft.com/office/drawing/2014/main" id="{A94A1388-BD3C-450C-8D99-7C21AEFDA7C2}"/>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2" name="Rectangle 1">
            <a:extLst>
              <a:ext uri="{FF2B5EF4-FFF2-40B4-BE49-F238E27FC236}">
                <a16:creationId xmlns:a16="http://schemas.microsoft.com/office/drawing/2014/main" id="{579B777F-1F65-69C4-F4D1-F3695FD7DCE9}"/>
              </a:ext>
              <a:ext uri="{C183D7F6-B498-43B3-948B-1728B52AA6E4}">
                <adec:decorative xmlns:adec="http://schemas.microsoft.com/office/drawing/2017/decorative" val="1"/>
              </a:ext>
            </a:extLst>
          </p:cNvPr>
          <p:cNvSpPr/>
          <p:nvPr/>
        </p:nvSpPr>
        <p:spPr bwMode="auto">
          <a:xfrm>
            <a:off x="1887" y="0"/>
            <a:ext cx="6891565"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a:extLst>
              <a:ext uri="{FF2B5EF4-FFF2-40B4-BE49-F238E27FC236}">
                <a16:creationId xmlns:a16="http://schemas.microsoft.com/office/drawing/2014/main" id="{EE82EDA3-A3FD-9C74-44E5-95DA75D41C3F}"/>
              </a:ext>
              <a:ext uri="{C183D7F6-B498-43B3-948B-1728B52AA6E4}">
                <adec:decorative xmlns:adec="http://schemas.microsoft.com/office/drawing/2017/decorative" val="1"/>
              </a:ext>
            </a:extLst>
          </p:cNvPr>
          <p:cNvSpPr/>
          <p:nvPr userDrawn="1"/>
        </p:nvSpPr>
        <p:spPr bwMode="auto">
          <a:xfrm>
            <a:off x="1887" y="0"/>
            <a:ext cx="6891565"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6318899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12">
          <p15:clr>
            <a:srgbClr val="5ACBF0"/>
          </p15:clr>
        </p15:guide>
        <p15:guide id="29" orient="horz" pos="1272">
          <p15:clr>
            <a:srgbClr val="5ACBF0"/>
          </p15:clr>
        </p15:guide>
        <p15:guide id="30" orient="horz" pos="288">
          <p15:clr>
            <a:srgbClr val="5ACBF0"/>
          </p15:clr>
        </p15:guide>
        <p15:guide id="31" orient="horz" pos="3600">
          <p15:clr>
            <a:srgbClr val="FBAE40"/>
          </p15:clr>
        </p15:guide>
        <p15:guide id="32" orient="horz" pos="3408">
          <p15:clr>
            <a:srgbClr val="FBAE40"/>
          </p15:clr>
        </p15:guide>
        <p15:guide id="33" pos="108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1-column_Callou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44938"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A07B0D1-31C1-C209-CE85-DD1D42B62A74}"/>
              </a:ext>
            </a:extLst>
          </p:cNvPr>
          <p:cNvSpPr>
            <a:spLocks noGrp="1"/>
          </p:cNvSpPr>
          <p:nvPr>
            <p:ph type="pic" sz="quarter" idx="20" hasCustomPrompt="1"/>
          </p:nvPr>
        </p:nvSpPr>
        <p:spPr bwMode="ltGray">
          <a:xfrm>
            <a:off x="4064000" y="1581150"/>
            <a:ext cx="7535862" cy="4430720"/>
          </a:xfrm>
          <a:prstGeom prst="rect">
            <a:avLst/>
          </a:prstGeom>
          <a:solidFill>
            <a:srgbClr val="F4F4F7"/>
          </a:solidFill>
          <a:ln>
            <a:noFill/>
          </a:ln>
        </p:spPr>
        <p:txBody>
          <a:bodyPr lIns="0" tIns="0" rIns="0" bIns="731520" anchor="ctr" anchorCtr="0">
            <a:noAutofit/>
          </a:bodyPr>
          <a:lstStyle>
            <a:lvl1pPr marL="0" indent="0" algn="ctr">
              <a:lnSpc>
                <a:spcPct val="100000"/>
              </a:lnSpc>
              <a:buNone/>
              <a:defRPr sz="1050" b="1">
                <a:solidFill>
                  <a:srgbClr val="000000"/>
                </a:solidFill>
                <a:latin typeface="+mn-lt"/>
                <a:cs typeface="Segoe UI" panose="020B0502040204020203" pitchFamily="34" charset="0"/>
              </a:defRPr>
            </a:lvl1pPr>
          </a:lstStyle>
          <a:p>
            <a:r>
              <a:rPr lang="en-US"/>
              <a:t>Drag &amp; drop your photo</a:t>
            </a:r>
          </a:p>
          <a:p>
            <a:r>
              <a:rPr lang="en-US"/>
              <a:t>here or click or tap </a:t>
            </a:r>
          </a:p>
          <a:p>
            <a:r>
              <a:rPr lang="en-US"/>
              <a:t>icon below to insert</a:t>
            </a:r>
          </a:p>
          <a:p>
            <a:endParaRPr lang="en-US"/>
          </a:p>
          <a:p>
            <a:endParaRPr lang="en-US"/>
          </a:p>
        </p:txBody>
      </p:sp>
      <p:sp>
        <p:nvSpPr>
          <p:cNvPr id="6" name="Text Placeholder 11">
            <a:extLst>
              <a:ext uri="{FF2B5EF4-FFF2-40B4-BE49-F238E27FC236}">
                <a16:creationId xmlns:a16="http://schemas.microsoft.com/office/drawing/2014/main" id="{BA3E60F0-F025-04E8-0E46-71699A62E435}"/>
              </a:ext>
            </a:extLst>
          </p:cNvPr>
          <p:cNvSpPr>
            <a:spLocks noGrp="1"/>
          </p:cNvSpPr>
          <p:nvPr>
            <p:ph type="body" sz="quarter" idx="16"/>
          </p:nvPr>
        </p:nvSpPr>
        <p:spPr>
          <a:xfrm>
            <a:off x="584200" y="1594155"/>
            <a:ext cx="317414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8" name="Text Placeholder 3">
            <a:extLst>
              <a:ext uri="{FF2B5EF4-FFF2-40B4-BE49-F238E27FC236}">
                <a16:creationId xmlns:a16="http://schemas.microsoft.com/office/drawing/2014/main" id="{4D105096-7BC3-1383-8EE1-744002B706B2}"/>
              </a:ext>
            </a:extLst>
          </p:cNvPr>
          <p:cNvSpPr>
            <a:spLocks noGrp="1"/>
          </p:cNvSpPr>
          <p:nvPr>
            <p:ph type="body" sz="quarter" idx="15"/>
          </p:nvPr>
        </p:nvSpPr>
        <p:spPr>
          <a:xfrm>
            <a:off x="586389" y="2085764"/>
            <a:ext cx="3172811"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19036137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60">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20">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genda_1-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Agenda</a:t>
            </a:r>
          </a:p>
        </p:txBody>
      </p:sp>
      <p:cxnSp>
        <p:nvCxnSpPr>
          <p:cNvPr id="4" name="Straight Connector 3">
            <a:extLst>
              <a:ext uri="{FF2B5EF4-FFF2-40B4-BE49-F238E27FC236}">
                <a16:creationId xmlns:a16="http://schemas.microsoft.com/office/drawing/2014/main" id="{BDAB8950-CE1F-05A6-2114-49B53E68C30F}"/>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Footer Placeholder 10">
            <a:extLst>
              <a:ext uri="{FF2B5EF4-FFF2-40B4-BE49-F238E27FC236}">
                <a16:creationId xmlns:a16="http://schemas.microsoft.com/office/drawing/2014/main" id="{B14116FB-E904-DC73-7B06-3E224526332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
        <p:nvSpPr>
          <p:cNvPr id="3" name="Text Placeholder 3">
            <a:extLst>
              <a:ext uri="{FF2B5EF4-FFF2-40B4-BE49-F238E27FC236}">
                <a16:creationId xmlns:a16="http://schemas.microsoft.com/office/drawing/2014/main" id="{CAC2502E-5D9F-F851-3464-EDB3AAD612FA}"/>
              </a:ext>
            </a:extLst>
          </p:cNvPr>
          <p:cNvSpPr>
            <a:spLocks noGrp="1"/>
          </p:cNvSpPr>
          <p:nvPr>
            <p:ph type="body" sz="quarter" idx="15"/>
          </p:nvPr>
        </p:nvSpPr>
        <p:spPr>
          <a:xfrm>
            <a:off x="586389" y="1818177"/>
            <a:ext cx="5033361" cy="374398"/>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sz="2400">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408239100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guide id="40"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1_Knowledge Check">
    <p:spTree>
      <p:nvGrpSpPr>
        <p:cNvPr id="1" name=""/>
        <p:cNvGrpSpPr/>
        <p:nvPr/>
      </p:nvGrpSpPr>
      <p:grpSpPr>
        <a:xfrm>
          <a:off x="0" y="0"/>
          <a:ext cx="0" cy="0"/>
          <a:chOff x="0" y="0"/>
          <a:chExt cx="0" cy="0"/>
        </a:xfrm>
      </p:grpSpPr>
      <p:sp>
        <p:nvSpPr>
          <p:cNvPr id="3" name="Rounded Rectangle 3_1">
            <a:extLst>
              <a:ext uri="{FF2B5EF4-FFF2-40B4-BE49-F238E27FC236}">
                <a16:creationId xmlns:a16="http://schemas.microsoft.com/office/drawing/2014/main" id="{4CCBFB5E-1851-2876-A431-5DF81265739D}"/>
              </a:ext>
            </a:extLst>
          </p:cNvPr>
          <p:cNvSpPr/>
          <p:nvPr/>
        </p:nvSpPr>
        <p:spPr>
          <a:xfrm>
            <a:off x="588261" y="1292745"/>
            <a:ext cx="10074975" cy="4749970"/>
          </a:xfrm>
          <a:prstGeom prst="roundRect">
            <a:avLst>
              <a:gd name="adj" fmla="val 611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vert="horz" wrap="square" lIns="0" tIns="0" rIns="0" bIns="0" rtlCol="0" anchor="t">
            <a:spAutoFit/>
          </a:bodyPr>
          <a:lstStyle>
            <a:lvl1pPr>
              <a:defRPr lang="en-US" i="0">
                <a:cs typeface="Segoe UI Semibold" panose="020B0502040204020203" pitchFamily="34" charset="0"/>
              </a:defRPr>
            </a:lvl1pPr>
          </a:lstStyle>
          <a:p>
            <a:pPr lvl="0"/>
            <a:r>
              <a:rPr lang="en-US"/>
              <a:t>Click to edit Master title style</a:t>
            </a:r>
          </a:p>
        </p:txBody>
      </p:sp>
      <p:sp>
        <p:nvSpPr>
          <p:cNvPr id="4" name="Text Placeholder 11">
            <a:extLst>
              <a:ext uri="{FF2B5EF4-FFF2-40B4-BE49-F238E27FC236}">
                <a16:creationId xmlns:a16="http://schemas.microsoft.com/office/drawing/2014/main" id="{E5A14A0B-79D6-45AE-7A4C-9DC7D8DBDE0E}"/>
              </a:ext>
            </a:extLst>
          </p:cNvPr>
          <p:cNvSpPr>
            <a:spLocks noGrp="1"/>
          </p:cNvSpPr>
          <p:nvPr>
            <p:ph type="body" sz="quarter" idx="17"/>
          </p:nvPr>
        </p:nvSpPr>
        <p:spPr>
          <a:xfrm>
            <a:off x="1235075" y="1594151"/>
            <a:ext cx="8778782" cy="307777"/>
          </a:xfrm>
          <a:prstGeom prst="rect">
            <a:avLst/>
          </a:prstGeom>
        </p:spPr>
        <p:txBody>
          <a:bodyPr anchor="t"/>
          <a:lstStyle>
            <a:lvl1pPr marL="0" indent="0">
              <a:spcBef>
                <a:spcPts val="0"/>
              </a:spcBef>
              <a:buNone/>
              <a:defRPr lang="en-US" sz="2000" kern="1200" spc="0" baseline="0" dirty="0" smtClean="0">
                <a:solidFill>
                  <a:schemeClr val="tx1"/>
                </a:solidFill>
                <a:latin typeface="+mj-lt"/>
                <a:ea typeface="+mn-ea"/>
                <a:cs typeface="Segoe UI" panose="020B0502040204020203" pitchFamily="34" charset="0"/>
              </a:defRPr>
            </a:lvl1pPr>
            <a:lvl2pPr marL="155448" indent="0">
              <a:buNone/>
              <a:defRPr/>
            </a:lvl2pPr>
          </a:lstStyle>
          <a:p>
            <a:pPr lvl="0"/>
            <a:r>
              <a:rPr lang="en-US"/>
              <a:t>Click to edit Master text styles</a:t>
            </a:r>
          </a:p>
        </p:txBody>
      </p:sp>
      <p:sp>
        <p:nvSpPr>
          <p:cNvPr id="6" name="Text Placeholder 3">
            <a:extLst>
              <a:ext uri="{FF2B5EF4-FFF2-40B4-BE49-F238E27FC236}">
                <a16:creationId xmlns:a16="http://schemas.microsoft.com/office/drawing/2014/main" id="{E26E60A9-6B1B-0504-9AD9-98C3212D1BE2}"/>
              </a:ext>
            </a:extLst>
          </p:cNvPr>
          <p:cNvSpPr>
            <a:spLocks noGrp="1"/>
          </p:cNvSpPr>
          <p:nvPr>
            <p:ph type="body" sz="quarter" idx="15"/>
          </p:nvPr>
        </p:nvSpPr>
        <p:spPr>
          <a:xfrm>
            <a:off x="1237265" y="1994124"/>
            <a:ext cx="8775098" cy="276999"/>
          </a:xfrm>
          <a:prstGeom prst="rect">
            <a:avLst/>
          </a:prstGeom>
        </p:spPr>
        <p:txBody>
          <a:bodyPr wrap="square" lIns="91440">
            <a:spAutoFit/>
          </a:bodyPr>
          <a:lstStyle>
            <a:lvl1pPr marL="137160" indent="-137160">
              <a:buFont typeface="Segoe UI" panose="020B0502040204020203" pitchFamily="34" charset="0"/>
              <a:buChar char="⃣"/>
              <a:defRPr sz="18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grpSp>
        <p:nvGrpSpPr>
          <p:cNvPr id="7" name="Group 6">
            <a:extLst>
              <a:ext uri="{FF2B5EF4-FFF2-40B4-BE49-F238E27FC236}">
                <a16:creationId xmlns:a16="http://schemas.microsoft.com/office/drawing/2014/main" id="{4AAEF9DE-7B32-1B2A-6337-669A0D5B5567}"/>
              </a:ext>
              <a:ext uri="{C183D7F6-B498-43B3-948B-1728B52AA6E4}">
                <adec:decorative xmlns:adec="http://schemas.microsoft.com/office/drawing/2017/decorative" val="1"/>
              </a:ext>
            </a:extLst>
          </p:cNvPr>
          <p:cNvGrpSpPr/>
          <p:nvPr/>
        </p:nvGrpSpPr>
        <p:grpSpPr>
          <a:xfrm>
            <a:off x="10107938" y="893763"/>
            <a:ext cx="1110600" cy="1110600"/>
            <a:chOff x="5540700" y="2116300"/>
            <a:chExt cx="1110600" cy="1110600"/>
          </a:xfrm>
        </p:grpSpPr>
        <p:sp>
          <p:nvSpPr>
            <p:cNvPr id="8" name="Oval 7">
              <a:extLst>
                <a:ext uri="{FF2B5EF4-FFF2-40B4-BE49-F238E27FC236}">
                  <a16:creationId xmlns:a16="http://schemas.microsoft.com/office/drawing/2014/main" id="{BF3C713F-0819-4E66-4E37-3D4AEBB16C45}"/>
                </a:ext>
              </a:extLst>
            </p:cNvPr>
            <p:cNvSpPr/>
            <p:nvPr/>
          </p:nvSpPr>
          <p:spPr>
            <a:xfrm>
              <a:off x="5540700"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Picture 8">
              <a:extLst>
                <a:ext uri="{FF2B5EF4-FFF2-40B4-BE49-F238E27FC236}">
                  <a16:creationId xmlns:a16="http://schemas.microsoft.com/office/drawing/2014/main" id="{66B6D0E4-ABDA-CFF0-8DBA-13CB318211E8}"/>
                </a:ext>
              </a:extLst>
            </p:cNvPr>
            <p:cNvPicPr/>
            <p:nvPr/>
          </p:nvPicPr>
          <p:blipFill>
            <a:blip r:embed="rId2">
              <a:extLst>
                <a:ext uri="{28A0092B-C50C-407E-A947-70E740481C1C}">
                  <a14:useLocalDpi xmlns:a14="http://schemas.microsoft.com/office/drawing/2010/main" val="0"/>
                </a:ext>
              </a:extLst>
            </a:blip>
            <a:srcRect/>
            <a:stretch/>
          </p:blipFill>
          <p:spPr>
            <a:xfrm>
              <a:off x="5749602" y="2325202"/>
              <a:ext cx="692796" cy="692796"/>
            </a:xfrm>
            <a:prstGeom prst="rect">
              <a:avLst/>
            </a:prstGeom>
            <a:noFill/>
          </p:spPr>
        </p:pic>
      </p:grpSp>
      <p:sp>
        <p:nvSpPr>
          <p:cNvPr id="12" name="Text Placeholder 11">
            <a:extLst>
              <a:ext uri="{FF2B5EF4-FFF2-40B4-BE49-F238E27FC236}">
                <a16:creationId xmlns:a16="http://schemas.microsoft.com/office/drawing/2014/main" id="{EA7BF95A-A491-AA6A-78B7-D238998E4354}"/>
              </a:ext>
            </a:extLst>
          </p:cNvPr>
          <p:cNvSpPr>
            <a:spLocks noGrp="1"/>
          </p:cNvSpPr>
          <p:nvPr>
            <p:ph type="body" sz="quarter" idx="20"/>
          </p:nvPr>
        </p:nvSpPr>
        <p:spPr>
          <a:xfrm>
            <a:off x="1235075" y="4492432"/>
            <a:ext cx="8778782" cy="307777"/>
          </a:xfrm>
          <a:prstGeom prst="rect">
            <a:avLst/>
          </a:prstGeo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13" name="Text Placeholder 3">
            <a:extLst>
              <a:ext uri="{FF2B5EF4-FFF2-40B4-BE49-F238E27FC236}">
                <a16:creationId xmlns:a16="http://schemas.microsoft.com/office/drawing/2014/main" id="{FC885C31-00F8-2C8C-ACC7-B0A21820E6E2}"/>
              </a:ext>
            </a:extLst>
          </p:cNvPr>
          <p:cNvSpPr>
            <a:spLocks noGrp="1"/>
          </p:cNvSpPr>
          <p:nvPr>
            <p:ph type="body" sz="quarter" idx="21"/>
          </p:nvPr>
        </p:nvSpPr>
        <p:spPr>
          <a:xfrm>
            <a:off x="1237265" y="4898755"/>
            <a:ext cx="8775098" cy="276999"/>
          </a:xfrm>
          <a:prstGeom prst="rect">
            <a:avLst/>
          </a:prstGeom>
        </p:spPr>
        <p:txBody>
          <a:bodyPr wrap="square" lIns="91440">
            <a:spAutoFit/>
          </a:bodyPr>
          <a:lstStyle>
            <a:lvl1pPr marL="137160" indent="-137160">
              <a:buFont typeface="Segoe UI" panose="020B0502040204020203" pitchFamily="34" charset="0"/>
              <a:buChar char="⃣"/>
              <a:defRPr sz="18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18" name="Text Placeholder 11">
            <a:extLst>
              <a:ext uri="{FF2B5EF4-FFF2-40B4-BE49-F238E27FC236}">
                <a16:creationId xmlns:a16="http://schemas.microsoft.com/office/drawing/2014/main" id="{C801E9AC-93F9-F06B-9038-5F1AAD2E0D8A}"/>
              </a:ext>
            </a:extLst>
          </p:cNvPr>
          <p:cNvSpPr>
            <a:spLocks noGrp="1"/>
          </p:cNvSpPr>
          <p:nvPr>
            <p:ph type="body" sz="quarter" idx="22"/>
          </p:nvPr>
        </p:nvSpPr>
        <p:spPr>
          <a:xfrm>
            <a:off x="1235075" y="3042690"/>
            <a:ext cx="8778782" cy="307777"/>
          </a:xfrm>
          <a:prstGeom prst="rect">
            <a:avLst/>
          </a:prstGeom>
        </p:spPr>
        <p:txBody>
          <a:bodyPr anchor="t"/>
          <a:lstStyle>
            <a:lvl1pPr marL="0" indent="0">
              <a:spcBef>
                <a:spcPts val="0"/>
              </a:spcBef>
              <a:buNone/>
              <a:defRPr lang="en-US" sz="2000" kern="1200" spc="0" baseline="0" dirty="0" smtClean="0">
                <a:solidFill>
                  <a:schemeClr val="tx1"/>
                </a:solidFill>
                <a:latin typeface="+mj-lt"/>
                <a:ea typeface="+mn-ea"/>
                <a:cs typeface="Segoe UI" panose="020B0502040204020203" pitchFamily="34" charset="0"/>
              </a:defRPr>
            </a:lvl1pPr>
          </a:lstStyle>
          <a:p>
            <a:pPr lvl="0"/>
            <a:r>
              <a:rPr lang="en-US"/>
              <a:t>Click to edit Master text styles</a:t>
            </a:r>
          </a:p>
        </p:txBody>
      </p:sp>
      <p:sp>
        <p:nvSpPr>
          <p:cNvPr id="19" name="Text Placeholder 3">
            <a:extLst>
              <a:ext uri="{FF2B5EF4-FFF2-40B4-BE49-F238E27FC236}">
                <a16:creationId xmlns:a16="http://schemas.microsoft.com/office/drawing/2014/main" id="{3EC43E23-35AD-52A6-0DE8-366F8CC32F9A}"/>
              </a:ext>
            </a:extLst>
          </p:cNvPr>
          <p:cNvSpPr>
            <a:spLocks noGrp="1"/>
          </p:cNvSpPr>
          <p:nvPr>
            <p:ph type="body" sz="quarter" idx="23"/>
          </p:nvPr>
        </p:nvSpPr>
        <p:spPr>
          <a:xfrm>
            <a:off x="1237265" y="3449013"/>
            <a:ext cx="8775098" cy="276999"/>
          </a:xfrm>
          <a:prstGeom prst="rect">
            <a:avLst/>
          </a:prstGeom>
        </p:spPr>
        <p:txBody>
          <a:bodyPr wrap="square" lIns="91440">
            <a:spAutoFit/>
          </a:bodyPr>
          <a:lstStyle>
            <a:lvl1pPr marL="137160" indent="-137160">
              <a:buFont typeface="Segoe UI" panose="020B0502040204020203" pitchFamily="34" charset="0"/>
              <a:buChar char="⃣"/>
              <a:defRPr sz="1800">
                <a:solidFill>
                  <a:schemeClr val="tx1"/>
                </a:solidFill>
              </a:defRPr>
            </a:lvl1pPr>
            <a:lvl2pPr marL="265176" indent="-128016">
              <a:buFont typeface="Segoe UI" panose="020B0502040204020203" pitchFamily="34" charset="0"/>
              <a:buChar char="⃣"/>
              <a:defRPr>
                <a:solidFill>
                  <a:schemeClr val="tx1"/>
                </a:solidFill>
              </a:defRPr>
            </a:lvl2pPr>
            <a:lvl3pPr marL="384048" indent="-118872">
              <a:buFont typeface="Segoe UI" panose="020B0502040204020203"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12420789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8">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2">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2_Blank_Learn-with Head">
    <p:bg>
      <p:bgPr>
        <a:solidFill>
          <a:srgbClr val="F4F3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A14D4A-3D84-63D4-621C-F0146E953C9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6" name="Title 1">
            <a:extLst>
              <a:ext uri="{FF2B5EF4-FFF2-40B4-BE49-F238E27FC236}">
                <a16:creationId xmlns:a16="http://schemas.microsoft.com/office/drawing/2014/main" id="{159BD062-242B-7C76-C2DD-D8D8F7B47A7D}"/>
              </a:ext>
            </a:extLst>
          </p:cNvPr>
          <p:cNvSpPr>
            <a:spLocks noGrp="1"/>
          </p:cNvSpPr>
          <p:nvPr>
            <p:ph type="title"/>
          </p:nvPr>
        </p:nvSpPr>
        <p:spPr>
          <a:xfrm>
            <a:off x="588262" y="585216"/>
            <a:ext cx="6596763"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2" name="Footer Placeholder 10">
            <a:extLst>
              <a:ext uri="{FF2B5EF4-FFF2-40B4-BE49-F238E27FC236}">
                <a16:creationId xmlns:a16="http://schemas.microsoft.com/office/drawing/2014/main" id="{2C218158-577B-6E13-36F7-D124388AA1C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26405424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6">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0">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LearningPath2_WmGray">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Footer Placeholder 10">
            <a:extLst>
              <a:ext uri="{FF2B5EF4-FFF2-40B4-BE49-F238E27FC236}">
                <a16:creationId xmlns:a16="http://schemas.microsoft.com/office/drawing/2014/main" id="{796286D3-2BE2-274E-2C22-7C5E05965A80}"/>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pic>
        <p:nvPicPr>
          <p:cNvPr id="4" name="Graphic 3">
            <a:extLst>
              <a:ext uri="{FF2B5EF4-FFF2-40B4-BE49-F238E27FC236}">
                <a16:creationId xmlns:a16="http://schemas.microsoft.com/office/drawing/2014/main" id="{7DE894E4-791C-907F-1385-BF33ADCFFE21}"/>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144660"/>
            <a:ext cx="12192001" cy="3035200"/>
          </a:xfrm>
          <a:prstGeom prst="rect">
            <a:avLst/>
          </a:prstGeom>
        </p:spPr>
      </p:pic>
    </p:spTree>
    <p:extLst>
      <p:ext uri="{BB962C8B-B14F-4D97-AF65-F5344CB8AC3E}">
        <p14:creationId xmlns:p14="http://schemas.microsoft.com/office/powerpoint/2010/main" val="21835703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guide id="40" pos="7064">
          <p15:clr>
            <a:srgbClr val="FBAE40"/>
          </p15:clr>
        </p15:guide>
        <p15:guide id="41" orient="horz" pos="363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Lab">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9FF9B-5C03-12AD-C2BC-F2A5193A8A29}"/>
              </a:ext>
              <a:ext uri="{C183D7F6-B498-43B3-948B-1728B52AA6E4}">
                <adec:decorative xmlns:adec="http://schemas.microsoft.com/office/drawing/2017/decorative" val="1"/>
              </a:ext>
            </a:extLst>
          </p:cNvPr>
          <p:cNvSpPr/>
          <p:nvPr userDrawn="1"/>
        </p:nvSpPr>
        <p:spPr bwMode="auto">
          <a:xfrm>
            <a:off x="1071532" y="6337300"/>
            <a:ext cx="2667000" cy="2921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1600" cy="492443"/>
          </a:xfrm>
        </p:spPr>
        <p:txBody>
          <a:bodyPr/>
          <a:lstStyle>
            <a:lvl1pPr>
              <a:defRPr sz="3200" b="0" i="0">
                <a:solidFill>
                  <a:schemeClr val="tx1"/>
                </a:solidFill>
                <a:latin typeface="+mj-lt"/>
                <a:cs typeface="Segoe UI Semibold" panose="020B0502040204020203" pitchFamily="34" charset="0"/>
              </a:defRPr>
            </a:lvl1pPr>
          </a:lstStyle>
          <a:p>
            <a:r>
              <a:rPr lang="en-US" dirty="0"/>
              <a:t>Click to edit Master title style</a:t>
            </a:r>
          </a:p>
        </p:txBody>
      </p:sp>
      <p:sp>
        <p:nvSpPr>
          <p:cNvPr id="6" name="Rectangle: Single Corner Rounded 5">
            <a:extLst>
              <a:ext uri="{FF2B5EF4-FFF2-40B4-BE49-F238E27FC236}">
                <a16:creationId xmlns:a16="http://schemas.microsoft.com/office/drawing/2014/main" id="{A02CAEB8-26C8-4DCC-A205-1958858BB2CA}"/>
              </a:ext>
              <a:ext uri="{C183D7F6-B498-43B3-948B-1728B52AA6E4}">
                <adec:decorative xmlns:adec="http://schemas.microsoft.com/office/drawing/2017/decorative" val="1"/>
              </a:ext>
            </a:extLst>
          </p:cNvPr>
          <p:cNvSpPr/>
          <p:nvPr userDrawn="1"/>
        </p:nvSpPr>
        <p:spPr bwMode="auto">
          <a:xfrm>
            <a:off x="-1" y="1913466"/>
            <a:ext cx="3121026" cy="4944533"/>
          </a:xfrm>
          <a:prstGeom prst="round1Rect">
            <a:avLst>
              <a:gd name="adj" fmla="val 6737"/>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11">
            <a:extLst>
              <a:ext uri="{FF2B5EF4-FFF2-40B4-BE49-F238E27FC236}">
                <a16:creationId xmlns:a16="http://schemas.microsoft.com/office/drawing/2014/main" id="{5B1C1BF3-6AA8-9E3D-6C13-9D294A95EC9E}"/>
              </a:ext>
            </a:extLst>
          </p:cNvPr>
          <p:cNvSpPr>
            <a:spLocks noGrp="1"/>
          </p:cNvSpPr>
          <p:nvPr>
            <p:ph type="body" sz="quarter" idx="17"/>
          </p:nvPr>
        </p:nvSpPr>
        <p:spPr>
          <a:xfrm>
            <a:off x="4356039" y="1926472"/>
            <a:ext cx="7243823" cy="276999"/>
          </a:xfrm>
          <a:prstGeom prst="rect">
            <a:avLst/>
          </a:prstGeom>
        </p:spPr>
        <p:txBody>
          <a:bodyPr anchor="t"/>
          <a:lstStyle>
            <a:lvl1pPr marL="0" indent="0">
              <a:spcBef>
                <a:spcPts val="0"/>
              </a:spcBef>
              <a:buNone/>
              <a:defRPr sz="1800">
                <a:solidFill>
                  <a:schemeClr val="tx1"/>
                </a:solidFill>
                <a:latin typeface="+mj-lt"/>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CB36A2A5-3D3D-6672-23D6-32211E5333A2}"/>
              </a:ext>
            </a:extLst>
          </p:cNvPr>
          <p:cNvSpPr>
            <a:spLocks noGrp="1"/>
          </p:cNvSpPr>
          <p:nvPr>
            <p:ph type="body" sz="quarter" idx="35"/>
          </p:nvPr>
        </p:nvSpPr>
        <p:spPr>
          <a:xfrm>
            <a:off x="4358229" y="2578100"/>
            <a:ext cx="7241633" cy="726353"/>
          </a:xfrm>
          <a:prstGeom prst="rect">
            <a:avLst/>
          </a:prstGeom>
        </p:spPr>
        <p:txBody>
          <a:bodyPr wrap="square">
            <a:spAutoFit/>
          </a:bodyPr>
          <a:lstStyle>
            <a:lvl1pPr marL="137160" indent="-137160">
              <a:buFont typeface="Arial" panose="020B0604020202020204" pitchFamily="34" charset="0"/>
              <a:buChar char="•"/>
              <a:defRPr sz="1600">
                <a:solidFill>
                  <a:schemeClr val="tx1"/>
                </a:solidFill>
              </a:defRPr>
            </a:lvl1pPr>
            <a:lvl2pPr marL="265176" indent="-128016">
              <a:buFont typeface="Arial" panose="020B0604020202020204" pitchFamily="34" charset="0"/>
              <a:buChar char="•"/>
              <a:defRPr sz="1400">
                <a:solidFill>
                  <a:schemeClr val="tx1"/>
                </a:solidFill>
              </a:defRPr>
            </a:lvl2pPr>
            <a:lvl3pPr marL="384048" indent="-118872">
              <a:buFont typeface="Arial" panose="020B0604020202020204" pitchFamily="34" charset="0"/>
              <a:buChar char="•"/>
              <a:defRPr sz="1200">
                <a:solidFill>
                  <a:schemeClr val="tx1"/>
                </a:solidFill>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p:txBody>
      </p:sp>
      <p:sp>
        <p:nvSpPr>
          <p:cNvPr id="14" name="Text Placeholder 11">
            <a:extLst>
              <a:ext uri="{FF2B5EF4-FFF2-40B4-BE49-F238E27FC236}">
                <a16:creationId xmlns:a16="http://schemas.microsoft.com/office/drawing/2014/main" id="{C4A355BE-EC00-02A7-CF83-86D8F4D79CE5}"/>
              </a:ext>
            </a:extLst>
          </p:cNvPr>
          <p:cNvSpPr>
            <a:spLocks noGrp="1"/>
          </p:cNvSpPr>
          <p:nvPr>
            <p:ph type="body" sz="quarter" idx="34"/>
          </p:nvPr>
        </p:nvSpPr>
        <p:spPr>
          <a:xfrm>
            <a:off x="588263" y="2542117"/>
            <a:ext cx="2027938" cy="1015663"/>
          </a:xfrm>
          <a:prstGeom prst="rect">
            <a:avLst/>
          </a:prstGeom>
        </p:spPr>
        <p:txBody>
          <a:bodyPr anchor="t"/>
          <a:lstStyle>
            <a:lvl1pPr marL="0" indent="0">
              <a:spcBef>
                <a:spcPts val="0"/>
              </a:spcBef>
              <a:buNone/>
              <a:defRPr sz="2200">
                <a:solidFill>
                  <a:schemeClr val="tx1"/>
                </a:solidFill>
                <a:latin typeface="+mj-lt"/>
              </a:defRPr>
            </a:lvl1pPr>
          </a:lstStyle>
          <a:p>
            <a:pPr lvl="0"/>
            <a:r>
              <a:rPr lang="en-US" dirty="0"/>
              <a:t>Click to edit Master text styles</a:t>
            </a:r>
          </a:p>
        </p:txBody>
      </p:sp>
      <p:sp>
        <p:nvSpPr>
          <p:cNvPr id="3" name="Footer Placeholder 2">
            <a:extLst>
              <a:ext uri="{FF2B5EF4-FFF2-40B4-BE49-F238E27FC236}">
                <a16:creationId xmlns:a16="http://schemas.microsoft.com/office/drawing/2014/main" id="{5D868818-0DFC-9169-4160-89B32CDF5130}"/>
              </a:ext>
            </a:extLst>
          </p:cNvPr>
          <p:cNvSpPr txBox="1">
            <a:spLocks/>
          </p:cNvSpPr>
          <p:nvPr userDrawn="1"/>
        </p:nvSpPr>
        <p:spPr>
          <a:xfrm>
            <a:off x="4356100"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grpSp>
        <p:nvGrpSpPr>
          <p:cNvPr id="9" name="Group 8">
            <a:extLst>
              <a:ext uri="{FF2B5EF4-FFF2-40B4-BE49-F238E27FC236}">
                <a16:creationId xmlns:a16="http://schemas.microsoft.com/office/drawing/2014/main" id="{76EA3CFB-9697-C0F0-7B4C-7E3873DE53FB}"/>
              </a:ext>
              <a:ext uri="{C183D7F6-B498-43B3-948B-1728B52AA6E4}">
                <adec:decorative xmlns:adec="http://schemas.microsoft.com/office/drawing/2017/decorative" val="1"/>
              </a:ext>
            </a:extLst>
          </p:cNvPr>
          <p:cNvGrpSpPr/>
          <p:nvPr userDrawn="1"/>
        </p:nvGrpSpPr>
        <p:grpSpPr>
          <a:xfrm>
            <a:off x="2563579" y="1585913"/>
            <a:ext cx="1110600" cy="1110600"/>
            <a:chOff x="5540700" y="2116300"/>
            <a:chExt cx="1110600" cy="1110600"/>
          </a:xfrm>
        </p:grpSpPr>
        <p:sp>
          <p:nvSpPr>
            <p:cNvPr id="10" name="Oval 9">
              <a:extLst>
                <a:ext uri="{FF2B5EF4-FFF2-40B4-BE49-F238E27FC236}">
                  <a16:creationId xmlns:a16="http://schemas.microsoft.com/office/drawing/2014/main" id="{746C21DA-1493-FA44-3F9C-34E05FF08B74}"/>
                </a:ext>
              </a:extLst>
            </p:cNvPr>
            <p:cNvSpPr/>
            <p:nvPr/>
          </p:nvSpPr>
          <p:spPr>
            <a:xfrm>
              <a:off x="5540700" y="2116300"/>
              <a:ext cx="1110600" cy="1110600"/>
            </a:xfrm>
            <a:prstGeom prst="ellipse">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 name="Picture 33">
              <a:extLst>
                <a:ext uri="{FF2B5EF4-FFF2-40B4-BE49-F238E27FC236}">
                  <a16:creationId xmlns:a16="http://schemas.microsoft.com/office/drawing/2014/main" id="{645CE35C-3A93-7951-31D3-E08248B1C9C4}"/>
                </a:ext>
              </a:extLst>
            </p:cNvPr>
            <p:cNvPicPr/>
            <p:nvPr/>
          </p:nvPicPr>
          <p:blipFill>
            <a:blip r:embed="rId2">
              <a:extLst>
                <a:ext uri="{96DAC541-7B7A-43D3-8B79-37D633B846F1}">
                  <asvg:svgBlip xmlns:asvg="http://schemas.microsoft.com/office/drawing/2016/SVG/main" r:embed="rId3"/>
                </a:ext>
              </a:extLst>
            </a:blip>
            <a:srcRect/>
            <a:stretch/>
          </p:blipFill>
          <p:spPr>
            <a:xfrm>
              <a:off x="5749602" y="2325202"/>
              <a:ext cx="692796" cy="692796"/>
            </a:xfrm>
            <a:prstGeom prst="rect">
              <a:avLst/>
            </a:prstGeom>
            <a:noFill/>
          </p:spPr>
        </p:pic>
      </p:grpSp>
    </p:spTree>
    <p:extLst>
      <p:ext uri="{BB962C8B-B14F-4D97-AF65-F5344CB8AC3E}">
        <p14:creationId xmlns:p14="http://schemas.microsoft.com/office/powerpoint/2010/main" val="20031079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Blank_Learn-with Head">
    <p:bg>
      <p:bgPr>
        <a:solidFill>
          <a:srgbClr val="E8E6D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294CE2C-953A-10B8-F580-7F93E4F1234F}"/>
              </a:ext>
            </a:extLst>
          </p:cNvPr>
          <p:cNvGrpSpPr/>
          <p:nvPr userDrawn="1"/>
        </p:nvGrpSpPr>
        <p:grpSpPr>
          <a:xfrm>
            <a:off x="0" y="0"/>
            <a:ext cx="12192001" cy="1289051"/>
            <a:chOff x="0" y="0"/>
            <a:chExt cx="12192001" cy="1289051"/>
          </a:xfrm>
        </p:grpSpPr>
        <p:pic>
          <p:nvPicPr>
            <p:cNvPr id="7" name="Picture 6">
              <a:extLst>
                <a:ext uri="{FF2B5EF4-FFF2-40B4-BE49-F238E27FC236}">
                  <a16:creationId xmlns:a16="http://schemas.microsoft.com/office/drawing/2014/main" id="{77080A99-448F-6067-0FC9-8A3F1093BB0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12192001" cy="1289050"/>
            </a:xfrm>
            <a:prstGeom prst="rect">
              <a:avLst/>
            </a:prstGeom>
          </p:spPr>
        </p:pic>
        <p:sp>
          <p:nvSpPr>
            <p:cNvPr id="8" name="Rectangle 7">
              <a:extLst>
                <a:ext uri="{FF2B5EF4-FFF2-40B4-BE49-F238E27FC236}">
                  <a16:creationId xmlns:a16="http://schemas.microsoft.com/office/drawing/2014/main" id="{52129612-B6F9-E264-C307-D22FBB0EACA2}"/>
                </a:ext>
              </a:extLst>
            </p:cNvPr>
            <p:cNvSpPr/>
            <p:nvPr userDrawn="1"/>
          </p:nvSpPr>
          <p:spPr bwMode="auto">
            <a:xfrm>
              <a:off x="7315200" y="0"/>
              <a:ext cx="1454150" cy="82550"/>
            </a:xfrm>
            <a:prstGeom prst="rect">
              <a:avLst/>
            </a:prstGeom>
            <a:solidFill>
              <a:srgbClr val="E8E6D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gr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6051"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B6A3D4E9-A69B-36D6-0102-4B231B87583A}"/>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42492235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36">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E8E6DF"/>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B334D90-2717-2269-E486-F1900244A62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69912" y="3429000"/>
            <a:ext cx="5686955" cy="1231106"/>
          </a:xfrm>
          <a:noFill/>
        </p:spPr>
        <p:txBody>
          <a:bodyPr wrap="square" lIns="0" tIns="0" rIns="0" bIns="0" anchor="b" anchorCtr="0">
            <a:spAutoFit/>
          </a:bodyPr>
          <a:lstStyle>
            <a:lvl1pPr>
              <a:defRPr sz="4000" b="0" i="0" spc="-50" baseline="0">
                <a:solidFill>
                  <a:schemeClr val="tx1"/>
                </a:solidFill>
                <a:latin typeface="+mn-lt"/>
                <a:cs typeface="Segoe UI" panose="020B0502040204020203" pitchFamily="34" charset="0"/>
              </a:defRPr>
            </a:lvl1pPr>
          </a:lstStyle>
          <a:p>
            <a:r>
              <a:rPr lang="en-US" dirty="0"/>
              <a:t>Event name or </a:t>
            </a:r>
            <a:br>
              <a:rPr lang="en-US" dirty="0"/>
            </a:br>
            <a:r>
              <a:rPr lang="en-US" dirty="0"/>
              <a:t>presentation title </a:t>
            </a:r>
          </a:p>
        </p:txBody>
      </p:sp>
      <p:sp>
        <p:nvSpPr>
          <p:cNvPr id="6" name="Text Placeholder 4">
            <a:extLst>
              <a:ext uri="{FF2B5EF4-FFF2-40B4-BE49-F238E27FC236}">
                <a16:creationId xmlns:a16="http://schemas.microsoft.com/office/drawing/2014/main" id="{1DDA2A08-4E66-0E3E-D138-C376487FF5F2}"/>
              </a:ext>
            </a:extLst>
          </p:cNvPr>
          <p:cNvSpPr>
            <a:spLocks noGrp="1"/>
          </p:cNvSpPr>
          <p:nvPr>
            <p:ph type="body" sz="quarter" idx="13" hasCustomPrompt="1"/>
          </p:nvPr>
        </p:nvSpPr>
        <p:spPr>
          <a:xfrm>
            <a:off x="4756150"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2" name="Footer Placeholder 2">
            <a:extLst>
              <a:ext uri="{FF2B5EF4-FFF2-40B4-BE49-F238E27FC236}">
                <a16:creationId xmlns:a16="http://schemas.microsoft.com/office/drawing/2014/main" id="{85BED6C2-A7E0-FF4A-9938-5E97C08B8C9F}"/>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17882126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Agenda_2-column">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hasCustomPrompt="1"/>
          </p:nvPr>
        </p:nvSpPr>
        <p:spPr>
          <a:xfrm>
            <a:off x="588262" y="585216"/>
            <a:ext cx="8193024" cy="492443"/>
          </a:xfrm>
        </p:spPr>
        <p:txBody>
          <a:bodyPr/>
          <a:lstStyle>
            <a:lvl1pPr>
              <a:defRPr sz="3200" b="0" i="0">
                <a:solidFill>
                  <a:schemeClr val="tx1"/>
                </a:solidFill>
                <a:latin typeface="+mj-lt"/>
                <a:cs typeface="Segoe UI Semibold" panose="020B0502040204020203" pitchFamily="34" charset="0"/>
              </a:defRPr>
            </a:lvl1pPr>
          </a:lstStyle>
          <a:p>
            <a:r>
              <a:rPr lang="en-US" dirty="0"/>
              <a:t>Agenda</a:t>
            </a:r>
          </a:p>
        </p:txBody>
      </p:sp>
      <p:cxnSp>
        <p:nvCxnSpPr>
          <p:cNvPr id="4" name="Straight Connector 3">
            <a:extLst>
              <a:ext uri="{FF2B5EF4-FFF2-40B4-BE49-F238E27FC236}">
                <a16:creationId xmlns:a16="http://schemas.microsoft.com/office/drawing/2014/main" id="{F340DCC4-9FA9-09C4-BB96-6B9979AA256C}"/>
              </a:ext>
              <a:ext uri="{C183D7F6-B498-43B3-948B-1728B52AA6E4}">
                <adec:decorative xmlns:adec="http://schemas.microsoft.com/office/drawing/2017/decorative" val="1"/>
              </a:ext>
            </a:extLst>
          </p:cNvPr>
          <p:cNvCxnSpPr>
            <a:cxnSpLocks/>
          </p:cNvCxnSpPr>
          <p:nvPr/>
        </p:nvCxnSpPr>
        <p:spPr>
          <a:xfrm>
            <a:off x="585216" y="1289050"/>
            <a:ext cx="3182112" cy="0"/>
          </a:xfrm>
          <a:prstGeom prst="line">
            <a:avLst/>
          </a:prstGeom>
          <a:ln w="76200" cap="rnd">
            <a:gradFill>
              <a:gsLst>
                <a:gs pos="0">
                  <a:schemeClr val="accent3"/>
                </a:gs>
                <a:gs pos="97531">
                  <a:srgbClr val="8DC8E8"/>
                </a:gs>
                <a:gs pos="48000">
                  <a:schemeClr val="accent2"/>
                </a:gs>
                <a:gs pos="22000">
                  <a:srgbClr val="F4364C"/>
                </a:gs>
              </a:gsLst>
              <a:lin ang="3900000" scaled="0"/>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Footer Placeholder 10">
            <a:extLst>
              <a:ext uri="{FF2B5EF4-FFF2-40B4-BE49-F238E27FC236}">
                <a16:creationId xmlns:a16="http://schemas.microsoft.com/office/drawing/2014/main" id="{400A7934-B6A5-1A91-FBCA-710DD07CE57B}"/>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
        <p:nvSpPr>
          <p:cNvPr id="3" name="Text Placeholder 3">
            <a:extLst>
              <a:ext uri="{FF2B5EF4-FFF2-40B4-BE49-F238E27FC236}">
                <a16:creationId xmlns:a16="http://schemas.microsoft.com/office/drawing/2014/main" id="{4D82F77F-F413-CFB2-A490-42936771DAD7}"/>
              </a:ext>
            </a:extLst>
          </p:cNvPr>
          <p:cNvSpPr>
            <a:spLocks noGrp="1"/>
          </p:cNvSpPr>
          <p:nvPr>
            <p:ph type="body" sz="quarter" idx="17"/>
          </p:nvPr>
        </p:nvSpPr>
        <p:spPr>
          <a:xfrm>
            <a:off x="586389"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
        <p:nvSpPr>
          <p:cNvPr id="6" name="Text Placeholder 3">
            <a:extLst>
              <a:ext uri="{FF2B5EF4-FFF2-40B4-BE49-F238E27FC236}">
                <a16:creationId xmlns:a16="http://schemas.microsoft.com/office/drawing/2014/main" id="{6F9FBD2C-38D6-C1BF-620A-300B1F4C5CF2}"/>
              </a:ext>
            </a:extLst>
          </p:cNvPr>
          <p:cNvSpPr>
            <a:spLocks noGrp="1"/>
          </p:cNvSpPr>
          <p:nvPr>
            <p:ph type="body" sz="quarter" idx="18"/>
          </p:nvPr>
        </p:nvSpPr>
        <p:spPr>
          <a:xfrm>
            <a:off x="6891338" y="1818177"/>
            <a:ext cx="4719695" cy="249620"/>
          </a:xfrm>
          <a:prstGeom prst="rect">
            <a:avLst/>
          </a:prstGeom>
        </p:spPr>
        <p:txBody>
          <a:bodyPr wrap="square">
            <a:spAutoFit/>
          </a:bodyPr>
          <a:lstStyle>
            <a:lvl1pPr marL="137160" indent="-137160">
              <a:lnSpc>
                <a:spcPct val="110000"/>
              </a:lnSpc>
              <a:spcBef>
                <a:spcPts val="0"/>
              </a:spcBef>
              <a:spcAft>
                <a:spcPts val="1200"/>
              </a:spcAft>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p:txBody>
      </p:sp>
    </p:spTree>
    <p:extLst>
      <p:ext uri="{BB962C8B-B14F-4D97-AF65-F5344CB8AC3E}">
        <p14:creationId xmlns:p14="http://schemas.microsoft.com/office/powerpoint/2010/main" val="229558616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0">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12">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2">
          <p15:clr>
            <a:srgbClr val="954F7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5749038"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554590"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568728"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061659" y="3833734"/>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554590"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568728"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061659" y="5199190"/>
            <a:ext cx="1069848" cy="1069848"/>
          </a:xfrm>
          <a:prstGeom prst="rect">
            <a:avLst/>
          </a:prstGeom>
          <a:solidFill>
            <a:srgbClr val="F4F4F7"/>
          </a:solidFill>
        </p:spPr>
        <p:txBody>
          <a:bodyPr lIns="0" tIns="0" rIns="0" bIns="0" anchor="ctr" anchorCtr="0">
            <a:noAutofit/>
          </a:bodyPr>
          <a:lstStyle>
            <a:lvl1pPr marL="0" indent="0" algn="ctr">
              <a:lnSpc>
                <a:spcPct val="100000"/>
              </a:lnSpc>
              <a:buNone/>
              <a:defRPr sz="900" b="1">
                <a:solidFill>
                  <a:srgbClr val="000000"/>
                </a:solidFill>
                <a:latin typeface="+mn-lt"/>
                <a:cs typeface="Segoe UI" panose="020B0502040204020203" pitchFamily="34" charset="0"/>
              </a:defRPr>
            </a:lvl1pPr>
          </a:lstStyle>
          <a:p>
            <a:r>
              <a:rPr lang="en-US"/>
              <a:t>Click icon to add picture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165231" y="457200"/>
            <a:ext cx="2849035" cy="2874212"/>
          </a:xfrm>
          <a:prstGeom prst="roundRect">
            <a:avLst>
              <a:gd name="adj" fmla="val 21738"/>
            </a:avLst>
          </a:prstGeom>
          <a:blipFill>
            <a:blip r:embed="rId2">
              <a:extLst>
                <a:ext uri="{28A0092B-C50C-407E-A947-70E740481C1C}">
                  <a14:useLocalDpi xmlns:a14="http://schemas.microsoft.com/office/drawing/2010/main" val="0"/>
                </a:ext>
              </a:extLst>
            </a:blip>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40" b="1">
                <a:solidFill>
                  <a:srgbClr val="000000"/>
                </a:solidFill>
                <a:latin typeface="+mn-lt"/>
                <a:cs typeface="Segoe UI" panose="020B0502040204020203" pitchFamily="34" charset="0"/>
              </a:defRPr>
            </a:lvl1pPr>
          </a:lstStyle>
          <a:p>
            <a:r>
              <a:rPr lang="en-US" dirty="0"/>
              <a:t>Click icon to </a:t>
            </a:r>
            <a:br>
              <a:rPr lang="en-US" dirty="0"/>
            </a:br>
            <a:r>
              <a:rPr lang="en-US" dirty="0"/>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sp>
        <p:nvSpPr>
          <p:cNvPr id="7" name="Rectangle 6">
            <a:extLst>
              <a:ext uri="{FF2B5EF4-FFF2-40B4-BE49-F238E27FC236}">
                <a16:creationId xmlns:a16="http://schemas.microsoft.com/office/drawing/2014/main" id="{0564DD4E-DE49-D46B-3212-31FEBA8738D2}"/>
              </a:ext>
            </a:extLst>
          </p:cNvPr>
          <p:cNvSpPr/>
          <p:nvPr/>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8" name="Rectangle 7">
            <a:extLst>
              <a:ext uri="{FF2B5EF4-FFF2-40B4-BE49-F238E27FC236}">
                <a16:creationId xmlns:a16="http://schemas.microsoft.com/office/drawing/2014/main" id="{4CC093A3-7FFC-7B5B-F941-3ADF4341B521}"/>
              </a:ext>
            </a:extLst>
          </p:cNvPr>
          <p:cNvSpPr/>
          <p:nvPr userDrawn="1"/>
        </p:nvSpPr>
        <p:spPr bwMode="auto">
          <a:xfrm>
            <a:off x="1" y="0"/>
            <a:ext cx="7036066" cy="6858000"/>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10" name="Footer Placeholder 2">
            <a:extLst>
              <a:ext uri="{FF2B5EF4-FFF2-40B4-BE49-F238E27FC236}">
                <a16:creationId xmlns:a16="http://schemas.microsoft.com/office/drawing/2014/main" id="{B63A38C1-9B62-D11F-7B56-AB9D8A559446}"/>
              </a:ext>
            </a:extLst>
          </p:cNvPr>
          <p:cNvSpPr txBox="1">
            <a:spLocks/>
          </p:cNvSpPr>
          <p:nvPr userDrawn="1"/>
        </p:nvSpPr>
        <p:spPr>
          <a:xfrm>
            <a:off x="579438" y="6421083"/>
            <a:ext cx="4151312" cy="197976"/>
          </a:xfrm>
          <a:prstGeom prst="rect">
            <a:avLst/>
          </a:prstGeom>
        </p:spPr>
        <p:txBody>
          <a:bodyPr vert="horz" lIns="0" tIns="0" rIns="0" bIns="0" rtlCol="0" anchor="ctr"/>
          <a:lstStyle>
            <a:defPPr>
              <a:defRPr lang="en-US"/>
            </a:defPPr>
            <a:lvl1pPr marL="0" algn="l" defTabSz="914367" rtl="0" eaLnBrk="1" latinLnBrk="0" hangingPunct="1">
              <a:defRPr lang="en-US" sz="1000" kern="1200" smtClean="0">
                <a:solidFill>
                  <a:srgbClr val="000000"/>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dirty="0"/>
              <a:t>© Copyright Microsoft Corporation. All rights reserved.</a:t>
            </a:r>
          </a:p>
        </p:txBody>
      </p:sp>
    </p:spTree>
    <p:extLst>
      <p:ext uri="{BB962C8B-B14F-4D97-AF65-F5344CB8AC3E}">
        <p14:creationId xmlns:p14="http://schemas.microsoft.com/office/powerpoint/2010/main" val="249739511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Attendee-Intro">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984885"/>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6" name="Footer Placeholder 10">
            <a:extLst>
              <a:ext uri="{FF2B5EF4-FFF2-40B4-BE49-F238E27FC236}">
                <a16:creationId xmlns:a16="http://schemas.microsoft.com/office/drawing/2014/main" id="{E84377F5-22E1-9D2A-A0FF-44C6FE95FA8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pPr defTabSz="914367">
              <a:defRPr/>
            </a:pPr>
            <a:r>
              <a:rPr lang="en-US">
                <a:solidFill>
                  <a:srgbClr val="000000"/>
                </a:solidFill>
              </a:rPr>
              <a:t>© Copyright Microsoft Corporation. All rights reserved.</a:t>
            </a:r>
            <a:endParaRPr lang="en-US" dirty="0">
              <a:solidFill>
                <a:srgbClr val="000000"/>
              </a:solidFill>
            </a:endParaRPr>
          </a:p>
        </p:txBody>
      </p:sp>
      <p:pic>
        <p:nvPicPr>
          <p:cNvPr id="5" name="Picture Placeholder 8" descr="Remote attendees participating in a Microsoft Teams Room (MTR) meeting while people in the conference room are viewing attendees in Gallery View on the front of room monitors​. ">
            <a:extLst>
              <a:ext uri="{FF2B5EF4-FFF2-40B4-BE49-F238E27FC236}">
                <a16:creationId xmlns:a16="http://schemas.microsoft.com/office/drawing/2014/main" id="{52246ABC-CD2B-AD84-9C67-DFE64BEAE93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96000" y="0"/>
            <a:ext cx="6096000" cy="6858000"/>
          </a:xfrm>
          <a:prstGeom prst="rect">
            <a:avLst/>
          </a:prstGeom>
        </p:spPr>
      </p:pic>
      <p:pic>
        <p:nvPicPr>
          <p:cNvPr id="3" name="Picture Placeholder 8" descr="Remote attendees participating in a Microsoft Teams Room (MTR) meeting while people in the conference room are viewing attendees in Gallery View on the front of room monitors​. ">
            <a:extLst>
              <a:ext uri="{FF2B5EF4-FFF2-40B4-BE49-F238E27FC236}">
                <a16:creationId xmlns:a16="http://schemas.microsoft.com/office/drawing/2014/main" id="{DDAD9957-1485-1C27-A844-FA87B0D4948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96000" y="0"/>
            <a:ext cx="6096000" cy="6858000"/>
          </a:xfrm>
          <a:prstGeom prst="rect">
            <a:avLst/>
          </a:prstGeom>
        </p:spPr>
      </p:pic>
      <p:pic>
        <p:nvPicPr>
          <p:cNvPr id="4" name="Picture Placeholder 8">
            <a:extLst>
              <a:ext uri="{FF2B5EF4-FFF2-40B4-BE49-F238E27FC236}">
                <a16:creationId xmlns:a16="http://schemas.microsoft.com/office/drawing/2014/main" id="{68C3A5EE-226B-2258-9F69-BB14997A929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5991497" y="1225331"/>
            <a:ext cx="6096000" cy="44073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2911181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ummary page_Big headline_Learn">
    <p:bg>
      <p:bgPr>
        <a:solidFill>
          <a:srgbClr val="E8E6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61096-DA6C-ED52-FA05-5031C6CAB2F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2E59AFC-909D-1098-D672-A384B97467B1}"/>
              </a:ext>
            </a:extLst>
          </p:cNvPr>
          <p:cNvSpPr>
            <a:spLocks noGrp="1"/>
          </p:cNvSpPr>
          <p:nvPr>
            <p:ph type="title" hasCustomPrompt="1"/>
          </p:nvPr>
        </p:nvSpPr>
        <p:spPr>
          <a:xfrm>
            <a:off x="525081" y="2448062"/>
            <a:ext cx="10430257" cy="1015663"/>
          </a:xfrm>
        </p:spPr>
        <p:txBody>
          <a:bodyPr anchor="b" anchorCtr="0"/>
          <a:lstStyle>
            <a:lvl1pPr>
              <a:defRPr sz="6600" spc="-100" baseline="0">
                <a:latin typeface="+mn-lt"/>
              </a:defRPr>
            </a:lvl1pPr>
          </a:lstStyle>
          <a:p>
            <a:r>
              <a:rPr lang="en-US" dirty="0"/>
              <a:t>Big headline</a:t>
            </a:r>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586390" y="4278313"/>
            <a:ext cx="4712686"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0" name="Text Placeholder 3">
            <a:extLst>
              <a:ext uri="{FF2B5EF4-FFF2-40B4-BE49-F238E27FC236}">
                <a16:creationId xmlns:a16="http://schemas.microsoft.com/office/drawing/2014/main" id="{7477A8E4-EDF0-DDB3-8098-28D44E2342D6}"/>
              </a:ext>
            </a:extLst>
          </p:cNvPr>
          <p:cNvSpPr>
            <a:spLocks noGrp="1"/>
          </p:cNvSpPr>
          <p:nvPr>
            <p:ph type="body" sz="quarter" idx="16"/>
          </p:nvPr>
        </p:nvSpPr>
        <p:spPr>
          <a:xfrm>
            <a:off x="6246410" y="4278313"/>
            <a:ext cx="3765954"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A750801D-F318-C32F-F1A8-2EB08A5D1227}"/>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92278946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4">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11013474" cy="492443"/>
          </a:xfrm>
        </p:spPr>
        <p:txBody>
          <a:bodyPr/>
          <a:lstStyle>
            <a:lvl1pPr>
              <a:defRPr sz="3200" b="0" i="0">
                <a:solidFill>
                  <a:schemeClr val="tx1"/>
                </a:solidFill>
                <a:latin typeface="+mj-lt"/>
                <a:cs typeface="Segoe UI Semibold" panose="020B0502040204020203" pitchFamily="34" charset="0"/>
              </a:defRPr>
            </a:lvl1pPr>
          </a:lstStyle>
          <a:p>
            <a:r>
              <a:rPr lang="en-US"/>
              <a:t>Click to edit Master title style</a:t>
            </a:r>
            <a:endParaRPr lang="en-US" dirty="0"/>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6" name="Footer Placeholder 10">
            <a:extLst>
              <a:ext uri="{FF2B5EF4-FFF2-40B4-BE49-F238E27FC236}">
                <a16:creationId xmlns:a16="http://schemas.microsoft.com/office/drawing/2014/main" id="{F16CAC6C-E57B-D312-6754-C68FA11C55E3}"/>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182360207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88263" y="585216"/>
            <a:ext cx="10430257" cy="492443"/>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p:ph type="body" idx="1"/>
          </p:nvPr>
        </p:nvSpPr>
        <p:spPr>
          <a:xfrm>
            <a:off x="584200" y="1591056"/>
            <a:ext cx="10426700" cy="1071062"/>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p:txBody>
      </p:sp>
      <p:sp>
        <p:nvSpPr>
          <p:cNvPr id="3" name="Footer Placeholder 10">
            <a:extLst>
              <a:ext uri="{FF2B5EF4-FFF2-40B4-BE49-F238E27FC236}">
                <a16:creationId xmlns:a16="http://schemas.microsoft.com/office/drawing/2014/main" id="{5646CF9B-C3C6-BF79-10C9-634FDE6DDE2E}"/>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lvl1pPr marL="0" algn="l" defTabSz="914400" rtl="0" eaLnBrk="1" latinLnBrk="0" hangingPunct="1">
              <a:defRPr lang="en-US" sz="1000" kern="1200" dirty="0">
                <a:solidFill>
                  <a:schemeClr val="tx1"/>
                </a:solidFill>
                <a:latin typeface="+mn-lt"/>
                <a:ea typeface="+mn-ea"/>
                <a:cs typeface="+mn-cs"/>
              </a:defRPr>
            </a:lvl1pPr>
            <a:lvl5pPr>
              <a:defRPr lang="en-US" sz="750" kern="100" cap="all" spc="0" baseline="0" dirty="0">
                <a:solidFill>
                  <a:schemeClr val="tx1"/>
                </a:solidFill>
                <a:latin typeface="Arial" panose="020B0604020202020204" pitchFamily="34" charset="0"/>
                <a:ea typeface="+mn-ea"/>
                <a:cs typeface="Arial" panose="020B0604020202020204" pitchFamily="34" charset="0"/>
              </a:defRPr>
            </a:lvl5pPr>
          </a:lstStyle>
          <a:p>
            <a:endParaRPr lang="en-US"/>
          </a:p>
        </p:txBody>
      </p:sp>
    </p:spTree>
    <p:extLst>
      <p:ext uri="{BB962C8B-B14F-4D97-AF65-F5344CB8AC3E}">
        <p14:creationId xmlns:p14="http://schemas.microsoft.com/office/powerpoint/2010/main" val="3295899265"/>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694" r:id="rId24"/>
    <p:sldLayoutId id="2147483695" r:id="rId25"/>
    <p:sldLayoutId id="2147483696" r:id="rId26"/>
    <p:sldLayoutId id="2147483697" r:id="rId27"/>
    <p:sldLayoutId id="2147483698" r:id="rId28"/>
    <p:sldLayoutId id="2147483699" r:id="rId29"/>
    <p:sldLayoutId id="2147483700" r:id="rId30"/>
    <p:sldLayoutId id="2147483701" r:id="rId31"/>
    <p:sldLayoutId id="2147483702" r:id="rId32"/>
    <p:sldLayoutId id="2147483703" r:id="rId33"/>
    <p:sldLayoutId id="2147483704" r:id="rId34"/>
    <p:sldLayoutId id="2147483705" r:id="rId35"/>
    <p:sldLayoutId id="2147483706" r:id="rId36"/>
    <p:sldLayoutId id="2147483707" r:id="rId37"/>
    <p:sldLayoutId id="2147483708" r:id="rId38"/>
    <p:sldLayoutId id="2147483709" r:id="rId39"/>
    <p:sldLayoutId id="2147483710" r:id="rId40"/>
    <p:sldLayoutId id="2147483711" r:id="rId41"/>
    <p:sldLayoutId id="2147483712" r:id="rId42"/>
    <p:sldLayoutId id="2147483713" r:id="rId43"/>
    <p:sldLayoutId id="2147483714" r:id="rId44"/>
    <p:sldLayoutId id="2147483660" r:id="rId45"/>
  </p:sldLayoutIdLst>
  <p:transition>
    <p:fade/>
  </p:transition>
  <p:txStyles>
    <p:titleStyle>
      <a:lvl1pPr algn="l" defTabSz="932742" rtl="0" eaLnBrk="1" latinLnBrk="0" hangingPunct="1">
        <a:lnSpc>
          <a:spcPct val="100000"/>
        </a:lnSpc>
        <a:spcBef>
          <a:spcPct val="0"/>
        </a:spcBef>
        <a:buNone/>
        <a:defRPr lang="en-US" sz="32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8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www.aka.ms/MyMicrosoftLearnProfile" TargetMode="External"/><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38.xml"/><Relationship Id="rId6" Type="http://schemas.openxmlformats.org/officeDocument/2006/relationships/image" Target="../media/image28.jpeg"/><Relationship Id="rId5" Type="http://schemas.openxmlformats.org/officeDocument/2006/relationships/image" Target="../media/image10.png"/><Relationship Id="rId4" Type="http://schemas.openxmlformats.org/officeDocument/2006/relationships/hyperlink" Target="https://learn.microsoft.com/"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learn.microsoft.com/training/courses/browse/" TargetMode="External"/><Relationship Id="rId2" Type="http://schemas.openxmlformats.org/officeDocument/2006/relationships/notesSlide" Target="../notesSlides/notesSlide8.xml"/><Relationship Id="rId1" Type="http://schemas.openxmlformats.org/officeDocument/2006/relationships/slideLayout" Target="../slideLayouts/slideLayout38.xml"/><Relationship Id="rId5" Type="http://schemas.openxmlformats.org/officeDocument/2006/relationships/image" Target="../media/image31.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www.aka.ms/MyMicrosoftLearnProfile" TargetMode="Externa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44.xml"/><Relationship Id="rId6" Type="http://schemas.openxmlformats.org/officeDocument/2006/relationships/hyperlink" Target="https://home.pearsonvue.com/voc/2023-report" TargetMode="External"/><Relationship Id="rId5" Type="http://schemas.openxmlformats.org/officeDocument/2006/relationships/hyperlink" Target="https://aka.ms/RenewYourCert" TargetMode="External"/><Relationship Id="rId4" Type="http://schemas.openxmlformats.org/officeDocument/2006/relationships/hyperlink" Target="http://www.learn.microsoft.com/certification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svg"/><Relationship Id="rId7" Type="http://schemas.openxmlformats.org/officeDocument/2006/relationships/image" Target="../media/image23.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 Id="rId9" Type="http://schemas.openxmlformats.org/officeDocument/2006/relationships/image" Target="../media/image25.sv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DP-700</a:t>
            </a:r>
            <a:r>
              <a:rPr lang="en-US"/>
              <a:t>: Microsoft Fabric </a:t>
            </a:r>
            <a:r>
              <a:rPr lang="en-US" dirty="0"/>
              <a:t>Data Engineer</a:t>
            </a:r>
          </a:p>
        </p:txBody>
      </p:sp>
    </p:spTree>
    <p:extLst>
      <p:ext uri="{BB962C8B-B14F-4D97-AF65-F5344CB8AC3E}">
        <p14:creationId xmlns:p14="http://schemas.microsoft.com/office/powerpoint/2010/main" val="1046273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9107B-9C8D-E0E4-10D6-02E35D8389DB}"/>
              </a:ext>
            </a:extLst>
          </p:cNvPr>
          <p:cNvSpPr>
            <a:spLocks noGrp="1"/>
          </p:cNvSpPr>
          <p:nvPr>
            <p:ph type="title"/>
          </p:nvPr>
        </p:nvSpPr>
        <p:spPr/>
        <p:txBody>
          <a:bodyPr>
            <a:normAutofit/>
          </a:bodyPr>
          <a:lstStyle/>
          <a:p>
            <a:r>
              <a:rPr lang="en-US" dirty="0"/>
              <a:t>Course schedule</a:t>
            </a:r>
          </a:p>
        </p:txBody>
      </p:sp>
      <p:sp>
        <p:nvSpPr>
          <p:cNvPr id="3" name="Footer Placeholder 2">
            <a:extLst>
              <a:ext uri="{FF2B5EF4-FFF2-40B4-BE49-F238E27FC236}">
                <a16:creationId xmlns:a16="http://schemas.microsoft.com/office/drawing/2014/main" id="{9AC8BB8F-7CC0-EDB6-33FC-6C0DF6FAC18D}"/>
              </a:ext>
            </a:extLst>
          </p:cNvPr>
          <p:cNvSpPr>
            <a:spLocks noGrp="1"/>
          </p:cNvSpPr>
          <p:nvPr>
            <p:ph type="ftr" sz="quarter" idx="3"/>
          </p:nvPr>
        </p:nvSpPr>
        <p:spPr>
          <a:prstGeom prst="rect">
            <a:avLst/>
          </a:prstGeom>
        </p:spPr>
        <p:txBody>
          <a:bodyPr vert="horz" lIns="0" tIns="0" rIns="0" bIns="0" rtlCol="0" anchor="ctr"/>
          <a:lstStyle>
            <a:defPPr>
              <a:defRPr lang="en-US"/>
            </a:defPPr>
            <a:lvl1pPr marL="0" algn="l" defTabSz="914400" rtl="0" eaLnBrk="1" latinLnBrk="0" hangingPunct="1">
              <a:defRPr lang="en-US" sz="1000" kern="1200" dirty="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lang="en-US" sz="750" kern="100" cap="all" spc="0" baseline="0" dirty="0">
                <a:solidFill>
                  <a:schemeClr val="tx1"/>
                </a:solidFill>
                <a:latin typeface="Arial" panose="020B0604020202020204" pitchFamily="34" charset="0"/>
                <a:ea typeface="+mn-ea"/>
                <a:cs typeface="Arial" panose="020B0604020202020204" pitchFamily="34" charset="0"/>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367">
              <a:defRPr/>
            </a:pPr>
            <a:r>
              <a:rPr lang="en-US" dirty="0">
                <a:solidFill>
                  <a:srgbClr val="000000"/>
                </a:solidFill>
              </a:rPr>
              <a:t>© Copyright Microsoft Corporation. All rights reserved.</a:t>
            </a:r>
          </a:p>
        </p:txBody>
      </p:sp>
      <p:sp>
        <p:nvSpPr>
          <p:cNvPr id="4" name="Rounded Rectangle 3_1" descr="Description of course schedule">
            <a:extLst>
              <a:ext uri="{FF2B5EF4-FFF2-40B4-BE49-F238E27FC236}">
                <a16:creationId xmlns:a16="http://schemas.microsoft.com/office/drawing/2014/main" id="{F9F46C76-F9B5-765C-6D1B-DC84C38C8AEC}"/>
              </a:ext>
            </a:extLst>
          </p:cNvPr>
          <p:cNvSpPr/>
          <p:nvPr/>
        </p:nvSpPr>
        <p:spPr>
          <a:xfrm>
            <a:off x="588262" y="1071842"/>
            <a:ext cx="11152888" cy="5201958"/>
          </a:xfrm>
          <a:prstGeom prst="roundRect">
            <a:avLst>
              <a:gd name="adj" fmla="val 3632"/>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FFFFFF"/>
              </a:solidFill>
              <a:effectLst/>
              <a:uLnTx/>
              <a:uFillTx/>
              <a:latin typeface="Segoe UI"/>
              <a:ea typeface="+mn-ea"/>
              <a:cs typeface="+mn-cs"/>
            </a:endParaRPr>
          </a:p>
        </p:txBody>
      </p:sp>
      <p:sp>
        <p:nvSpPr>
          <p:cNvPr id="8" name="Rectangle: Rounded Corners 7">
            <a:extLst>
              <a:ext uri="{FF2B5EF4-FFF2-40B4-BE49-F238E27FC236}">
                <a16:creationId xmlns:a16="http://schemas.microsoft.com/office/drawing/2014/main" id="{E607AD97-0229-E16C-8A52-E00FE0922ADE}"/>
              </a:ext>
              <a:ext uri="{C183D7F6-B498-43B3-948B-1728B52AA6E4}">
                <adec:decorative xmlns:adec="http://schemas.microsoft.com/office/drawing/2017/decorative" val="1"/>
              </a:ext>
            </a:extLst>
          </p:cNvPr>
          <p:cNvSpPr>
            <a:spLocks/>
          </p:cNvSpPr>
          <p:nvPr/>
        </p:nvSpPr>
        <p:spPr bwMode="auto">
          <a:xfrm>
            <a:off x="736601" y="1238249"/>
            <a:ext cx="10867137" cy="342901"/>
          </a:xfrm>
          <a:prstGeom prst="roundRect">
            <a:avLst>
              <a:gd name="adj" fmla="val 15951"/>
            </a:avLst>
          </a:prstGeom>
          <a:solidFill>
            <a:srgbClr val="2A446F"/>
          </a:solidFill>
          <a:ln w="9525" cap="flat" cmpd="sng" algn="ctr">
            <a:noFill/>
            <a:prstDash val="soli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IN" sz="20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graphicFrame>
        <p:nvGraphicFramePr>
          <p:cNvPr id="9" name="Table 5">
            <a:extLst>
              <a:ext uri="{FF2B5EF4-FFF2-40B4-BE49-F238E27FC236}">
                <a16:creationId xmlns:a16="http://schemas.microsoft.com/office/drawing/2014/main" id="{7FA263BB-FFFE-F83A-4C20-23E03F817B12}"/>
              </a:ext>
            </a:extLst>
          </p:cNvPr>
          <p:cNvGraphicFramePr>
            <a:graphicFrameLocks noGrp="1"/>
          </p:cNvGraphicFramePr>
          <p:nvPr>
            <p:extLst>
              <p:ext uri="{D42A27DB-BD31-4B8C-83A1-F6EECF244321}">
                <p14:modId xmlns:p14="http://schemas.microsoft.com/office/powerpoint/2010/main" val="1427415154"/>
              </p:ext>
            </p:extLst>
          </p:nvPr>
        </p:nvGraphicFramePr>
        <p:xfrm>
          <a:off x="736601" y="1253296"/>
          <a:ext cx="10859083" cy="4908042"/>
        </p:xfrm>
        <a:graphic>
          <a:graphicData uri="http://schemas.openxmlformats.org/drawingml/2006/table">
            <a:tbl>
              <a:tblPr firstRow="1" bandRow="1"/>
              <a:tblGrid>
                <a:gridCol w="917387">
                  <a:extLst>
                    <a:ext uri="{9D8B030D-6E8A-4147-A177-3AD203B41FA5}">
                      <a16:colId xmlns:a16="http://schemas.microsoft.com/office/drawing/2014/main" val="4041653763"/>
                    </a:ext>
                  </a:extLst>
                </a:gridCol>
                <a:gridCol w="2485424">
                  <a:extLst>
                    <a:ext uri="{9D8B030D-6E8A-4147-A177-3AD203B41FA5}">
                      <a16:colId xmlns:a16="http://schemas.microsoft.com/office/drawing/2014/main" val="3053328036"/>
                    </a:ext>
                  </a:extLst>
                </a:gridCol>
                <a:gridCol w="2485424">
                  <a:extLst>
                    <a:ext uri="{9D8B030D-6E8A-4147-A177-3AD203B41FA5}">
                      <a16:colId xmlns:a16="http://schemas.microsoft.com/office/drawing/2014/main" val="2794884741"/>
                    </a:ext>
                  </a:extLst>
                </a:gridCol>
                <a:gridCol w="2333310">
                  <a:extLst>
                    <a:ext uri="{9D8B030D-6E8A-4147-A177-3AD203B41FA5}">
                      <a16:colId xmlns:a16="http://schemas.microsoft.com/office/drawing/2014/main" val="1216412027"/>
                    </a:ext>
                  </a:extLst>
                </a:gridCol>
                <a:gridCol w="2637538">
                  <a:extLst>
                    <a:ext uri="{9D8B030D-6E8A-4147-A177-3AD203B41FA5}">
                      <a16:colId xmlns:a16="http://schemas.microsoft.com/office/drawing/2014/main" val="3076119136"/>
                    </a:ext>
                  </a:extLst>
                </a:gridCol>
              </a:tblGrid>
              <a:tr h="397002">
                <a:tc>
                  <a:txBody>
                    <a:bodyPr/>
                    <a:lstStyle/>
                    <a:p>
                      <a:endParaRPr lang="en-US" sz="1400" b="1" u="none" kern="1200" dirty="0">
                        <a:solidFill>
                          <a:schemeClr val="bg1"/>
                        </a:solidFill>
                        <a:latin typeface="+mn-lt"/>
                        <a:ea typeface="+mn-ea"/>
                        <a:cs typeface="Segoe UI Semibold" panose="020B0502040204020203" pitchFamily="34" charset="0"/>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b="1" u="none" kern="1200" dirty="0">
                          <a:solidFill>
                            <a:schemeClr val="bg1"/>
                          </a:solidFill>
                          <a:latin typeface="+mn-lt"/>
                          <a:ea typeface="+mn-ea"/>
                          <a:cs typeface="Segoe UI Semibold" panose="020B0502040204020203" pitchFamily="34" charset="0"/>
                        </a:rPr>
                        <a:t>Day 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b="1" u="none" kern="1200" dirty="0">
                          <a:solidFill>
                            <a:schemeClr val="bg1"/>
                          </a:solidFill>
                          <a:latin typeface="+mn-lt"/>
                          <a:ea typeface="+mn-ea"/>
                          <a:cs typeface="Segoe UI Semibold" panose="020B0502040204020203" pitchFamily="34" charset="0"/>
                        </a:rPr>
                        <a:t>Day 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b="1" u="none" kern="1200" dirty="0">
                          <a:solidFill>
                            <a:schemeClr val="bg1"/>
                          </a:solidFill>
                          <a:latin typeface="+mn-lt"/>
                          <a:ea typeface="+mn-ea"/>
                          <a:cs typeface="Segoe UI Semibold" panose="020B0502040204020203" pitchFamily="34" charset="0"/>
                        </a:rPr>
                        <a:t>Day 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b="1" u="none" kern="1200" dirty="0">
                          <a:solidFill>
                            <a:schemeClr val="bg1"/>
                          </a:solidFill>
                          <a:latin typeface="+mn-lt"/>
                          <a:ea typeface="+mn-ea"/>
                          <a:cs typeface="Segoe UI Semibold" panose="020B0502040204020203" pitchFamily="34" charset="0"/>
                        </a:rPr>
                        <a:t>Day 4</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3888734"/>
                  </a:ext>
                </a:extLst>
              </a:tr>
              <a:tr h="4340367">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800" b="1" u="none" kern="1200" dirty="0">
                          <a:solidFill>
                            <a:schemeClr val="tx1"/>
                          </a:solidFill>
                          <a:latin typeface="+mn-lt"/>
                          <a:ea typeface="+mn-ea"/>
                          <a:cs typeface="Segoe UI Semibold" panose="020B0502040204020203" pitchFamily="34" charset="0"/>
                        </a:rPr>
                        <a:t>Topics</a:t>
                      </a:r>
                    </a:p>
                  </a:txBody>
                  <a:tcPr>
                    <a:lnL w="952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Calibri" panose="020F0502020204030204"/>
                        </a:defRPr>
                      </a:lvl1pPr>
                      <a:lvl2pPr marL="466371" algn="l" defTabSz="932742" rtl="0" eaLnBrk="1" latinLnBrk="0" hangingPunct="1">
                        <a:defRPr sz="1800" kern="1200">
                          <a:solidFill>
                            <a:schemeClr val="tx1"/>
                          </a:solidFill>
                          <a:latin typeface="Calibri" panose="020F0502020204030204"/>
                        </a:defRPr>
                      </a:lvl2pPr>
                      <a:lvl3pPr marL="932742" algn="l" defTabSz="932742" rtl="0" eaLnBrk="1" latinLnBrk="0" hangingPunct="1">
                        <a:defRPr sz="1800" kern="1200">
                          <a:solidFill>
                            <a:schemeClr val="tx1"/>
                          </a:solidFill>
                          <a:latin typeface="Calibri" panose="020F0502020204030204"/>
                        </a:defRPr>
                      </a:lvl3pPr>
                      <a:lvl4pPr marL="1399113" algn="l" defTabSz="932742" rtl="0" eaLnBrk="1" latinLnBrk="0" hangingPunct="1">
                        <a:defRPr sz="1800" kern="1200">
                          <a:solidFill>
                            <a:schemeClr val="tx1"/>
                          </a:solidFill>
                          <a:latin typeface="Calibri" panose="020F0502020204030204"/>
                        </a:defRPr>
                      </a:lvl4pPr>
                      <a:lvl5pPr marL="1865484" algn="l" defTabSz="932742" rtl="0" eaLnBrk="1" latinLnBrk="0" hangingPunct="1">
                        <a:defRPr sz="1800" kern="1200">
                          <a:solidFill>
                            <a:schemeClr val="tx1"/>
                          </a:solidFill>
                          <a:latin typeface="Calibri" panose="020F0502020204030204"/>
                        </a:defRPr>
                      </a:lvl5pPr>
                      <a:lvl6pPr marL="2331856" algn="l" defTabSz="932742" rtl="0" eaLnBrk="1" latinLnBrk="0" hangingPunct="1">
                        <a:defRPr sz="1800" kern="1200">
                          <a:solidFill>
                            <a:schemeClr val="tx1"/>
                          </a:solidFill>
                          <a:latin typeface="Calibri" panose="020F0502020204030204"/>
                        </a:defRPr>
                      </a:lvl6pPr>
                      <a:lvl7pPr marL="2798226" algn="l" defTabSz="932742" rtl="0" eaLnBrk="1" latinLnBrk="0" hangingPunct="1">
                        <a:defRPr sz="1800" kern="1200">
                          <a:solidFill>
                            <a:schemeClr val="tx1"/>
                          </a:solidFill>
                          <a:latin typeface="Calibri" panose="020F0502020204030204"/>
                        </a:defRPr>
                      </a:lvl7pPr>
                      <a:lvl8pPr marL="3264597" algn="l" defTabSz="932742" rtl="0" eaLnBrk="1" latinLnBrk="0" hangingPunct="1">
                        <a:defRPr sz="1800" kern="1200">
                          <a:solidFill>
                            <a:schemeClr val="tx1"/>
                          </a:solidFill>
                          <a:latin typeface="Calibri" panose="020F0502020204030204"/>
                        </a:defRPr>
                      </a:lvl8pPr>
                      <a:lvl9pPr marL="3730969" algn="l" defTabSz="932742" rtl="0" eaLnBrk="1" latinLnBrk="0" hangingPunct="1">
                        <a:defRPr sz="1800" kern="1200">
                          <a:solidFill>
                            <a:schemeClr val="tx1"/>
                          </a:solidFill>
                          <a:latin typeface="Calibri" panose="020F0502020204030204"/>
                        </a:defRPr>
                      </a:lvl9pPr>
                    </a:lstStyle>
                    <a:p>
                      <a:pPr marL="296333" marR="4233" lvl="0" indent="-285750" algn="l" defTabSz="914367" rtl="0" eaLnBrk="1" fontAlgn="auto" latinLnBrk="0" hangingPunct="1">
                        <a:lnSpc>
                          <a:spcPct val="100000"/>
                        </a:lnSpc>
                        <a:spcBef>
                          <a:spcPts val="83"/>
                        </a:spcBef>
                        <a:spcAft>
                          <a:spcPts val="600"/>
                        </a:spcAft>
                        <a:buClrTx/>
                        <a:buSzTx/>
                        <a:buFont typeface="Arial" panose="020B0604020202020204" pitchFamily="34" charset="0"/>
                        <a:buChar char="•"/>
                        <a:tabLst/>
                        <a:defRPr/>
                      </a:pPr>
                      <a:r>
                        <a:rPr lang="en-US" sz="1800" noProof="0" dirty="0">
                          <a:latin typeface="+mn-lt"/>
                        </a:rPr>
                        <a:t>Course introduction</a:t>
                      </a:r>
                    </a:p>
                    <a:p>
                      <a:pPr marL="296333" marR="4233" lvl="0" indent="-285750" algn="l" defTabSz="914367" rtl="0" eaLnBrk="1" fontAlgn="auto" latinLnBrk="0" hangingPunct="1">
                        <a:lnSpc>
                          <a:spcPct val="100000"/>
                        </a:lnSpc>
                        <a:spcBef>
                          <a:spcPts val="83"/>
                        </a:spcBef>
                        <a:spcAft>
                          <a:spcPts val="600"/>
                        </a:spcAft>
                        <a:buClrTx/>
                        <a:buSzTx/>
                        <a:buFont typeface="Arial" panose="020B0604020202020204" pitchFamily="34" charset="0"/>
                        <a:buChar char="•"/>
                        <a:tabLst/>
                        <a:defRPr/>
                      </a:pPr>
                      <a:r>
                        <a:rPr lang="en-US" sz="1800" noProof="0" dirty="0">
                          <a:latin typeface="+mn-lt"/>
                        </a:rPr>
                        <a:t>Explore end-to-end analytics with Microsoft Fabric</a:t>
                      </a:r>
                    </a:p>
                    <a:p>
                      <a:pPr marL="296333" marR="4233" lvl="0" indent="-285750" algn="l" defTabSz="914367" rtl="0" eaLnBrk="1" fontAlgn="auto" latinLnBrk="0" hangingPunct="1">
                        <a:lnSpc>
                          <a:spcPct val="100000"/>
                        </a:lnSpc>
                        <a:spcBef>
                          <a:spcPts val="83"/>
                        </a:spcBef>
                        <a:spcAft>
                          <a:spcPts val="600"/>
                        </a:spcAft>
                        <a:buClrTx/>
                        <a:buSzTx/>
                        <a:buFont typeface="Arial" panose="020B0604020202020204" pitchFamily="34" charset="0"/>
                        <a:buChar char="•"/>
                        <a:tabLst/>
                        <a:defRPr/>
                      </a:pPr>
                      <a:r>
                        <a:rPr lang="en-US" sz="1800" noProof="0" dirty="0">
                          <a:latin typeface="+mn-lt"/>
                        </a:rPr>
                        <a:t>Get started with lakehouses</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noProof="0" dirty="0">
                          <a:latin typeface="+mn-lt"/>
                        </a:rPr>
                        <a:t>Use Apache Spark </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noProof="0" dirty="0">
                          <a:latin typeface="+mn-lt"/>
                        </a:rPr>
                        <a:t>Work with Delta Lake tables</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noProof="0" dirty="0">
                          <a:latin typeface="+mn-lt"/>
                        </a:rPr>
                        <a:t>Ingest data with Dataflows Gen2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Orchestrate processes and data movement</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Organize a Fabric lakehouse using medallion architecture design</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Get started with Real-Time Intelligence </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Use Real-Time eventstreams</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Work with real-time data in an eventhouse</a:t>
                      </a:r>
                      <a:endParaRPr lang="en-US" sz="1800" noProof="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Get started with data warehouses </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Load data into a warehouse</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Monitor a data warehouse</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Secure a data warehouse</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lang="en-US" sz="180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Implement Continuous Integration / Continuous Delivery (CICD)</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Monitor activities in Microsoft Fabric</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Secure data access </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dirty="0">
                          <a:latin typeface="+mn-lt"/>
                        </a:rPr>
                        <a:t>Administer Microsoft Fabric</a:t>
                      </a:r>
                    </a:p>
                    <a:p>
                      <a:pPr marL="285750" marR="0" lvl="0" indent="-285750" algn="l" defTabSz="932742"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800" i="0" dirty="0">
                          <a:latin typeface="+mn-lt"/>
                        </a:rPr>
                        <a:t>Course </a:t>
                      </a:r>
                      <a:r>
                        <a:rPr lang="en-US" sz="1800" dirty="0">
                          <a:latin typeface="+mn-lt"/>
                        </a:rPr>
                        <a:t>conclusion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3015222"/>
                  </a:ext>
                </a:extLst>
              </a:tr>
            </a:tbl>
          </a:graphicData>
        </a:graphic>
      </p:graphicFrame>
      <p:sp>
        <p:nvSpPr>
          <p:cNvPr id="6" name="Flowchart: Off-page Connector 44">
            <a:extLst>
              <a:ext uri="{FF2B5EF4-FFF2-40B4-BE49-F238E27FC236}">
                <a16:creationId xmlns:a16="http://schemas.microsoft.com/office/drawing/2014/main" id="{2ED9E4C1-6CA4-E199-8E81-71AAC413560A}"/>
              </a:ext>
            </a:extLst>
          </p:cNvPr>
          <p:cNvSpPr/>
          <p:nvPr/>
        </p:nvSpPr>
        <p:spPr bwMode="auto">
          <a:xfrm rot="5400000">
            <a:off x="4729358" y="-544831"/>
            <a:ext cx="1228850" cy="3566160"/>
          </a:xfrm>
          <a:prstGeom prst="flowChartOffpageConnector">
            <a:avLst/>
          </a:prstGeom>
          <a:solidFill>
            <a:srgbClr val="091F2C"/>
          </a:solidFill>
          <a:ln>
            <a:noFill/>
            <a:headEnd type="none" w="med" len="med"/>
            <a:tailEnd type="none" w="med" len="med"/>
          </a:ln>
          <a:effectLst>
            <a:outerShdw blurRad="3175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4320" tIns="585216" rIns="274320" bIns="182880" numCol="1" spcCol="0" rtlCol="0" fromWordArt="0" anchor="ctr" anchorCtr="0" forceAA="0" compatLnSpc="1">
            <a:prstTxWarp prst="textNoShape">
              <a:avLst/>
            </a:prstTxWarp>
            <a:noAutofit/>
          </a:bodyPr>
          <a:lstStyle/>
          <a:p>
            <a:pPr defTabSz="932472" fontAlgn="base">
              <a:spcBef>
                <a:spcPct val="0"/>
              </a:spcBef>
              <a:spcAft>
                <a:spcPts val="600"/>
              </a:spcAft>
            </a:pPr>
            <a:r>
              <a:rPr lang="en-US" sz="1500" b="1" dirty="0">
                <a:solidFill>
                  <a:schemeClr val="bg1"/>
                </a:solidFill>
                <a:latin typeface="+mj-lt"/>
                <a:ea typeface="Segoe UI" pitchFamily="34" charset="0"/>
                <a:cs typeface="Segoe UI" pitchFamily="34" charset="0"/>
              </a:rPr>
              <a:t>Trainers: </a:t>
            </a:r>
            <a:endParaRPr lang="en-US" sz="1100" b="1" dirty="0">
              <a:solidFill>
                <a:schemeClr val="bg1"/>
              </a:solidFill>
              <a:latin typeface="+mj-lt"/>
              <a:ea typeface="Segoe UI" pitchFamily="34" charset="0"/>
              <a:cs typeface="Segoe UI" pitchFamily="34" charset="0"/>
            </a:endParaRPr>
          </a:p>
          <a:p>
            <a:pPr marL="0" marR="0" lvl="0" indent="0" defTabSz="932472" eaLnBrk="1" fontAlgn="base" latinLnBrk="0" hangingPunct="1">
              <a:lnSpc>
                <a:spcPct val="100000"/>
              </a:lnSpc>
              <a:spcBef>
                <a:spcPct val="0"/>
              </a:spcBef>
              <a:spcAft>
                <a:spcPts val="600"/>
              </a:spcAft>
              <a:buClrTx/>
              <a:buSzTx/>
              <a:buFontTx/>
              <a:buNone/>
              <a:tabLst/>
              <a:defRPr/>
            </a:pPr>
            <a:r>
              <a:rPr kumimoji="0" lang="en-US" sz="1100" b="0" i="0" u="none" strike="noStrike" kern="0" cap="none" spc="0" normalizeH="0" baseline="0" noProof="0" dirty="0">
                <a:ln>
                  <a:noFill/>
                </a:ln>
                <a:solidFill>
                  <a:schemeClr val="bg1"/>
                </a:solidFill>
                <a:effectLst/>
                <a:uLnTx/>
                <a:uFillTx/>
                <a:latin typeface="Segoe UI"/>
                <a:ea typeface="Segoe UI" pitchFamily="34" charset="0"/>
                <a:cs typeface="Segoe UI" pitchFamily="34" charset="0"/>
              </a:rPr>
              <a:t>Find the proposed schedule here and </a:t>
            </a:r>
            <a:r>
              <a:rPr lang="en-US" sz="1100" kern="0" dirty="0">
                <a:solidFill>
                  <a:schemeClr val="bg1"/>
                </a:solidFill>
                <a:latin typeface="Segoe UI"/>
                <a:ea typeface="Segoe UI" pitchFamily="34" charset="0"/>
                <a:cs typeface="Segoe UI" pitchFamily="34" charset="0"/>
              </a:rPr>
              <a:t>customize if needed. </a:t>
            </a:r>
            <a:r>
              <a:rPr kumimoji="0" lang="en-US" sz="1100" b="0" i="0" u="none" strike="noStrike" kern="0" cap="none" spc="0" normalizeH="0" baseline="0" noProof="0" dirty="0">
                <a:ln>
                  <a:noFill/>
                </a:ln>
                <a:solidFill>
                  <a:schemeClr val="bg1"/>
                </a:solidFill>
                <a:effectLst/>
                <a:uLnTx/>
                <a:uFillTx/>
                <a:latin typeface="Segoe UI"/>
                <a:ea typeface="Segoe UI" pitchFamily="34" charset="0"/>
                <a:cs typeface="Segoe UI" pitchFamily="34" charset="0"/>
              </a:rPr>
              <a:t>Delete</a:t>
            </a:r>
            <a:r>
              <a:rPr lang="en-US" sz="1100" kern="0" dirty="0">
                <a:solidFill>
                  <a:schemeClr val="bg1"/>
                </a:solidFill>
                <a:latin typeface="Segoe UI"/>
                <a:ea typeface="Segoe UI" pitchFamily="34" charset="0"/>
                <a:cs typeface="Segoe UI" pitchFamily="34" charset="0"/>
              </a:rPr>
              <a:t> this note before publishing. </a:t>
            </a:r>
            <a:endParaRPr kumimoji="0" lang="en-US" sz="1100" b="0" i="0" u="none" strike="noStrike" kern="0" cap="none" spc="0" normalizeH="0" baseline="0" noProof="0" dirty="0">
              <a:ln>
                <a:noFill/>
              </a:ln>
              <a:solidFill>
                <a:schemeClr val="bg1"/>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19941878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EC5683A2-2179-3E79-6645-D011C29AEF71}"/>
              </a:ext>
            </a:extLst>
          </p:cNvPr>
          <p:cNvSpPr>
            <a:spLocks noGrp="1"/>
          </p:cNvSpPr>
          <p:nvPr>
            <p:ph type="title"/>
          </p:nvPr>
        </p:nvSpPr>
        <p:spPr>
          <a:xfrm>
            <a:off x="588262" y="585216"/>
            <a:ext cx="5507738" cy="984885"/>
          </a:xfrm>
        </p:spPr>
        <p:txBody>
          <a:bodyPr/>
          <a:lstStyle/>
          <a:p>
            <a:pPr marL="0" marR="0" lvl="0" indent="0" fontAlgn="auto">
              <a:spcAft>
                <a:spcPts val="0"/>
              </a:spcAft>
              <a:tabLst/>
              <a:defRPr/>
            </a:pPr>
            <a:r>
              <a:rPr lang="en-US" sz="3200" dirty="0"/>
              <a:t>Get the most out of your Microsoft Learn profile</a:t>
            </a:r>
          </a:p>
        </p:txBody>
      </p:sp>
      <p:sp>
        <p:nvSpPr>
          <p:cNvPr id="17" name="Text Placeholder 2">
            <a:extLst>
              <a:ext uri="{FF2B5EF4-FFF2-40B4-BE49-F238E27FC236}">
                <a16:creationId xmlns:a16="http://schemas.microsoft.com/office/drawing/2014/main" id="{01561EF4-D3D7-16D6-06AC-E0E8E0EE810E}"/>
              </a:ext>
            </a:extLst>
          </p:cNvPr>
          <p:cNvSpPr txBox="1">
            <a:spLocks/>
          </p:cNvSpPr>
          <p:nvPr/>
        </p:nvSpPr>
        <p:spPr>
          <a:xfrm>
            <a:off x="582348" y="1759165"/>
            <a:ext cx="5806188" cy="553998"/>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Verify, track, and share your training and certification progress and accomplishments—</a:t>
            </a:r>
            <a:r>
              <a:rPr kumimoji="0" lang="en-US" b="0" i="1" u="none" strike="noStrike" kern="1200" cap="none" spc="0" normalizeH="0" baseline="0" noProof="0">
                <a:ln>
                  <a:noFill/>
                </a:ln>
                <a:solidFill>
                  <a:srgbClr val="000000"/>
                </a:solidFill>
                <a:effectLst/>
                <a:uLnTx/>
                <a:uFillTx/>
                <a:latin typeface="Segoe UI"/>
                <a:ea typeface="+mn-ea"/>
                <a:cs typeface="Segoe UI" panose="020B0502040204020203" pitchFamily="34" charset="0"/>
              </a:rPr>
              <a:t>all on one platform</a:t>
            </a:r>
          </a:p>
        </p:txBody>
      </p:sp>
      <p:sp>
        <p:nvSpPr>
          <p:cNvPr id="20" name="Text Placeholder 61">
            <a:extLst>
              <a:ext uri="{FF2B5EF4-FFF2-40B4-BE49-F238E27FC236}">
                <a16:creationId xmlns:a16="http://schemas.microsoft.com/office/drawing/2014/main" id="{D49F25EC-A170-C832-AE24-EB03D8AF0995}"/>
              </a:ext>
            </a:extLst>
          </p:cNvPr>
          <p:cNvSpPr txBox="1">
            <a:spLocks/>
          </p:cNvSpPr>
          <p:nvPr/>
        </p:nvSpPr>
        <p:spPr>
          <a:xfrm>
            <a:off x="586389" y="2654712"/>
            <a:ext cx="5373085" cy="241296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Claim your achievement code for this course and share you have completed it.</a:t>
            </a:r>
          </a:p>
          <a:p>
            <a:r>
              <a:rPr lang="en-US"/>
              <a:t>Access your course material and track progress on your learning activities.</a:t>
            </a:r>
          </a:p>
          <a:p>
            <a:r>
              <a:rPr lang="en-US"/>
              <a:t>Share and verify your Microsoft Certifications via email, on social networking platforms, and on your résumé.</a:t>
            </a:r>
          </a:p>
          <a:p>
            <a:r>
              <a:rPr lang="en-US"/>
              <a:t>Download and print transcripts and certificates.</a:t>
            </a:r>
          </a:p>
          <a:p>
            <a:r>
              <a:rPr lang="en-US"/>
              <a:t>Manage your upcoming activities and certification exam appointments.</a:t>
            </a:r>
          </a:p>
        </p:txBody>
      </p:sp>
      <p:sp>
        <p:nvSpPr>
          <p:cNvPr id="59" name="Freeform: Shape 58">
            <a:extLst>
              <a:ext uri="{FF2B5EF4-FFF2-40B4-BE49-F238E27FC236}">
                <a16:creationId xmlns:a16="http://schemas.microsoft.com/office/drawing/2014/main" id="{70ABBD99-35D1-F53B-C2EF-D0E437DC2F98}"/>
              </a:ext>
              <a:ext uri="{C183D7F6-B498-43B3-948B-1728B52AA6E4}">
                <adec:decorative xmlns:adec="http://schemas.microsoft.com/office/drawing/2017/decorative" val="1"/>
              </a:ext>
            </a:extLst>
          </p:cNvPr>
          <p:cNvSpPr/>
          <p:nvPr/>
        </p:nvSpPr>
        <p:spPr>
          <a:xfrm>
            <a:off x="-10813" y="5435139"/>
            <a:ext cx="4464280" cy="559721"/>
          </a:xfrm>
          <a:custGeom>
            <a:avLst/>
            <a:gdLst>
              <a:gd name="connsiteX0" fmla="*/ 0 w 8437531"/>
              <a:gd name="connsiteY0" fmla="*/ 0 h 1223512"/>
              <a:gd name="connsiteX1" fmla="*/ 8299274 w 8437531"/>
              <a:gd name="connsiteY1" fmla="*/ 0 h 1223512"/>
              <a:gd name="connsiteX2" fmla="*/ 8437531 w 8437531"/>
              <a:gd name="connsiteY2" fmla="*/ 138257 h 1223512"/>
              <a:gd name="connsiteX3" fmla="*/ 8437531 w 8437531"/>
              <a:gd name="connsiteY3" fmla="*/ 1085255 h 1223512"/>
              <a:gd name="connsiteX4" fmla="*/ 8299274 w 8437531"/>
              <a:gd name="connsiteY4" fmla="*/ 1223512 h 1223512"/>
              <a:gd name="connsiteX5" fmla="*/ 0 w 8437531"/>
              <a:gd name="connsiteY5" fmla="*/ 1223512 h 12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7531" h="1223512">
                <a:moveTo>
                  <a:pt x="0" y="0"/>
                </a:moveTo>
                <a:lnTo>
                  <a:pt x="8299274" y="0"/>
                </a:lnTo>
                <a:cubicBezTo>
                  <a:pt x="8375631" y="0"/>
                  <a:pt x="8437531" y="61900"/>
                  <a:pt x="8437531" y="138257"/>
                </a:cubicBezTo>
                <a:lnTo>
                  <a:pt x="8437531" y="1085255"/>
                </a:lnTo>
                <a:cubicBezTo>
                  <a:pt x="8437531" y="1161612"/>
                  <a:pt x="8375631" y="1223512"/>
                  <a:pt x="8299274" y="1223512"/>
                </a:cubicBezTo>
                <a:lnTo>
                  <a:pt x="0" y="1223512"/>
                </a:lnTo>
                <a:close/>
              </a:path>
            </a:pathLst>
          </a:custGeom>
          <a:gradFill>
            <a:gsLst>
              <a:gs pos="0">
                <a:schemeClr val="accent3"/>
              </a:gs>
              <a:gs pos="100000">
                <a:schemeClr val="accent2"/>
              </a:gs>
            </a:gsLst>
            <a:lin ang="3900000" scaled="0"/>
          </a:gradFill>
          <a:ln>
            <a:noFill/>
          </a:ln>
          <a:effectLst>
            <a:outerShdw blurRad="2540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C73ECC"/>
              </a:solidFill>
              <a:effectLst/>
              <a:uLnTx/>
              <a:uFillTx/>
              <a:latin typeface="Segoe UI"/>
              <a:ea typeface="+mn-ea"/>
              <a:cs typeface="+mn-cs"/>
            </a:endParaRPr>
          </a:p>
        </p:txBody>
      </p:sp>
      <p:sp>
        <p:nvSpPr>
          <p:cNvPr id="57" name="Text Placeholder 13">
            <a:extLst>
              <a:ext uri="{FF2B5EF4-FFF2-40B4-BE49-F238E27FC236}">
                <a16:creationId xmlns:a16="http://schemas.microsoft.com/office/drawing/2014/main" id="{1902BDB0-F449-F635-7020-1B2246BBEAEC}"/>
              </a:ext>
            </a:extLst>
          </p:cNvPr>
          <p:cNvSpPr txBox="1">
            <a:spLocks/>
          </p:cNvSpPr>
          <p:nvPr/>
        </p:nvSpPr>
        <p:spPr>
          <a:xfrm>
            <a:off x="584200" y="5591889"/>
            <a:ext cx="3930650" cy="246221"/>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a:solidFill>
                  <a:schemeClr val="bg1"/>
                </a:solidFill>
                <a:latin typeface="+mj-lt"/>
                <a:hlinkClick r:id="rId3">
                  <a:extLst>
                    <a:ext uri="{A12FA001-AC4F-418D-AE19-62706E023703}">
                      <ahyp:hlinkClr xmlns:ahyp="http://schemas.microsoft.com/office/drawing/2018/hyperlinkcolor" val="tx"/>
                    </a:ext>
                  </a:extLst>
                </a:hlinkClick>
              </a:rPr>
              <a:t>www.aka.ms/MyMicrosoftLearnProfile</a:t>
            </a:r>
            <a:endParaRPr lang="en-US">
              <a:solidFill>
                <a:schemeClr val="bg1"/>
              </a:solidFill>
              <a:latin typeface="+mj-lt"/>
            </a:endParaRPr>
          </a:p>
        </p:txBody>
      </p:sp>
      <p:sp>
        <p:nvSpPr>
          <p:cNvPr id="25" name="Text Placeholder 13">
            <a:extLst>
              <a:ext uri="{FF2B5EF4-FFF2-40B4-BE49-F238E27FC236}">
                <a16:creationId xmlns:a16="http://schemas.microsoft.com/office/drawing/2014/main" id="{CAD44BD2-B747-01D0-8FB4-522B662FE479}"/>
              </a:ext>
            </a:extLst>
          </p:cNvPr>
          <p:cNvSpPr txBox="1">
            <a:spLocks/>
          </p:cNvSpPr>
          <p:nvPr/>
        </p:nvSpPr>
        <p:spPr>
          <a:xfrm>
            <a:off x="7456697" y="808435"/>
            <a:ext cx="4337207" cy="448031"/>
          </a:xfrm>
          <a:prstGeom prst="rect">
            <a:avLst/>
          </a:prstGeom>
        </p:spPr>
        <p:txBody>
          <a:bodyPr anchor="ct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a:latin typeface="+mj-lt"/>
              </a:rPr>
              <a:t>Create your Microsoft Learn profile </a:t>
            </a:r>
            <a:br>
              <a:rPr lang="en-US">
                <a:latin typeface="+mj-lt"/>
              </a:rPr>
            </a:br>
            <a:r>
              <a:rPr lang="en-US">
                <a:latin typeface="+mj-lt"/>
              </a:rPr>
              <a:t>at </a:t>
            </a:r>
            <a:r>
              <a:rPr lang="en-US">
                <a:solidFill>
                  <a:srgbClr val="2A446F"/>
                </a:solidFill>
                <a:latin typeface="+mj-lt"/>
                <a:hlinkClick r:id="rId4">
                  <a:extLst>
                    <a:ext uri="{A12FA001-AC4F-418D-AE19-62706E023703}">
                      <ahyp:hlinkClr xmlns:ahyp="http://schemas.microsoft.com/office/drawing/2018/hyperlinkcolor" val="tx"/>
                    </a:ext>
                  </a:extLst>
                </a:hlinkClick>
              </a:rPr>
              <a:t>learn.microsoft.com</a:t>
            </a:r>
            <a:endParaRPr lang="en-US">
              <a:solidFill>
                <a:srgbClr val="2A446F"/>
              </a:solidFill>
              <a:latin typeface="+mj-lt"/>
            </a:endParaRPr>
          </a:p>
        </p:txBody>
      </p:sp>
      <p:sp>
        <p:nvSpPr>
          <p:cNvPr id="26" name="Text Placeholder 2">
            <a:extLst>
              <a:ext uri="{FF2B5EF4-FFF2-40B4-BE49-F238E27FC236}">
                <a16:creationId xmlns:a16="http://schemas.microsoft.com/office/drawing/2014/main" id="{5FA6EE8B-E7DC-E3A5-0383-CA443F74FCEE}"/>
              </a:ext>
            </a:extLst>
          </p:cNvPr>
          <p:cNvSpPr txBox="1">
            <a:spLocks/>
          </p:cNvSpPr>
          <p:nvPr/>
        </p:nvSpPr>
        <p:spPr>
          <a:xfrm>
            <a:off x="7562323" y="1407733"/>
            <a:ext cx="3499377" cy="1034802"/>
          </a:xfrm>
          <a:prstGeom prst="rect">
            <a:avLst/>
          </a:prstGeom>
        </p:spPr>
        <p:txBody>
          <a:bodyPr l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100"/>
              <a:t>Select </a:t>
            </a:r>
            <a:r>
              <a:rPr lang="en-US" sz="1100" i="1"/>
              <a:t>Sign in </a:t>
            </a:r>
            <a:r>
              <a:rPr lang="en-US" sz="1100"/>
              <a:t>at</a:t>
            </a:r>
            <a:r>
              <a:rPr lang="en-US" sz="1100" i="1"/>
              <a:t> </a:t>
            </a:r>
            <a:r>
              <a:rPr lang="en-US" sz="1100"/>
              <a:t>the top, right corner of any Microsoft Learn page. </a:t>
            </a:r>
          </a:p>
          <a:p>
            <a:r>
              <a:rPr lang="en-US" sz="1100"/>
              <a:t>Follow the Microsoft account authentication process. </a:t>
            </a:r>
          </a:p>
          <a:p>
            <a:r>
              <a:rPr lang="en-US" sz="1100"/>
              <a:t>If the account that you have chosen to sign-in with doesn't already have a Microsoft Learn profile, you’ll be guided to create one. </a:t>
            </a:r>
          </a:p>
        </p:txBody>
      </p:sp>
      <p:sp>
        <p:nvSpPr>
          <p:cNvPr id="8" name="Arrow: Bent 7">
            <a:extLst>
              <a:ext uri="{FF2B5EF4-FFF2-40B4-BE49-F238E27FC236}">
                <a16:creationId xmlns:a16="http://schemas.microsoft.com/office/drawing/2014/main" id="{024DB499-4361-4308-FC9B-E543A47F6721}"/>
              </a:ext>
              <a:ext uri="{C183D7F6-B498-43B3-948B-1728B52AA6E4}">
                <adec:decorative xmlns:adec="http://schemas.microsoft.com/office/drawing/2017/decorative" val="1"/>
              </a:ext>
            </a:extLst>
          </p:cNvPr>
          <p:cNvSpPr/>
          <p:nvPr/>
        </p:nvSpPr>
        <p:spPr bwMode="auto">
          <a:xfrm rot="5400000">
            <a:off x="9952757" y="945735"/>
            <a:ext cx="1841380" cy="2309176"/>
          </a:xfrm>
          <a:prstGeom prst="bentArrow">
            <a:avLst>
              <a:gd name="adj1" fmla="val 25000"/>
              <a:gd name="adj2" fmla="val 0"/>
              <a:gd name="adj3" fmla="val 25000"/>
              <a:gd name="adj4" fmla="val 6314"/>
            </a:avLst>
          </a:prstGeom>
          <a:ln w="25400" cap="rnd">
            <a:solidFill>
              <a:schemeClr val="accent2"/>
            </a:solidFill>
            <a:round/>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err="1">
              <a:solidFill>
                <a:srgbClr val="FFFFFF"/>
              </a:solidFill>
              <a:latin typeface="Segoe UI"/>
              <a:cs typeface="Segoe UI" pitchFamily="34" charset="0"/>
            </a:endParaRPr>
          </a:p>
        </p:txBody>
      </p:sp>
      <p:sp>
        <p:nvSpPr>
          <p:cNvPr id="22" name="Rectangle: Top Corners Rounded 21">
            <a:extLst>
              <a:ext uri="{FF2B5EF4-FFF2-40B4-BE49-F238E27FC236}">
                <a16:creationId xmlns:a16="http://schemas.microsoft.com/office/drawing/2014/main" id="{F3914AB5-A7A1-B1CF-3AF3-81A8583CD26B}"/>
              </a:ext>
              <a:ext uri="{C183D7F6-B498-43B3-948B-1728B52AA6E4}">
                <adec:decorative xmlns:adec="http://schemas.microsoft.com/office/drawing/2017/decorative" val="1"/>
              </a:ext>
            </a:extLst>
          </p:cNvPr>
          <p:cNvSpPr>
            <a:spLocks/>
          </p:cNvSpPr>
          <p:nvPr/>
        </p:nvSpPr>
        <p:spPr bwMode="auto">
          <a:xfrm rot="16200000" flipH="1">
            <a:off x="7958667" y="2334302"/>
            <a:ext cx="3793070" cy="4707465"/>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4320" tIns="0" rIns="27432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30000" noProof="0">
              <a:ln>
                <a:noFill/>
              </a:ln>
              <a:solidFill>
                <a:srgbClr val="FFFFFF"/>
              </a:solidFill>
              <a:effectLst/>
              <a:uLnTx/>
              <a:uFillTx/>
              <a:latin typeface="Segoe UI"/>
              <a:ea typeface="+mn-ea"/>
              <a:cs typeface="+mn-cs"/>
            </a:endParaRPr>
          </a:p>
        </p:txBody>
      </p:sp>
      <p:pic>
        <p:nvPicPr>
          <p:cNvPr id="10" name="Picture 9">
            <a:extLst>
              <a:ext uri="{FF2B5EF4-FFF2-40B4-BE49-F238E27FC236}">
                <a16:creationId xmlns:a16="http://schemas.microsoft.com/office/drawing/2014/main" id="{144B548A-EC78-506E-7F99-D22648A968B6}"/>
              </a:ext>
              <a:ext uri="{C183D7F6-B498-43B3-948B-1728B52AA6E4}">
                <adec:decorative xmlns:adec="http://schemas.microsoft.com/office/drawing/2017/decorative" val="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58887" y="2745069"/>
            <a:ext cx="4737876" cy="3870680"/>
          </a:xfrm>
          <a:prstGeom prst="rect">
            <a:avLst/>
          </a:prstGeom>
          <a:noFill/>
          <a:ln w="38100">
            <a:noFill/>
          </a:ln>
          <a:effectLst/>
        </p:spPr>
      </p:pic>
      <p:pic>
        <p:nvPicPr>
          <p:cNvPr id="12" name="Picture 11" descr="Microsoft Learn website screenshot">
            <a:extLst>
              <a:ext uri="{FF2B5EF4-FFF2-40B4-BE49-F238E27FC236}">
                <a16:creationId xmlns:a16="http://schemas.microsoft.com/office/drawing/2014/main" id="{B0EEA3EE-F7F6-BA6A-F342-518877845D4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83"/>
          <a:stretch/>
        </p:blipFill>
        <p:spPr>
          <a:xfrm>
            <a:off x="7720926" y="3033275"/>
            <a:ext cx="4480303" cy="3372290"/>
          </a:xfrm>
          <a:prstGeom prst="rect">
            <a:avLst/>
          </a:prstGeom>
        </p:spPr>
      </p:pic>
      <p:pic>
        <p:nvPicPr>
          <p:cNvPr id="9" name="Picture 8">
            <a:extLst>
              <a:ext uri="{FF2B5EF4-FFF2-40B4-BE49-F238E27FC236}">
                <a16:creationId xmlns:a16="http://schemas.microsoft.com/office/drawing/2014/main" id="{15887BF4-33EA-A468-090A-94ACB3C77DD7}"/>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rot="5400000">
            <a:off x="11970573" y="2916615"/>
            <a:ext cx="114925" cy="170961"/>
          </a:xfrm>
          <a:prstGeom prst="rect">
            <a:avLst/>
          </a:prstGeom>
        </p:spPr>
      </p:pic>
      <p:pic>
        <p:nvPicPr>
          <p:cNvPr id="5" name="Picture 4" descr="Sign in pop-up">
            <a:extLst>
              <a:ext uri="{FF2B5EF4-FFF2-40B4-BE49-F238E27FC236}">
                <a16:creationId xmlns:a16="http://schemas.microsoft.com/office/drawing/2014/main" id="{06632F90-8BFB-A457-5B90-5C3445C5B30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91967" y="3232230"/>
            <a:ext cx="1939466" cy="1486251"/>
          </a:xfrm>
          <a:prstGeom prst="rect">
            <a:avLst/>
          </a:prstGeom>
          <a:ln w="34925">
            <a:noFill/>
          </a:ln>
          <a:effectLst>
            <a:outerShdw blurRad="314198" dist="111760" dir="8040000" algn="ctr" rotWithShape="0">
              <a:srgbClr val="000000">
                <a:alpha val="22000"/>
              </a:srgbClr>
            </a:outerShdw>
          </a:effectLst>
        </p:spPr>
      </p:pic>
      <p:sp>
        <p:nvSpPr>
          <p:cNvPr id="4" name="Footer Placeholder 3">
            <a:extLst>
              <a:ext uri="{FF2B5EF4-FFF2-40B4-BE49-F238E27FC236}">
                <a16:creationId xmlns:a16="http://schemas.microsoft.com/office/drawing/2014/main" id="{83E7426D-DC20-2106-1286-3E57DEC9DD19}"/>
              </a:ext>
            </a:extLst>
          </p:cNvPr>
          <p:cNvSpPr>
            <a:spLocks noGrp="1"/>
          </p:cNvSpPr>
          <p:nvPr>
            <p:ph type="ftr" sz="quarter" idx="3"/>
          </p:nvPr>
        </p:nvSpPr>
        <p:spPr/>
        <p:txBody>
          <a:bodyPr/>
          <a:lstStyle/>
          <a:p>
            <a:r>
              <a:rPr lang="en-US"/>
              <a:t>© Copyright Microsoft Corporation. All rights reserved.</a:t>
            </a:r>
          </a:p>
        </p:txBody>
      </p:sp>
    </p:spTree>
    <p:extLst>
      <p:ext uri="{BB962C8B-B14F-4D97-AF65-F5344CB8AC3E}">
        <p14:creationId xmlns:p14="http://schemas.microsoft.com/office/powerpoint/2010/main" val="32512922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767E9-DE24-BFC9-0344-C106894F0BBE}"/>
              </a:ext>
            </a:extLst>
          </p:cNvPr>
          <p:cNvSpPr>
            <a:spLocks noGrp="1"/>
          </p:cNvSpPr>
          <p:nvPr>
            <p:ph type="title"/>
          </p:nvPr>
        </p:nvSpPr>
        <p:spPr>
          <a:xfrm>
            <a:off x="588963" y="585788"/>
            <a:ext cx="5862637" cy="492443"/>
          </a:xfrm>
        </p:spPr>
        <p:txBody>
          <a:bodyPr>
            <a:normAutofit/>
          </a:bodyPr>
          <a:lstStyle/>
          <a:p>
            <a:r>
              <a:rPr lang="en-US" sz="3200" dirty="0"/>
              <a:t>Access your course material</a:t>
            </a:r>
          </a:p>
        </p:txBody>
      </p:sp>
      <p:sp>
        <p:nvSpPr>
          <p:cNvPr id="6" name="Text Placeholder 2">
            <a:extLst>
              <a:ext uri="{FF2B5EF4-FFF2-40B4-BE49-F238E27FC236}">
                <a16:creationId xmlns:a16="http://schemas.microsoft.com/office/drawing/2014/main" id="{4044A96B-6E8F-0626-1F15-2DB8E0B8E052}"/>
              </a:ext>
            </a:extLst>
          </p:cNvPr>
          <p:cNvSpPr txBox="1">
            <a:spLocks/>
          </p:cNvSpPr>
          <p:nvPr/>
        </p:nvSpPr>
        <p:spPr>
          <a:xfrm>
            <a:off x="582348" y="1239164"/>
            <a:ext cx="5806188" cy="276999"/>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All course content is available on Microsoft Learn </a:t>
            </a:r>
          </a:p>
        </p:txBody>
      </p:sp>
      <p:sp>
        <p:nvSpPr>
          <p:cNvPr id="8" name="Freeform: Shape 7">
            <a:extLst>
              <a:ext uri="{FF2B5EF4-FFF2-40B4-BE49-F238E27FC236}">
                <a16:creationId xmlns:a16="http://schemas.microsoft.com/office/drawing/2014/main" id="{D827E476-C5F2-1EE3-D528-BABA8D3D86DE}"/>
              </a:ext>
              <a:ext uri="{C183D7F6-B498-43B3-948B-1728B52AA6E4}">
                <adec:decorative xmlns:adec="http://schemas.microsoft.com/office/drawing/2017/decorative" val="1"/>
              </a:ext>
            </a:extLst>
          </p:cNvPr>
          <p:cNvSpPr/>
          <p:nvPr/>
        </p:nvSpPr>
        <p:spPr>
          <a:xfrm>
            <a:off x="-10813" y="2024221"/>
            <a:ext cx="5145015" cy="559721"/>
          </a:xfrm>
          <a:custGeom>
            <a:avLst/>
            <a:gdLst>
              <a:gd name="connsiteX0" fmla="*/ 0 w 8437531"/>
              <a:gd name="connsiteY0" fmla="*/ 0 h 1223512"/>
              <a:gd name="connsiteX1" fmla="*/ 8299274 w 8437531"/>
              <a:gd name="connsiteY1" fmla="*/ 0 h 1223512"/>
              <a:gd name="connsiteX2" fmla="*/ 8437531 w 8437531"/>
              <a:gd name="connsiteY2" fmla="*/ 138257 h 1223512"/>
              <a:gd name="connsiteX3" fmla="*/ 8437531 w 8437531"/>
              <a:gd name="connsiteY3" fmla="*/ 1085255 h 1223512"/>
              <a:gd name="connsiteX4" fmla="*/ 8299274 w 8437531"/>
              <a:gd name="connsiteY4" fmla="*/ 1223512 h 1223512"/>
              <a:gd name="connsiteX5" fmla="*/ 0 w 8437531"/>
              <a:gd name="connsiteY5" fmla="*/ 1223512 h 12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7531" h="1223512">
                <a:moveTo>
                  <a:pt x="0" y="0"/>
                </a:moveTo>
                <a:lnTo>
                  <a:pt x="8299274" y="0"/>
                </a:lnTo>
                <a:cubicBezTo>
                  <a:pt x="8375631" y="0"/>
                  <a:pt x="8437531" y="61900"/>
                  <a:pt x="8437531" y="138257"/>
                </a:cubicBezTo>
                <a:lnTo>
                  <a:pt x="8437531" y="1085255"/>
                </a:lnTo>
                <a:cubicBezTo>
                  <a:pt x="8437531" y="1161612"/>
                  <a:pt x="8375631" y="1223512"/>
                  <a:pt x="8299274" y="1223512"/>
                </a:cubicBezTo>
                <a:lnTo>
                  <a:pt x="0" y="1223512"/>
                </a:lnTo>
                <a:close/>
              </a:path>
            </a:pathLst>
          </a:custGeom>
          <a:gradFill>
            <a:gsLst>
              <a:gs pos="0">
                <a:schemeClr val="accent3"/>
              </a:gs>
              <a:gs pos="100000">
                <a:schemeClr val="accent2"/>
              </a:gs>
            </a:gsLst>
            <a:lin ang="3900000" scaled="0"/>
          </a:gradFill>
          <a:ln>
            <a:noFill/>
          </a:ln>
          <a:effectLst>
            <a:outerShdw blurRad="2540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C73ECC"/>
              </a:solidFill>
              <a:effectLst/>
              <a:uLnTx/>
              <a:uFillTx/>
              <a:latin typeface="Segoe UI"/>
              <a:ea typeface="+mn-ea"/>
              <a:cs typeface="+mn-cs"/>
            </a:endParaRPr>
          </a:p>
        </p:txBody>
      </p:sp>
      <p:sp>
        <p:nvSpPr>
          <p:cNvPr id="9" name="Text Placeholder 13">
            <a:extLst>
              <a:ext uri="{FF2B5EF4-FFF2-40B4-BE49-F238E27FC236}">
                <a16:creationId xmlns:a16="http://schemas.microsoft.com/office/drawing/2014/main" id="{E81F08F0-69C3-503F-98FA-49046BF52668}"/>
              </a:ext>
            </a:extLst>
          </p:cNvPr>
          <p:cNvSpPr txBox="1">
            <a:spLocks/>
          </p:cNvSpPr>
          <p:nvPr/>
        </p:nvSpPr>
        <p:spPr>
          <a:xfrm>
            <a:off x="149729" y="2199264"/>
            <a:ext cx="5317521" cy="246221"/>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sz="1800" dirty="0">
                <a:solidFill>
                  <a:schemeClr val="bg1"/>
                </a:solidFill>
                <a:latin typeface="+mj-lt"/>
                <a:hlinkClick r:id="rId3">
                  <a:extLst>
                    <a:ext uri="{A12FA001-AC4F-418D-AE19-62706E023703}">
                      <ahyp:hlinkClr xmlns:ahyp="http://schemas.microsoft.com/office/drawing/2018/hyperlinkcolor" val="tx"/>
                    </a:ext>
                  </a:extLst>
                </a:hlinkClick>
              </a:rPr>
              <a:t>learn.microsoft.com/training/courses/browse</a:t>
            </a:r>
            <a:endParaRPr lang="en-US" sz="1800" dirty="0">
              <a:solidFill>
                <a:schemeClr val="bg1"/>
              </a:solidFill>
              <a:latin typeface="+mj-lt"/>
            </a:endParaRPr>
          </a:p>
        </p:txBody>
      </p:sp>
      <p:sp>
        <p:nvSpPr>
          <p:cNvPr id="11" name="Text Placeholder 61">
            <a:extLst>
              <a:ext uri="{FF2B5EF4-FFF2-40B4-BE49-F238E27FC236}">
                <a16:creationId xmlns:a16="http://schemas.microsoft.com/office/drawing/2014/main" id="{872DF97A-AE97-BEEE-3029-CB3AEFF7028B}"/>
              </a:ext>
            </a:extLst>
          </p:cNvPr>
          <p:cNvSpPr txBox="1">
            <a:spLocks/>
          </p:cNvSpPr>
          <p:nvPr/>
        </p:nvSpPr>
        <p:spPr>
          <a:xfrm>
            <a:off x="579439" y="3006168"/>
            <a:ext cx="3967162" cy="1034129"/>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000000"/>
                </a:solidFill>
                <a:latin typeface="Segoe UI"/>
              </a:rPr>
              <a:t>We’ll go through this content together and as the course progresses, I will advise you on which modules to review.</a:t>
            </a:r>
          </a:p>
          <a:p>
            <a:r>
              <a:rPr lang="en-US" dirty="0"/>
              <a:t>You can provide feedback for modules on Microsoft Learn. Find how at the bottom of each page.</a:t>
            </a:r>
          </a:p>
        </p:txBody>
      </p:sp>
      <p:sp>
        <p:nvSpPr>
          <p:cNvPr id="10" name="Arrow: Bent 9">
            <a:extLst>
              <a:ext uri="{FF2B5EF4-FFF2-40B4-BE49-F238E27FC236}">
                <a16:creationId xmlns:a16="http://schemas.microsoft.com/office/drawing/2014/main" id="{B56AF5A9-049E-D4E1-241B-A0246FF8C74E}"/>
              </a:ext>
              <a:ext uri="{C183D7F6-B498-43B3-948B-1728B52AA6E4}">
                <adec:decorative xmlns:adec="http://schemas.microsoft.com/office/drawing/2017/decorative" val="1"/>
              </a:ext>
            </a:extLst>
          </p:cNvPr>
          <p:cNvSpPr/>
          <p:nvPr/>
        </p:nvSpPr>
        <p:spPr bwMode="auto">
          <a:xfrm rot="5400000">
            <a:off x="3575647" y="2916698"/>
            <a:ext cx="775198" cy="3777828"/>
          </a:xfrm>
          <a:prstGeom prst="bentArrow">
            <a:avLst>
              <a:gd name="adj1" fmla="val 25000"/>
              <a:gd name="adj2" fmla="val 0"/>
              <a:gd name="adj3" fmla="val 25000"/>
              <a:gd name="adj4" fmla="val 10625"/>
            </a:avLst>
          </a:prstGeom>
          <a:ln w="25400" cap="rnd">
            <a:solidFill>
              <a:schemeClr val="accent2"/>
            </a:solidFill>
            <a:round/>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err="1">
              <a:solidFill>
                <a:srgbClr val="FFFFFF"/>
              </a:solidFill>
              <a:latin typeface="Segoe UI"/>
              <a:cs typeface="Segoe UI" pitchFamily="34" charset="0"/>
            </a:endParaRPr>
          </a:p>
        </p:txBody>
      </p:sp>
      <p:pic>
        <p:nvPicPr>
          <p:cNvPr id="14" name="Picture 13">
            <a:extLst>
              <a:ext uri="{FF2B5EF4-FFF2-40B4-BE49-F238E27FC236}">
                <a16:creationId xmlns:a16="http://schemas.microsoft.com/office/drawing/2014/main" id="{693B8A40-AC34-02A8-B4D3-A0BD25F10703}"/>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rot="5400000">
            <a:off x="5794881" y="5094642"/>
            <a:ext cx="114925" cy="170961"/>
          </a:xfrm>
          <a:prstGeom prst="rect">
            <a:avLst/>
          </a:prstGeom>
        </p:spPr>
      </p:pic>
      <p:pic>
        <p:nvPicPr>
          <p:cNvPr id="12" name="Picture 11">
            <a:extLst>
              <a:ext uri="{FF2B5EF4-FFF2-40B4-BE49-F238E27FC236}">
                <a16:creationId xmlns:a16="http://schemas.microsoft.com/office/drawing/2014/main" id="{EBF5A11E-96B7-DC94-AA95-8C59BC5256C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17921"/>
            <a:ext cx="6764867" cy="383704"/>
          </a:xfrm>
          <a:prstGeom prst="rect">
            <a:avLst/>
          </a:prstGeom>
        </p:spPr>
      </p:pic>
      <p:sp>
        <p:nvSpPr>
          <p:cNvPr id="32" name="Text Placeholder 2">
            <a:extLst>
              <a:ext uri="{FF2B5EF4-FFF2-40B4-BE49-F238E27FC236}">
                <a16:creationId xmlns:a16="http://schemas.microsoft.com/office/drawing/2014/main" id="{91BC0955-5F04-8692-97FB-179B5EDB16EB}"/>
              </a:ext>
            </a:extLst>
          </p:cNvPr>
          <p:cNvSpPr txBox="1">
            <a:spLocks/>
          </p:cNvSpPr>
          <p:nvPr/>
        </p:nvSpPr>
        <p:spPr>
          <a:xfrm>
            <a:off x="7205089" y="1343170"/>
            <a:ext cx="4837182" cy="738664"/>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This course includes interactive labs:</a:t>
            </a:r>
          </a:p>
        </p:txBody>
      </p:sp>
      <p:sp>
        <p:nvSpPr>
          <p:cNvPr id="33" name="Text Placeholder 61">
            <a:extLst>
              <a:ext uri="{FF2B5EF4-FFF2-40B4-BE49-F238E27FC236}">
                <a16:creationId xmlns:a16="http://schemas.microsoft.com/office/drawing/2014/main" id="{6BA32D2F-A3BB-0F92-562E-47913E4D8086}"/>
              </a:ext>
            </a:extLst>
          </p:cNvPr>
          <p:cNvSpPr txBox="1">
            <a:spLocks/>
          </p:cNvSpPr>
          <p:nvPr/>
        </p:nvSpPr>
        <p:spPr>
          <a:xfrm>
            <a:off x="7191617" y="2438847"/>
            <a:ext cx="4864126" cy="738664"/>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solidFill>
                  <a:srgbClr val="000000"/>
                </a:solidFill>
                <a:latin typeface="Segoe UI"/>
              </a:rPr>
              <a:t>Detailed lab instructions are included in your lab environment.</a:t>
            </a:r>
          </a:p>
        </p:txBody>
      </p:sp>
      <p:sp>
        <p:nvSpPr>
          <p:cNvPr id="28" name="Freeform: Shape 27">
            <a:extLst>
              <a:ext uri="{FF2B5EF4-FFF2-40B4-BE49-F238E27FC236}">
                <a16:creationId xmlns:a16="http://schemas.microsoft.com/office/drawing/2014/main" id="{0B8C1002-7AB4-728F-DFD1-D736F69B71BD}"/>
              </a:ext>
              <a:ext uri="{C183D7F6-B498-43B3-948B-1728B52AA6E4}">
                <adec:decorative xmlns:adec="http://schemas.microsoft.com/office/drawing/2017/decorative" val="1"/>
              </a:ext>
            </a:extLst>
          </p:cNvPr>
          <p:cNvSpPr/>
          <p:nvPr/>
        </p:nvSpPr>
        <p:spPr>
          <a:xfrm flipH="1">
            <a:off x="7205088" y="3903857"/>
            <a:ext cx="4986911" cy="564642"/>
          </a:xfrm>
          <a:custGeom>
            <a:avLst/>
            <a:gdLst>
              <a:gd name="connsiteX0" fmla="*/ 0 w 8437531"/>
              <a:gd name="connsiteY0" fmla="*/ 0 h 1223512"/>
              <a:gd name="connsiteX1" fmla="*/ 8299274 w 8437531"/>
              <a:gd name="connsiteY1" fmla="*/ 0 h 1223512"/>
              <a:gd name="connsiteX2" fmla="*/ 8437531 w 8437531"/>
              <a:gd name="connsiteY2" fmla="*/ 138257 h 1223512"/>
              <a:gd name="connsiteX3" fmla="*/ 8437531 w 8437531"/>
              <a:gd name="connsiteY3" fmla="*/ 1085255 h 1223512"/>
              <a:gd name="connsiteX4" fmla="*/ 8299274 w 8437531"/>
              <a:gd name="connsiteY4" fmla="*/ 1223512 h 1223512"/>
              <a:gd name="connsiteX5" fmla="*/ 0 w 8437531"/>
              <a:gd name="connsiteY5" fmla="*/ 1223512 h 12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7531" h="1223512">
                <a:moveTo>
                  <a:pt x="0" y="0"/>
                </a:moveTo>
                <a:lnTo>
                  <a:pt x="8299274" y="0"/>
                </a:lnTo>
                <a:cubicBezTo>
                  <a:pt x="8375631" y="0"/>
                  <a:pt x="8437531" y="61900"/>
                  <a:pt x="8437531" y="138257"/>
                </a:cubicBezTo>
                <a:lnTo>
                  <a:pt x="8437531" y="1085255"/>
                </a:lnTo>
                <a:cubicBezTo>
                  <a:pt x="8437531" y="1161612"/>
                  <a:pt x="8375631" y="1223512"/>
                  <a:pt x="8299274" y="1223512"/>
                </a:cubicBezTo>
                <a:lnTo>
                  <a:pt x="0" y="1223512"/>
                </a:lnTo>
                <a:close/>
              </a:path>
            </a:pathLst>
          </a:custGeom>
          <a:solidFill>
            <a:schemeClr val="bg1"/>
          </a:solidFill>
          <a:ln>
            <a:noFill/>
          </a:ln>
          <a:effectLst>
            <a:outerShdw blurRad="2540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C73ECC"/>
              </a:solidFill>
              <a:effectLst/>
              <a:uLnTx/>
              <a:uFillTx/>
              <a:latin typeface="Segoe UI"/>
              <a:ea typeface="+mn-ea"/>
              <a:cs typeface="+mn-cs"/>
            </a:endParaRPr>
          </a:p>
        </p:txBody>
      </p:sp>
      <p:sp>
        <p:nvSpPr>
          <p:cNvPr id="29" name="Text Placeholder 13">
            <a:extLst>
              <a:ext uri="{FF2B5EF4-FFF2-40B4-BE49-F238E27FC236}">
                <a16:creationId xmlns:a16="http://schemas.microsoft.com/office/drawing/2014/main" id="{7FF546A5-9F65-C8AE-FEFD-9330CE945664}"/>
              </a:ext>
            </a:extLst>
          </p:cNvPr>
          <p:cNvSpPr txBox="1">
            <a:spLocks/>
          </p:cNvSpPr>
          <p:nvPr/>
        </p:nvSpPr>
        <p:spPr>
          <a:xfrm>
            <a:off x="7430437" y="3957885"/>
            <a:ext cx="4182124" cy="326052"/>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sz="2400" dirty="0">
                <a:solidFill>
                  <a:schemeClr val="accent2"/>
                </a:solidFill>
                <a:latin typeface="+mj-lt"/>
              </a:rPr>
              <a:t>aka.ms/DP700Labs</a:t>
            </a:r>
          </a:p>
        </p:txBody>
      </p:sp>
      <p:sp>
        <p:nvSpPr>
          <p:cNvPr id="4" name="Footer Placeholder 3">
            <a:extLst>
              <a:ext uri="{FF2B5EF4-FFF2-40B4-BE49-F238E27FC236}">
                <a16:creationId xmlns:a16="http://schemas.microsoft.com/office/drawing/2014/main" id="{2FE3E430-4D21-6070-565F-549992A363A9}"/>
              </a:ext>
            </a:extLst>
          </p:cNvPr>
          <p:cNvSpPr>
            <a:spLocks noGrp="1"/>
          </p:cNvSpPr>
          <p:nvPr>
            <p:ph type="ftr" sz="quarter" idx="3"/>
          </p:nvPr>
        </p:nvSpPr>
        <p:spPr/>
        <p:txBody>
          <a:bodyPr/>
          <a:lstStyle/>
          <a:p>
            <a:r>
              <a:rPr lang="en-US"/>
              <a:t>© Copyright Microsoft Corporation. All rights reserved.</a:t>
            </a:r>
          </a:p>
        </p:txBody>
      </p:sp>
    </p:spTree>
    <p:extLst>
      <p:ext uri="{BB962C8B-B14F-4D97-AF65-F5344CB8AC3E}">
        <p14:creationId xmlns:p14="http://schemas.microsoft.com/office/powerpoint/2010/main" val="150935757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767E9-DE24-BFC9-0344-C106894F0BBE}"/>
              </a:ext>
            </a:extLst>
          </p:cNvPr>
          <p:cNvSpPr>
            <a:spLocks noGrp="1"/>
          </p:cNvSpPr>
          <p:nvPr>
            <p:ph type="title"/>
          </p:nvPr>
        </p:nvSpPr>
        <p:spPr>
          <a:xfrm>
            <a:off x="588262" y="585216"/>
            <a:ext cx="7610858" cy="1477328"/>
          </a:xfrm>
        </p:spPr>
        <p:txBody>
          <a:bodyPr/>
          <a:lstStyle/>
          <a:p>
            <a:r>
              <a:rPr lang="en-US" dirty="0"/>
              <a:t>Celebrate your accomplishments and feel empowered</a:t>
            </a:r>
          </a:p>
        </p:txBody>
      </p:sp>
      <p:sp>
        <p:nvSpPr>
          <p:cNvPr id="6" name="Text Placeholder 2">
            <a:extLst>
              <a:ext uri="{FF2B5EF4-FFF2-40B4-BE49-F238E27FC236}">
                <a16:creationId xmlns:a16="http://schemas.microsoft.com/office/drawing/2014/main" id="{4044A96B-6E8F-0626-1F15-2DB8E0B8E052}"/>
              </a:ext>
            </a:extLst>
          </p:cNvPr>
          <p:cNvSpPr txBox="1">
            <a:spLocks/>
          </p:cNvSpPr>
          <p:nvPr/>
        </p:nvSpPr>
        <p:spPr>
          <a:xfrm>
            <a:off x="582348" y="1797430"/>
            <a:ext cx="4732602" cy="553998"/>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Get your achievement recognized and earn your badge for completing this course</a:t>
            </a:r>
          </a:p>
        </p:txBody>
      </p:sp>
      <p:sp>
        <p:nvSpPr>
          <p:cNvPr id="13" name="Freeform: Shape 12">
            <a:extLst>
              <a:ext uri="{FF2B5EF4-FFF2-40B4-BE49-F238E27FC236}">
                <a16:creationId xmlns:a16="http://schemas.microsoft.com/office/drawing/2014/main" id="{15FD8D32-1F5A-71CD-0EA0-111FE0F75A22}"/>
              </a:ext>
              <a:ext uri="{C183D7F6-B498-43B3-948B-1728B52AA6E4}">
                <adec:decorative xmlns:adec="http://schemas.microsoft.com/office/drawing/2017/decorative" val="1"/>
              </a:ext>
            </a:extLst>
          </p:cNvPr>
          <p:cNvSpPr/>
          <p:nvPr/>
        </p:nvSpPr>
        <p:spPr>
          <a:xfrm flipH="1">
            <a:off x="8235949" y="1814294"/>
            <a:ext cx="3960174" cy="559721"/>
          </a:xfrm>
          <a:custGeom>
            <a:avLst/>
            <a:gdLst>
              <a:gd name="connsiteX0" fmla="*/ 0 w 8437531"/>
              <a:gd name="connsiteY0" fmla="*/ 0 h 1223512"/>
              <a:gd name="connsiteX1" fmla="*/ 8299274 w 8437531"/>
              <a:gd name="connsiteY1" fmla="*/ 0 h 1223512"/>
              <a:gd name="connsiteX2" fmla="*/ 8437531 w 8437531"/>
              <a:gd name="connsiteY2" fmla="*/ 138257 h 1223512"/>
              <a:gd name="connsiteX3" fmla="*/ 8437531 w 8437531"/>
              <a:gd name="connsiteY3" fmla="*/ 1085255 h 1223512"/>
              <a:gd name="connsiteX4" fmla="*/ 8299274 w 8437531"/>
              <a:gd name="connsiteY4" fmla="*/ 1223512 h 1223512"/>
              <a:gd name="connsiteX5" fmla="*/ 0 w 8437531"/>
              <a:gd name="connsiteY5" fmla="*/ 1223512 h 12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7531" h="1223512">
                <a:moveTo>
                  <a:pt x="0" y="0"/>
                </a:moveTo>
                <a:lnTo>
                  <a:pt x="8299274" y="0"/>
                </a:lnTo>
                <a:cubicBezTo>
                  <a:pt x="8375631" y="0"/>
                  <a:pt x="8437531" y="61900"/>
                  <a:pt x="8437531" y="138257"/>
                </a:cubicBezTo>
                <a:lnTo>
                  <a:pt x="8437531" y="1085255"/>
                </a:lnTo>
                <a:cubicBezTo>
                  <a:pt x="8437531" y="1161612"/>
                  <a:pt x="8375631" y="1223512"/>
                  <a:pt x="8299274" y="1223512"/>
                </a:cubicBezTo>
                <a:lnTo>
                  <a:pt x="0" y="1223512"/>
                </a:lnTo>
                <a:close/>
              </a:path>
            </a:pathLst>
          </a:custGeom>
          <a:gradFill>
            <a:gsLst>
              <a:gs pos="0">
                <a:schemeClr val="accent3"/>
              </a:gs>
              <a:gs pos="100000">
                <a:schemeClr val="accent2"/>
              </a:gs>
            </a:gsLst>
            <a:lin ang="3900000" scaled="0"/>
          </a:gradFill>
          <a:ln>
            <a:noFill/>
          </a:ln>
          <a:effectLst>
            <a:outerShdw blurRad="2540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C73ECC"/>
              </a:solidFill>
              <a:effectLst/>
              <a:uLnTx/>
              <a:uFillTx/>
              <a:latin typeface="Segoe UI"/>
              <a:ea typeface="+mn-ea"/>
              <a:cs typeface="+mn-cs"/>
            </a:endParaRPr>
          </a:p>
        </p:txBody>
      </p:sp>
      <p:sp>
        <p:nvSpPr>
          <p:cNvPr id="57" name="Text Placeholder 13">
            <a:extLst>
              <a:ext uri="{FF2B5EF4-FFF2-40B4-BE49-F238E27FC236}">
                <a16:creationId xmlns:a16="http://schemas.microsoft.com/office/drawing/2014/main" id="{1902BDB0-F449-F635-7020-1B2246BBEAEC}"/>
              </a:ext>
            </a:extLst>
          </p:cNvPr>
          <p:cNvSpPr txBox="1">
            <a:spLocks/>
          </p:cNvSpPr>
          <p:nvPr/>
        </p:nvSpPr>
        <p:spPr>
          <a:xfrm>
            <a:off x="8564827" y="1971044"/>
            <a:ext cx="3044825" cy="246221"/>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600"/>
              </a:spcBef>
              <a:buNone/>
            </a:pPr>
            <a:r>
              <a:rPr lang="en-US" sz="1600">
                <a:solidFill>
                  <a:schemeClr val="bg1"/>
                </a:solidFill>
                <a:latin typeface="+mj-lt"/>
                <a:hlinkClick r:id="rId2">
                  <a:extLst>
                    <a:ext uri="{A12FA001-AC4F-418D-AE19-62706E023703}">
                      <ahyp:hlinkClr xmlns:ahyp="http://schemas.microsoft.com/office/drawing/2018/hyperlinkcolor" val="tx"/>
                    </a:ext>
                  </a:extLst>
                </a:hlinkClick>
              </a:rPr>
              <a:t>aka.ms/</a:t>
            </a:r>
            <a:r>
              <a:rPr lang="en-US" sz="1600" err="1">
                <a:solidFill>
                  <a:schemeClr val="bg1"/>
                </a:solidFill>
                <a:latin typeface="+mj-lt"/>
                <a:hlinkClick r:id="rId2">
                  <a:extLst>
                    <a:ext uri="{A12FA001-AC4F-418D-AE19-62706E023703}">
                      <ahyp:hlinkClr xmlns:ahyp="http://schemas.microsoft.com/office/drawing/2018/hyperlinkcolor" val="tx"/>
                    </a:ext>
                  </a:extLst>
                </a:hlinkClick>
              </a:rPr>
              <a:t>MyMicrosoftLearnProfile</a:t>
            </a:r>
            <a:r>
              <a:rPr lang="en-US" sz="1600">
                <a:solidFill>
                  <a:schemeClr val="bg1"/>
                </a:solidFill>
                <a:latin typeface="+mj-lt"/>
                <a:hlinkClick r:id="rId2">
                  <a:extLst>
                    <a:ext uri="{A12FA001-AC4F-418D-AE19-62706E023703}">
                      <ahyp:hlinkClr xmlns:ahyp="http://schemas.microsoft.com/office/drawing/2018/hyperlinkcolor" val="tx"/>
                    </a:ext>
                  </a:extLst>
                </a:hlinkClick>
              </a:rPr>
              <a:t> </a:t>
            </a:r>
            <a:endParaRPr lang="en-US" sz="1600">
              <a:solidFill>
                <a:schemeClr val="bg1"/>
              </a:solidFill>
              <a:latin typeface="+mj-lt"/>
            </a:endParaRPr>
          </a:p>
        </p:txBody>
      </p:sp>
      <p:sp>
        <p:nvSpPr>
          <p:cNvPr id="21" name="Rectangle 20">
            <a:extLst>
              <a:ext uri="{FF2B5EF4-FFF2-40B4-BE49-F238E27FC236}">
                <a16:creationId xmlns:a16="http://schemas.microsoft.com/office/drawing/2014/main" id="{94B7363C-E11A-7773-FEC4-37C7BE727FF7}"/>
              </a:ext>
              <a:ext uri="{C183D7F6-B498-43B3-948B-1728B52AA6E4}">
                <adec:decorative xmlns:adec="http://schemas.microsoft.com/office/drawing/2017/decorative" val="1"/>
              </a:ext>
            </a:extLst>
          </p:cNvPr>
          <p:cNvSpPr/>
          <p:nvPr/>
        </p:nvSpPr>
        <p:spPr bwMode="auto">
          <a:xfrm flipV="1">
            <a:off x="-1" y="2820988"/>
            <a:ext cx="12192000" cy="4037012"/>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grpSp>
        <p:nvGrpSpPr>
          <p:cNvPr id="19" name="Group 18" descr="Screenshot of achievements section UI on Microsoft Learn.">
            <a:extLst>
              <a:ext uri="{FF2B5EF4-FFF2-40B4-BE49-F238E27FC236}">
                <a16:creationId xmlns:a16="http://schemas.microsoft.com/office/drawing/2014/main" id="{58E532ED-A6EA-9B86-5DB0-AE5BB46F141E}"/>
              </a:ext>
            </a:extLst>
          </p:cNvPr>
          <p:cNvGrpSpPr/>
          <p:nvPr/>
        </p:nvGrpSpPr>
        <p:grpSpPr>
          <a:xfrm>
            <a:off x="580398" y="3097628"/>
            <a:ext cx="5972801" cy="2901120"/>
            <a:chOff x="580398" y="3097628"/>
            <a:chExt cx="5972801" cy="2901120"/>
          </a:xfrm>
        </p:grpSpPr>
        <p:grpSp>
          <p:nvGrpSpPr>
            <p:cNvPr id="3" name="Group 2">
              <a:extLst>
                <a:ext uri="{FF2B5EF4-FFF2-40B4-BE49-F238E27FC236}">
                  <a16:creationId xmlns:a16="http://schemas.microsoft.com/office/drawing/2014/main" id="{BA182491-B907-99A4-0486-B6A6F6C82421}"/>
                </a:ext>
                <a:ext uri="{C183D7F6-B498-43B3-948B-1728B52AA6E4}">
                  <adec:decorative xmlns:adec="http://schemas.microsoft.com/office/drawing/2017/decorative" val="1"/>
                </a:ext>
              </a:extLst>
            </p:cNvPr>
            <p:cNvGrpSpPr/>
            <p:nvPr/>
          </p:nvGrpSpPr>
          <p:grpSpPr>
            <a:xfrm>
              <a:off x="580398" y="3097628"/>
              <a:ext cx="5972801" cy="2901120"/>
              <a:chOff x="588263" y="2767793"/>
              <a:chExt cx="3336599" cy="3502380"/>
            </a:xfrm>
          </p:grpSpPr>
          <p:sp>
            <p:nvSpPr>
              <p:cNvPr id="14" name="Rectangle: Rounded Corners 13">
                <a:extLst>
                  <a:ext uri="{FF2B5EF4-FFF2-40B4-BE49-F238E27FC236}">
                    <a16:creationId xmlns:a16="http://schemas.microsoft.com/office/drawing/2014/main" id="{727273A2-8ED9-89CE-F996-0FFF2A7BB31C}"/>
                  </a:ext>
                </a:extLst>
              </p:cNvPr>
              <p:cNvSpPr/>
              <p:nvPr/>
            </p:nvSpPr>
            <p:spPr>
              <a:xfrm>
                <a:off x="588263" y="2767793"/>
                <a:ext cx="3336599" cy="3502380"/>
              </a:xfrm>
              <a:prstGeom prst="roundRect">
                <a:avLst>
                  <a:gd name="adj" fmla="val 11300"/>
                </a:avLst>
              </a:prstGeom>
              <a:solidFill>
                <a:srgbClr val="E8E6DF"/>
              </a:solidFill>
              <a:ln>
                <a:noFill/>
              </a:ln>
              <a:effectLst>
                <a:outerShdw blurRad="1905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9144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normalizeH="0" noProof="0">
                  <a:ln>
                    <a:noFill/>
                  </a:ln>
                  <a:solidFill>
                    <a:srgbClr val="FFFFFF"/>
                  </a:solidFill>
                  <a:effectLst/>
                  <a:uLnTx/>
                  <a:uFillTx/>
                  <a:latin typeface="Segoe UI"/>
                  <a:ea typeface="+mn-ea"/>
                  <a:cs typeface="+mn-cs"/>
                </a:endParaRPr>
              </a:p>
            </p:txBody>
          </p:sp>
          <p:sp>
            <p:nvSpPr>
              <p:cNvPr id="15" name="Rounded Rectangle 3_1">
                <a:extLst>
                  <a:ext uri="{FF2B5EF4-FFF2-40B4-BE49-F238E27FC236}">
                    <a16:creationId xmlns:a16="http://schemas.microsoft.com/office/drawing/2014/main" id="{045820DA-52B0-14BE-A31B-1E971D4C3B93}"/>
                  </a:ext>
                </a:extLst>
              </p:cNvPr>
              <p:cNvSpPr/>
              <p:nvPr/>
            </p:nvSpPr>
            <p:spPr>
              <a:xfrm>
                <a:off x="588263" y="2767793"/>
                <a:ext cx="3336599" cy="3502380"/>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137160" lvl="0" indent="-137160" defTabSz="932742">
                  <a:spcBef>
                    <a:spcPct val="20000"/>
                  </a:spcBef>
                  <a:buSzPct val="90000"/>
                  <a:buFont typeface="Arial" panose="020B0604020202020204" pitchFamily="34" charset="0"/>
                  <a:buChar char="•"/>
                  <a:defRPr/>
                </a:pPr>
                <a:endParaRPr lang="en-US" sz="1600">
                  <a:solidFill>
                    <a:schemeClr val="tx1"/>
                  </a:solidFill>
                  <a:cs typeface="Segoe UI" panose="020B0502040204020203" pitchFamily="34" charset="0"/>
                </a:endParaRPr>
              </a:p>
            </p:txBody>
          </p:sp>
        </p:grpSp>
        <p:grpSp>
          <p:nvGrpSpPr>
            <p:cNvPr id="17" name="Group 16">
              <a:extLst>
                <a:ext uri="{FF2B5EF4-FFF2-40B4-BE49-F238E27FC236}">
                  <a16:creationId xmlns:a16="http://schemas.microsoft.com/office/drawing/2014/main" id="{4D832F0C-900B-9F8C-982E-5A0EBFD53CBB}"/>
                </a:ext>
              </a:extLst>
            </p:cNvPr>
            <p:cNvGrpSpPr/>
            <p:nvPr/>
          </p:nvGrpSpPr>
          <p:grpSpPr>
            <a:xfrm>
              <a:off x="779967" y="3194563"/>
              <a:ext cx="5573662" cy="2707249"/>
              <a:chOff x="571933" y="3168333"/>
              <a:chExt cx="5728856" cy="2782630"/>
            </a:xfrm>
          </p:grpSpPr>
          <p:pic>
            <p:nvPicPr>
              <p:cNvPr id="4" name="Picture 3" descr="Microsoft Learn profile screenshot">
                <a:extLst>
                  <a:ext uri="{FF2B5EF4-FFF2-40B4-BE49-F238E27FC236}">
                    <a16:creationId xmlns:a16="http://schemas.microsoft.com/office/drawing/2014/main" id="{46E566C1-A420-9522-9D23-D52FD114144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1933" y="3168333"/>
                <a:ext cx="5728856" cy="2782630"/>
              </a:xfrm>
              <a:prstGeom prst="rect">
                <a:avLst/>
              </a:prstGeom>
            </p:spPr>
          </p:pic>
          <p:sp>
            <p:nvSpPr>
              <p:cNvPr id="5" name="Rectangle: Rounded Corners 4">
                <a:extLst>
                  <a:ext uri="{FF2B5EF4-FFF2-40B4-BE49-F238E27FC236}">
                    <a16:creationId xmlns:a16="http://schemas.microsoft.com/office/drawing/2014/main" id="{9A738214-77A9-7615-29EA-1E6C3D2AA248}"/>
                  </a:ext>
                  <a:ext uri="{C183D7F6-B498-43B3-948B-1728B52AA6E4}">
                    <adec:decorative xmlns:adec="http://schemas.microsoft.com/office/drawing/2017/decorative" val="1"/>
                  </a:ext>
                </a:extLst>
              </p:cNvPr>
              <p:cNvSpPr/>
              <p:nvPr/>
            </p:nvSpPr>
            <p:spPr bwMode="auto">
              <a:xfrm>
                <a:off x="631391" y="4921855"/>
                <a:ext cx="1324409"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1440" bIns="0"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endParaRPr lang="en-US" sz="1400">
                  <a:solidFill>
                    <a:srgbClr val="FF0000"/>
                  </a:solidFill>
                  <a:cs typeface="Segoe UI" pitchFamily="34" charset="0"/>
                </a:endParaRPr>
              </a:p>
            </p:txBody>
          </p:sp>
          <p:sp>
            <p:nvSpPr>
              <p:cNvPr id="7" name="Rectangle: Rounded Corners 6">
                <a:extLst>
                  <a:ext uri="{FF2B5EF4-FFF2-40B4-BE49-F238E27FC236}">
                    <a16:creationId xmlns:a16="http://schemas.microsoft.com/office/drawing/2014/main" id="{33E5C2C6-1D5F-B8EC-51D3-5AC268D660B4}"/>
                  </a:ext>
                  <a:ext uri="{C183D7F6-B498-43B3-948B-1728B52AA6E4}">
                    <adec:decorative xmlns:adec="http://schemas.microsoft.com/office/drawing/2017/decorative" val="1"/>
                  </a:ext>
                </a:extLst>
              </p:cNvPr>
              <p:cNvSpPr/>
              <p:nvPr/>
            </p:nvSpPr>
            <p:spPr bwMode="auto">
              <a:xfrm>
                <a:off x="3453997" y="3506425"/>
                <a:ext cx="2478347"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1440" bIns="0"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endParaRPr lang="en-US" sz="1400">
                  <a:solidFill>
                    <a:srgbClr val="FF0000"/>
                  </a:solidFill>
                  <a:cs typeface="Segoe UI" pitchFamily="34" charset="0"/>
                </a:endParaRPr>
              </a:p>
            </p:txBody>
          </p:sp>
          <p:sp>
            <p:nvSpPr>
              <p:cNvPr id="8" name="Rectangle: Rounded Corners 7">
                <a:extLst>
                  <a:ext uri="{FF2B5EF4-FFF2-40B4-BE49-F238E27FC236}">
                    <a16:creationId xmlns:a16="http://schemas.microsoft.com/office/drawing/2014/main" id="{FD180EDD-3624-7FF2-B010-598E452B8480}"/>
                  </a:ext>
                  <a:ext uri="{C183D7F6-B498-43B3-948B-1728B52AA6E4}">
                    <adec:decorative xmlns:adec="http://schemas.microsoft.com/office/drawing/2017/decorative" val="1"/>
                  </a:ext>
                </a:extLst>
              </p:cNvPr>
              <p:cNvSpPr/>
              <p:nvPr/>
            </p:nvSpPr>
            <p:spPr bwMode="auto">
              <a:xfrm>
                <a:off x="3453997" y="4036980"/>
                <a:ext cx="2184180"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1440" bIns="0"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endParaRPr lang="en-US" sz="1400">
                  <a:solidFill>
                    <a:srgbClr val="FF0000"/>
                  </a:solidFill>
                  <a:cs typeface="Segoe UI" pitchFamily="34" charset="0"/>
                </a:endParaRPr>
              </a:p>
            </p:txBody>
          </p:sp>
          <p:sp>
            <p:nvSpPr>
              <p:cNvPr id="9" name="Rectangle: Rounded Corners 8">
                <a:extLst>
                  <a:ext uri="{FF2B5EF4-FFF2-40B4-BE49-F238E27FC236}">
                    <a16:creationId xmlns:a16="http://schemas.microsoft.com/office/drawing/2014/main" id="{B66D746A-BC25-1816-8BD3-91D29C9D8F8F}"/>
                  </a:ext>
                  <a:ext uri="{C183D7F6-B498-43B3-948B-1728B52AA6E4}">
                    <adec:decorative xmlns:adec="http://schemas.microsoft.com/office/drawing/2017/decorative" val="1"/>
                  </a:ext>
                </a:extLst>
              </p:cNvPr>
              <p:cNvSpPr/>
              <p:nvPr/>
            </p:nvSpPr>
            <p:spPr bwMode="auto">
              <a:xfrm>
                <a:off x="5441182" y="4559648"/>
                <a:ext cx="720255"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1440" bIns="0" numCol="1" spcCol="0" rtlCol="0" fromWordArt="0" anchor="ctr" anchorCtr="0" forceAA="0" compatLnSpc="1">
                <a:prstTxWarp prst="textNoShape">
                  <a:avLst/>
                </a:prstTxWarp>
                <a:noAutofit/>
              </a:bodyPr>
              <a:lstStyle/>
              <a:p>
                <a:pPr algn="r" defTabSz="932472" fontAlgn="base">
                  <a:lnSpc>
                    <a:spcPct val="90000"/>
                  </a:lnSpc>
                  <a:spcBef>
                    <a:spcPct val="0"/>
                  </a:spcBef>
                  <a:spcAft>
                    <a:spcPct val="0"/>
                  </a:spcAft>
                </a:pPr>
                <a:endParaRPr lang="en-US" sz="1400">
                  <a:solidFill>
                    <a:srgbClr val="FF0000"/>
                  </a:solidFill>
                  <a:ea typeface="Segoe UI" pitchFamily="34" charset="0"/>
                  <a:cs typeface="Segoe UI" pitchFamily="34" charset="0"/>
                </a:endParaRPr>
              </a:p>
            </p:txBody>
          </p:sp>
          <p:sp>
            <p:nvSpPr>
              <p:cNvPr id="10" name="Oval 9">
                <a:extLst>
                  <a:ext uri="{FF2B5EF4-FFF2-40B4-BE49-F238E27FC236}">
                    <a16:creationId xmlns:a16="http://schemas.microsoft.com/office/drawing/2014/main" id="{87B88ACB-1052-88B4-6148-93F1FB3C8E98}"/>
                  </a:ext>
                </a:extLst>
              </p:cNvPr>
              <p:cNvSpPr/>
              <p:nvPr/>
            </p:nvSpPr>
            <p:spPr bwMode="auto">
              <a:xfrm>
                <a:off x="1833972" y="4800461"/>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050">
                    <a:gradFill>
                      <a:gsLst>
                        <a:gs pos="0">
                          <a:srgbClr val="FFFFFF"/>
                        </a:gs>
                        <a:gs pos="100000">
                          <a:srgbClr val="FFFFFF"/>
                        </a:gs>
                      </a:gsLst>
                      <a:lin ang="5400000" scaled="0"/>
                    </a:gradFill>
                    <a:latin typeface="+mj-lt"/>
                    <a:ea typeface="Segoe UI" pitchFamily="34" charset="0"/>
                    <a:cs typeface="Segoe UI" pitchFamily="34" charset="0"/>
                  </a:rPr>
                  <a:t>1</a:t>
                </a:r>
              </a:p>
            </p:txBody>
          </p:sp>
          <p:sp>
            <p:nvSpPr>
              <p:cNvPr id="11" name="Oval 10">
                <a:extLst>
                  <a:ext uri="{FF2B5EF4-FFF2-40B4-BE49-F238E27FC236}">
                    <a16:creationId xmlns:a16="http://schemas.microsoft.com/office/drawing/2014/main" id="{27D90B22-02AA-0FFE-65EF-D97DCCCEF057}"/>
                  </a:ext>
                </a:extLst>
              </p:cNvPr>
              <p:cNvSpPr/>
              <p:nvPr/>
            </p:nvSpPr>
            <p:spPr bwMode="auto">
              <a:xfrm>
                <a:off x="5815113" y="3375965"/>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050">
                    <a:gradFill>
                      <a:gsLst>
                        <a:gs pos="0">
                          <a:srgbClr val="FFFFFF"/>
                        </a:gs>
                        <a:gs pos="100000">
                          <a:srgbClr val="FFFFFF"/>
                        </a:gs>
                      </a:gsLst>
                      <a:lin ang="5400000" scaled="0"/>
                    </a:gradFill>
                    <a:latin typeface="+mj-lt"/>
                    <a:ea typeface="Segoe UI" pitchFamily="34" charset="0"/>
                    <a:cs typeface="Segoe UI" pitchFamily="34" charset="0"/>
                  </a:rPr>
                  <a:t>2</a:t>
                </a:r>
              </a:p>
            </p:txBody>
          </p:sp>
          <p:sp>
            <p:nvSpPr>
              <p:cNvPr id="12" name="Oval 11">
                <a:extLst>
                  <a:ext uri="{FF2B5EF4-FFF2-40B4-BE49-F238E27FC236}">
                    <a16:creationId xmlns:a16="http://schemas.microsoft.com/office/drawing/2014/main" id="{71E03262-9DD0-758A-9DE1-95BF5DE32816}"/>
                  </a:ext>
                </a:extLst>
              </p:cNvPr>
              <p:cNvSpPr/>
              <p:nvPr/>
            </p:nvSpPr>
            <p:spPr bwMode="auto">
              <a:xfrm>
                <a:off x="5516783" y="3934369"/>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050">
                    <a:gradFill>
                      <a:gsLst>
                        <a:gs pos="0">
                          <a:srgbClr val="FFFFFF"/>
                        </a:gs>
                        <a:gs pos="100000">
                          <a:srgbClr val="FFFFFF"/>
                        </a:gs>
                      </a:gsLst>
                      <a:lin ang="5400000" scaled="0"/>
                    </a:gradFill>
                    <a:latin typeface="+mj-lt"/>
                    <a:ea typeface="Segoe UI" pitchFamily="34" charset="0"/>
                    <a:cs typeface="Segoe UI" pitchFamily="34" charset="0"/>
                  </a:rPr>
                  <a:t>3</a:t>
                </a:r>
              </a:p>
            </p:txBody>
          </p:sp>
          <p:sp>
            <p:nvSpPr>
              <p:cNvPr id="16" name="Oval 15">
                <a:extLst>
                  <a:ext uri="{FF2B5EF4-FFF2-40B4-BE49-F238E27FC236}">
                    <a16:creationId xmlns:a16="http://schemas.microsoft.com/office/drawing/2014/main" id="{E6A76F77-1704-1114-6ECB-4E7A8A9D18E5}"/>
                  </a:ext>
                </a:extLst>
              </p:cNvPr>
              <p:cNvSpPr/>
              <p:nvPr/>
            </p:nvSpPr>
            <p:spPr bwMode="auto">
              <a:xfrm>
                <a:off x="6029425" y="4456633"/>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050">
                    <a:gradFill>
                      <a:gsLst>
                        <a:gs pos="0">
                          <a:srgbClr val="FFFFFF"/>
                        </a:gs>
                        <a:gs pos="100000">
                          <a:srgbClr val="FFFFFF"/>
                        </a:gs>
                      </a:gsLst>
                      <a:lin ang="5400000" scaled="0"/>
                    </a:gradFill>
                    <a:latin typeface="+mj-lt"/>
                    <a:ea typeface="Segoe UI" pitchFamily="34" charset="0"/>
                    <a:cs typeface="Segoe UI" pitchFamily="34" charset="0"/>
                  </a:rPr>
                  <a:t>4</a:t>
                </a:r>
              </a:p>
            </p:txBody>
          </p:sp>
        </p:grpSp>
      </p:grpSp>
      <p:sp>
        <p:nvSpPr>
          <p:cNvPr id="62" name="Text Placeholder 61">
            <a:extLst>
              <a:ext uri="{FF2B5EF4-FFF2-40B4-BE49-F238E27FC236}">
                <a16:creationId xmlns:a16="http://schemas.microsoft.com/office/drawing/2014/main" id="{1447741B-AB45-5A20-3A15-0160B652B2DB}"/>
              </a:ext>
            </a:extLst>
          </p:cNvPr>
          <p:cNvSpPr>
            <a:spLocks noGrp="1"/>
          </p:cNvSpPr>
          <p:nvPr>
            <p:ph type="body" sz="quarter" idx="4294967295"/>
          </p:nvPr>
        </p:nvSpPr>
        <p:spPr>
          <a:xfrm>
            <a:off x="7591425" y="3744913"/>
            <a:ext cx="4600575" cy="1422400"/>
          </a:xfrm>
        </p:spPr>
        <p:txBody>
          <a:bodyPr anchor="ctr">
            <a:normAutofit/>
          </a:bodyPr>
          <a:lstStyle/>
          <a:p>
            <a:pPr marL="342900" indent="-342900">
              <a:buFont typeface="+mj-lt"/>
              <a:buAutoNum type="arabicPeriod"/>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Go to </a:t>
            </a:r>
            <a:r>
              <a:rPr kumimoji="0" lang="en-US" sz="1400" b="1"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Achievements</a:t>
            </a: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 on your Microsoft Learn profile</a:t>
            </a:r>
          </a:p>
          <a:p>
            <a:pPr marL="342900" indent="-342900">
              <a:buFont typeface="+mj-lt"/>
              <a:buAutoNum type="arabicPeriod"/>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Redeem the code provided by your trainer</a:t>
            </a:r>
          </a:p>
          <a:p>
            <a:pPr marL="342900" indent="-342900">
              <a:buFont typeface="+mj-lt"/>
              <a:buAutoNum type="arabicPeriod"/>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Find your new badge </a:t>
            </a:r>
            <a:r>
              <a:rPr kumimoji="0" lang="en-US" sz="1400" b="1"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on Modules, Courses &amp; More</a:t>
            </a:r>
          </a:p>
          <a:p>
            <a:pPr marL="342900" indent="-342900">
              <a:buFont typeface="+mj-lt"/>
              <a:buAutoNum type="arabicPeriod"/>
            </a:pPr>
            <a:r>
              <a:rPr kumimoji="0" lang="en-US" sz="14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Share your new achievement with your professional network. You can also download and print your certificate.</a:t>
            </a:r>
          </a:p>
        </p:txBody>
      </p:sp>
      <p:sp>
        <p:nvSpPr>
          <p:cNvPr id="18" name="Footer Placeholder 17">
            <a:extLst>
              <a:ext uri="{FF2B5EF4-FFF2-40B4-BE49-F238E27FC236}">
                <a16:creationId xmlns:a16="http://schemas.microsoft.com/office/drawing/2014/main" id="{B1AB3BFA-3E93-A6E5-8FE9-7E4B0A0B73C7}"/>
              </a:ext>
            </a:extLst>
          </p:cNvPr>
          <p:cNvSpPr>
            <a:spLocks noGrp="1"/>
          </p:cNvSpPr>
          <p:nvPr>
            <p:ph type="ftr" sz="quarter" idx="3"/>
          </p:nvPr>
        </p:nvSpPr>
        <p:spPr>
          <a:prstGeom prst="rect">
            <a:avLst/>
          </a:prstGeom>
        </p:spPr>
        <p:txBody>
          <a:bodyPr vert="horz" lIns="0" tIns="0" rIns="0" bIns="0" rtlCol="0" anchor="ctr"/>
          <a:lstStyle>
            <a:defPPr>
              <a:defRPr lang="en-US"/>
            </a:defPPr>
            <a:lvl1pPr marL="0" algn="l" defTabSz="914400" rtl="0" eaLnBrk="1" latinLnBrk="0" hangingPunct="1">
              <a:defRPr lang="en-US" sz="1000" kern="1200" dirty="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lang="en-US" sz="750" kern="100" cap="all" spc="0" baseline="0" dirty="0">
                <a:solidFill>
                  <a:schemeClr val="tx1"/>
                </a:solidFill>
                <a:latin typeface="Arial" panose="020B0604020202020204" pitchFamily="34" charset="0"/>
                <a:ea typeface="+mn-ea"/>
                <a:cs typeface="Arial" panose="020B0604020202020204" pitchFamily="34" charset="0"/>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367">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83320921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ACDD559A-25F8-918A-9C24-8A8DF8FB4288}"/>
              </a:ext>
            </a:extLst>
          </p:cNvPr>
          <p:cNvSpPr>
            <a:spLocks noGrp="1"/>
          </p:cNvSpPr>
          <p:nvPr>
            <p:ph type="title"/>
          </p:nvPr>
        </p:nvSpPr>
        <p:spPr>
          <a:xfrm>
            <a:off x="588262" y="1224813"/>
            <a:ext cx="4402493" cy="1107996"/>
          </a:xfrm>
        </p:spPr>
        <p:txBody>
          <a:bodyPr/>
          <a:lstStyle/>
          <a:p>
            <a:r>
              <a:rPr lang="en-US" sz="3600" dirty="0"/>
              <a:t>Become </a:t>
            </a:r>
            <a:br>
              <a:rPr lang="en-US" sz="3600" dirty="0"/>
            </a:br>
            <a:r>
              <a:rPr lang="en-US" sz="3600" dirty="0"/>
              <a:t>Microsoft Certified</a:t>
            </a:r>
          </a:p>
        </p:txBody>
      </p:sp>
      <p:sp>
        <p:nvSpPr>
          <p:cNvPr id="2" name="Footer Placeholder 1">
            <a:extLst>
              <a:ext uri="{FF2B5EF4-FFF2-40B4-BE49-F238E27FC236}">
                <a16:creationId xmlns:a16="http://schemas.microsoft.com/office/drawing/2014/main" id="{29E65EAD-DB53-8B16-745F-CE1B01593252}"/>
              </a:ext>
            </a:extLst>
          </p:cNvPr>
          <p:cNvSpPr>
            <a:spLocks noGrp="1"/>
          </p:cNvSpPr>
          <p:nvPr>
            <p:ph type="ftr" sz="quarter" idx="3"/>
          </p:nvPr>
        </p:nvSpPr>
        <p:spPr/>
        <p:txBody>
          <a:bodyPr/>
          <a:lstStyle/>
          <a:p>
            <a:pPr defTabSz="914367">
              <a:defRPr/>
            </a:pPr>
            <a:r>
              <a:rPr lang="en-US">
                <a:solidFill>
                  <a:srgbClr val="000000"/>
                </a:solidFill>
              </a:rPr>
              <a:t>© Copyright Microsoft Corporation. All rights reserved.</a:t>
            </a:r>
          </a:p>
        </p:txBody>
      </p:sp>
      <p:sp>
        <p:nvSpPr>
          <p:cNvPr id="3" name="Oval 2">
            <a:extLst>
              <a:ext uri="{FF2B5EF4-FFF2-40B4-BE49-F238E27FC236}">
                <a16:creationId xmlns:a16="http://schemas.microsoft.com/office/drawing/2014/main" id="{E0FC82C5-B8CF-CE13-4A23-7C15F1CE303C}"/>
              </a:ext>
              <a:ext uri="{C183D7F6-B498-43B3-948B-1728B52AA6E4}">
                <adec:decorative xmlns:adec="http://schemas.microsoft.com/office/drawing/2017/decorative" val="1"/>
              </a:ext>
            </a:extLst>
          </p:cNvPr>
          <p:cNvSpPr/>
          <p:nvPr/>
        </p:nvSpPr>
        <p:spPr>
          <a:xfrm>
            <a:off x="5540699" y="1200446"/>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21" name="Picture 20">
            <a:extLst>
              <a:ext uri="{FF2B5EF4-FFF2-40B4-BE49-F238E27FC236}">
                <a16:creationId xmlns:a16="http://schemas.microsoft.com/office/drawing/2014/main" id="{15DEF036-DB68-7837-5186-51A159AC84F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5667" y="1385414"/>
            <a:ext cx="740664" cy="740664"/>
          </a:xfrm>
          <a:prstGeom prst="rect">
            <a:avLst/>
          </a:prstGeom>
        </p:spPr>
      </p:pic>
      <p:sp>
        <p:nvSpPr>
          <p:cNvPr id="12" name="TextBox 11">
            <a:extLst>
              <a:ext uri="{FF2B5EF4-FFF2-40B4-BE49-F238E27FC236}">
                <a16:creationId xmlns:a16="http://schemas.microsoft.com/office/drawing/2014/main" id="{53322978-A730-EB17-5D62-A209F514E7E2}"/>
              </a:ext>
            </a:extLst>
          </p:cNvPr>
          <p:cNvSpPr txBox="1"/>
          <p:nvPr/>
        </p:nvSpPr>
        <p:spPr>
          <a:xfrm>
            <a:off x="6971476" y="1135039"/>
            <a:ext cx="2196634" cy="830997"/>
          </a:xfrm>
          <a:prstGeom prst="rect">
            <a:avLst/>
          </a:prstGeom>
          <a:noFill/>
        </p:spPr>
        <p:txBody>
          <a:bodyPr wrap="square" lIns="0" tIns="45720" rIns="91440" bIns="45720" rtlCol="0" anchor="t">
            <a:spAutoFit/>
          </a:bodyPr>
          <a:lstStyle>
            <a:defPPr>
              <a:defRPr lang="en-US"/>
            </a:defPPr>
            <a:lvl1pPr>
              <a:defRPr sz="7330" b="1" spc="-50">
                <a:ln w="3175">
                  <a:noFill/>
                </a:ln>
                <a:gradFill>
                  <a:gsLst>
                    <a:gs pos="100000">
                      <a:schemeClr val="accent4"/>
                    </a:gs>
                    <a:gs pos="32000">
                      <a:srgbClr val="FF5C39"/>
                    </a:gs>
                  </a:gsLst>
                  <a:lin ang="3900000" scaled="0"/>
                </a:gradFill>
                <a:latin typeface="Segoe UI Variable Text" pitchFamily="2" charset="0"/>
                <a:cs typeface="Segoe UI Semibold" panose="020B0502040204020203" pitchFamily="34" charset="0"/>
              </a:defRPr>
            </a:lvl1pPr>
          </a:lstStyle>
          <a:p>
            <a:pPr>
              <a:defRPr/>
            </a:pPr>
            <a:r>
              <a:rPr lang="en-US" sz="4800">
                <a:solidFill>
                  <a:schemeClr val="accent2"/>
                </a:solidFill>
                <a:latin typeface="+mj-lt"/>
                <a:cs typeface="Segoe UI Semibold"/>
              </a:rPr>
              <a:t>92</a:t>
            </a:r>
            <a:r>
              <a:rPr kumimoji="0" lang="en-US" sz="4400" b="1" i="0" u="none" strike="noStrike" kern="1200" cap="none" spc="-50" normalizeH="0" baseline="30000" noProof="0">
                <a:ln w="3175">
                  <a:noFill/>
                </a:ln>
                <a:solidFill>
                  <a:schemeClr val="accent2"/>
                </a:solidFill>
                <a:effectLst/>
                <a:uLnTx/>
                <a:uFillTx/>
                <a:latin typeface="+mj-lt"/>
                <a:cs typeface="Segoe UI Semibold"/>
              </a:rPr>
              <a:t>%</a:t>
            </a:r>
            <a:r>
              <a:rPr lang="en-US" sz="4800">
                <a:solidFill>
                  <a:schemeClr val="accent2"/>
                </a:solidFill>
                <a:latin typeface="+mj-lt"/>
                <a:cs typeface="Segoe UI Semibold"/>
              </a:rPr>
              <a:t> </a:t>
            </a:r>
            <a:endParaRPr kumimoji="0" lang="en-US" sz="4800" b="1" i="0" u="none" strike="noStrike" kern="1200" cap="none" spc="-50" normalizeH="0" baseline="0" noProof="0">
              <a:ln w="3175">
                <a:noFill/>
              </a:ln>
              <a:solidFill>
                <a:schemeClr val="accent2"/>
              </a:solidFill>
              <a:effectLst/>
              <a:uLnTx/>
              <a:uFillTx/>
              <a:latin typeface="+mj-lt"/>
              <a:ea typeface="+mn-ea"/>
              <a:cs typeface="Segoe UI Semibold" panose="020B0502040204020203" pitchFamily="34" charset="0"/>
            </a:endParaRPr>
          </a:p>
        </p:txBody>
      </p:sp>
      <p:sp>
        <p:nvSpPr>
          <p:cNvPr id="13" name="TextBox 12">
            <a:extLst>
              <a:ext uri="{FF2B5EF4-FFF2-40B4-BE49-F238E27FC236}">
                <a16:creationId xmlns:a16="http://schemas.microsoft.com/office/drawing/2014/main" id="{50D7965D-FCAF-55DD-10B8-5DF1E54A3BC7}"/>
              </a:ext>
            </a:extLst>
          </p:cNvPr>
          <p:cNvSpPr txBox="1"/>
          <p:nvPr/>
        </p:nvSpPr>
        <p:spPr>
          <a:xfrm>
            <a:off x="6971477" y="1832668"/>
            <a:ext cx="3920788" cy="523220"/>
          </a:xfrm>
          <a:prstGeom prst="rect">
            <a:avLst/>
          </a:prstGeom>
          <a:noFill/>
        </p:spPr>
        <p:txBody>
          <a:bodyPr wrap="square" lIns="0" tIns="45720" rIns="91440" bIns="45720" anchor="t">
            <a:spAutoFit/>
          </a:bodyPr>
          <a:lstStyle/>
          <a:p>
            <a:pPr>
              <a:defRPr/>
            </a:pPr>
            <a:r>
              <a:rPr kumimoji="0" lang="en-US" sz="1400" b="0" i="0" u="none" strike="noStrike" kern="1200" cap="none" spc="0" normalizeH="0" baseline="0" noProof="0">
                <a:ln>
                  <a:noFill/>
                </a:ln>
                <a:solidFill>
                  <a:srgbClr val="000000"/>
                </a:solidFill>
                <a:effectLst/>
                <a:uLnTx/>
                <a:uFillTx/>
                <a:latin typeface="Segoe UI"/>
                <a:ea typeface="+mn-ea"/>
                <a:cs typeface="+mn-cs"/>
              </a:rPr>
              <a:t>of certified IT professionals feel more confident in their abilities after earning certifications¹ </a:t>
            </a:r>
          </a:p>
        </p:txBody>
      </p:sp>
      <p:sp>
        <p:nvSpPr>
          <p:cNvPr id="4" name="Rectangle 3">
            <a:extLst>
              <a:ext uri="{FF2B5EF4-FFF2-40B4-BE49-F238E27FC236}">
                <a16:creationId xmlns:a16="http://schemas.microsoft.com/office/drawing/2014/main" id="{DE95DCB5-4258-68B1-1A56-68B7CC5D0F2D}"/>
              </a:ext>
              <a:ext uri="{C183D7F6-B498-43B3-948B-1728B52AA6E4}">
                <adec:decorative xmlns:adec="http://schemas.microsoft.com/office/drawing/2017/decorative" val="1"/>
              </a:ext>
            </a:extLst>
          </p:cNvPr>
          <p:cNvSpPr/>
          <p:nvPr/>
        </p:nvSpPr>
        <p:spPr bwMode="auto">
          <a:xfrm flipV="1">
            <a:off x="-1" y="3117681"/>
            <a:ext cx="12192000" cy="3740319"/>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 name="Rounded Rectangle 3_1">
            <a:extLst>
              <a:ext uri="{FF2B5EF4-FFF2-40B4-BE49-F238E27FC236}">
                <a16:creationId xmlns:a16="http://schemas.microsoft.com/office/drawing/2014/main" id="{0CC3932D-AF62-994B-BAF6-36B38660AE6A}"/>
              </a:ext>
            </a:extLst>
          </p:cNvPr>
          <p:cNvSpPr/>
          <p:nvPr/>
        </p:nvSpPr>
        <p:spPr>
          <a:xfrm>
            <a:off x="580399" y="3575048"/>
            <a:ext cx="5367964" cy="1992314"/>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45720" rIns="18288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D0D0D"/>
                </a:solidFill>
                <a:effectLst/>
                <a:uLnTx/>
                <a:uFillTx/>
                <a:latin typeface="Segoe UI"/>
                <a:ea typeface="+mn-ea"/>
                <a:cs typeface="+mn-cs"/>
              </a:rPr>
              <a:t>Get recognized by earning industry validation for technical knowledge. Ensure you stay current with the necessary skills and expertise for continued success​.</a:t>
            </a:r>
            <a:br>
              <a:rPr kumimoji="0" lang="en-US" sz="1600" b="0" i="0" u="none" strike="noStrike" kern="1200" cap="none" spc="0" normalizeH="0" baseline="0" noProof="0">
                <a:ln>
                  <a:noFill/>
                </a:ln>
                <a:solidFill>
                  <a:srgbClr val="0D0D0D"/>
                </a:solidFill>
                <a:effectLst/>
                <a:uLnTx/>
                <a:uFillTx/>
                <a:latin typeface="Segoe UI"/>
                <a:ea typeface="+mn-ea"/>
                <a:cs typeface="+mn-cs"/>
              </a:rPr>
            </a:br>
            <a:endParaRPr kumimoji="0" lang="en-US" sz="1600" b="0" i="0" u="none" strike="noStrike" kern="1200" cap="none" spc="0" normalizeH="0" baseline="0" noProof="0">
              <a:ln>
                <a:noFill/>
              </a:ln>
              <a:solidFill>
                <a:srgbClr val="0D0D0D"/>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D0D0D"/>
                </a:solidFill>
                <a:effectLst/>
                <a:uLnTx/>
                <a:uFillTx/>
                <a:latin typeface="Segoe UI"/>
                <a:ea typeface="+mn-ea"/>
                <a:cs typeface="+mn-cs"/>
              </a:rPr>
              <a:t>Start at </a:t>
            </a:r>
            <a:r>
              <a:rPr kumimoji="0" lang="en-US" sz="1600" b="0" i="0" u="none" strike="noStrike" kern="1200" cap="none" spc="0" normalizeH="0" baseline="0" noProof="0">
                <a:ln>
                  <a:noFill/>
                </a:ln>
                <a:solidFill>
                  <a:srgbClr val="0D0D0D"/>
                </a:solidFill>
                <a:effectLst/>
                <a:uLnTx/>
                <a:uFillTx/>
                <a:latin typeface="Segoe UI"/>
                <a:ea typeface="+mn-ea"/>
                <a:cs typeface="+mn-cs"/>
                <a:hlinkClick r:id="rId4"/>
              </a:rPr>
              <a:t>learn.microsoft.com/certifications</a:t>
            </a:r>
            <a:endParaRPr kumimoji="0" lang="en-US" sz="1600" b="0" i="0" u="none" strike="noStrike" kern="1200" cap="none" spc="0" normalizeH="0" baseline="0" noProof="0">
              <a:ln>
                <a:noFill/>
              </a:ln>
              <a:solidFill>
                <a:srgbClr val="0D0D0D"/>
              </a:solidFill>
              <a:effectLst/>
              <a:uLnTx/>
              <a:uFillTx/>
              <a:latin typeface="Segoe UI"/>
              <a:ea typeface="+mn-ea"/>
              <a:cs typeface="+mn-cs"/>
            </a:endParaRPr>
          </a:p>
        </p:txBody>
      </p:sp>
      <p:sp>
        <p:nvSpPr>
          <p:cNvPr id="6" name="Rounded Rectangle 3_1">
            <a:extLst>
              <a:ext uri="{FF2B5EF4-FFF2-40B4-BE49-F238E27FC236}">
                <a16:creationId xmlns:a16="http://schemas.microsoft.com/office/drawing/2014/main" id="{43F14745-9308-59B5-B699-2477843145BF}"/>
              </a:ext>
            </a:extLst>
          </p:cNvPr>
          <p:cNvSpPr/>
          <p:nvPr/>
        </p:nvSpPr>
        <p:spPr>
          <a:xfrm>
            <a:off x="6252005" y="3575843"/>
            <a:ext cx="5367964" cy="1992314"/>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45720" rIns="18288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a:ln>
                  <a:noFill/>
                </a:ln>
                <a:solidFill>
                  <a:srgbClr val="0D0D0D"/>
                </a:solidFill>
                <a:effectLst/>
                <a:uLnTx/>
                <a:uFillTx/>
                <a:latin typeface="Segoe UI"/>
                <a:ea typeface="+mn-ea"/>
                <a:cs typeface="+mn-cs"/>
              </a:rPr>
              <a:t>Microsoft role-based and specialty certifications require annual renewal.</a:t>
            </a:r>
            <a:r>
              <a:rPr kumimoji="0" lang="en-US" sz="1800" b="0" i="0" u="none" strike="noStrike" kern="1200" cap="none" spc="0" normalizeH="0" baseline="30000" noProof="0">
                <a:ln>
                  <a:noFill/>
                </a:ln>
                <a:solidFill>
                  <a:srgbClr val="0D0D0D"/>
                </a:solidFill>
                <a:effectLst/>
                <a:uLnTx/>
                <a:uFillTx/>
                <a:latin typeface="Segoe UI"/>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aseline="30000">
              <a:solidFill>
                <a:srgbClr val="0D0D0D"/>
              </a:solidFill>
              <a:latin typeface="Segoe UI"/>
            </a:endParaRPr>
          </a:p>
          <a:p>
            <a:pPr defTabSz="914400">
              <a:defRPr/>
            </a:pPr>
            <a:r>
              <a:rPr kumimoji="0" lang="en-US" sz="1600" b="0" i="0" u="none" strike="noStrike" kern="1200" cap="none" spc="0" normalizeH="0" baseline="0" noProof="0">
                <a:ln>
                  <a:noFill/>
                </a:ln>
                <a:solidFill>
                  <a:srgbClr val="0D0D0D"/>
                </a:solidFill>
                <a:effectLst/>
                <a:uLnTx/>
                <a:uFillTx/>
                <a:latin typeface="Segoe UI"/>
                <a:ea typeface="+mn-ea"/>
                <a:cs typeface="+mn-cs"/>
              </a:rPr>
              <a:t>Learn about certification renewal at </a:t>
            </a:r>
            <a:r>
              <a:rPr kumimoji="0" lang="en-US" sz="1600" b="0" i="0" u="none" strike="noStrike" kern="1200" cap="none" spc="0" normalizeH="0" baseline="0" noProof="0">
                <a:ln>
                  <a:noFill/>
                </a:ln>
                <a:solidFill>
                  <a:srgbClr val="0D0D0D"/>
                </a:solidFill>
                <a:effectLst/>
                <a:uLnTx/>
                <a:uFillTx/>
                <a:latin typeface="Segoe UI"/>
                <a:ea typeface="+mn-ea"/>
                <a:cs typeface="+mn-cs"/>
                <a:hlinkClick r:id="rId5"/>
              </a:rPr>
              <a:t>aka.ms/</a:t>
            </a:r>
            <a:r>
              <a:rPr kumimoji="0" lang="en-US" sz="1600" b="0" i="0" u="none" strike="noStrike" kern="1200" cap="none" spc="0" normalizeH="0" baseline="0" noProof="0" err="1">
                <a:ln>
                  <a:noFill/>
                </a:ln>
                <a:solidFill>
                  <a:srgbClr val="0D0D0D"/>
                </a:solidFill>
                <a:effectLst/>
                <a:uLnTx/>
                <a:uFillTx/>
                <a:latin typeface="Segoe UI"/>
                <a:ea typeface="+mn-ea"/>
                <a:cs typeface="+mn-cs"/>
                <a:hlinkClick r:id="rId5"/>
              </a:rPr>
              <a:t>RenewYourCert</a:t>
            </a:r>
            <a:endParaRPr kumimoji="0" lang="en-US" sz="1600" b="0" i="0" u="none" strike="noStrike" kern="1200" cap="none" spc="0" normalizeH="0" baseline="0" noProof="0">
              <a:ln>
                <a:noFill/>
              </a:ln>
              <a:solidFill>
                <a:srgbClr val="0D0D0D"/>
              </a:solidFill>
              <a:effectLst/>
              <a:uLnTx/>
              <a:uFillTx/>
              <a:latin typeface="Segoe UI"/>
              <a:ea typeface="+mn-ea"/>
              <a:cs typeface="+mn-cs"/>
            </a:endParaRPr>
          </a:p>
        </p:txBody>
      </p:sp>
      <p:sp>
        <p:nvSpPr>
          <p:cNvPr id="14" name="TextBox 13">
            <a:extLst>
              <a:ext uri="{FF2B5EF4-FFF2-40B4-BE49-F238E27FC236}">
                <a16:creationId xmlns:a16="http://schemas.microsoft.com/office/drawing/2014/main" id="{B5D6AEFE-B61B-8AF6-CE8A-695BF709C726}"/>
              </a:ext>
            </a:extLst>
          </p:cNvPr>
          <p:cNvSpPr txBox="1"/>
          <p:nvPr/>
        </p:nvSpPr>
        <p:spPr>
          <a:xfrm>
            <a:off x="583095" y="6082602"/>
            <a:ext cx="11016238" cy="230832"/>
          </a:xfrm>
          <a:prstGeom prst="rect">
            <a:avLst/>
          </a:prstGeom>
          <a:noFill/>
        </p:spPr>
        <p:txBody>
          <a:bodyPr wrap="square" lIns="0" tIns="45720" rIns="91440" bIns="45720" anchor="b">
            <a:spAutoFit/>
          </a:body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900" b="0" i="0" u="none" strike="noStrike" kern="1200" cap="none" spc="0" normalizeH="0" baseline="0" noProof="0">
                <a:ln>
                  <a:noFill/>
                </a:ln>
                <a:effectLst/>
                <a:uLnTx/>
                <a:uFillTx/>
                <a:latin typeface="Segoe UI"/>
                <a:ea typeface="+mn-ea"/>
                <a:cs typeface="Segoe UI" panose="020B0502040204020203" pitchFamily="34" charset="0"/>
                <a:sym typeface="Segoe UI Semibold"/>
              </a:rPr>
              <a:t>¹ </a:t>
            </a:r>
            <a:r>
              <a:rPr kumimoji="0" lang="en-US" sz="900" b="0" i="0" u="none" strike="noStrike" kern="1200" cap="none" spc="0" normalizeH="0" baseline="0" noProof="0">
                <a:ln>
                  <a:noFill/>
                </a:ln>
                <a:effectLst/>
                <a:uLnTx/>
                <a:uFillTx/>
                <a:latin typeface="Segoe UI"/>
                <a:ea typeface="+mn-ea"/>
                <a:cs typeface="Segoe UI" panose="020B0502040204020203" pitchFamily="34" charset="0"/>
                <a:sym typeface="Segoe UI Semibold"/>
                <a:hlinkClick r:id="rId6">
                  <a:extLst>
                    <a:ext uri="{A12FA001-AC4F-418D-AE19-62706E023703}">
                      <ahyp:hlinkClr xmlns:ahyp="http://schemas.microsoft.com/office/drawing/2018/hyperlinkcolor" val="tx"/>
                    </a:ext>
                  </a:extLst>
                </a:hlinkClick>
              </a:rPr>
              <a:t>“2023 Value of IT Certification | Candidate Report,” Pearson VUE, 2023</a:t>
            </a:r>
            <a:r>
              <a:rPr kumimoji="0" lang="en-US" sz="900" b="0" i="0" u="none" strike="noStrike" kern="1200" cap="none" spc="0" normalizeH="0" baseline="0" noProof="0">
                <a:ln>
                  <a:noFill/>
                </a:ln>
                <a:effectLst/>
                <a:uLnTx/>
                <a:uFillTx/>
                <a:latin typeface="Segoe UI"/>
                <a:ea typeface="+mn-ea"/>
                <a:cs typeface="Segoe UI" panose="020B0502040204020203" pitchFamily="34" charset="0"/>
                <a:sym typeface="Segoe UI Semibold"/>
              </a:rPr>
              <a:t>   </a:t>
            </a:r>
            <a:r>
              <a:rPr lang="en-US" sz="900" baseline="30000"/>
              <a:t>2 </a:t>
            </a:r>
            <a:r>
              <a:rPr lang="en-US" sz="900"/>
              <a:t>Microsoft fundamentals certifications don’t expire</a:t>
            </a:r>
            <a:endParaRPr kumimoji="0" lang="en-US" sz="900" b="0" i="0" u="none" strike="noStrike" kern="1200" cap="none" spc="0" normalizeH="0" baseline="0" noProof="0">
              <a:ln>
                <a:noFill/>
              </a:ln>
              <a:effectLst/>
              <a:uLnTx/>
              <a:uFillTx/>
              <a:latin typeface="Segoe UI"/>
              <a:ea typeface="+mn-ea"/>
              <a:cs typeface="Segoe UI" panose="020B0502040204020203" pitchFamily="34" charset="0"/>
              <a:sym typeface="Segoe UI Semibold"/>
            </a:endParaRPr>
          </a:p>
        </p:txBody>
      </p:sp>
    </p:spTree>
    <p:extLst>
      <p:ext uri="{BB962C8B-B14F-4D97-AF65-F5344CB8AC3E}">
        <p14:creationId xmlns:p14="http://schemas.microsoft.com/office/powerpoint/2010/main" val="426042234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4479AA8-F5FC-5D18-D544-B517A7E92F6A}"/>
              </a:ext>
            </a:extLst>
          </p:cNvPr>
          <p:cNvSpPr>
            <a:spLocks noGrp="1"/>
          </p:cNvSpPr>
          <p:nvPr>
            <p:ph type="title"/>
          </p:nvPr>
        </p:nvSpPr>
        <p:spPr>
          <a:xfrm>
            <a:off x="569911" y="3485616"/>
            <a:ext cx="6345239" cy="615553"/>
          </a:xfrm>
        </p:spPr>
        <p:txBody>
          <a:bodyPr/>
          <a:lstStyle/>
          <a:p>
            <a:r>
              <a:rPr lang="en-US" dirty="0"/>
              <a:t>DP-700: Course introduction</a:t>
            </a:r>
          </a:p>
        </p:txBody>
      </p:sp>
    </p:spTree>
    <p:extLst>
      <p:ext uri="{BB962C8B-B14F-4D97-AF65-F5344CB8AC3E}">
        <p14:creationId xmlns:p14="http://schemas.microsoft.com/office/powerpoint/2010/main" val="61007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FA432-6371-2350-B2E0-335804CBC2BA}"/>
              </a:ext>
            </a:extLst>
          </p:cNvPr>
          <p:cNvSpPr>
            <a:spLocks noGrp="1"/>
          </p:cNvSpPr>
          <p:nvPr>
            <p:ph type="title"/>
          </p:nvPr>
        </p:nvSpPr>
        <p:spPr/>
        <p:txBody>
          <a:bodyPr>
            <a:normAutofit/>
          </a:bodyPr>
          <a:lstStyle/>
          <a:p>
            <a:r>
              <a:rPr lang="en-US" dirty="0"/>
              <a:t>Welcome</a:t>
            </a:r>
          </a:p>
        </p:txBody>
      </p:sp>
      <p:sp>
        <p:nvSpPr>
          <p:cNvPr id="9" name="Text Placeholder 8">
            <a:extLst>
              <a:ext uri="{FF2B5EF4-FFF2-40B4-BE49-F238E27FC236}">
                <a16:creationId xmlns:a16="http://schemas.microsoft.com/office/drawing/2014/main" id="{71F40AB6-7154-60FF-8040-76739309A418}"/>
              </a:ext>
            </a:extLst>
          </p:cNvPr>
          <p:cNvSpPr>
            <a:spLocks noGrp="1"/>
          </p:cNvSpPr>
          <p:nvPr>
            <p:ph type="body" sz="quarter" idx="16"/>
          </p:nvPr>
        </p:nvSpPr>
        <p:spPr>
          <a:xfrm>
            <a:off x="584200" y="1594155"/>
            <a:ext cx="5219700" cy="307777"/>
          </a:xfrm>
        </p:spPr>
        <p:txBody>
          <a:bodyPr>
            <a:normAutofit/>
          </a:bodyPr>
          <a:lstStyle/>
          <a:p>
            <a:r>
              <a:rPr lang="en-US" sz="2000" dirty="0"/>
              <a:t>Thank you for joining us today.</a:t>
            </a:r>
          </a:p>
        </p:txBody>
      </p:sp>
      <p:sp>
        <p:nvSpPr>
          <p:cNvPr id="5" name="Text Placeholder 4">
            <a:extLst>
              <a:ext uri="{FF2B5EF4-FFF2-40B4-BE49-F238E27FC236}">
                <a16:creationId xmlns:a16="http://schemas.microsoft.com/office/drawing/2014/main" id="{9BA65FB1-A88A-8AE1-F480-A4FC9A1AF570}"/>
              </a:ext>
            </a:extLst>
          </p:cNvPr>
          <p:cNvSpPr>
            <a:spLocks noGrp="1"/>
          </p:cNvSpPr>
          <p:nvPr>
            <p:ph type="body" sz="quarter" idx="15"/>
          </p:nvPr>
        </p:nvSpPr>
        <p:spPr>
          <a:xfrm>
            <a:off x="586390" y="1998678"/>
            <a:ext cx="5217510" cy="830997"/>
          </a:xfrm>
        </p:spPr>
        <p:txBody>
          <a:bodyPr/>
          <a:lstStyle/>
          <a:p>
            <a:pPr marL="347663" indent="-228600"/>
            <a:r>
              <a:rPr lang="en-US" sz="1800" dirty="0"/>
              <a:t>We’ve worked together with the Microsoft Partner Network and Microsoft IT Academies to bring you a world-class learning experience. </a:t>
            </a:r>
          </a:p>
        </p:txBody>
      </p:sp>
      <p:sp>
        <p:nvSpPr>
          <p:cNvPr id="10" name="Text Placeholder 9">
            <a:extLst>
              <a:ext uri="{FF2B5EF4-FFF2-40B4-BE49-F238E27FC236}">
                <a16:creationId xmlns:a16="http://schemas.microsoft.com/office/drawing/2014/main" id="{F9C29002-C0A7-025D-A75C-E66617898577}"/>
              </a:ext>
            </a:extLst>
          </p:cNvPr>
          <p:cNvSpPr>
            <a:spLocks noGrp="1"/>
          </p:cNvSpPr>
          <p:nvPr>
            <p:ph type="body" sz="quarter" idx="19"/>
          </p:nvPr>
        </p:nvSpPr>
        <p:spPr>
          <a:xfrm>
            <a:off x="6244220" y="1594155"/>
            <a:ext cx="5355642" cy="307777"/>
          </a:xfrm>
        </p:spPr>
        <p:txBody>
          <a:bodyPr>
            <a:normAutofit/>
          </a:bodyPr>
          <a:lstStyle/>
          <a:p>
            <a:r>
              <a:rPr lang="en-US" sz="2000" dirty="0"/>
              <a:t>Customer Satisfaction Guarantee.</a:t>
            </a:r>
          </a:p>
        </p:txBody>
      </p:sp>
      <p:sp>
        <p:nvSpPr>
          <p:cNvPr id="11" name="Text Placeholder 10">
            <a:extLst>
              <a:ext uri="{FF2B5EF4-FFF2-40B4-BE49-F238E27FC236}">
                <a16:creationId xmlns:a16="http://schemas.microsoft.com/office/drawing/2014/main" id="{4C2F37F3-8EB5-903A-9371-85A51099D339}"/>
              </a:ext>
            </a:extLst>
          </p:cNvPr>
          <p:cNvSpPr>
            <a:spLocks noGrp="1"/>
          </p:cNvSpPr>
          <p:nvPr>
            <p:ph type="body" sz="quarter" idx="20"/>
          </p:nvPr>
        </p:nvSpPr>
        <p:spPr>
          <a:xfrm>
            <a:off x="6253664" y="1998678"/>
            <a:ext cx="5346198" cy="553998"/>
          </a:xfrm>
        </p:spPr>
        <p:txBody>
          <a:bodyPr/>
          <a:lstStyle/>
          <a:p>
            <a:pPr marL="347663" indent="-228600"/>
            <a:r>
              <a:rPr lang="en-US" sz="1800" dirty="0"/>
              <a:t>Our partners offer a satisfaction guarantee, and we hold them accountable for it. </a:t>
            </a:r>
          </a:p>
        </p:txBody>
      </p:sp>
      <p:sp>
        <p:nvSpPr>
          <p:cNvPr id="13" name="Text Placeholder 8">
            <a:extLst>
              <a:ext uri="{FF2B5EF4-FFF2-40B4-BE49-F238E27FC236}">
                <a16:creationId xmlns:a16="http://schemas.microsoft.com/office/drawing/2014/main" id="{6B655262-8C40-6D31-B34C-2AF5BD8B7ADB}"/>
              </a:ext>
            </a:extLst>
          </p:cNvPr>
          <p:cNvSpPr txBox="1">
            <a:spLocks/>
          </p:cNvSpPr>
          <p:nvPr/>
        </p:nvSpPr>
        <p:spPr>
          <a:xfrm>
            <a:off x="584200" y="3429000"/>
            <a:ext cx="5219700" cy="307777"/>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sz="2200" kern="1200" spc="0" baseline="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Microsoft Certified Trainers + Instructors.</a:t>
            </a:r>
          </a:p>
        </p:txBody>
      </p:sp>
      <p:sp>
        <p:nvSpPr>
          <p:cNvPr id="12" name="Text Placeholder 4">
            <a:extLst>
              <a:ext uri="{FF2B5EF4-FFF2-40B4-BE49-F238E27FC236}">
                <a16:creationId xmlns:a16="http://schemas.microsoft.com/office/drawing/2014/main" id="{9BD38BC4-267A-7BFE-701C-4C5321F805E8}"/>
              </a:ext>
            </a:extLst>
          </p:cNvPr>
          <p:cNvSpPr txBox="1">
            <a:spLocks/>
          </p:cNvSpPr>
          <p:nvPr/>
        </p:nvSpPr>
        <p:spPr>
          <a:xfrm>
            <a:off x="586390" y="3833523"/>
            <a:ext cx="5217510" cy="1764586"/>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7663" indent="-228600">
              <a:spcBef>
                <a:spcPts val="800"/>
              </a:spcBef>
            </a:pPr>
            <a:r>
              <a:rPr lang="en-US" sz="1800" dirty="0"/>
              <a:t>Your instructor is a premier technical and instructional expert who meets ongoing certification requirements. </a:t>
            </a:r>
          </a:p>
          <a:p>
            <a:pPr marL="347663" indent="-228600">
              <a:spcBef>
                <a:spcPts val="800"/>
              </a:spcBef>
            </a:pPr>
            <a:r>
              <a:rPr lang="en-US" sz="1800" dirty="0"/>
              <a:t>At the end of class, please complete an evaluation of today’s experience. We value </a:t>
            </a:r>
            <a:br>
              <a:rPr lang="en-US" sz="1800" dirty="0"/>
            </a:br>
            <a:r>
              <a:rPr lang="en-US" sz="1800" dirty="0"/>
              <a:t>your feedback! </a:t>
            </a:r>
          </a:p>
        </p:txBody>
      </p:sp>
      <p:sp>
        <p:nvSpPr>
          <p:cNvPr id="14" name="Text Placeholder 9">
            <a:extLst>
              <a:ext uri="{FF2B5EF4-FFF2-40B4-BE49-F238E27FC236}">
                <a16:creationId xmlns:a16="http://schemas.microsoft.com/office/drawing/2014/main" id="{96216A6B-33CA-65D3-605F-71F1D5839510}"/>
              </a:ext>
            </a:extLst>
          </p:cNvPr>
          <p:cNvSpPr txBox="1">
            <a:spLocks/>
          </p:cNvSpPr>
          <p:nvPr/>
        </p:nvSpPr>
        <p:spPr>
          <a:xfrm>
            <a:off x="6244220" y="3429000"/>
            <a:ext cx="5355642" cy="307777"/>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sz="2200" kern="1200" spc="0" baseline="0">
                <a:solidFill>
                  <a:schemeClr val="tx1"/>
                </a:solidFill>
                <a:latin typeface="+mj-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Certification Exam Benefits</a:t>
            </a:r>
          </a:p>
        </p:txBody>
      </p:sp>
      <p:sp>
        <p:nvSpPr>
          <p:cNvPr id="15" name="Text Placeholder 10">
            <a:extLst>
              <a:ext uri="{FF2B5EF4-FFF2-40B4-BE49-F238E27FC236}">
                <a16:creationId xmlns:a16="http://schemas.microsoft.com/office/drawing/2014/main" id="{68F92B64-2379-3613-AF94-E3DA1013E053}"/>
              </a:ext>
            </a:extLst>
          </p:cNvPr>
          <p:cNvSpPr txBox="1">
            <a:spLocks/>
          </p:cNvSpPr>
          <p:nvPr/>
        </p:nvSpPr>
        <p:spPr>
          <a:xfrm>
            <a:off x="6253664" y="3833523"/>
            <a:ext cx="5346198" cy="1764586"/>
          </a:xfrm>
          <a:prstGeom prst="rect">
            <a:avLst/>
          </a:prstGeom>
        </p:spPr>
        <p:txBody>
          <a:bodyPr vert="horz" wrap="square" lIns="0" tIns="0" rIns="0" bIns="0" rtlCol="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28016"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7663" indent="-228600">
              <a:spcBef>
                <a:spcPts val="800"/>
              </a:spcBef>
            </a:pPr>
            <a:r>
              <a:rPr lang="en-US" sz="1800" dirty="0"/>
              <a:t>After training, consider pursuing a Microsoft Certification to help distinguish your technical expertise and experience. Ask your instructor about available exam promotions and discounts.</a:t>
            </a:r>
          </a:p>
          <a:p>
            <a:pPr marL="347663" indent="-228600">
              <a:spcBef>
                <a:spcPts val="800"/>
              </a:spcBef>
            </a:pPr>
            <a:r>
              <a:rPr lang="en-US" sz="1800" dirty="0"/>
              <a:t>We wish you a great learning experience and ongoing career success!</a:t>
            </a:r>
          </a:p>
        </p:txBody>
      </p:sp>
    </p:spTree>
    <p:extLst>
      <p:ext uri="{BB962C8B-B14F-4D97-AF65-F5344CB8AC3E}">
        <p14:creationId xmlns:p14="http://schemas.microsoft.com/office/powerpoint/2010/main" val="303114362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5B55108-207A-D9FF-AF4B-A304A5DEBCBF}"/>
              </a:ext>
            </a:extLst>
          </p:cNvPr>
          <p:cNvSpPr>
            <a:spLocks noGrp="1"/>
          </p:cNvSpPr>
          <p:nvPr>
            <p:ph type="title"/>
          </p:nvPr>
        </p:nvSpPr>
        <p:spPr/>
        <p:txBody>
          <a:bodyPr>
            <a:noAutofit/>
          </a:bodyPr>
          <a:lstStyle/>
          <a:p>
            <a:r>
              <a:rPr lang="en-US" sz="3200" dirty="0"/>
              <a:t>Hello!</a:t>
            </a:r>
          </a:p>
        </p:txBody>
      </p:sp>
      <p:sp>
        <p:nvSpPr>
          <p:cNvPr id="5" name="Text Placeholder 2">
            <a:extLst>
              <a:ext uri="{FF2B5EF4-FFF2-40B4-BE49-F238E27FC236}">
                <a16:creationId xmlns:a16="http://schemas.microsoft.com/office/drawing/2014/main" id="{2553B6DE-CBCC-D805-6A97-2E9248B43F2C}"/>
              </a:ext>
            </a:extLst>
          </p:cNvPr>
          <p:cNvSpPr txBox="1">
            <a:spLocks/>
          </p:cNvSpPr>
          <p:nvPr/>
        </p:nvSpPr>
        <p:spPr>
          <a:xfrm>
            <a:off x="588963" y="1085850"/>
            <a:ext cx="6302375" cy="30777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Thank you for joining me today</a:t>
            </a:r>
          </a:p>
        </p:txBody>
      </p:sp>
      <p:sp>
        <p:nvSpPr>
          <p:cNvPr id="8" name="Rounded Rectangle 3_1">
            <a:extLst>
              <a:ext uri="{FF2B5EF4-FFF2-40B4-BE49-F238E27FC236}">
                <a16:creationId xmlns:a16="http://schemas.microsoft.com/office/drawing/2014/main" id="{02A69FC5-E869-7938-B593-C7A42F844DCF}"/>
              </a:ext>
            </a:extLst>
          </p:cNvPr>
          <p:cNvSpPr/>
          <p:nvPr/>
        </p:nvSpPr>
        <p:spPr>
          <a:xfrm>
            <a:off x="584200" y="1871133"/>
            <a:ext cx="5969000" cy="3032449"/>
          </a:xfrm>
          <a:prstGeom prst="roundRect">
            <a:avLst>
              <a:gd name="adj" fmla="val 3632"/>
            </a:avLst>
          </a:prstGeom>
          <a:solidFill>
            <a:schemeClr val="bg1"/>
          </a:solidFill>
          <a:ln>
            <a:noFill/>
          </a:ln>
          <a:effectLst>
            <a:outerShdw blurRad="127000" dist="38100" dir="8100000" sx="101000" sy="101000" algn="tr" rotWithShape="0">
              <a:srgbClr val="CAC5B8">
                <a:alpha val="6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rtlCol="0" anchor="ctr"/>
          <a:lstStyle/>
          <a:p>
            <a:pPr marL="0" marR="0" lvl="0" indent="0" defTabSz="932742" eaLnBrk="1" fontAlgn="auto" latinLnBrk="0" hangingPunct="1">
              <a:lnSpc>
                <a:spcPct val="100000"/>
              </a:lnSpc>
              <a:spcBef>
                <a:spcPts val="120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mj-lt"/>
                <a:ea typeface="+mn-ea"/>
                <a:cs typeface="+mn-cs"/>
              </a:rPr>
              <a:t>Instructor: </a:t>
            </a:r>
            <a:r>
              <a:rPr kumimoji="0" lang="en-US" sz="2000" b="0" i="0" u="none" strike="noStrike" kern="0" cap="none" spc="0" normalizeH="0" baseline="0" noProof="0" dirty="0">
                <a:ln>
                  <a:noFill/>
                </a:ln>
                <a:solidFill>
                  <a:srgbClr val="000000"/>
                </a:solidFill>
                <a:effectLst/>
                <a:uLnTx/>
                <a:uFillTx/>
                <a:ea typeface="+mn-ea"/>
                <a:cs typeface="+mn-cs"/>
              </a:rPr>
              <a:t>&lt;Name&gt;</a:t>
            </a:r>
          </a:p>
          <a:p>
            <a:pPr marL="0" marR="0" lvl="0" indent="0" defTabSz="932742" eaLnBrk="1" fontAlgn="auto" latinLnBrk="0" hangingPunct="1">
              <a:lnSpc>
                <a:spcPct val="100000"/>
              </a:lnSpc>
              <a:spcBef>
                <a:spcPts val="180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ea typeface="+mn-ea"/>
                <a:cs typeface="+mn-cs"/>
              </a:rPr>
              <a:t>&lt;Title or other credentials, e.g., Microsoft Certified Trainer&gt;</a:t>
            </a:r>
          </a:p>
          <a:p>
            <a:pPr marL="0" marR="0" lvl="0" indent="0" defTabSz="932742" eaLnBrk="1" fontAlgn="auto" latinLnBrk="0" hangingPunct="1">
              <a:lnSpc>
                <a:spcPct val="100000"/>
              </a:lnSpc>
              <a:spcBef>
                <a:spcPts val="120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ea typeface="+mn-ea"/>
                <a:cs typeface="+mn-cs"/>
              </a:rPr>
              <a:t>&lt;Affiliation/Company&gt;</a:t>
            </a:r>
          </a:p>
          <a:p>
            <a:pPr marL="0" marR="0" lvl="0" indent="0" defTabSz="932742" eaLnBrk="1" fontAlgn="auto" latinLnBrk="0" hangingPunct="1">
              <a:lnSpc>
                <a:spcPct val="100000"/>
              </a:lnSpc>
              <a:spcBef>
                <a:spcPts val="120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ea typeface="+mn-ea"/>
                <a:cs typeface="+mn-cs"/>
              </a:rPr>
              <a:t>&lt;A few words about my technical and professional experience&gt;</a:t>
            </a:r>
          </a:p>
        </p:txBody>
      </p:sp>
      <p:sp>
        <p:nvSpPr>
          <p:cNvPr id="21" name="Text Placeholder 7">
            <a:extLst>
              <a:ext uri="{FF2B5EF4-FFF2-40B4-BE49-F238E27FC236}">
                <a16:creationId xmlns:a16="http://schemas.microsoft.com/office/drawing/2014/main" id="{02AB5424-9D84-FAB9-4FA9-A13D7E3A190C}"/>
              </a:ext>
            </a:extLst>
          </p:cNvPr>
          <p:cNvSpPr txBox="1">
            <a:spLocks/>
          </p:cNvSpPr>
          <p:nvPr/>
        </p:nvSpPr>
        <p:spPr>
          <a:xfrm>
            <a:off x="927100" y="5161773"/>
            <a:ext cx="5314950" cy="811179"/>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t>twitter.com/[Name]</a:t>
            </a:r>
          </a:p>
          <a:p>
            <a:pPr marL="0" indent="0">
              <a:buNone/>
            </a:pPr>
            <a:r>
              <a:rPr lang="en-US" sz="1200" dirty="0"/>
              <a:t>linkedin.com/[Name]</a:t>
            </a:r>
          </a:p>
          <a:p>
            <a:pPr marL="0" indent="0">
              <a:buNone/>
            </a:pPr>
            <a:r>
              <a:rPr lang="en-US" sz="1200" dirty="0"/>
              <a:t>[first.last]@[email.com]</a:t>
            </a:r>
          </a:p>
          <a:p>
            <a:pPr marL="0" indent="0">
              <a:buNone/>
            </a:pPr>
            <a:r>
              <a:rPr lang="en-US" sz="1200" dirty="0"/>
              <a:t>Blog </a:t>
            </a:r>
          </a:p>
          <a:p>
            <a:pPr marL="0" indent="0">
              <a:buNone/>
            </a:pPr>
            <a:endParaRPr lang="en-US" sz="1200" dirty="0"/>
          </a:p>
        </p:txBody>
      </p:sp>
      <p:sp>
        <p:nvSpPr>
          <p:cNvPr id="14" name="Picture Placeholder 13" descr="Instructor image">
            <a:extLst>
              <a:ext uri="{FF2B5EF4-FFF2-40B4-BE49-F238E27FC236}">
                <a16:creationId xmlns:a16="http://schemas.microsoft.com/office/drawing/2014/main" id="{51EC8343-A368-A017-1348-13DC442E08CF}"/>
              </a:ext>
            </a:extLst>
          </p:cNvPr>
          <p:cNvSpPr>
            <a:spLocks noGrp="1"/>
          </p:cNvSpPr>
          <p:nvPr>
            <p:ph type="pic" sz="quarter" idx="14"/>
          </p:nvPr>
        </p:nvSpPr>
        <p:spPr/>
        <p:txBody>
          <a:bodyPr/>
          <a:lstStyle/>
          <a:p>
            <a:endParaRPr lang="en-US"/>
          </a:p>
        </p:txBody>
      </p:sp>
      <p:sp>
        <p:nvSpPr>
          <p:cNvPr id="15" name="Picture Placeholder 14">
            <a:extLst>
              <a:ext uri="{FF2B5EF4-FFF2-40B4-BE49-F238E27FC236}">
                <a16:creationId xmlns:a16="http://schemas.microsoft.com/office/drawing/2014/main" id="{E32C35C5-B9CD-B676-7227-712C7E30568B}"/>
              </a:ext>
              <a:ext uri="{C183D7F6-B498-43B3-948B-1728B52AA6E4}">
                <adec:decorative xmlns:adec="http://schemas.microsoft.com/office/drawing/2017/decorative" val="1"/>
              </a:ext>
            </a:extLst>
          </p:cNvPr>
          <p:cNvSpPr>
            <a:spLocks noGrp="1"/>
          </p:cNvSpPr>
          <p:nvPr>
            <p:ph type="pic" sz="quarter" idx="19"/>
          </p:nvPr>
        </p:nvSpPr>
        <p:spPr/>
        <p:txBody>
          <a:bodyPr/>
          <a:lstStyle/>
          <a:p>
            <a:endParaRPr lang="en-US"/>
          </a:p>
        </p:txBody>
      </p:sp>
      <p:sp>
        <p:nvSpPr>
          <p:cNvPr id="16" name="Picture Placeholder 15">
            <a:extLst>
              <a:ext uri="{FF2B5EF4-FFF2-40B4-BE49-F238E27FC236}">
                <a16:creationId xmlns:a16="http://schemas.microsoft.com/office/drawing/2014/main" id="{8D2AF726-9685-6A2E-1457-0AD5F7CF8167}"/>
              </a:ext>
              <a:ext uri="{C183D7F6-B498-43B3-948B-1728B52AA6E4}">
                <adec:decorative xmlns:adec="http://schemas.microsoft.com/office/drawing/2017/decorative" val="1"/>
              </a:ext>
            </a:extLst>
          </p:cNvPr>
          <p:cNvSpPr>
            <a:spLocks noGrp="1"/>
          </p:cNvSpPr>
          <p:nvPr>
            <p:ph type="pic" sz="quarter" idx="30"/>
          </p:nvPr>
        </p:nvSpPr>
        <p:spPr/>
        <p:txBody>
          <a:bodyPr/>
          <a:lstStyle/>
          <a:p>
            <a:endParaRPr lang="en-US"/>
          </a:p>
        </p:txBody>
      </p:sp>
      <p:sp>
        <p:nvSpPr>
          <p:cNvPr id="17" name="Picture Placeholder 16">
            <a:extLst>
              <a:ext uri="{FF2B5EF4-FFF2-40B4-BE49-F238E27FC236}">
                <a16:creationId xmlns:a16="http://schemas.microsoft.com/office/drawing/2014/main" id="{B753862B-FC4F-2412-F837-F9D1DF1A09FF}"/>
              </a:ext>
              <a:ext uri="{C183D7F6-B498-43B3-948B-1728B52AA6E4}">
                <adec:decorative xmlns:adec="http://schemas.microsoft.com/office/drawing/2017/decorative" val="1"/>
              </a:ext>
            </a:extLst>
          </p:cNvPr>
          <p:cNvSpPr>
            <a:spLocks noGrp="1"/>
          </p:cNvSpPr>
          <p:nvPr>
            <p:ph type="pic" sz="quarter" idx="31"/>
          </p:nvPr>
        </p:nvSpPr>
        <p:spPr/>
        <p:txBody>
          <a:bodyPr/>
          <a:lstStyle/>
          <a:p>
            <a:endParaRPr lang="en-US"/>
          </a:p>
        </p:txBody>
      </p:sp>
      <p:sp>
        <p:nvSpPr>
          <p:cNvPr id="18" name="Picture Placeholder 17">
            <a:extLst>
              <a:ext uri="{FF2B5EF4-FFF2-40B4-BE49-F238E27FC236}">
                <a16:creationId xmlns:a16="http://schemas.microsoft.com/office/drawing/2014/main" id="{BFE7F6BB-5DFF-B8FF-882B-C3E2A0792BC2}"/>
              </a:ext>
              <a:ext uri="{C183D7F6-B498-43B3-948B-1728B52AA6E4}">
                <adec:decorative xmlns:adec="http://schemas.microsoft.com/office/drawing/2017/decorative" val="1"/>
              </a:ext>
            </a:extLst>
          </p:cNvPr>
          <p:cNvSpPr>
            <a:spLocks noGrp="1"/>
          </p:cNvSpPr>
          <p:nvPr>
            <p:ph type="pic" sz="quarter" idx="32"/>
          </p:nvPr>
        </p:nvSpPr>
        <p:spPr/>
        <p:txBody>
          <a:bodyPr/>
          <a:lstStyle/>
          <a:p>
            <a:endParaRPr lang="en-US"/>
          </a:p>
        </p:txBody>
      </p:sp>
      <p:sp>
        <p:nvSpPr>
          <p:cNvPr id="19" name="Picture Placeholder 18">
            <a:extLst>
              <a:ext uri="{FF2B5EF4-FFF2-40B4-BE49-F238E27FC236}">
                <a16:creationId xmlns:a16="http://schemas.microsoft.com/office/drawing/2014/main" id="{F5CABB87-DAAF-A526-A471-745B2114F6CF}"/>
              </a:ext>
              <a:ext uri="{C183D7F6-B498-43B3-948B-1728B52AA6E4}">
                <adec:decorative xmlns:adec="http://schemas.microsoft.com/office/drawing/2017/decorative" val="1"/>
              </a:ext>
            </a:extLst>
          </p:cNvPr>
          <p:cNvSpPr>
            <a:spLocks noGrp="1"/>
          </p:cNvSpPr>
          <p:nvPr>
            <p:ph type="pic" sz="quarter" idx="33"/>
          </p:nvPr>
        </p:nvSpPr>
        <p:spPr/>
        <p:txBody>
          <a:bodyPr/>
          <a:lstStyle/>
          <a:p>
            <a:endParaRPr lang="en-US"/>
          </a:p>
        </p:txBody>
      </p:sp>
      <p:sp>
        <p:nvSpPr>
          <p:cNvPr id="20" name="Picture Placeholder 19">
            <a:extLst>
              <a:ext uri="{FF2B5EF4-FFF2-40B4-BE49-F238E27FC236}">
                <a16:creationId xmlns:a16="http://schemas.microsoft.com/office/drawing/2014/main" id="{5EA04444-CE05-A52A-28B6-14B2DF4BFA94}"/>
              </a:ext>
              <a:ext uri="{C183D7F6-B498-43B3-948B-1728B52AA6E4}">
                <adec:decorative xmlns:adec="http://schemas.microsoft.com/office/drawing/2017/decorative" val="1"/>
              </a:ext>
            </a:extLst>
          </p:cNvPr>
          <p:cNvSpPr>
            <a:spLocks noGrp="1"/>
          </p:cNvSpPr>
          <p:nvPr>
            <p:ph type="pic" sz="quarter" idx="34"/>
          </p:nvPr>
        </p:nvSpPr>
        <p:spPr/>
        <p:txBody>
          <a:bodyPr/>
          <a:lstStyle/>
          <a:p>
            <a:endParaRPr lang="en-US"/>
          </a:p>
        </p:txBody>
      </p:sp>
      <p:sp>
        <p:nvSpPr>
          <p:cNvPr id="2" name="Flowchart: Off-page Connector 44">
            <a:extLst>
              <a:ext uri="{FF2B5EF4-FFF2-40B4-BE49-F238E27FC236}">
                <a16:creationId xmlns:a16="http://schemas.microsoft.com/office/drawing/2014/main" id="{1BAF25FE-7F5F-504D-B664-8B11FB8CE840}"/>
              </a:ext>
              <a:ext uri="{C183D7F6-B498-43B3-948B-1728B52AA6E4}">
                <adec:decorative xmlns:adec="http://schemas.microsoft.com/office/drawing/2017/decorative" val="1"/>
              </a:ext>
            </a:extLst>
          </p:cNvPr>
          <p:cNvSpPr/>
          <p:nvPr/>
        </p:nvSpPr>
        <p:spPr bwMode="auto">
          <a:xfrm rot="5400000">
            <a:off x="9473183" y="-558292"/>
            <a:ext cx="1865376" cy="3566160"/>
          </a:xfrm>
          <a:prstGeom prst="flowChartOffpageConnector">
            <a:avLst/>
          </a:prstGeom>
          <a:solidFill>
            <a:srgbClr val="091F2C"/>
          </a:solidFill>
          <a:ln>
            <a:noFill/>
            <a:headEnd type="none" w="med" len="med"/>
            <a:tailEnd type="none" w="med" len="med"/>
          </a:ln>
          <a:effectLst>
            <a:outerShdw blurRad="3175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4320" tIns="585216" rIns="274320" bIns="182880" numCol="1" spcCol="0" rtlCol="0" fromWordArt="0" anchor="ctr" anchorCtr="0" forceAA="0" compatLnSpc="1">
            <a:prstTxWarp prst="textNoShape">
              <a:avLst/>
            </a:prstTxWarp>
            <a:noAutofit/>
          </a:bodyPr>
          <a:lstStyle/>
          <a:p>
            <a:pPr defTabSz="932472" fontAlgn="base">
              <a:spcBef>
                <a:spcPct val="0"/>
              </a:spcBef>
              <a:spcAft>
                <a:spcPts val="600"/>
              </a:spcAft>
            </a:pPr>
            <a:r>
              <a:rPr lang="en-US" sz="1500" b="1" dirty="0">
                <a:solidFill>
                  <a:schemeClr val="bg1"/>
                </a:solidFill>
                <a:latin typeface="+mj-lt"/>
                <a:ea typeface="Segoe UI" pitchFamily="34" charset="0"/>
                <a:cs typeface="Segoe UI" pitchFamily="34" charset="0"/>
              </a:rPr>
              <a:t>Trainers: </a:t>
            </a:r>
            <a:endParaRPr lang="en-US" sz="1100" b="1" dirty="0">
              <a:solidFill>
                <a:schemeClr val="bg1"/>
              </a:solidFill>
              <a:latin typeface="+mj-lt"/>
              <a:ea typeface="Segoe UI" pitchFamily="34" charset="0"/>
              <a:cs typeface="Segoe UI" pitchFamily="34" charset="0"/>
            </a:endParaRPr>
          </a:p>
          <a:p>
            <a:pPr marL="0" marR="0" lvl="0" indent="0" defTabSz="932472" eaLnBrk="1" fontAlgn="base" latinLnBrk="0" hangingPunct="1">
              <a:lnSpc>
                <a:spcPct val="100000"/>
              </a:lnSpc>
              <a:spcBef>
                <a:spcPct val="0"/>
              </a:spcBef>
              <a:spcAft>
                <a:spcPts val="600"/>
              </a:spcAft>
              <a:buClrTx/>
              <a:buSzTx/>
              <a:buFontTx/>
              <a:buNone/>
              <a:tabLst/>
              <a:defRPr/>
            </a:pPr>
            <a:r>
              <a:rPr kumimoji="0" lang="en-US" sz="1100" b="0" i="0" u="none" strike="noStrike" kern="0" cap="none" spc="0" normalizeH="0" baseline="0" noProof="0" dirty="0">
                <a:ln>
                  <a:noFill/>
                </a:ln>
                <a:solidFill>
                  <a:schemeClr val="bg1"/>
                </a:solidFill>
                <a:effectLst/>
                <a:uLnTx/>
                <a:uFillTx/>
                <a:latin typeface="Segoe UI"/>
                <a:ea typeface="Segoe UI" pitchFamily="34" charset="0"/>
                <a:cs typeface="Segoe UI" pitchFamily="34" charset="0"/>
              </a:rPr>
              <a:t>Customize this content with your information, image, and background. Delete this note before publishing.</a:t>
            </a:r>
          </a:p>
        </p:txBody>
      </p:sp>
      <p:sp>
        <p:nvSpPr>
          <p:cNvPr id="3" name="Footer Placeholder 2">
            <a:extLst>
              <a:ext uri="{FF2B5EF4-FFF2-40B4-BE49-F238E27FC236}">
                <a16:creationId xmlns:a16="http://schemas.microsoft.com/office/drawing/2014/main" id="{5622EB63-491C-85C2-F489-E7594D45B3DE}"/>
              </a:ext>
            </a:extLst>
          </p:cNvPr>
          <p:cNvSpPr>
            <a:spLocks noGrp="1"/>
          </p:cNvSpPr>
          <p:nvPr>
            <p:ph type="ftr" sz="quarter" idx="3"/>
          </p:nvPr>
        </p:nvSpPr>
        <p:spPr>
          <a:prstGeom prst="rect">
            <a:avLst/>
          </a:prstGeom>
        </p:spPr>
        <p:txBody>
          <a:bodyPr vert="horz" lIns="0" tIns="0" rIns="0" bIns="0" rtlCol="0" anchor="ctr"/>
          <a:lstStyle>
            <a:defPPr>
              <a:defRPr lang="en-US"/>
            </a:defPPr>
            <a:lvl1pPr marL="0" algn="l" defTabSz="914400" rtl="0" eaLnBrk="1" latinLnBrk="0" hangingPunct="1">
              <a:defRPr lang="en-US" sz="1000" kern="1200" dirty="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lang="en-US" sz="750" kern="100" cap="all" spc="0" baseline="0" dirty="0">
                <a:solidFill>
                  <a:schemeClr val="tx1"/>
                </a:solidFill>
                <a:latin typeface="Arial" panose="020B0604020202020204" pitchFamily="34" charset="0"/>
                <a:ea typeface="+mn-ea"/>
                <a:cs typeface="Arial" panose="020B0604020202020204" pitchFamily="34" charset="0"/>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01540372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D4226-15FB-8407-4AAF-26919D886337}"/>
              </a:ext>
            </a:extLst>
          </p:cNvPr>
          <p:cNvSpPr>
            <a:spLocks noGrp="1"/>
          </p:cNvSpPr>
          <p:nvPr>
            <p:ph type="title"/>
          </p:nvPr>
        </p:nvSpPr>
        <p:spPr>
          <a:xfrm>
            <a:off x="588261" y="585216"/>
            <a:ext cx="6321990" cy="492443"/>
          </a:xfrm>
        </p:spPr>
        <p:txBody>
          <a:bodyPr>
            <a:normAutofit/>
          </a:bodyPr>
          <a:lstStyle/>
          <a:p>
            <a:r>
              <a:rPr lang="en-US" sz="3200" dirty="0"/>
              <a:t>Let’s get to know each other</a:t>
            </a:r>
          </a:p>
        </p:txBody>
      </p:sp>
      <p:sp>
        <p:nvSpPr>
          <p:cNvPr id="4" name="Footer Placeholder 3">
            <a:extLst>
              <a:ext uri="{FF2B5EF4-FFF2-40B4-BE49-F238E27FC236}">
                <a16:creationId xmlns:a16="http://schemas.microsoft.com/office/drawing/2014/main" id="{46147394-57D0-11C7-6AE6-6A34F2358945}"/>
              </a:ext>
            </a:extLst>
          </p:cNvPr>
          <p:cNvSpPr>
            <a:spLocks noGrp="1"/>
          </p:cNvSpPr>
          <p:nvPr>
            <p:ph type="ftr" sz="quarter" idx="3"/>
          </p:nvPr>
        </p:nvSpPr>
        <p:spPr/>
        <p:txBody>
          <a:bodyPr/>
          <a:lstStyle/>
          <a:p>
            <a:pPr defTabSz="914367">
              <a:defRPr/>
            </a:pPr>
            <a:r>
              <a:rPr lang="en-US" dirty="0">
                <a:solidFill>
                  <a:srgbClr val="000000"/>
                </a:solidFill>
              </a:rPr>
              <a:t>© Copyright Microsoft Corporation. All rights reserved.</a:t>
            </a:r>
          </a:p>
        </p:txBody>
      </p:sp>
      <p:grpSp>
        <p:nvGrpSpPr>
          <p:cNvPr id="9" name="Group 8" descr="Ask for participants Name and company affiliation&#10;Title/function&#10;Your experience&#10;Your expectations for the course&#10;">
            <a:extLst>
              <a:ext uri="{FF2B5EF4-FFF2-40B4-BE49-F238E27FC236}">
                <a16:creationId xmlns:a16="http://schemas.microsoft.com/office/drawing/2014/main" id="{3104EA7B-B8F3-561B-C6AE-48511D127EFF}"/>
              </a:ext>
            </a:extLst>
          </p:cNvPr>
          <p:cNvGrpSpPr/>
          <p:nvPr/>
        </p:nvGrpSpPr>
        <p:grpSpPr>
          <a:xfrm>
            <a:off x="484052" y="1395790"/>
            <a:ext cx="5267960" cy="3888317"/>
            <a:chOff x="584201" y="2048933"/>
            <a:chExt cx="5267960" cy="3888317"/>
          </a:xfrm>
        </p:grpSpPr>
        <p:sp>
          <p:nvSpPr>
            <p:cNvPr id="3" name="Rounded Rectangle 3_1" descr="Ask for participants: Name and company affiliation&#10;Title/function&#10;Your experience&#10;Your expectations for the course&#10;">
              <a:extLst>
                <a:ext uri="{FF2B5EF4-FFF2-40B4-BE49-F238E27FC236}">
                  <a16:creationId xmlns:a16="http://schemas.microsoft.com/office/drawing/2014/main" id="{EE7DBE02-710B-EABC-6AFC-4BC12CF16267}"/>
                </a:ext>
              </a:extLst>
            </p:cNvPr>
            <p:cNvSpPr/>
            <p:nvPr/>
          </p:nvSpPr>
          <p:spPr>
            <a:xfrm>
              <a:off x="584201" y="2048933"/>
              <a:ext cx="5267960" cy="3888317"/>
            </a:xfrm>
            <a:prstGeom prst="roundRect">
              <a:avLst>
                <a:gd name="adj" fmla="val 3632"/>
              </a:avLst>
            </a:prstGeom>
            <a:solidFill>
              <a:schemeClr val="bg1"/>
            </a:solidFill>
            <a:ln>
              <a:noFill/>
            </a:ln>
            <a:effectLst>
              <a:outerShdw blurRad="127000" dist="38100" dir="8100000" sx="101000" sy="101000" algn="tr" rotWithShape="0">
                <a:srgbClr val="CAC5B8">
                  <a:alpha val="6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rtlCol="0" anchor="ctr"/>
            <a:lstStyle/>
            <a:p>
              <a:pPr lvl="1" defTabSz="932742">
                <a:spcBef>
                  <a:spcPts val="1200"/>
                </a:spcBef>
                <a:spcAft>
                  <a:spcPts val="1200"/>
                </a:spcAft>
                <a:defRPr/>
              </a:pPr>
              <a:r>
                <a:rPr lang="en-US" sz="2400" kern="0" dirty="0">
                  <a:solidFill>
                    <a:srgbClr val="000000"/>
                  </a:solidFill>
                  <a:latin typeface="Segoe UI"/>
                </a:rPr>
                <a:t>N</a:t>
              </a:r>
              <a:r>
                <a:rPr kumimoji="0" lang="en-US" sz="2400" b="0" i="0" u="none" strike="noStrike" kern="0" cap="none" spc="0" normalizeH="0" baseline="0" noProof="0" dirty="0">
                  <a:ln>
                    <a:noFill/>
                  </a:ln>
                  <a:solidFill>
                    <a:srgbClr val="000000"/>
                  </a:solidFill>
                  <a:effectLst/>
                  <a:uLnTx/>
                  <a:uFillTx/>
                  <a:latin typeface="Segoe UI"/>
                  <a:ea typeface="+mn-ea"/>
                  <a:cs typeface="+mn-cs"/>
                </a:rPr>
                <a:t>ame</a:t>
              </a:r>
              <a:r>
                <a:rPr lang="en-US" sz="2400" kern="0" dirty="0">
                  <a:solidFill>
                    <a:srgbClr val="000000"/>
                  </a:solidFill>
                  <a:latin typeface="Segoe UI"/>
                </a:rPr>
                <a:t> and c</a:t>
              </a:r>
              <a:r>
                <a:rPr kumimoji="0" lang="en-US" sz="2400" b="0" i="0" u="none" strike="noStrike" kern="0" cap="none" spc="0" normalizeH="0" baseline="0" noProof="0" dirty="0">
                  <a:ln>
                    <a:noFill/>
                  </a:ln>
                  <a:solidFill>
                    <a:srgbClr val="000000"/>
                  </a:solidFill>
                  <a:effectLst/>
                  <a:uLnTx/>
                  <a:uFillTx/>
                  <a:latin typeface="Segoe UI"/>
                  <a:ea typeface="+mn-ea"/>
                  <a:cs typeface="+mn-cs"/>
                </a:rPr>
                <a:t>ompany affiliation</a:t>
              </a:r>
            </a:p>
            <a:p>
              <a:pPr lvl="1" defTabSz="932742">
                <a:spcBef>
                  <a:spcPts val="1200"/>
                </a:spcBef>
                <a:spcAft>
                  <a:spcPts val="1200"/>
                </a:spcAft>
                <a:defRPr/>
              </a:pPr>
              <a:r>
                <a:rPr kumimoji="0" lang="en-US" sz="2400" b="0" i="0" u="none" strike="noStrike" kern="0" cap="none" spc="0" normalizeH="0" baseline="0" noProof="0" dirty="0">
                  <a:ln>
                    <a:noFill/>
                  </a:ln>
                  <a:solidFill>
                    <a:srgbClr val="000000"/>
                  </a:solidFill>
                  <a:effectLst/>
                  <a:uLnTx/>
                  <a:uFillTx/>
                  <a:latin typeface="Segoe UI"/>
                  <a:ea typeface="+mn-ea"/>
                  <a:cs typeface="+mn-cs"/>
                </a:rPr>
                <a:t>Title/function</a:t>
              </a:r>
            </a:p>
            <a:p>
              <a:pPr lvl="1" defTabSz="932742">
                <a:spcBef>
                  <a:spcPts val="1200"/>
                </a:spcBef>
                <a:spcAft>
                  <a:spcPts val="1200"/>
                </a:spcAft>
                <a:defRPr/>
              </a:pPr>
              <a:r>
                <a:rPr kumimoji="0" lang="en-US" sz="2400" b="0" i="0" u="none" strike="noStrike" kern="0" cap="none" spc="0" normalizeH="0" baseline="0" noProof="0" dirty="0">
                  <a:ln>
                    <a:noFill/>
                  </a:ln>
                  <a:solidFill>
                    <a:srgbClr val="000000"/>
                  </a:solidFill>
                  <a:effectLst/>
                  <a:uLnTx/>
                  <a:uFillTx/>
                  <a:latin typeface="Segoe UI"/>
                  <a:ea typeface="+mn-ea"/>
                  <a:cs typeface="+mn-cs"/>
                </a:rPr>
                <a:t>Your experience</a:t>
              </a:r>
            </a:p>
            <a:p>
              <a:pPr lvl="1" defTabSz="932742">
                <a:spcBef>
                  <a:spcPts val="1200"/>
                </a:spcBef>
                <a:spcAft>
                  <a:spcPts val="1200"/>
                </a:spcAft>
                <a:defRPr/>
              </a:pPr>
              <a:r>
                <a:rPr kumimoji="0" lang="en-US" sz="2400" b="0" i="0" u="none" strike="noStrike" kern="0" cap="none" spc="0" normalizeH="0" baseline="0" noProof="0" dirty="0">
                  <a:ln>
                    <a:noFill/>
                  </a:ln>
                  <a:solidFill>
                    <a:srgbClr val="000000"/>
                  </a:solidFill>
                  <a:effectLst/>
                  <a:uLnTx/>
                  <a:uFillTx/>
                  <a:latin typeface="Segoe UI"/>
                  <a:ea typeface="+mn-ea"/>
                  <a:cs typeface="+mn-cs"/>
                </a:rPr>
                <a:t>Your expectations for the course</a:t>
              </a:r>
              <a:endParaRPr kumimoji="0" lang="en-US" sz="2400" b="0" i="0" u="none" strike="noStrike" kern="0" cap="none" spc="0" normalizeH="0" baseline="0" noProof="0" dirty="0">
                <a:ln>
                  <a:noFill/>
                </a:ln>
                <a:solidFill>
                  <a:srgbClr val="000000"/>
                </a:solidFill>
                <a:effectLst/>
                <a:uLnTx/>
                <a:uFillTx/>
                <a:ea typeface="+mn-ea"/>
                <a:cs typeface="+mn-cs"/>
              </a:endParaRPr>
            </a:p>
          </p:txBody>
        </p:sp>
        <p:sp>
          <p:nvSpPr>
            <p:cNvPr id="5" name="Rectangle 4" descr="people_16">
              <a:extLst>
                <a:ext uri="{FF2B5EF4-FFF2-40B4-BE49-F238E27FC236}">
                  <a16:creationId xmlns:a16="http://schemas.microsoft.com/office/drawing/2014/main" id="{4515F354-B8AE-CE65-579C-07BC98F90A8B}"/>
                </a:ext>
              </a:extLst>
            </p:cNvPr>
            <p:cNvSpPr/>
            <p:nvPr/>
          </p:nvSpPr>
          <p:spPr>
            <a:xfrm>
              <a:off x="698891" y="2513027"/>
              <a:ext cx="457200" cy="457200"/>
            </a:xfrm>
            <a:prstGeom prst="rect">
              <a:avLst/>
            </a:prstGeom>
            <a:blipFill dpi="0"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t="6471" b="6471"/>
              </a:stretch>
            </a:blip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6" name="Rectangle 5" descr="Certificate_EB95">
              <a:extLst>
                <a:ext uri="{FF2B5EF4-FFF2-40B4-BE49-F238E27FC236}">
                  <a16:creationId xmlns:a16="http://schemas.microsoft.com/office/drawing/2014/main" id="{47185171-BB07-A772-24AC-BDF2A45E7267}"/>
                </a:ext>
              </a:extLst>
            </p:cNvPr>
            <p:cNvSpPr/>
            <p:nvPr/>
          </p:nvSpPr>
          <p:spPr>
            <a:xfrm>
              <a:off x="698891" y="3245414"/>
              <a:ext cx="457200" cy="457200"/>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l="6250" r="6250"/>
              </a:stretch>
            </a:blip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7" name="Rectangle 6" descr="network">
              <a:extLst>
                <a:ext uri="{FF2B5EF4-FFF2-40B4-BE49-F238E27FC236}">
                  <a16:creationId xmlns:a16="http://schemas.microsoft.com/office/drawing/2014/main" id="{B85B75F8-06BF-BC2F-F021-AF495FD45A5F}"/>
                </a:ext>
              </a:extLst>
            </p:cNvPr>
            <p:cNvSpPr/>
            <p:nvPr/>
          </p:nvSpPr>
          <p:spPr>
            <a:xfrm>
              <a:off x="698891" y="3977801"/>
              <a:ext cx="457200" cy="457200"/>
            </a:xfrm>
            <a:prstGeom prst="rect">
              <a:avLst/>
            </a:prstGeom>
            <a: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l="3247" r="3247"/>
              </a:stretch>
            </a:blip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8" name="Rectangle 7" descr="ActivityFeed_F056">
              <a:extLst>
                <a:ext uri="{FF2B5EF4-FFF2-40B4-BE49-F238E27FC236}">
                  <a16:creationId xmlns:a16="http://schemas.microsoft.com/office/drawing/2014/main" id="{7A4CBF97-689B-C820-3AC0-053DA066A4B7}"/>
                </a:ext>
              </a:extLst>
            </p:cNvPr>
            <p:cNvSpPr/>
            <p:nvPr/>
          </p:nvSpPr>
          <p:spPr>
            <a:xfrm>
              <a:off x="698891" y="4710189"/>
              <a:ext cx="457200" cy="457200"/>
            </a:xfrm>
            <a:prstGeom prst="rect">
              <a:avLst/>
            </a:prstGeom>
            <a: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t="3646" b="3646"/>
              </a:stretch>
            </a:blip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dirty="0"/>
            </a:p>
          </p:txBody>
        </p:sp>
      </p:grpSp>
    </p:spTree>
    <p:extLst>
      <p:ext uri="{BB962C8B-B14F-4D97-AF65-F5344CB8AC3E}">
        <p14:creationId xmlns:p14="http://schemas.microsoft.com/office/powerpoint/2010/main" val="145156536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a:extLst>
              <a:ext uri="{FF2B5EF4-FFF2-40B4-BE49-F238E27FC236}">
                <a16:creationId xmlns:a16="http://schemas.microsoft.com/office/drawing/2014/main" id="{58C755EC-AC0C-9301-7D91-2576B857C6F2}"/>
              </a:ext>
            </a:extLst>
          </p:cNvPr>
          <p:cNvSpPr>
            <a:spLocks noGrp="1"/>
          </p:cNvSpPr>
          <p:nvPr>
            <p:ph type="title"/>
          </p:nvPr>
        </p:nvSpPr>
        <p:spPr/>
        <p:txBody>
          <a:bodyPr>
            <a:normAutofit/>
          </a:bodyPr>
          <a:lstStyle/>
          <a:p>
            <a:r>
              <a:rPr lang="en-US" dirty="0"/>
              <a:t>Let’s have a great time together</a:t>
            </a:r>
          </a:p>
        </p:txBody>
      </p:sp>
      <p:sp>
        <p:nvSpPr>
          <p:cNvPr id="4" name="TextBox 3">
            <a:extLst>
              <a:ext uri="{FF2B5EF4-FFF2-40B4-BE49-F238E27FC236}">
                <a16:creationId xmlns:a16="http://schemas.microsoft.com/office/drawing/2014/main" id="{D6BBF5F6-29D0-B236-53FC-489F721E8B80}"/>
              </a:ext>
            </a:extLst>
          </p:cNvPr>
          <p:cNvSpPr txBox="1"/>
          <p:nvPr/>
        </p:nvSpPr>
        <p:spPr>
          <a:xfrm>
            <a:off x="817055" y="1751634"/>
            <a:ext cx="3676157" cy="246221"/>
          </a:xfrm>
          <a:prstGeom prst="rect">
            <a:avLst/>
          </a:prstGeom>
          <a:noFill/>
        </p:spPr>
        <p:txBody>
          <a:bodyPr wrap="square" lIns="0" tIns="0" rIns="0" bIns="0" rtlCol="0">
            <a:spAutoFit/>
          </a:bodyPr>
          <a:lstStyle/>
          <a:p>
            <a:r>
              <a:rPr lang="en-US" sz="1600" b="1" dirty="0">
                <a:solidFill>
                  <a:srgbClr val="0078D4"/>
                </a:solidFill>
                <a:latin typeface="Segoe UI Semibold" panose="020B0502040204020203" pitchFamily="34" charset="0"/>
                <a:cs typeface="Segoe UI Semibold" panose="020B0502040204020203" pitchFamily="34" charset="0"/>
              </a:rPr>
              <a:t>We all contribute to a great class</a:t>
            </a:r>
          </a:p>
        </p:txBody>
      </p:sp>
      <p:sp>
        <p:nvSpPr>
          <p:cNvPr id="6" name="Rounded Rectangle 3_1">
            <a:extLst>
              <a:ext uri="{FF2B5EF4-FFF2-40B4-BE49-F238E27FC236}">
                <a16:creationId xmlns:a16="http://schemas.microsoft.com/office/drawing/2014/main" id="{C6B9F38D-336E-8D63-061E-F4C05B7FD639}"/>
              </a:ext>
            </a:extLst>
          </p:cNvPr>
          <p:cNvSpPr/>
          <p:nvPr/>
        </p:nvSpPr>
        <p:spPr>
          <a:xfrm>
            <a:off x="585808" y="2148199"/>
            <a:ext cx="4942288" cy="3827151"/>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137160" lvl="0" indent="-137160" defTabSz="932742">
              <a:spcBef>
                <a:spcPct val="20000"/>
              </a:spcBef>
              <a:buSzPct val="90000"/>
              <a:buFont typeface="Arial" panose="020B0604020202020204" pitchFamily="34" charset="0"/>
              <a:buChar char="•"/>
              <a:defRPr/>
            </a:pPr>
            <a:r>
              <a:rPr lang="en-US" sz="1600" dirty="0">
                <a:solidFill>
                  <a:schemeClr val="tx1"/>
                </a:solidFill>
                <a:cs typeface="Segoe UI" panose="020B0502040204020203" pitchFamily="34" charset="0"/>
              </a:rPr>
              <a:t>This placeholder is designed with bulleted text</a:t>
            </a:r>
          </a:p>
          <a:p>
            <a:pPr marL="137160" lvl="0" indent="-137160" defTabSz="932742">
              <a:spcBef>
                <a:spcPct val="20000"/>
              </a:spcBef>
              <a:buSzPct val="90000"/>
              <a:buFont typeface="Arial" panose="020B0604020202020204" pitchFamily="34" charset="0"/>
              <a:buChar char="•"/>
              <a:defRPr/>
            </a:pPr>
            <a:r>
              <a:rPr lang="en-US" sz="1600" dirty="0">
                <a:solidFill>
                  <a:schemeClr val="tx1"/>
                </a:solidFill>
                <a:cs typeface="Segoe UI" panose="020B0502040204020203" pitchFamily="34" charset="0"/>
              </a:rPr>
              <a:t>It’s easy to remove or add bullets </a:t>
            </a:r>
          </a:p>
          <a:p>
            <a:pPr marL="137160" lvl="0" indent="-137160" defTabSz="932742">
              <a:spcBef>
                <a:spcPct val="20000"/>
              </a:spcBef>
              <a:buSzPct val="90000"/>
              <a:buFont typeface="Arial" panose="020B0604020202020204" pitchFamily="34" charset="0"/>
              <a:buChar char="•"/>
              <a:defRPr/>
            </a:pPr>
            <a:r>
              <a:rPr lang="en-US" sz="1600" dirty="0">
                <a:solidFill>
                  <a:schemeClr val="tx1"/>
                </a:solidFill>
                <a:cs typeface="Segoe UI" panose="020B0502040204020203" pitchFamily="34" charset="0"/>
              </a:rPr>
              <a:t>Be on time (class hours)</a:t>
            </a:r>
          </a:p>
          <a:p>
            <a:pPr marL="137160" lvl="0" indent="-137160" defTabSz="932742">
              <a:spcBef>
                <a:spcPct val="20000"/>
              </a:spcBef>
              <a:buSzPct val="90000"/>
              <a:buFont typeface="Arial" panose="020B0604020202020204" pitchFamily="34" charset="0"/>
              <a:buChar char="•"/>
              <a:defRPr/>
            </a:pPr>
            <a:r>
              <a:rPr lang="en-US" sz="1600" dirty="0">
                <a:solidFill>
                  <a:schemeClr val="tx1"/>
                </a:solidFill>
                <a:cs typeface="Segoe UI" panose="020B0502040204020203" pitchFamily="34" charset="0"/>
              </a:rPr>
              <a:t>Be present (avoid mail, calls, side meetings)</a:t>
            </a:r>
          </a:p>
        </p:txBody>
      </p:sp>
      <p:grpSp>
        <p:nvGrpSpPr>
          <p:cNvPr id="30" name="Group 29">
            <a:extLst>
              <a:ext uri="{FF2B5EF4-FFF2-40B4-BE49-F238E27FC236}">
                <a16:creationId xmlns:a16="http://schemas.microsoft.com/office/drawing/2014/main" id="{934F1B33-E3A8-4CC1-310D-CD6A36507B58}"/>
              </a:ext>
              <a:ext uri="{C183D7F6-B498-43B3-948B-1728B52AA6E4}">
                <adec:decorative xmlns:adec="http://schemas.microsoft.com/office/drawing/2017/decorative" val="1"/>
              </a:ext>
            </a:extLst>
          </p:cNvPr>
          <p:cNvGrpSpPr/>
          <p:nvPr/>
        </p:nvGrpSpPr>
        <p:grpSpPr>
          <a:xfrm>
            <a:off x="4881055" y="1601290"/>
            <a:ext cx="1110600" cy="1110600"/>
            <a:chOff x="9378893" y="2116300"/>
            <a:chExt cx="1110600" cy="1110600"/>
          </a:xfrm>
        </p:grpSpPr>
        <p:sp>
          <p:nvSpPr>
            <p:cNvPr id="31" name="Oval 30">
              <a:extLst>
                <a:ext uri="{FF2B5EF4-FFF2-40B4-BE49-F238E27FC236}">
                  <a16:creationId xmlns:a16="http://schemas.microsoft.com/office/drawing/2014/main" id="{8DC215CC-252B-AC70-BF00-8CB7AF83F42D}"/>
                </a:ext>
              </a:extLst>
            </p:cNvPr>
            <p:cNvSpPr/>
            <p:nvPr/>
          </p:nvSpPr>
          <p:spPr>
            <a:xfrm>
              <a:off x="9378893"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32" name="Picture 31">
              <a:extLst>
                <a:ext uri="{FF2B5EF4-FFF2-40B4-BE49-F238E27FC236}">
                  <a16:creationId xmlns:a16="http://schemas.microsoft.com/office/drawing/2014/main" id="{EAC0EFFE-36D9-4A72-1918-09CCD4854BC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87795" y="2325202"/>
              <a:ext cx="692796" cy="692796"/>
            </a:xfrm>
            <a:prstGeom prst="rect">
              <a:avLst/>
            </a:prstGeom>
            <a:noFill/>
          </p:spPr>
        </p:pic>
      </p:grpSp>
      <p:sp>
        <p:nvSpPr>
          <p:cNvPr id="3" name="TextBox 2">
            <a:extLst>
              <a:ext uri="{FF2B5EF4-FFF2-40B4-BE49-F238E27FC236}">
                <a16:creationId xmlns:a16="http://schemas.microsoft.com/office/drawing/2014/main" id="{CBEAF08C-426A-06BB-D908-6B660126BC80}"/>
              </a:ext>
            </a:extLst>
          </p:cNvPr>
          <p:cNvSpPr txBox="1"/>
          <p:nvPr/>
        </p:nvSpPr>
        <p:spPr>
          <a:xfrm>
            <a:off x="6839610" y="1751634"/>
            <a:ext cx="4064000" cy="246221"/>
          </a:xfrm>
          <a:prstGeom prst="rect">
            <a:avLst/>
          </a:prstGeom>
          <a:noFill/>
        </p:spPr>
        <p:txBody>
          <a:bodyPr wrap="square" lIns="0" tIns="0" rIns="0" bIns="0" rtlCol="0">
            <a:spAutoFit/>
          </a:bodyPr>
          <a:lstStyle/>
          <a:p>
            <a:r>
              <a:rPr lang="en-US" sz="1600" b="1" dirty="0">
                <a:solidFill>
                  <a:srgbClr val="0078D4"/>
                </a:solidFill>
                <a:latin typeface="Segoe UI Semibold" panose="020B0502040204020203" pitchFamily="34" charset="0"/>
                <a:cs typeface="Segoe UI Semibold" panose="020B0502040204020203" pitchFamily="34" charset="0"/>
              </a:rPr>
              <a:t>What you should know about our facilities</a:t>
            </a:r>
          </a:p>
        </p:txBody>
      </p:sp>
      <p:sp>
        <p:nvSpPr>
          <p:cNvPr id="9" name="Rounded Rectangle 3_1">
            <a:extLst>
              <a:ext uri="{FF2B5EF4-FFF2-40B4-BE49-F238E27FC236}">
                <a16:creationId xmlns:a16="http://schemas.microsoft.com/office/drawing/2014/main" id="{6B943E88-6F61-C13A-1F54-27D8B885A30A}"/>
              </a:ext>
            </a:extLst>
          </p:cNvPr>
          <p:cNvSpPr/>
          <p:nvPr/>
        </p:nvSpPr>
        <p:spPr>
          <a:xfrm>
            <a:off x="6608363" y="2148199"/>
            <a:ext cx="4942288" cy="3827151"/>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274320" rIns="274320" bIns="182880" rtlCol="0" anchor="t"/>
          <a:lstStyle/>
          <a:p>
            <a:pPr marL="137160" lvl="0" indent="-137160" defTabSz="932742">
              <a:spcBef>
                <a:spcPct val="20000"/>
              </a:spcBef>
              <a:buSzPct val="90000"/>
              <a:buFont typeface="Arial" panose="020B0604020202020204" pitchFamily="34" charset="0"/>
              <a:buChar char="•"/>
              <a:defRPr/>
            </a:pPr>
            <a:r>
              <a:rPr lang="en-US" sz="1600" dirty="0">
                <a:solidFill>
                  <a:schemeClr val="tx1"/>
                </a:solidFill>
                <a:cs typeface="Segoe UI" panose="020B0502040204020203" pitchFamily="34" charset="0"/>
              </a:rPr>
              <a:t>This placeholder is designed with bulleted text</a:t>
            </a:r>
          </a:p>
          <a:p>
            <a:pPr marL="137160" lvl="0" indent="-137160" defTabSz="932742">
              <a:spcBef>
                <a:spcPct val="20000"/>
              </a:spcBef>
              <a:buSzPct val="90000"/>
              <a:buFont typeface="Arial" panose="020B0604020202020204" pitchFamily="34" charset="0"/>
              <a:buChar char="•"/>
              <a:defRPr/>
            </a:pPr>
            <a:r>
              <a:rPr lang="en-US" sz="1600" dirty="0">
                <a:solidFill>
                  <a:schemeClr val="tx1"/>
                </a:solidFill>
                <a:cs typeface="Segoe UI" panose="020B0502040204020203" pitchFamily="34" charset="0"/>
              </a:rPr>
              <a:t>This section can be removed if the class is online</a:t>
            </a:r>
          </a:p>
          <a:p>
            <a:pPr marL="137160" lvl="0" indent="-137160" defTabSz="932742">
              <a:spcBef>
                <a:spcPct val="20000"/>
              </a:spcBef>
              <a:buSzPct val="90000"/>
              <a:buFont typeface="Arial" panose="020B0604020202020204" pitchFamily="34" charset="0"/>
              <a:buChar char="•"/>
              <a:defRPr/>
            </a:pPr>
            <a:r>
              <a:rPr lang="en-US" sz="1600" dirty="0">
                <a:solidFill>
                  <a:schemeClr val="tx1"/>
                </a:solidFill>
                <a:cs typeface="Segoe UI" panose="020B0502040204020203" pitchFamily="34" charset="0"/>
              </a:rPr>
              <a:t>Accommodations </a:t>
            </a:r>
          </a:p>
          <a:p>
            <a:pPr marL="137160" lvl="0" indent="-137160" defTabSz="932742">
              <a:spcBef>
                <a:spcPct val="20000"/>
              </a:spcBef>
              <a:buSzPct val="90000"/>
              <a:buFont typeface="Arial" panose="020B0604020202020204" pitchFamily="34" charset="0"/>
              <a:buChar char="•"/>
              <a:defRPr/>
            </a:pPr>
            <a:r>
              <a:rPr lang="en-US" sz="1600" dirty="0">
                <a:solidFill>
                  <a:schemeClr val="tx1"/>
                </a:solidFill>
                <a:cs typeface="Segoe UI" panose="020B0502040204020203" pitchFamily="34" charset="0"/>
              </a:rPr>
              <a:t>Internet access</a:t>
            </a:r>
          </a:p>
          <a:p>
            <a:pPr marL="137160" lvl="0" indent="-137160" defTabSz="932742">
              <a:spcBef>
                <a:spcPct val="20000"/>
              </a:spcBef>
              <a:buSzPct val="90000"/>
              <a:buFont typeface="Arial" panose="020B0604020202020204" pitchFamily="34" charset="0"/>
              <a:buChar char="•"/>
              <a:defRPr/>
            </a:pPr>
            <a:r>
              <a:rPr lang="en-US" sz="1600" dirty="0">
                <a:solidFill>
                  <a:schemeClr val="tx1"/>
                </a:solidFill>
                <a:cs typeface="Segoe UI" panose="020B0502040204020203" pitchFamily="34" charset="0"/>
              </a:rPr>
              <a:t>Parking</a:t>
            </a:r>
          </a:p>
          <a:p>
            <a:pPr marL="137160" lvl="0" indent="-137160" defTabSz="932742">
              <a:spcBef>
                <a:spcPct val="20000"/>
              </a:spcBef>
              <a:buSzPct val="90000"/>
              <a:buFont typeface="Arial" panose="020B0604020202020204" pitchFamily="34" charset="0"/>
              <a:buChar char="•"/>
              <a:defRPr/>
            </a:pPr>
            <a:r>
              <a:rPr lang="en-US" sz="1600" dirty="0">
                <a:solidFill>
                  <a:schemeClr val="tx1"/>
                </a:solidFill>
                <a:cs typeface="Segoe UI" panose="020B0502040204020203" pitchFamily="34" charset="0"/>
              </a:rPr>
              <a:t>Restrooms</a:t>
            </a:r>
          </a:p>
          <a:p>
            <a:pPr marL="137160" lvl="0" indent="-137160" defTabSz="932742">
              <a:spcBef>
                <a:spcPct val="20000"/>
              </a:spcBef>
              <a:buSzPct val="90000"/>
              <a:buFont typeface="Arial" panose="020B0604020202020204" pitchFamily="34" charset="0"/>
              <a:buChar char="•"/>
              <a:defRPr/>
            </a:pPr>
            <a:r>
              <a:rPr lang="en-US" sz="1600" dirty="0">
                <a:solidFill>
                  <a:schemeClr val="tx1"/>
                </a:solidFill>
                <a:cs typeface="Segoe UI" panose="020B0502040204020203" pitchFamily="34" charset="0"/>
              </a:rPr>
              <a:t>Emergency</a:t>
            </a:r>
          </a:p>
        </p:txBody>
      </p:sp>
      <p:grpSp>
        <p:nvGrpSpPr>
          <p:cNvPr id="2" name="Group 1">
            <a:extLst>
              <a:ext uri="{FF2B5EF4-FFF2-40B4-BE49-F238E27FC236}">
                <a16:creationId xmlns:a16="http://schemas.microsoft.com/office/drawing/2014/main" id="{7B0047E5-B518-C13B-8353-666E006102F3}"/>
              </a:ext>
              <a:ext uri="{C183D7F6-B498-43B3-948B-1728B52AA6E4}">
                <adec:decorative xmlns:adec="http://schemas.microsoft.com/office/drawing/2017/decorative" val="1"/>
              </a:ext>
            </a:extLst>
          </p:cNvPr>
          <p:cNvGrpSpPr/>
          <p:nvPr/>
        </p:nvGrpSpPr>
        <p:grpSpPr>
          <a:xfrm>
            <a:off x="10903610" y="1601290"/>
            <a:ext cx="1110600" cy="1110600"/>
            <a:chOff x="10903610" y="1601290"/>
            <a:chExt cx="1110600" cy="1110600"/>
          </a:xfrm>
        </p:grpSpPr>
        <p:sp>
          <p:nvSpPr>
            <p:cNvPr id="7" name="Oval 6">
              <a:extLst>
                <a:ext uri="{FF2B5EF4-FFF2-40B4-BE49-F238E27FC236}">
                  <a16:creationId xmlns:a16="http://schemas.microsoft.com/office/drawing/2014/main" id="{25B736C2-1C90-8A49-E734-868EE7F38A90}"/>
                </a:ext>
              </a:extLst>
            </p:cNvPr>
            <p:cNvSpPr/>
            <p:nvPr/>
          </p:nvSpPr>
          <p:spPr>
            <a:xfrm>
              <a:off x="10903610" y="160129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8" name="Picture 7">
              <a:extLst>
                <a:ext uri="{FF2B5EF4-FFF2-40B4-BE49-F238E27FC236}">
                  <a16:creationId xmlns:a16="http://schemas.microsoft.com/office/drawing/2014/main" id="{40F55B0A-C385-DFFB-4C51-DD4F3316F9C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112512" y="1810192"/>
              <a:ext cx="692796" cy="692796"/>
            </a:xfrm>
            <a:prstGeom prst="rect">
              <a:avLst/>
            </a:prstGeom>
            <a:noFill/>
          </p:spPr>
        </p:pic>
      </p:grpSp>
      <p:sp>
        <p:nvSpPr>
          <p:cNvPr id="11" name="Flowchart: Off-page Connector 44">
            <a:extLst>
              <a:ext uri="{FF2B5EF4-FFF2-40B4-BE49-F238E27FC236}">
                <a16:creationId xmlns:a16="http://schemas.microsoft.com/office/drawing/2014/main" id="{943C345B-D210-3CB5-16C1-AB12814BBEA2}"/>
              </a:ext>
              <a:ext uri="{C183D7F6-B498-43B3-948B-1728B52AA6E4}">
                <adec:decorative xmlns:adec="http://schemas.microsoft.com/office/drawing/2017/decorative" val="1"/>
              </a:ext>
            </a:extLst>
          </p:cNvPr>
          <p:cNvSpPr/>
          <p:nvPr/>
        </p:nvSpPr>
        <p:spPr bwMode="auto">
          <a:xfrm rot="5400000">
            <a:off x="9473183" y="-558292"/>
            <a:ext cx="1865376" cy="3566160"/>
          </a:xfrm>
          <a:prstGeom prst="flowChartOffpageConnector">
            <a:avLst/>
          </a:prstGeom>
          <a:solidFill>
            <a:srgbClr val="091F2C"/>
          </a:solidFill>
          <a:ln>
            <a:noFill/>
            <a:headEnd type="none" w="med" len="med"/>
            <a:tailEnd type="none" w="med" len="med"/>
          </a:ln>
          <a:effectLst>
            <a:outerShdw blurRad="3175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4320" tIns="585216" rIns="274320" bIns="182880" numCol="1" spcCol="0" rtlCol="0" fromWordArt="0" anchor="ctr" anchorCtr="0" forceAA="0" compatLnSpc="1">
            <a:prstTxWarp prst="textNoShape">
              <a:avLst/>
            </a:prstTxWarp>
            <a:noAutofit/>
          </a:bodyPr>
          <a:lstStyle/>
          <a:p>
            <a:pPr defTabSz="932472" fontAlgn="base">
              <a:spcBef>
                <a:spcPct val="0"/>
              </a:spcBef>
              <a:spcAft>
                <a:spcPts val="600"/>
              </a:spcAft>
            </a:pPr>
            <a:r>
              <a:rPr lang="en-US" sz="1500" b="1" dirty="0">
                <a:solidFill>
                  <a:schemeClr val="bg1"/>
                </a:solidFill>
                <a:latin typeface="+mj-lt"/>
                <a:ea typeface="Segoe UI" pitchFamily="34" charset="0"/>
                <a:cs typeface="Segoe UI" pitchFamily="34" charset="0"/>
              </a:rPr>
              <a:t>Trainers: </a:t>
            </a:r>
            <a:endParaRPr lang="en-US" sz="1100" b="1" dirty="0">
              <a:solidFill>
                <a:schemeClr val="bg1"/>
              </a:solidFill>
              <a:latin typeface="+mj-lt"/>
              <a:ea typeface="Segoe UI" pitchFamily="34" charset="0"/>
              <a:cs typeface="Segoe UI" pitchFamily="34" charset="0"/>
            </a:endParaRPr>
          </a:p>
          <a:p>
            <a:pPr marL="0" marR="0" lvl="0" indent="0" defTabSz="932472" eaLnBrk="1" fontAlgn="base" latinLnBrk="0" hangingPunct="1">
              <a:lnSpc>
                <a:spcPct val="100000"/>
              </a:lnSpc>
              <a:spcBef>
                <a:spcPct val="0"/>
              </a:spcBef>
              <a:spcAft>
                <a:spcPts val="600"/>
              </a:spcAft>
              <a:buClrTx/>
              <a:buSzTx/>
              <a:buFontTx/>
              <a:buNone/>
              <a:tabLst/>
              <a:defRPr/>
            </a:pPr>
            <a:r>
              <a:rPr kumimoji="0" lang="en-US" sz="1100" b="0" i="0" u="none" strike="noStrike" kern="0" cap="none" spc="0" normalizeH="0" baseline="0" noProof="0" dirty="0">
                <a:ln>
                  <a:noFill/>
                </a:ln>
                <a:solidFill>
                  <a:schemeClr val="bg1"/>
                </a:solidFill>
                <a:effectLst/>
                <a:uLnTx/>
                <a:uFillTx/>
                <a:latin typeface="Segoe UI"/>
                <a:ea typeface="Segoe UI" pitchFamily="34" charset="0"/>
                <a:cs typeface="Segoe UI" pitchFamily="34" charset="0"/>
              </a:rPr>
              <a:t>Customize this slide for your course. Delete this note before publishing.</a:t>
            </a:r>
          </a:p>
        </p:txBody>
      </p:sp>
      <p:sp>
        <p:nvSpPr>
          <p:cNvPr id="5" name="Footer Placeholder 4">
            <a:extLst>
              <a:ext uri="{FF2B5EF4-FFF2-40B4-BE49-F238E27FC236}">
                <a16:creationId xmlns:a16="http://schemas.microsoft.com/office/drawing/2014/main" id="{5D587129-3E98-A309-ECAE-E0EF1D6CC02A}"/>
              </a:ext>
            </a:extLst>
          </p:cNvPr>
          <p:cNvSpPr>
            <a:spLocks noGrp="1"/>
          </p:cNvSpPr>
          <p:nvPr>
            <p:ph type="ftr" sz="quarter" idx="3"/>
          </p:nvPr>
        </p:nvSpPr>
        <p:spPr>
          <a:prstGeom prst="rect">
            <a:avLst/>
          </a:prstGeom>
        </p:spPr>
        <p:txBody>
          <a:bodyPr vert="horz" lIns="0" tIns="0" rIns="0" bIns="0" rtlCol="0" anchor="ctr"/>
          <a:lstStyle>
            <a:defPPr>
              <a:defRPr lang="en-US"/>
            </a:defPPr>
            <a:lvl1pPr marL="0" algn="l" defTabSz="914400" rtl="0" eaLnBrk="1" latinLnBrk="0" hangingPunct="1">
              <a:defRPr lang="en-US" sz="1000" kern="1200" dirty="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lang="en-US" sz="750" kern="100" cap="all" spc="0" baseline="0" dirty="0">
                <a:solidFill>
                  <a:schemeClr val="tx1"/>
                </a:solidFill>
                <a:latin typeface="Arial" panose="020B0604020202020204" pitchFamily="34" charset="0"/>
                <a:ea typeface="+mn-ea"/>
                <a:cs typeface="Arial" panose="020B0604020202020204" pitchFamily="34" charset="0"/>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91256370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4D4A3-6A06-6302-FC01-16D3401FE6C2}"/>
            </a:ext>
          </a:extLst>
        </p:cNvPr>
        <p:cNvGrpSpPr/>
        <p:nvPr/>
      </p:nvGrpSpPr>
      <p:grpSpPr>
        <a:xfrm>
          <a:off x="0" y="0"/>
          <a:ext cx="0" cy="0"/>
          <a:chOff x="0" y="0"/>
          <a:chExt cx="0" cy="0"/>
        </a:xfrm>
      </p:grpSpPr>
      <p:sp>
        <p:nvSpPr>
          <p:cNvPr id="34" name="Title 33">
            <a:extLst>
              <a:ext uri="{FF2B5EF4-FFF2-40B4-BE49-F238E27FC236}">
                <a16:creationId xmlns:a16="http://schemas.microsoft.com/office/drawing/2014/main" id="{17AA8706-E9E4-617E-33C2-F8BBAEDE3DB0}"/>
              </a:ext>
            </a:extLst>
          </p:cNvPr>
          <p:cNvSpPr>
            <a:spLocks noGrp="1"/>
          </p:cNvSpPr>
          <p:nvPr>
            <p:ph type="title"/>
          </p:nvPr>
        </p:nvSpPr>
        <p:spPr>
          <a:xfrm>
            <a:off x="1790250" y="585216"/>
            <a:ext cx="9809611" cy="492443"/>
          </a:xfrm>
        </p:spPr>
        <p:txBody>
          <a:bodyPr>
            <a:normAutofit/>
          </a:bodyPr>
          <a:lstStyle/>
          <a:p>
            <a:r>
              <a:rPr lang="en-US" dirty="0"/>
              <a:t>Who this course is for:</a:t>
            </a:r>
          </a:p>
        </p:txBody>
      </p:sp>
      <p:sp>
        <p:nvSpPr>
          <p:cNvPr id="5" name="Footer Placeholder 4">
            <a:extLst>
              <a:ext uri="{FF2B5EF4-FFF2-40B4-BE49-F238E27FC236}">
                <a16:creationId xmlns:a16="http://schemas.microsoft.com/office/drawing/2014/main" id="{D7088E8B-A705-B9E0-E962-871567FBAF6B}"/>
              </a:ext>
            </a:extLst>
          </p:cNvPr>
          <p:cNvSpPr>
            <a:spLocks noGrp="1"/>
          </p:cNvSpPr>
          <p:nvPr>
            <p:ph type="ftr" sz="quarter" idx="3"/>
          </p:nvPr>
        </p:nvSpPr>
        <p:spPr>
          <a:prstGeom prst="rect">
            <a:avLst/>
          </a:prstGeom>
        </p:spPr>
        <p:txBody>
          <a:bodyPr vert="horz" lIns="0" tIns="0" rIns="0" bIns="0" rtlCol="0" anchor="ctr"/>
          <a:lstStyle>
            <a:defPPr>
              <a:defRPr lang="en-US"/>
            </a:defPPr>
            <a:lvl1pPr marL="0" algn="l" defTabSz="914400" rtl="0" eaLnBrk="1" latinLnBrk="0" hangingPunct="1">
              <a:defRPr lang="en-US" sz="1000" kern="1200" dirty="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lang="en-US" sz="750" kern="100" cap="all" spc="0" baseline="0" dirty="0">
                <a:solidFill>
                  <a:schemeClr val="tx1"/>
                </a:solidFill>
                <a:latin typeface="Arial" panose="020B0604020202020204" pitchFamily="34" charset="0"/>
                <a:ea typeface="+mn-ea"/>
                <a:cs typeface="Arial" panose="020B0604020202020204" pitchFamily="34" charset="0"/>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367">
              <a:defRPr/>
            </a:pPr>
            <a:r>
              <a:rPr lang="en-US" dirty="0">
                <a:solidFill>
                  <a:srgbClr val="000000"/>
                </a:solidFill>
              </a:rPr>
              <a:t>© Copyright Microsoft Corporation. All rights reserved.</a:t>
            </a:r>
          </a:p>
        </p:txBody>
      </p:sp>
      <p:grpSp>
        <p:nvGrpSpPr>
          <p:cNvPr id="30" name="Group 29">
            <a:extLst>
              <a:ext uri="{FF2B5EF4-FFF2-40B4-BE49-F238E27FC236}">
                <a16:creationId xmlns:a16="http://schemas.microsoft.com/office/drawing/2014/main" id="{792B582E-A324-2E01-AFFD-804B7EE07C16}"/>
              </a:ext>
              <a:ext uri="{C183D7F6-B498-43B3-948B-1728B52AA6E4}">
                <adec:decorative xmlns:adec="http://schemas.microsoft.com/office/drawing/2017/decorative" val="1"/>
              </a:ext>
            </a:extLst>
          </p:cNvPr>
          <p:cNvGrpSpPr/>
          <p:nvPr/>
        </p:nvGrpSpPr>
        <p:grpSpPr>
          <a:xfrm>
            <a:off x="470748" y="276137"/>
            <a:ext cx="1110600" cy="1110600"/>
            <a:chOff x="9378893" y="2116300"/>
            <a:chExt cx="1110600" cy="1110600"/>
          </a:xfrm>
        </p:grpSpPr>
        <p:sp>
          <p:nvSpPr>
            <p:cNvPr id="31" name="Oval 30">
              <a:extLst>
                <a:ext uri="{FF2B5EF4-FFF2-40B4-BE49-F238E27FC236}">
                  <a16:creationId xmlns:a16="http://schemas.microsoft.com/office/drawing/2014/main" id="{CA4E96B8-8B77-793D-5CCD-0EB91A9B7650}"/>
                </a:ext>
              </a:extLst>
            </p:cNvPr>
            <p:cNvSpPr/>
            <p:nvPr/>
          </p:nvSpPr>
          <p:spPr>
            <a:xfrm>
              <a:off x="9378893"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32" name="Picture 31">
              <a:extLst>
                <a:ext uri="{FF2B5EF4-FFF2-40B4-BE49-F238E27FC236}">
                  <a16:creationId xmlns:a16="http://schemas.microsoft.com/office/drawing/2014/main" id="{722A39A9-E187-1DB7-8418-3E6C4271E11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587795" y="2325202"/>
              <a:ext cx="692796" cy="692796"/>
            </a:xfrm>
            <a:prstGeom prst="rect">
              <a:avLst/>
            </a:prstGeom>
            <a:noFill/>
          </p:spPr>
        </p:pic>
      </p:grpSp>
      <p:sp>
        <p:nvSpPr>
          <p:cNvPr id="10" name="TextBox 9">
            <a:extLst>
              <a:ext uri="{FF2B5EF4-FFF2-40B4-BE49-F238E27FC236}">
                <a16:creationId xmlns:a16="http://schemas.microsoft.com/office/drawing/2014/main" id="{6CB61ADF-8003-6200-5125-7131FF63561B}"/>
              </a:ext>
            </a:extLst>
          </p:cNvPr>
          <p:cNvSpPr txBox="1">
            <a:spLocks/>
          </p:cNvSpPr>
          <p:nvPr/>
        </p:nvSpPr>
        <p:spPr>
          <a:xfrm>
            <a:off x="1107271" y="1595639"/>
            <a:ext cx="9977457" cy="3570208"/>
          </a:xfrm>
          <a:prstGeom prst="rect">
            <a:avLst/>
          </a:prstGeom>
          <a:noFill/>
        </p:spPr>
        <p:txBody>
          <a:bodyPr wrap="square" lIns="0" tIns="0" rIns="0" bIns="0" anchor="ctr">
            <a:spAutoFit/>
          </a:bodyPr>
          <a:lstStyle/>
          <a:p>
            <a:pPr algn="l"/>
            <a:r>
              <a:rPr lang="en-US" sz="2400" b="0" i="0" dirty="0">
                <a:effectLst/>
                <a:latin typeface="Segoe UI VSS (Regular)"/>
              </a:rPr>
              <a:t>This course is for data professionals with experience in data extraction, transformation, and loading. </a:t>
            </a:r>
          </a:p>
          <a:p>
            <a:pPr algn="l"/>
            <a:endParaRPr lang="en-US" sz="2400" dirty="0">
              <a:latin typeface="Segoe UI VSS (Regular)"/>
            </a:endParaRPr>
          </a:p>
          <a:p>
            <a:pPr algn="l"/>
            <a:r>
              <a:rPr lang="en-US" sz="2400" b="0" i="0" dirty="0">
                <a:effectLst/>
                <a:latin typeface="Segoe UI VSS (Regular)"/>
              </a:rPr>
              <a:t>Students will learn how to design and develop effective data loading patterns, data architectures, and orchestration processes. </a:t>
            </a:r>
          </a:p>
          <a:p>
            <a:pPr algn="l"/>
            <a:endParaRPr lang="en-US" sz="2400" b="0" i="0" dirty="0">
              <a:effectLst/>
              <a:latin typeface="Segoe UI VSS (Regular)"/>
            </a:endParaRPr>
          </a:p>
          <a:p>
            <a:pPr algn="l"/>
            <a:r>
              <a:rPr lang="en-US" sz="2400" b="0" i="0" dirty="0">
                <a:effectLst/>
                <a:latin typeface="Segoe UI VSS (Regular)"/>
              </a:rPr>
              <a:t>Learners should also have experience at manipulating and transforming data with one of the following programming languages: Structured Query Language (SQL), </a:t>
            </a:r>
            <a:r>
              <a:rPr lang="en-US" sz="2400" b="0" i="0" dirty="0" err="1">
                <a:effectLst/>
                <a:latin typeface="Segoe UI VSS (Regular)"/>
              </a:rPr>
              <a:t>PySpark</a:t>
            </a:r>
            <a:r>
              <a:rPr lang="en-US" sz="2400" b="0" i="0" dirty="0">
                <a:effectLst/>
                <a:latin typeface="Segoe UI VSS (Regular)"/>
              </a:rPr>
              <a:t>, or Kusto Query Language (KQL).</a:t>
            </a:r>
          </a:p>
          <a:p>
            <a:endParaRPr lang="en-US" sz="1600" dirty="0"/>
          </a:p>
        </p:txBody>
      </p:sp>
    </p:spTree>
    <p:extLst>
      <p:ext uri="{BB962C8B-B14F-4D97-AF65-F5344CB8AC3E}">
        <p14:creationId xmlns:p14="http://schemas.microsoft.com/office/powerpoint/2010/main" val="114664594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a:extLst>
              <a:ext uri="{FF2B5EF4-FFF2-40B4-BE49-F238E27FC236}">
                <a16:creationId xmlns:a16="http://schemas.microsoft.com/office/drawing/2014/main" id="{58C755EC-AC0C-9301-7D91-2576B857C6F2}"/>
              </a:ext>
            </a:extLst>
          </p:cNvPr>
          <p:cNvSpPr>
            <a:spLocks noGrp="1"/>
          </p:cNvSpPr>
          <p:nvPr>
            <p:ph type="title"/>
          </p:nvPr>
        </p:nvSpPr>
        <p:spPr>
          <a:xfrm>
            <a:off x="1790250" y="585216"/>
            <a:ext cx="9809611" cy="492443"/>
          </a:xfrm>
        </p:spPr>
        <p:txBody>
          <a:bodyPr>
            <a:normAutofit/>
          </a:bodyPr>
          <a:lstStyle/>
          <a:p>
            <a:r>
              <a:rPr lang="en-US" dirty="0"/>
              <a:t>Course objectives</a:t>
            </a:r>
          </a:p>
        </p:txBody>
      </p:sp>
      <p:sp>
        <p:nvSpPr>
          <p:cNvPr id="16" name="Text Placeholder 13">
            <a:extLst>
              <a:ext uri="{FF2B5EF4-FFF2-40B4-BE49-F238E27FC236}">
                <a16:creationId xmlns:a16="http://schemas.microsoft.com/office/drawing/2014/main" id="{A23558BA-DBD3-7BA8-5957-9C80234A193B}"/>
              </a:ext>
            </a:extLst>
          </p:cNvPr>
          <p:cNvSpPr txBox="1">
            <a:spLocks/>
          </p:cNvSpPr>
          <p:nvPr/>
        </p:nvSpPr>
        <p:spPr>
          <a:xfrm>
            <a:off x="759311" y="1559235"/>
            <a:ext cx="10673377" cy="897732"/>
          </a:xfrm>
          <a:prstGeom prst="rect">
            <a:avLst/>
          </a:prstGeom>
        </p:spPr>
        <p:txBody>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In this course, you’ll learn how to implement data engineering solutions with Microsoft Fabric. You’ll learn how to:</a:t>
            </a:r>
            <a:endParaRPr lang="en-US" sz="2000" dirty="0"/>
          </a:p>
        </p:txBody>
      </p:sp>
      <p:sp>
        <p:nvSpPr>
          <p:cNvPr id="7" name="TextBox 6">
            <a:extLst>
              <a:ext uri="{FF2B5EF4-FFF2-40B4-BE49-F238E27FC236}">
                <a16:creationId xmlns:a16="http://schemas.microsoft.com/office/drawing/2014/main" id="{0AF14B07-BC4D-AE7A-D7C1-49E30246F1BE}"/>
              </a:ext>
            </a:extLst>
          </p:cNvPr>
          <p:cNvSpPr txBox="1">
            <a:spLocks/>
          </p:cNvSpPr>
          <p:nvPr/>
        </p:nvSpPr>
        <p:spPr>
          <a:xfrm>
            <a:off x="1586088" y="2544712"/>
            <a:ext cx="8887043" cy="2716578"/>
          </a:xfrm>
          <a:prstGeom prst="rect">
            <a:avLst/>
          </a:prstGeom>
          <a:noFill/>
        </p:spPr>
        <p:txBody>
          <a:bodyPr wrap="square" lIns="0" tIns="0" rIns="0" bIns="0" anchor="ctr">
            <a:spAutoFit/>
          </a:bodyPr>
          <a:lstStyle/>
          <a:p>
            <a:pPr marL="114300">
              <a:lnSpc>
                <a:spcPct val="200000"/>
              </a:lnSpc>
              <a:spcBef>
                <a:spcPts val="1200"/>
              </a:spcBef>
              <a:spcAft>
                <a:spcPts val="1200"/>
              </a:spcAft>
              <a:buSzPct val="90000"/>
            </a:pPr>
            <a:r>
              <a:rPr lang="en-US" sz="2400" dirty="0">
                <a:solidFill>
                  <a:schemeClr val="tx1"/>
                </a:solidFill>
              </a:rPr>
              <a:t>Ingest and transform data.</a:t>
            </a:r>
          </a:p>
          <a:p>
            <a:pPr marL="114300">
              <a:lnSpc>
                <a:spcPct val="200000"/>
              </a:lnSpc>
              <a:spcBef>
                <a:spcPts val="1200"/>
              </a:spcBef>
              <a:spcAft>
                <a:spcPts val="1200"/>
              </a:spcAft>
              <a:buSzPct val="90000"/>
            </a:pPr>
            <a:r>
              <a:rPr lang="en-US" sz="2400" dirty="0"/>
              <a:t>Monitor an analytics solution.</a:t>
            </a:r>
          </a:p>
          <a:p>
            <a:pPr marL="114300">
              <a:lnSpc>
                <a:spcPct val="200000"/>
              </a:lnSpc>
              <a:spcBef>
                <a:spcPts val="1200"/>
              </a:spcBef>
              <a:spcAft>
                <a:spcPts val="1200"/>
              </a:spcAft>
              <a:buSzPct val="90000"/>
            </a:pPr>
            <a:r>
              <a:rPr lang="en-US" sz="2400" dirty="0">
                <a:solidFill>
                  <a:schemeClr val="tx1"/>
                </a:solidFill>
              </a:rPr>
              <a:t>Secure and manage an analytics solution.</a:t>
            </a:r>
          </a:p>
        </p:txBody>
      </p:sp>
      <p:grpSp>
        <p:nvGrpSpPr>
          <p:cNvPr id="2" name="Group 1">
            <a:extLst>
              <a:ext uri="{FF2B5EF4-FFF2-40B4-BE49-F238E27FC236}">
                <a16:creationId xmlns:a16="http://schemas.microsoft.com/office/drawing/2014/main" id="{82EC0621-8E6B-8ED9-3F2D-E75FBB2B1813}"/>
              </a:ext>
              <a:ext uri="{C183D7F6-B498-43B3-948B-1728B52AA6E4}">
                <adec:decorative xmlns:adec="http://schemas.microsoft.com/office/drawing/2017/decorative" val="1"/>
              </a:ext>
            </a:extLst>
          </p:cNvPr>
          <p:cNvGrpSpPr/>
          <p:nvPr/>
        </p:nvGrpSpPr>
        <p:grpSpPr>
          <a:xfrm>
            <a:off x="475488" y="274320"/>
            <a:ext cx="1110600" cy="1110600"/>
            <a:chOff x="10903610" y="1601290"/>
            <a:chExt cx="1110600" cy="1110600"/>
          </a:xfrm>
        </p:grpSpPr>
        <p:sp>
          <p:nvSpPr>
            <p:cNvPr id="3" name="Oval 2">
              <a:extLst>
                <a:ext uri="{FF2B5EF4-FFF2-40B4-BE49-F238E27FC236}">
                  <a16:creationId xmlns:a16="http://schemas.microsoft.com/office/drawing/2014/main" id="{EA43A9B4-9B21-C8FF-433F-61AFA12531DE}"/>
                </a:ext>
              </a:extLst>
            </p:cNvPr>
            <p:cNvSpPr/>
            <p:nvPr/>
          </p:nvSpPr>
          <p:spPr>
            <a:xfrm>
              <a:off x="10903610" y="160129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4" name="Picture 3">
              <a:extLst>
                <a:ext uri="{FF2B5EF4-FFF2-40B4-BE49-F238E27FC236}">
                  <a16:creationId xmlns:a16="http://schemas.microsoft.com/office/drawing/2014/main" id="{2DF5600C-18B8-E4EC-593A-6E597E855D8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112512" y="1810192"/>
              <a:ext cx="692796" cy="692796"/>
            </a:xfrm>
            <a:prstGeom prst="rect">
              <a:avLst/>
            </a:prstGeom>
            <a:noFill/>
          </p:spPr>
        </p:pic>
      </p:grpSp>
      <p:sp>
        <p:nvSpPr>
          <p:cNvPr id="6" name="Oval 5">
            <a:extLst>
              <a:ext uri="{FF2B5EF4-FFF2-40B4-BE49-F238E27FC236}">
                <a16:creationId xmlns:a16="http://schemas.microsoft.com/office/drawing/2014/main" id="{5A5F8FEE-6012-C4D2-0B27-CFD425A04E8C}"/>
              </a:ext>
              <a:ext uri="{C183D7F6-B498-43B3-948B-1728B52AA6E4}">
                <adec:decorative xmlns:adec="http://schemas.microsoft.com/office/drawing/2017/decorative" val="1"/>
              </a:ext>
            </a:extLst>
          </p:cNvPr>
          <p:cNvSpPr>
            <a:spLocks/>
          </p:cNvSpPr>
          <p:nvPr/>
        </p:nvSpPr>
        <p:spPr bwMode="auto">
          <a:xfrm>
            <a:off x="919986" y="2802638"/>
            <a:ext cx="457200" cy="457200"/>
          </a:xfrm>
          <a:prstGeom prst="ellipse">
            <a:avLst/>
          </a:prstGeom>
          <a:solidFill>
            <a:srgbClr val="8DC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400" b="1" dirty="0">
                <a:solidFill>
                  <a:schemeClr val="tx1"/>
                </a:solidFill>
              </a:rPr>
              <a:t>1</a:t>
            </a:r>
          </a:p>
        </p:txBody>
      </p:sp>
      <p:sp>
        <p:nvSpPr>
          <p:cNvPr id="8" name="Oval 7">
            <a:extLst>
              <a:ext uri="{FF2B5EF4-FFF2-40B4-BE49-F238E27FC236}">
                <a16:creationId xmlns:a16="http://schemas.microsoft.com/office/drawing/2014/main" id="{0AD6F9BE-58AE-22B1-B49E-AF6564BC9B59}"/>
              </a:ext>
              <a:ext uri="{C183D7F6-B498-43B3-948B-1728B52AA6E4}">
                <adec:decorative xmlns:adec="http://schemas.microsoft.com/office/drawing/2017/decorative" val="1"/>
              </a:ext>
            </a:extLst>
          </p:cNvPr>
          <p:cNvSpPr>
            <a:spLocks/>
          </p:cNvSpPr>
          <p:nvPr/>
        </p:nvSpPr>
        <p:spPr bwMode="auto">
          <a:xfrm>
            <a:off x="919986" y="3807645"/>
            <a:ext cx="457200" cy="457200"/>
          </a:xfrm>
          <a:prstGeom prst="ellipse">
            <a:avLst/>
          </a:prstGeom>
          <a:solidFill>
            <a:srgbClr val="8DC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400" b="1" dirty="0">
                <a:solidFill>
                  <a:schemeClr val="tx1"/>
                </a:solidFill>
              </a:rPr>
              <a:t>2</a:t>
            </a:r>
          </a:p>
        </p:txBody>
      </p:sp>
      <p:sp>
        <p:nvSpPr>
          <p:cNvPr id="11" name="Oval 10">
            <a:extLst>
              <a:ext uri="{FF2B5EF4-FFF2-40B4-BE49-F238E27FC236}">
                <a16:creationId xmlns:a16="http://schemas.microsoft.com/office/drawing/2014/main" id="{B767DE61-6EC5-8F91-6F4D-0891059328E6}"/>
              </a:ext>
              <a:ext uri="{C183D7F6-B498-43B3-948B-1728B52AA6E4}">
                <adec:decorative xmlns:adec="http://schemas.microsoft.com/office/drawing/2017/decorative" val="1"/>
              </a:ext>
            </a:extLst>
          </p:cNvPr>
          <p:cNvSpPr>
            <a:spLocks/>
          </p:cNvSpPr>
          <p:nvPr/>
        </p:nvSpPr>
        <p:spPr bwMode="auto">
          <a:xfrm>
            <a:off x="919986" y="4815340"/>
            <a:ext cx="457200" cy="457200"/>
          </a:xfrm>
          <a:prstGeom prst="ellipse">
            <a:avLst/>
          </a:prstGeom>
          <a:solidFill>
            <a:srgbClr val="8DC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400" b="1" dirty="0">
                <a:solidFill>
                  <a:schemeClr val="tx1"/>
                </a:solidFill>
              </a:rPr>
              <a:t>3</a:t>
            </a:r>
          </a:p>
        </p:txBody>
      </p:sp>
      <p:sp>
        <p:nvSpPr>
          <p:cNvPr id="5" name="Footer Placeholder 4">
            <a:extLst>
              <a:ext uri="{FF2B5EF4-FFF2-40B4-BE49-F238E27FC236}">
                <a16:creationId xmlns:a16="http://schemas.microsoft.com/office/drawing/2014/main" id="{5D587129-3E98-A309-ECAE-E0EF1D6CC02A}"/>
              </a:ext>
            </a:extLst>
          </p:cNvPr>
          <p:cNvSpPr>
            <a:spLocks noGrp="1"/>
          </p:cNvSpPr>
          <p:nvPr>
            <p:ph type="ftr" sz="quarter" idx="3"/>
          </p:nvPr>
        </p:nvSpPr>
        <p:spPr>
          <a:prstGeom prst="rect">
            <a:avLst/>
          </a:prstGeom>
        </p:spPr>
        <p:txBody>
          <a:bodyPr vert="horz" lIns="0" tIns="0" rIns="0" bIns="0" rtlCol="0" anchor="ctr"/>
          <a:lstStyle>
            <a:defPPr>
              <a:defRPr lang="en-US"/>
            </a:defPPr>
            <a:lvl1pPr marL="0" algn="l" defTabSz="914400" rtl="0" eaLnBrk="1" latinLnBrk="0" hangingPunct="1">
              <a:defRPr lang="en-US" sz="1000" kern="1200" dirty="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lang="en-US" sz="750" kern="100" cap="all" spc="0" baseline="0" dirty="0">
                <a:solidFill>
                  <a:schemeClr val="tx1"/>
                </a:solidFill>
                <a:latin typeface="Arial" panose="020B0604020202020204" pitchFamily="34" charset="0"/>
                <a:ea typeface="+mn-ea"/>
                <a:cs typeface="Arial" panose="020B0604020202020204" pitchFamily="34" charset="0"/>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367">
              <a:defRPr/>
            </a:pPr>
            <a:r>
              <a:rPr lang="en-US" dirty="0">
                <a:solidFill>
                  <a:srgbClr val="000000"/>
                </a:solidFill>
              </a:rPr>
              <a:t>© Copyright Microsoft Corporation. All rights reserved.</a:t>
            </a:r>
          </a:p>
        </p:txBody>
      </p:sp>
    </p:spTree>
    <p:extLst>
      <p:ext uri="{BB962C8B-B14F-4D97-AF65-F5344CB8AC3E}">
        <p14:creationId xmlns:p14="http://schemas.microsoft.com/office/powerpoint/2010/main" val="319769971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2E9A2-F5B4-C9C6-75E2-33F291F9B118}"/>
              </a:ext>
            </a:extLst>
          </p:cNvPr>
          <p:cNvSpPr>
            <a:spLocks noGrp="1"/>
          </p:cNvSpPr>
          <p:nvPr>
            <p:ph type="title"/>
          </p:nvPr>
        </p:nvSpPr>
        <p:spPr>
          <a:xfrm>
            <a:off x="588262" y="585216"/>
            <a:ext cx="11011600" cy="492443"/>
          </a:xfrm>
        </p:spPr>
        <p:txBody>
          <a:bodyPr>
            <a:normAutofit/>
          </a:bodyPr>
          <a:lstStyle/>
          <a:p>
            <a:r>
              <a:rPr lang="en-US" dirty="0"/>
              <a:t>Interactive exercises</a:t>
            </a:r>
          </a:p>
        </p:txBody>
      </p:sp>
      <p:sp>
        <p:nvSpPr>
          <p:cNvPr id="17" name="Text Placeholder 16">
            <a:extLst>
              <a:ext uri="{FF2B5EF4-FFF2-40B4-BE49-F238E27FC236}">
                <a16:creationId xmlns:a16="http://schemas.microsoft.com/office/drawing/2014/main" id="{2CC8CB1C-7F5E-C599-F4A6-F991B417F5C9}"/>
              </a:ext>
            </a:extLst>
          </p:cNvPr>
          <p:cNvSpPr>
            <a:spLocks noGrp="1"/>
          </p:cNvSpPr>
          <p:nvPr>
            <p:ph type="body" sz="quarter" idx="17"/>
          </p:nvPr>
        </p:nvSpPr>
        <p:spPr>
          <a:xfrm>
            <a:off x="4356039" y="1926472"/>
            <a:ext cx="7243823" cy="276999"/>
          </a:xfrm>
        </p:spPr>
        <p:txBody>
          <a:bodyPr>
            <a:noAutofit/>
          </a:bodyPr>
          <a:lstStyle/>
          <a:p>
            <a:r>
              <a:rPr lang="en-US" sz="2400" dirty="0"/>
              <a:t>This course includes exercises to enable you to learn practical skills with the technologies.</a:t>
            </a:r>
          </a:p>
          <a:p>
            <a:endParaRPr lang="en-US" sz="2000" b="1" dirty="0"/>
          </a:p>
        </p:txBody>
      </p:sp>
      <p:sp>
        <p:nvSpPr>
          <p:cNvPr id="18" name="Text Placeholder 17">
            <a:extLst>
              <a:ext uri="{FF2B5EF4-FFF2-40B4-BE49-F238E27FC236}">
                <a16:creationId xmlns:a16="http://schemas.microsoft.com/office/drawing/2014/main" id="{5F4DB0CB-5202-A804-2914-73CB154C955F}"/>
              </a:ext>
            </a:extLst>
          </p:cNvPr>
          <p:cNvSpPr>
            <a:spLocks noGrp="1"/>
          </p:cNvSpPr>
          <p:nvPr>
            <p:ph type="body" sz="quarter" idx="35"/>
          </p:nvPr>
        </p:nvSpPr>
        <p:spPr>
          <a:xfrm>
            <a:off x="4357688" y="2998479"/>
            <a:ext cx="7242175" cy="1113062"/>
          </a:xfrm>
        </p:spPr>
        <p:txBody>
          <a:bodyPr/>
          <a:lstStyle/>
          <a:p>
            <a:pPr marL="0" indent="0">
              <a:lnSpc>
                <a:spcPct val="150000"/>
              </a:lnSpc>
              <a:buNone/>
            </a:pPr>
            <a:r>
              <a:rPr lang="en-US" sz="2400" dirty="0"/>
              <a:t>Each exercise is standalone and requires:</a:t>
            </a:r>
          </a:p>
          <a:p>
            <a:pPr>
              <a:lnSpc>
                <a:spcPct val="150000"/>
              </a:lnSpc>
            </a:pPr>
            <a:r>
              <a:rPr lang="en-US" sz="2400" dirty="0"/>
              <a:t>Access to a Microsoft Fabric environment. </a:t>
            </a:r>
          </a:p>
        </p:txBody>
      </p:sp>
    </p:spTree>
    <p:extLst>
      <p:ext uri="{BB962C8B-B14F-4D97-AF65-F5344CB8AC3E}">
        <p14:creationId xmlns:p14="http://schemas.microsoft.com/office/powerpoint/2010/main" val="4190591932"/>
      </p:ext>
    </p:extLst>
  </p:cSld>
  <p:clrMapOvr>
    <a:masterClrMapping/>
  </p:clrMapOvr>
  <p:transition>
    <p:fade/>
  </p:transition>
</p:sld>
</file>

<file path=ppt/theme/theme1.xml><?xml version="1.0" encoding="utf-8"?>
<a:theme xmlns:a="http://schemas.openxmlformats.org/drawingml/2006/main" name="Access-ILT-Course-Content-Templat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Access-ILT-Course-Content-Template" id="{48B9DD6F-CFBE-416C-9C1A-DEE8A210A114}" vid="{2BED3EB0-211B-4675-B267-85689B74A70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Default Theme</Template>
  <TotalTime>0</TotalTime>
  <Words>1449</Words>
  <Application>Microsoft Office PowerPoint</Application>
  <PresentationFormat>Widescreen</PresentationFormat>
  <Paragraphs>181</Paragraphs>
  <Slides>14</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Aptos</vt:lpstr>
      <vt:lpstr>Arial</vt:lpstr>
      <vt:lpstr>Consolas</vt:lpstr>
      <vt:lpstr>Segoe UI</vt:lpstr>
      <vt:lpstr>Segoe UI Semibold</vt:lpstr>
      <vt:lpstr>Segoe UI VSS (Regular)</vt:lpstr>
      <vt:lpstr>Wingdings</vt:lpstr>
      <vt:lpstr>Access-ILT-Course-Content-Template</vt:lpstr>
      <vt:lpstr>DP-700: Microsoft Fabric Data Engineer</vt:lpstr>
      <vt:lpstr>DP-700: Course introduction</vt:lpstr>
      <vt:lpstr>Welcome</vt:lpstr>
      <vt:lpstr>Hello!</vt:lpstr>
      <vt:lpstr>Let’s get to know each other</vt:lpstr>
      <vt:lpstr>Let’s have a great time together</vt:lpstr>
      <vt:lpstr>Who this course is for:</vt:lpstr>
      <vt:lpstr>Course objectives</vt:lpstr>
      <vt:lpstr>Interactive exercises</vt:lpstr>
      <vt:lpstr>Course schedule</vt:lpstr>
      <vt:lpstr>Get the most out of your Microsoft Learn profile</vt:lpstr>
      <vt:lpstr>Access your course material</vt:lpstr>
      <vt:lpstr>Celebrate your accomplishments and feel empowered</vt:lpstr>
      <vt:lpstr>Become  Microsoft Certified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2024-03-07T19:49:51Z</dcterms:created>
  <dcterms:modified xsi:type="dcterms:W3CDTF">2024-12-19T16:26:10Z</dcterms:modified>
</cp:coreProperties>
</file>